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theme/themeOverride11.xml" ContentType="application/vnd.openxmlformats-officedocument.themeOverride+xml"/>
  <Override PartName="/ppt/notesSlides/notesSlide10.xml" ContentType="application/vnd.openxmlformats-officedocument.presentationml.notesSlide+xml"/>
  <Override PartName="/ppt/theme/themeOverride12.xml" ContentType="application/vnd.openxmlformats-officedocument.themeOverr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ppt/theme/themeOverride14.xml" ContentType="application/vnd.openxmlformats-officedocument.themeOverride+xml"/>
  <Override PartName="/ppt/notesSlides/notesSlide13.xml" ContentType="application/vnd.openxmlformats-officedocument.presentationml.notesSlide+xml"/>
  <Override PartName="/ppt/theme/themeOverride15.xml" ContentType="application/vnd.openxmlformats-officedocument.themeOverride+xml"/>
  <Override PartName="/ppt/notesSlides/notesSlide14.xml" ContentType="application/vnd.openxmlformats-officedocument.presentationml.notesSlide+xml"/>
  <Override PartName="/ppt/theme/themeOverride16.xml" ContentType="application/vnd.openxmlformats-officedocument.themeOverride+xml"/>
  <Override PartName="/ppt/notesSlides/notesSlide15.xml" ContentType="application/vnd.openxmlformats-officedocument.presentationml.notesSlide+xml"/>
  <Override PartName="/ppt/media/image32.jpg" ContentType="image/jpg"/>
  <Override PartName="/ppt/theme/themeOverride17.xml" ContentType="application/vnd.openxmlformats-officedocument.themeOverride+xml"/>
  <Override PartName="/ppt/notesSlides/notesSlide16.xml" ContentType="application/vnd.openxmlformats-officedocument.presentationml.notesSlide+xml"/>
  <Override PartName="/ppt/media/image35.jpg" ContentType="image/jpg"/>
  <Override PartName="/ppt/media/image36.jpg" ContentType="image/jpg"/>
  <Override PartName="/ppt/theme/themeOverride18.xml" ContentType="application/vnd.openxmlformats-officedocument.themeOverride+xml"/>
  <Override PartName="/ppt/notesSlides/notesSlide17.xml" ContentType="application/vnd.openxmlformats-officedocument.presentationml.notesSlide+xml"/>
  <Override PartName="/ppt/theme/themeOverride19.xml" ContentType="application/vnd.openxmlformats-officedocument.themeOverride+xml"/>
  <Override PartName="/ppt/notesSlides/notesSlide18.xml" ContentType="application/vnd.openxmlformats-officedocument.presentationml.notesSlide+xml"/>
  <Override PartName="/ppt/theme/themeOverride20.xml" ContentType="application/vnd.openxmlformats-officedocument.themeOverride+xml"/>
  <Override PartName="/ppt/notesSlides/notesSlide19.xml" ContentType="application/vnd.openxmlformats-officedocument.presentationml.notesSlide+xml"/>
  <Override PartName="/ppt/theme/themeOverride21.xml" ContentType="application/vnd.openxmlformats-officedocument.themeOverride+xml"/>
  <Override PartName="/ppt/notesSlides/notesSlide20.xml" ContentType="application/vnd.openxmlformats-officedocument.presentationml.notesSlide+xml"/>
  <Override PartName="/ppt/theme/themeOverride22.xml" ContentType="application/vnd.openxmlformats-officedocument.themeOverride+xml"/>
  <Override PartName="/ppt/notesSlides/notesSlide21.xml" ContentType="application/vnd.openxmlformats-officedocument.presentationml.notesSlide+xml"/>
  <Override PartName="/ppt/media/image50.jpg" ContentType="image/jpg"/>
  <Override PartName="/ppt/theme/themeOverride23.xml" ContentType="application/vnd.openxmlformats-officedocument.themeOverride+xml"/>
  <Override PartName="/ppt/notesSlides/notesSlide22.xml" ContentType="application/vnd.openxmlformats-officedocument.presentationml.notesSlide+xml"/>
  <Override PartName="/ppt/theme/themeOverride24.xml" ContentType="application/vnd.openxmlformats-officedocument.themeOverride+xml"/>
  <Override PartName="/ppt/notesSlides/notesSlide23.xml" ContentType="application/vnd.openxmlformats-officedocument.presentationml.notesSlide+xml"/>
  <Override PartName="/ppt/media/image54.jpg" ContentType="image/jpg"/>
  <Override PartName="/ppt/theme/themeOverride25.xml" ContentType="application/vnd.openxmlformats-officedocument.themeOverride+xml"/>
  <Override PartName="/ppt/notesSlides/notesSlide24.xml" ContentType="application/vnd.openxmlformats-officedocument.presentationml.notesSlide+xml"/>
  <Override PartName="/ppt/theme/themeOverride26.xml" ContentType="application/vnd.openxmlformats-officedocument.themeOverride+xml"/>
  <Override PartName="/ppt/notesSlides/notesSlide25.xml" ContentType="application/vnd.openxmlformats-officedocument.presentationml.notesSlide+xml"/>
  <Override PartName="/ppt/theme/themeOverride27.xml" ContentType="application/vnd.openxmlformats-officedocument.themeOverride+xml"/>
  <Override PartName="/ppt/notesSlides/notesSlide26.xml" ContentType="application/vnd.openxmlformats-officedocument.presentationml.notesSlide+xml"/>
  <Override PartName="/ppt/theme/themeOverride28.xml" ContentType="application/vnd.openxmlformats-officedocument.themeOverride+xml"/>
  <Override PartName="/ppt/notesSlides/notesSlide27.xml" ContentType="application/vnd.openxmlformats-officedocument.presentationml.notesSlide+xml"/>
  <Override PartName="/ppt/theme/themeOverride29.xml" ContentType="application/vnd.openxmlformats-officedocument.themeOverride+xml"/>
  <Override PartName="/ppt/notesSlides/notesSlide28.xml" ContentType="application/vnd.openxmlformats-officedocument.presentationml.notesSlide+xml"/>
  <Override PartName="/ppt/theme/themeOverride30.xml" ContentType="application/vnd.openxmlformats-officedocument.themeOverride+xml"/>
  <Override PartName="/ppt/notesSlides/notesSlide29.xml" ContentType="application/vnd.openxmlformats-officedocument.presentationml.notesSlide+xml"/>
  <Override PartName="/ppt/theme/themeOverride31.xml" ContentType="application/vnd.openxmlformats-officedocument.themeOverride+xml"/>
  <Override PartName="/ppt/notesSlides/notesSlide30.xml" ContentType="application/vnd.openxmlformats-officedocument.presentationml.notesSlide+xml"/>
  <Override PartName="/ppt/theme/themeOverride32.xml" ContentType="application/vnd.openxmlformats-officedocument.themeOverride+xml"/>
  <Override PartName="/ppt/notesSlides/notesSlide31.xml" ContentType="application/vnd.openxmlformats-officedocument.presentationml.notesSlide+xml"/>
  <Override PartName="/ppt/theme/themeOverride33.xml" ContentType="application/vnd.openxmlformats-officedocument.themeOverride+xml"/>
  <Override PartName="/ppt/notesSlides/notesSlide32.xml" ContentType="application/vnd.openxmlformats-officedocument.presentationml.notesSlide+xml"/>
  <Override PartName="/ppt/theme/themeOverride34.xml" ContentType="application/vnd.openxmlformats-officedocument.themeOverride+xml"/>
  <Override PartName="/ppt/notesSlides/notesSlide33.xml" ContentType="application/vnd.openxmlformats-officedocument.presentationml.notesSlide+xml"/>
  <Override PartName="/ppt/media/image62.jpg" ContentType="image/jpg"/>
  <Override PartName="/ppt/media/image64.jpg" ContentType="image/jpg"/>
  <Override PartName="/ppt/media/image70.jpg" ContentType="image/jpg"/>
  <Override PartName="/ppt/theme/themeOverride35.xml" ContentType="application/vnd.openxmlformats-officedocument.themeOverride+xml"/>
  <Override PartName="/ppt/notesSlides/notesSlide34.xml" ContentType="application/vnd.openxmlformats-officedocument.presentationml.notesSlide+xml"/>
  <Override PartName="/ppt/media/image74.jpg" ContentType="image/jpg"/>
  <Override PartName="/ppt/theme/themeOverride36.xml" ContentType="application/vnd.openxmlformats-officedocument.themeOverride+xml"/>
  <Override PartName="/ppt/notesSlides/notesSlide35.xml" ContentType="application/vnd.openxmlformats-officedocument.presentationml.notesSlide+xml"/>
  <Override PartName="/ppt/media/image96.jpg" ContentType="image/jpg"/>
  <Override PartName="/ppt/media/image124.jpg" ContentType="image/jpg"/>
  <Override PartName="/ppt/theme/themeOverride37.xml" ContentType="application/vnd.openxmlformats-officedocument.themeOverride+xml"/>
  <Override PartName="/ppt/notesSlides/notesSlide36.xml" ContentType="application/vnd.openxmlformats-officedocument.presentationml.notesSlide+xml"/>
  <Override PartName="/ppt/media/image162.jpg" ContentType="image/jpg"/>
  <Override PartName="/ppt/media/image164.jpg" ContentType="image/jpg"/>
  <Override PartName="/ppt/media/image166.jpg" ContentType="image/jpg"/>
  <Override PartName="/ppt/media/image170.jpg" ContentType="image/jpg"/>
  <Override PartName="/ppt/media/image173.jpg" ContentType="image/jpg"/>
  <Override PartName="/ppt/theme/themeOverride38.xml" ContentType="application/vnd.openxmlformats-officedocument.themeOverride+xml"/>
  <Override PartName="/ppt/notesSlides/notesSlide37.xml" ContentType="application/vnd.openxmlformats-officedocument.presentationml.notesSlide+xml"/>
  <Override PartName="/ppt/media/image177.jpg" ContentType="image/jpg"/>
  <Override PartName="/ppt/media/image202.jpg" ContentType="image/jpg"/>
  <Override PartName="/ppt/media/image204.jpg" ContentType="image/jpg"/>
  <Override PartName="/ppt/media/image210.jpg" ContentType="image/jpg"/>
  <Override PartName="/ppt/media/image212.jpg" ContentType="image/jpg"/>
  <Override PartName="/ppt/theme/themeOverride39.xml" ContentType="application/vnd.openxmlformats-officedocument.themeOverride+xml"/>
  <Override PartName="/ppt/notesSlides/notesSlide38.xml" ContentType="application/vnd.openxmlformats-officedocument.presentationml.notesSlide+xml"/>
  <Override PartName="/ppt/theme/themeOverride40.xml" ContentType="application/vnd.openxmlformats-officedocument.themeOverride+xml"/>
  <Override PartName="/ppt/notesSlides/notesSlide39.xml" ContentType="application/vnd.openxmlformats-officedocument.presentationml.notesSlide+xml"/>
  <Override PartName="/ppt/theme/themeOverride41.xml" ContentType="application/vnd.openxmlformats-officedocument.themeOverride+xml"/>
  <Override PartName="/ppt/notesSlides/notesSlide40.xml" ContentType="application/vnd.openxmlformats-officedocument.presentationml.notesSlide+xml"/>
  <Override PartName="/ppt/theme/themeOverride42.xml" ContentType="application/vnd.openxmlformats-officedocument.themeOverride+xml"/>
  <Override PartName="/ppt/notesSlides/notesSlide41.xml" ContentType="application/vnd.openxmlformats-officedocument.presentationml.notesSlide+xml"/>
  <Override PartName="/ppt/theme/themeOverride43.xml" ContentType="application/vnd.openxmlformats-officedocument.themeOverride+xml"/>
  <Override PartName="/ppt/notesSlides/notesSlide42.xml" ContentType="application/vnd.openxmlformats-officedocument.presentationml.notesSlide+xml"/>
  <Override PartName="/ppt/theme/themeOverride44.xml" ContentType="application/vnd.openxmlformats-officedocument.themeOverride+xml"/>
  <Override PartName="/ppt/notesSlides/notesSlide43.xml" ContentType="application/vnd.openxmlformats-officedocument.presentationml.notesSlide+xml"/>
  <Override PartName="/ppt/media/image214.jpg" ContentType="image/jpg"/>
  <Override PartName="/ppt/media/image215.jpg" ContentType="image/jpg"/>
  <Override PartName="/ppt/theme/themeOverride45.xml" ContentType="application/vnd.openxmlformats-officedocument.themeOverride+xml"/>
  <Override PartName="/ppt/notesSlides/notesSlide44.xml" ContentType="application/vnd.openxmlformats-officedocument.presentationml.notesSlide+xml"/>
  <Override PartName="/ppt/theme/themeOverride46.xml" ContentType="application/vnd.openxmlformats-officedocument.themeOverride+xml"/>
  <Override PartName="/ppt/notesSlides/notesSlide45.xml" ContentType="application/vnd.openxmlformats-officedocument.presentationml.notesSlide+xml"/>
  <Override PartName="/ppt/theme/themeOverride47.xml" ContentType="application/vnd.openxmlformats-officedocument.themeOverride+xml"/>
  <Override PartName="/ppt/notesSlides/notesSlide46.xml" ContentType="application/vnd.openxmlformats-officedocument.presentationml.notesSlide+xml"/>
  <Override PartName="/ppt/theme/themeOverride48.xml" ContentType="application/vnd.openxmlformats-officedocument.themeOverride+xml"/>
  <Override PartName="/ppt/notesSlides/notesSlide47.xml" ContentType="application/vnd.openxmlformats-officedocument.presentationml.notesSlide+xml"/>
  <Override PartName="/ppt/media/image224.jpg" ContentType="image/jpg"/>
  <Override PartName="/ppt/theme/themeOverride49.xml" ContentType="application/vnd.openxmlformats-officedocument.themeOverride+xml"/>
  <Override PartName="/ppt/notesSlides/notesSlide48.xml" ContentType="application/vnd.openxmlformats-officedocument.presentationml.notesSlide+xml"/>
  <Override PartName="/ppt/media/image225.jpg" ContentType="image/jpg"/>
  <Override PartName="/ppt/theme/themeOverride50.xml" ContentType="application/vnd.openxmlformats-officedocument.themeOverride+xml"/>
  <Override PartName="/ppt/notesSlides/notesSlide49.xml" ContentType="application/vnd.openxmlformats-officedocument.presentationml.notesSlide+xml"/>
  <Override PartName="/ppt/theme/themeOverride51.xml" ContentType="application/vnd.openxmlformats-officedocument.themeOverride+xml"/>
  <Override PartName="/ppt/notesSlides/notesSlide50.xml" ContentType="application/vnd.openxmlformats-officedocument.presentationml.notesSlide+xml"/>
  <Override PartName="/ppt/theme/themeOverride52.xml" ContentType="application/vnd.openxmlformats-officedocument.themeOverride+xml"/>
  <Override PartName="/ppt/notesSlides/notesSlide51.xml" ContentType="application/vnd.openxmlformats-officedocument.presentationml.notesSlide+xml"/>
  <Override PartName="/ppt/theme/themeOverride53.xml" ContentType="application/vnd.openxmlformats-officedocument.themeOverride+xml"/>
  <Override PartName="/ppt/notesSlides/notesSlide52.xml" ContentType="application/vnd.openxmlformats-officedocument.presentationml.notesSlide+xml"/>
  <Override PartName="/ppt/theme/themeOverride54.xml" ContentType="application/vnd.openxmlformats-officedocument.themeOverride+xml"/>
  <Override PartName="/ppt/notesSlides/notesSlide53.xml" ContentType="application/vnd.openxmlformats-officedocument.presentationml.notesSlide+xml"/>
  <Override PartName="/ppt/media/image229.jpg" ContentType="image/jpg"/>
  <Override PartName="/ppt/theme/themeOverride55.xml" ContentType="application/vnd.openxmlformats-officedocument.themeOverride+xml"/>
  <Override PartName="/ppt/notesSlides/notesSlide54.xml" ContentType="application/vnd.openxmlformats-officedocument.presentationml.notesSlide+xml"/>
  <Override PartName="/ppt/media/image231.jpg" ContentType="image/jpg"/>
  <Override PartName="/ppt/theme/themeOverride56.xml" ContentType="application/vnd.openxmlformats-officedocument.themeOverride+xml"/>
  <Override PartName="/ppt/notesSlides/notesSlide55.xml" ContentType="application/vnd.openxmlformats-officedocument.presentationml.notesSlide+xml"/>
  <Override PartName="/ppt/media/image233.jpg" ContentType="image/jpg"/>
  <Override PartName="/ppt/theme/themeOverride57.xml" ContentType="application/vnd.openxmlformats-officedocument.themeOverride+xml"/>
  <Override PartName="/ppt/notesSlides/notesSlide56.xml" ContentType="application/vnd.openxmlformats-officedocument.presentationml.notesSlide+xml"/>
  <Override PartName="/ppt/media/image236.jpg" ContentType="image/jpg"/>
  <Override PartName="/ppt/theme/themeOverride58.xml" ContentType="application/vnd.openxmlformats-officedocument.themeOverride+xml"/>
  <Override PartName="/ppt/notesSlides/notesSlide57.xml" ContentType="application/vnd.openxmlformats-officedocument.presentationml.notesSlide+xml"/>
  <Override PartName="/ppt/theme/themeOverride59.xml" ContentType="application/vnd.openxmlformats-officedocument.themeOverride+xml"/>
  <Override PartName="/ppt/notesSlides/notesSlide58.xml" ContentType="application/vnd.openxmlformats-officedocument.presentationml.notesSlide+xml"/>
  <Override PartName="/ppt/theme/themeOverride60.xml" ContentType="application/vnd.openxmlformats-officedocument.themeOverride+xml"/>
  <Override PartName="/ppt/notesSlides/notesSlide59.xml" ContentType="application/vnd.openxmlformats-officedocument.presentationml.notesSlide+xml"/>
  <Override PartName="/ppt/theme/themeOverride61.xml" ContentType="application/vnd.openxmlformats-officedocument.themeOverride+xml"/>
  <Override PartName="/ppt/notesSlides/notesSlide60.xml" ContentType="application/vnd.openxmlformats-officedocument.presentationml.notesSlide+xml"/>
  <Override PartName="/ppt/theme/themeOverride62.xml" ContentType="application/vnd.openxmlformats-officedocument.themeOverride+xml"/>
  <Override PartName="/ppt/notesSlides/notesSlide61.xml" ContentType="application/vnd.openxmlformats-officedocument.presentationml.notesSlide+xml"/>
  <Override PartName="/ppt/media/image260.jpg" ContentType="image/jpg"/>
  <Override PartName="/ppt/media/image261.jpg" ContentType="image/jpg"/>
  <Override PartName="/ppt/theme/themeOverride63.xml" ContentType="application/vnd.openxmlformats-officedocument.themeOverride+xml"/>
  <Override PartName="/ppt/notesSlides/notesSlide62.xml" ContentType="application/vnd.openxmlformats-officedocument.presentationml.notesSlide+xml"/>
  <Override PartName="/ppt/media/image265.jpg" ContentType="image/jpg"/>
  <Override PartName="/ppt/theme/themeOverride64.xml" ContentType="application/vnd.openxmlformats-officedocument.themeOverride+xml"/>
  <Override PartName="/ppt/notesSlides/notesSlide63.xml" ContentType="application/vnd.openxmlformats-officedocument.presentationml.notesSlide+xml"/>
  <Override PartName="/ppt/media/image266.jpg" ContentType="image/jpg"/>
  <Override PartName="/ppt/theme/themeOverride65.xml" ContentType="application/vnd.openxmlformats-officedocument.themeOverride+xml"/>
  <Override PartName="/ppt/notesSlides/notesSlide64.xml" ContentType="application/vnd.openxmlformats-officedocument.presentationml.notesSlide+xml"/>
  <Override PartName="/ppt/media/image273.jpg" ContentType="image/jpg"/>
  <Override PartName="/ppt/theme/themeOverride66.xml" ContentType="application/vnd.openxmlformats-officedocument.themeOverride+xml"/>
  <Override PartName="/ppt/notesSlides/notesSlide65.xml" ContentType="application/vnd.openxmlformats-officedocument.presentationml.notesSlide+xml"/>
  <Override PartName="/ppt/media/image275.jpg" ContentType="image/jpg"/>
  <Override PartName="/ppt/theme/themeOverride67.xml" ContentType="application/vnd.openxmlformats-officedocument.themeOverride+xml"/>
  <Override PartName="/ppt/notesSlides/notesSlide66.xml" ContentType="application/vnd.openxmlformats-officedocument.presentationml.notesSlide+xml"/>
  <Override PartName="/ppt/media/image277.jpg" ContentType="image/jpg"/>
  <Override PartName="/ppt/media/image278.jpg" ContentType="image/jpg"/>
  <Override PartName="/ppt/theme/themeOverride68.xml" ContentType="application/vnd.openxmlformats-officedocument.themeOverride+xml"/>
  <Override PartName="/ppt/notesSlides/notesSlide67.xml" ContentType="application/vnd.openxmlformats-officedocument.presentationml.notesSlide+xml"/>
  <Override PartName="/ppt/theme/themeOverride69.xml" ContentType="application/vnd.openxmlformats-officedocument.themeOverride+xml"/>
  <Override PartName="/ppt/notesSlides/notesSlide68.xml" ContentType="application/vnd.openxmlformats-officedocument.presentationml.notesSlide+xml"/>
  <Override PartName="/ppt/theme/themeOverride70.xml" ContentType="application/vnd.openxmlformats-officedocument.themeOverride+xml"/>
  <Override PartName="/ppt/notesSlides/notesSlide69.xml" ContentType="application/vnd.openxmlformats-officedocument.presentationml.notesSlide+xml"/>
  <Override PartName="/ppt/media/image281.jpg" ContentType="image/jpg"/>
  <Override PartName="/ppt/media/image285.jpg" ContentType="image/jpg"/>
  <Override PartName="/ppt/theme/themeOverride71.xml" ContentType="application/vnd.openxmlformats-officedocument.themeOverride+xml"/>
  <Override PartName="/ppt/notesSlides/notesSlide70.xml" ContentType="application/vnd.openxmlformats-officedocument.presentationml.notesSlide+xml"/>
  <Override PartName="/ppt/theme/themeOverride72.xml" ContentType="application/vnd.openxmlformats-officedocument.themeOverride+xml"/>
  <Override PartName="/ppt/notesSlides/notesSlide71.xml" ContentType="application/vnd.openxmlformats-officedocument.presentationml.notesSlide+xml"/>
  <Override PartName="/ppt/theme/themeOverride73.xml" ContentType="application/vnd.openxmlformats-officedocument.themeOverride+xml"/>
  <Override PartName="/ppt/notesSlides/notesSlide72.xml" ContentType="application/vnd.openxmlformats-officedocument.presentationml.notesSlide+xml"/>
  <Override PartName="/ppt/theme/themeOverride74.xml" ContentType="application/vnd.openxmlformats-officedocument.themeOverride+xml"/>
  <Override PartName="/ppt/notesSlides/notesSlide73.xml" ContentType="application/vnd.openxmlformats-officedocument.presentationml.notesSlide+xml"/>
  <Override PartName="/ppt/theme/themeOverride75.xml" ContentType="application/vnd.openxmlformats-officedocument.themeOverride+xml"/>
  <Override PartName="/ppt/notesSlides/notesSlide74.xml" ContentType="application/vnd.openxmlformats-officedocument.presentationml.notesSlide+xml"/>
  <Override PartName="/ppt/theme/themeOverride76.xml" ContentType="application/vnd.openxmlformats-officedocument.themeOverride+xml"/>
  <Override PartName="/ppt/notesSlides/notesSlide75.xml" ContentType="application/vnd.openxmlformats-officedocument.presentationml.notesSlide+xml"/>
  <Override PartName="/ppt/theme/themeOverride77.xml" ContentType="application/vnd.openxmlformats-officedocument.themeOverride+xml"/>
  <Override PartName="/ppt/notesSlides/notesSlide76.xml" ContentType="application/vnd.openxmlformats-officedocument.presentationml.notesSlide+xml"/>
  <Override PartName="/ppt/theme/themeOverride78.xml" ContentType="application/vnd.openxmlformats-officedocument.themeOverride+xml"/>
  <Override PartName="/ppt/notesSlides/notesSlide77.xml" ContentType="application/vnd.openxmlformats-officedocument.presentationml.notesSlide+xml"/>
  <Override PartName="/ppt/theme/themeOverride79.xml" ContentType="application/vnd.openxmlformats-officedocument.themeOverride+xml"/>
  <Override PartName="/ppt/notesSlides/notesSlide78.xml" ContentType="application/vnd.openxmlformats-officedocument.presentationml.notesSlide+xml"/>
  <Override PartName="/ppt/theme/themeOverride80.xml" ContentType="application/vnd.openxmlformats-officedocument.themeOverride+xml"/>
  <Override PartName="/ppt/notesSlides/notesSlide79.xml" ContentType="application/vnd.openxmlformats-officedocument.presentationml.notesSlide+xml"/>
  <Override PartName="/ppt/theme/themeOverride81.xml" ContentType="application/vnd.openxmlformats-officedocument.themeOverride+xml"/>
  <Override PartName="/ppt/notesSlides/notesSlide80.xml" ContentType="application/vnd.openxmlformats-officedocument.presentationml.notesSlide+xml"/>
  <Override PartName="/ppt/theme/themeOverride82.xml" ContentType="application/vnd.openxmlformats-officedocument.themeOverride+xml"/>
  <Override PartName="/ppt/notesSlides/notesSlide81.xml" ContentType="application/vnd.openxmlformats-officedocument.presentationml.notesSlide+xml"/>
  <Override PartName="/ppt/theme/themeOverride83.xml" ContentType="application/vnd.openxmlformats-officedocument.themeOverride+xml"/>
  <Override PartName="/ppt/notesSlides/notesSlide82.xml" ContentType="application/vnd.openxmlformats-officedocument.presentationml.notesSlide+xml"/>
  <Override PartName="/ppt/theme/themeOverride84.xml" ContentType="application/vnd.openxmlformats-officedocument.themeOverride+xml"/>
  <Override PartName="/ppt/notesSlides/notesSlide83.xml" ContentType="application/vnd.openxmlformats-officedocument.presentationml.notesSlide+xml"/>
  <Override PartName="/ppt/theme/themeOverride85.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heme/themeOverride86.xml" ContentType="application/vnd.openxmlformats-officedocument.themeOverride+xml"/>
  <Override PartName="/ppt/notesSlides/notesSlide93.xml" ContentType="application/vnd.openxmlformats-officedocument.presentationml.notesSlide+xml"/>
  <Override PartName="/ppt/theme/themeOverride87.xml" ContentType="application/vnd.openxmlformats-officedocument.themeOverride+xml"/>
  <Override PartName="/ppt/notesSlides/notesSlide94.xml" ContentType="application/vnd.openxmlformats-officedocument.presentationml.notesSlide+xml"/>
  <Override PartName="/ppt/theme/themeOverride88.xml" ContentType="application/vnd.openxmlformats-officedocument.themeOverride+xml"/>
  <Override PartName="/ppt/notesSlides/notesSlide95.xml" ContentType="application/vnd.openxmlformats-officedocument.presentationml.notesSlide+xml"/>
  <Override PartName="/ppt/theme/themeOverride89.xml" ContentType="application/vnd.openxmlformats-officedocument.themeOverride+xml"/>
  <Override PartName="/ppt/notesSlides/notesSlide96.xml" ContentType="application/vnd.openxmlformats-officedocument.presentationml.notesSlide+xml"/>
  <Override PartName="/ppt/theme/themeOverride90.xml" ContentType="application/vnd.openxmlformats-officedocument.themeOverride+xml"/>
  <Override PartName="/ppt/notesSlides/notesSlide97.xml" ContentType="application/vnd.openxmlformats-officedocument.presentationml.notesSlide+xml"/>
  <Override PartName="/ppt/theme/themeOverride91.xml" ContentType="application/vnd.openxmlformats-officedocument.themeOverride+xml"/>
  <Override PartName="/ppt/notesSlides/notesSlide98.xml" ContentType="application/vnd.openxmlformats-officedocument.presentationml.notesSlide+xml"/>
  <Override PartName="/ppt/theme/themeOverride92.xml" ContentType="application/vnd.openxmlformats-officedocument.themeOverride+xml"/>
  <Override PartName="/ppt/notesSlides/notesSlide99.xml" ContentType="application/vnd.openxmlformats-officedocument.presentationml.notesSlide+xml"/>
  <Override PartName="/ppt/theme/themeOverride93.xml" ContentType="application/vnd.openxmlformats-officedocument.themeOverride+xml"/>
  <Override PartName="/ppt/notesSlides/notesSlide100.xml" ContentType="application/vnd.openxmlformats-officedocument.presentationml.notesSlide+xml"/>
  <Override PartName="/ppt/theme/themeOverride94.xml" ContentType="application/vnd.openxmlformats-officedocument.themeOverride+xml"/>
  <Override PartName="/ppt/notesSlides/notesSlide101.xml" ContentType="application/vnd.openxmlformats-officedocument.presentationml.notesSlide+xml"/>
  <Override PartName="/ppt/theme/themeOverride95.xml" ContentType="application/vnd.openxmlformats-officedocument.themeOverride+xml"/>
  <Override PartName="/ppt/notesSlides/notesSlide102.xml" ContentType="application/vnd.openxmlformats-officedocument.presentationml.notesSlide+xml"/>
  <Override PartName="/ppt/theme/themeOverride96.xml" ContentType="application/vnd.openxmlformats-officedocument.themeOverride+xml"/>
  <Override PartName="/ppt/notesSlides/notesSlide103.xml" ContentType="application/vnd.openxmlformats-officedocument.presentationml.notesSlide+xml"/>
  <Override PartName="/ppt/media/image309.jpg" ContentType="image/jpg"/>
  <Override PartName="/ppt/theme/themeOverride97.xml" ContentType="application/vnd.openxmlformats-officedocument.themeOverride+xml"/>
  <Override PartName="/ppt/notesSlides/notesSlide104.xml" ContentType="application/vnd.openxmlformats-officedocument.presentationml.notesSlide+xml"/>
  <Override PartName="/ppt/theme/themeOverride98.xml" ContentType="application/vnd.openxmlformats-officedocument.themeOverride+xml"/>
  <Override PartName="/ppt/notesSlides/notesSlide105.xml" ContentType="application/vnd.openxmlformats-officedocument.presentationml.notesSlide+xml"/>
  <Override PartName="/ppt/theme/themeOverride99.xml" ContentType="application/vnd.openxmlformats-officedocument.themeOverride+xml"/>
  <Override PartName="/ppt/notesSlides/notesSlide106.xml" ContentType="application/vnd.openxmlformats-officedocument.presentationml.notesSlide+xml"/>
  <Override PartName="/ppt/media/image330.jpg" ContentType="image/jpg"/>
  <Override PartName="/ppt/media/image332.jpg" ContentType="image/jpg"/>
  <Override PartName="/ppt/theme/themeOverride100.xml" ContentType="application/vnd.openxmlformats-officedocument.themeOverride+xml"/>
  <Override PartName="/ppt/notesSlides/notesSlide107.xml" ContentType="application/vnd.openxmlformats-officedocument.presentationml.notesSlide+xml"/>
  <Override PartName="/ppt/theme/themeOverride101.xml" ContentType="application/vnd.openxmlformats-officedocument.themeOverride+xml"/>
  <Override PartName="/ppt/notesSlides/notesSlide108.xml" ContentType="application/vnd.openxmlformats-officedocument.presentationml.notesSlide+xml"/>
  <Override PartName="/ppt/theme/themeOverride102.xml" ContentType="application/vnd.openxmlformats-officedocument.themeOverride+xml"/>
  <Override PartName="/ppt/notesSlides/notesSlide109.xml" ContentType="application/vnd.openxmlformats-officedocument.presentationml.notesSlide+xml"/>
  <Override PartName="/ppt/theme/themeOverride103.xml" ContentType="application/vnd.openxmlformats-officedocument.themeOverride+xml"/>
  <Override PartName="/ppt/notesSlides/notesSlide110.xml" ContentType="application/vnd.openxmlformats-officedocument.presentationml.notesSlide+xml"/>
  <Override PartName="/ppt/theme/themeOverride104.xml" ContentType="application/vnd.openxmlformats-officedocument.themeOverride+xml"/>
  <Override PartName="/ppt/notesSlides/notesSlide1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05.xml" ContentType="application/vnd.openxmlformats-officedocument.themeOverride+xml"/>
  <Override PartName="/ppt/notesSlides/notesSlide112.xml" ContentType="application/vnd.openxmlformats-officedocument.presentationml.notesSlide+xml"/>
  <Override PartName="/ppt/theme/themeOverride106.xml" ContentType="application/vnd.openxmlformats-officedocument.themeOverride+xml"/>
  <Override PartName="/ppt/notesSlides/notesSlide113.xml" ContentType="application/vnd.openxmlformats-officedocument.presentationml.notesSlide+xml"/>
  <Override PartName="/ppt/media/image346.jpg" ContentType="image/jpg"/>
  <Override PartName="/ppt/theme/themeOverride107.xml" ContentType="application/vnd.openxmlformats-officedocument.themeOverride+xml"/>
  <Override PartName="/ppt/notesSlides/notesSlide114.xml" ContentType="application/vnd.openxmlformats-officedocument.presentationml.notesSlide+xml"/>
  <Override PartName="/ppt/theme/themeOverride108.xml" ContentType="application/vnd.openxmlformats-officedocument.themeOverride+xml"/>
  <Override PartName="/ppt/notesSlides/notesSlide115.xml" ContentType="application/vnd.openxmlformats-officedocument.presentationml.notesSlide+xml"/>
  <Override PartName="/ppt/theme/themeOverride109.xml" ContentType="application/vnd.openxmlformats-officedocument.themeOverride+xml"/>
  <Override PartName="/ppt/notesSlides/notesSlide116.xml" ContentType="application/vnd.openxmlformats-officedocument.presentationml.notesSl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notesSlides/notesSlide117.xml" ContentType="application/vnd.openxmlformats-officedocument.presentationml.notesSlide+xml"/>
  <Override PartName="/ppt/theme/themeOverride116.xml" ContentType="application/vnd.openxmlformats-officedocument.themeOverride+xml"/>
  <Override PartName="/ppt/notesSlides/notesSlide118.xml" ContentType="application/vnd.openxmlformats-officedocument.presentationml.notesSlide+xml"/>
  <Override PartName="/ppt/theme/themeOverride117.xml" ContentType="application/vnd.openxmlformats-officedocument.themeOverride+xml"/>
  <Override PartName="/ppt/notesSlides/notesSlide119.xml" ContentType="application/vnd.openxmlformats-officedocument.presentationml.notesSl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notesSlides/notesSlide120.xml" ContentType="application/vnd.openxmlformats-officedocument.presentationml.notesSlide+xml"/>
  <Override PartName="/ppt/theme/themeOverride121.xml" ContentType="application/vnd.openxmlformats-officedocument.themeOverride+xml"/>
  <Override PartName="/ppt/theme/themeOverride122.xml" ContentType="application/vnd.openxmlformats-officedocument.themeOverride+xml"/>
  <Override PartName="/ppt/notesSlides/notesSlide121.xml" ContentType="application/vnd.openxmlformats-officedocument.presentationml.notesSl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notesSlides/notesSlide122.xml" ContentType="application/vnd.openxmlformats-officedocument.presentationml.notesSlide+xml"/>
  <Override PartName="/ppt/media/image440.jpg" ContentType="image/jpg"/>
  <Override PartName="/ppt/media/image441.jpg" ContentType="image/jpg"/>
  <Override PartName="/ppt/media/image442.jpg" ContentType="image/jpg"/>
  <Override PartName="/ppt/media/image444.jpg" ContentType="image/jpg"/>
  <Override PartName="/ppt/theme/themeOverride132.xml" ContentType="application/vnd.openxmlformats-officedocument.themeOverride+xml"/>
  <Override PartName="/ppt/notesSlides/notesSlide123.xml" ContentType="application/vnd.openxmlformats-officedocument.presentationml.notesSlide+xml"/>
  <Override PartName="/ppt/media/image451.jpg" ContentType="image/jpg"/>
  <Override PartName="/ppt/theme/themeOverride133.xml" ContentType="application/vnd.openxmlformats-officedocument.themeOverride+xml"/>
  <Override PartName="/ppt/notesSlides/notesSlide124.xml" ContentType="application/vnd.openxmlformats-officedocument.presentationml.notesSlide+xml"/>
  <Override PartName="/ppt/media/image455.jpg" ContentType="image/jpg"/>
  <Override PartName="/ppt/media/image456.jpg" ContentType="image/jpg"/>
  <Override PartName="/ppt/media/image457.jpg" ContentType="image/jpg"/>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notesSlides/notesSlide125.xml" ContentType="application/vnd.openxmlformats-officedocument.presentationml.notesSlide+xml"/>
  <Override PartName="/ppt/theme/themeOverride139.xml" ContentType="application/vnd.openxmlformats-officedocument.themeOverride+xml"/>
  <Override PartName="/ppt/theme/themeOverride140.xml" ContentType="application/vnd.openxmlformats-officedocument.themeOverride+xml"/>
  <Override PartName="/ppt/notesSlides/notesSlide126.xml" ContentType="application/vnd.openxmlformats-officedocument.presentationml.notesSlide+xml"/>
  <Override PartName="/ppt/theme/themeOverride14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66"/>
  </p:notesMasterIdLst>
  <p:sldIdLst>
    <p:sldId id="256" r:id="rId2"/>
    <p:sldId id="257" r:id="rId3"/>
    <p:sldId id="407" r:id="rId4"/>
    <p:sldId id="413" r:id="rId5"/>
    <p:sldId id="258" r:id="rId6"/>
    <p:sldId id="260" r:id="rId7"/>
    <p:sldId id="261" r:id="rId8"/>
    <p:sldId id="262" r:id="rId9"/>
    <p:sldId id="265" r:id="rId10"/>
    <p:sldId id="266"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31" r:id="rId64"/>
    <p:sldId id="332" r:id="rId65"/>
    <p:sldId id="322" r:id="rId66"/>
    <p:sldId id="323" r:id="rId67"/>
    <p:sldId id="324" r:id="rId68"/>
    <p:sldId id="327" r:id="rId69"/>
    <p:sldId id="328" r:id="rId70"/>
    <p:sldId id="329" r:id="rId71"/>
    <p:sldId id="420" r:id="rId72"/>
    <p:sldId id="421" r:id="rId73"/>
    <p:sldId id="422" r:id="rId74"/>
    <p:sldId id="423" r:id="rId75"/>
    <p:sldId id="424"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426" r:id="rId91"/>
    <p:sldId id="425" r:id="rId92"/>
    <p:sldId id="427" r:id="rId93"/>
    <p:sldId id="428" r:id="rId94"/>
    <p:sldId id="429" r:id="rId95"/>
    <p:sldId id="430" r:id="rId96"/>
    <p:sldId id="431" r:id="rId97"/>
    <p:sldId id="432" r:id="rId98"/>
    <p:sldId id="433" r:id="rId99"/>
    <p:sldId id="434" r:id="rId100"/>
    <p:sldId id="435" r:id="rId101"/>
    <p:sldId id="436" r:id="rId102"/>
    <p:sldId id="437" r:id="rId103"/>
    <p:sldId id="438" r:id="rId104"/>
    <p:sldId id="347" r:id="rId105"/>
    <p:sldId id="348" r:id="rId106"/>
    <p:sldId id="349" r:id="rId107"/>
    <p:sldId id="350" r:id="rId108"/>
    <p:sldId id="417" r:id="rId109"/>
    <p:sldId id="351" r:id="rId110"/>
    <p:sldId id="418" r:id="rId111"/>
    <p:sldId id="352" r:id="rId112"/>
    <p:sldId id="419"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70" r:id="rId129"/>
    <p:sldId id="369" r:id="rId130"/>
    <p:sldId id="373" r:id="rId131"/>
    <p:sldId id="375" r:id="rId132"/>
    <p:sldId id="397" r:id="rId133"/>
    <p:sldId id="398" r:id="rId134"/>
    <p:sldId id="399" r:id="rId135"/>
    <p:sldId id="408" r:id="rId136"/>
    <p:sldId id="409" r:id="rId137"/>
    <p:sldId id="410" r:id="rId138"/>
    <p:sldId id="411" r:id="rId139"/>
    <p:sldId id="412" r:id="rId140"/>
    <p:sldId id="376" r:id="rId141"/>
    <p:sldId id="377" r:id="rId142"/>
    <p:sldId id="379" r:id="rId143"/>
    <p:sldId id="382" r:id="rId144"/>
    <p:sldId id="383" r:id="rId145"/>
    <p:sldId id="390" r:id="rId146"/>
    <p:sldId id="400" r:id="rId147"/>
    <p:sldId id="391" r:id="rId148"/>
    <p:sldId id="392" r:id="rId149"/>
    <p:sldId id="393" r:id="rId150"/>
    <p:sldId id="396" r:id="rId151"/>
    <p:sldId id="405" r:id="rId152"/>
    <p:sldId id="402" r:id="rId153"/>
    <p:sldId id="403" r:id="rId154"/>
    <p:sldId id="404" r:id="rId155"/>
    <p:sldId id="401" r:id="rId156"/>
    <p:sldId id="384" r:id="rId157"/>
    <p:sldId id="385" r:id="rId158"/>
    <p:sldId id="386" r:id="rId159"/>
    <p:sldId id="387" r:id="rId160"/>
    <p:sldId id="388" r:id="rId161"/>
    <p:sldId id="267" r:id="rId162"/>
    <p:sldId id="415" r:id="rId163"/>
    <p:sldId id="416" r:id="rId164"/>
    <p:sldId id="406" r:id="rId165"/>
  </p:sldIdLst>
  <p:sldSz cx="12192000" cy="6864350"/>
  <p:notesSz cx="12192000" cy="68643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402" y="60"/>
      </p:cViewPr>
      <p:guideLst>
        <p:guide orient="horz" pos="2880"/>
        <p:guide pos="21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oleObject" Target="file:///C:\_Work\_Seminar\F4_USART\Examp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Sheet1!$A$1:$A$32</c:f>
              <c:numCache>
                <c:formatCode>General</c:formatCode>
                <c:ptCount val="32"/>
                <c:pt idx="0">
                  <c:v>2047</c:v>
                </c:pt>
                <c:pt idx="1">
                  <c:v>2447</c:v>
                </c:pt>
                <c:pt idx="2">
                  <c:v>2831</c:v>
                </c:pt>
                <c:pt idx="3">
                  <c:v>3185</c:v>
                </c:pt>
                <c:pt idx="4">
                  <c:v>3498</c:v>
                </c:pt>
                <c:pt idx="5">
                  <c:v>3750</c:v>
                </c:pt>
                <c:pt idx="6">
                  <c:v>3939</c:v>
                </c:pt>
                <c:pt idx="7">
                  <c:v>4056</c:v>
                </c:pt>
                <c:pt idx="8">
                  <c:v>4095</c:v>
                </c:pt>
                <c:pt idx="9">
                  <c:v>4056</c:v>
                </c:pt>
                <c:pt idx="10">
                  <c:v>3939</c:v>
                </c:pt>
                <c:pt idx="11">
                  <c:v>3750</c:v>
                </c:pt>
                <c:pt idx="12">
                  <c:v>3495</c:v>
                </c:pt>
                <c:pt idx="13">
                  <c:v>3185</c:v>
                </c:pt>
                <c:pt idx="14">
                  <c:v>2831</c:v>
                </c:pt>
                <c:pt idx="15">
                  <c:v>2447</c:v>
                </c:pt>
                <c:pt idx="16">
                  <c:v>2047</c:v>
                </c:pt>
                <c:pt idx="17">
                  <c:v>1647</c:v>
                </c:pt>
                <c:pt idx="18">
                  <c:v>1263</c:v>
                </c:pt>
                <c:pt idx="19">
                  <c:v>909</c:v>
                </c:pt>
                <c:pt idx="20">
                  <c:v>599</c:v>
                </c:pt>
                <c:pt idx="21">
                  <c:v>344</c:v>
                </c:pt>
                <c:pt idx="22">
                  <c:v>155</c:v>
                </c:pt>
                <c:pt idx="23">
                  <c:v>38</c:v>
                </c:pt>
                <c:pt idx="24">
                  <c:v>0</c:v>
                </c:pt>
                <c:pt idx="25">
                  <c:v>38</c:v>
                </c:pt>
                <c:pt idx="26">
                  <c:v>155</c:v>
                </c:pt>
                <c:pt idx="27">
                  <c:v>344</c:v>
                </c:pt>
                <c:pt idx="28">
                  <c:v>599</c:v>
                </c:pt>
                <c:pt idx="29">
                  <c:v>909</c:v>
                </c:pt>
                <c:pt idx="30">
                  <c:v>1263</c:v>
                </c:pt>
                <c:pt idx="31">
                  <c:v>1647</c:v>
                </c:pt>
              </c:numCache>
            </c:numRef>
          </c:val>
          <c:smooth val="0"/>
        </c:ser>
        <c:dLbls>
          <c:showLegendKey val="0"/>
          <c:showVal val="0"/>
          <c:showCatName val="0"/>
          <c:showSerName val="0"/>
          <c:showPercent val="0"/>
          <c:showBubbleSize val="0"/>
        </c:dLbls>
        <c:smooth val="0"/>
        <c:axId val="328524824"/>
        <c:axId val="328525216"/>
      </c:lineChart>
      <c:catAx>
        <c:axId val="328524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8525216"/>
        <c:crosses val="autoZero"/>
        <c:auto val="1"/>
        <c:lblAlgn val="ctr"/>
        <c:lblOffset val="100"/>
        <c:noMultiLvlLbl val="0"/>
      </c:catAx>
      <c:valAx>
        <c:axId val="328525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8524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367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www.st.com/web/en/catalog/tools/FM146/CL2179/SC2035"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www.st.com/web/en/catalog/tools/FM146/CL2179/SC2042" TargetMode="External"/><Relationship Id="rId5" Type="http://schemas.openxmlformats.org/officeDocument/2006/relationships/hyperlink" Target="http://www.st.com/web/en/catalog/tools/FM146/CL2179/SC2032" TargetMode="External"/><Relationship Id="rId4" Type="http://schemas.openxmlformats.org/officeDocument/2006/relationships/hyperlink" Target="http://www.st.com/web/en/catalog/tools/FM146/CL2179/SC2034"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538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395195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349899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804777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413011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04632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58717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026018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532044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382933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986037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6807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089363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15063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104592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953913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073631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879753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517869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563721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3550" cy="3836988"/>
          </a:xfrm>
          <a:prstGeom prst="rect">
            <a:avLst/>
          </a:prstGeom>
        </p:spPr>
      </p:sp>
      <p:sp>
        <p:nvSpPr>
          <p:cNvPr id="3" name="Notes Placeholder 2"/>
          <p:cNvSpPr>
            <a:spLocks noGrp="1"/>
          </p:cNvSpPr>
          <p:nvPr>
            <p:ph type="body" idx="1"/>
          </p:nvPr>
        </p:nvSpPr>
        <p:spPr>
          <a:xfrm>
            <a:off x="709930" y="4861442"/>
            <a:ext cx="5679440" cy="4605576"/>
          </a:xfrm>
          <a:prstGeom prst="rect">
            <a:avLst/>
          </a:prstGeom>
        </p:spPr>
        <p:txBody>
          <a:bodyPr/>
          <a:lstStyle/>
          <a:p>
            <a:r>
              <a:rPr lang="en-US" sz="1200" b="0" i="0" kern="1200" dirty="0" smtClean="0">
                <a:solidFill>
                  <a:schemeClr val="tx1"/>
                </a:solidFill>
                <a:effectLst/>
                <a:latin typeface="+mn-lt"/>
                <a:ea typeface="+mn-ea"/>
                <a:cs typeface="+mn-cs"/>
              </a:rPr>
              <a:t>The Open Software Expansion development suite offers drivers, middleware and application software to jump start your STM32 design with ST products including MEMS motion sensors, Bluetooth smart ICs, environmental sensors, and MEMS microphones. It enables fast prototyping using the STM32 Open Development Environment with leading-edge components that can quickly be transformed into final designs.</a:t>
            </a:r>
          </a:p>
          <a:p>
            <a:r>
              <a:rPr lang="en-US" sz="1200" b="0" i="0" kern="1200" dirty="0" smtClean="0">
                <a:solidFill>
                  <a:schemeClr val="tx1"/>
                </a:solidFill>
                <a:effectLst/>
                <a:latin typeface="+mn-lt"/>
                <a:ea typeface="+mn-ea"/>
                <a:cs typeface="+mn-cs"/>
              </a:rPr>
              <a:t>The Open Software Expansion environment is made up of several free libraries:</a:t>
            </a:r>
          </a:p>
          <a:p>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3"/>
              </a:rPr>
              <a:t>Open.MEMS</a:t>
            </a:r>
            <a:r>
              <a:rPr lang="en-US" sz="1200" b="0" i="0" kern="1200" dirty="0" smtClean="0">
                <a:solidFill>
                  <a:schemeClr val="tx1"/>
                </a:solidFill>
                <a:effectLst/>
                <a:latin typeface="+mn-lt"/>
                <a:ea typeface="+mn-ea"/>
                <a:cs typeface="+mn-cs"/>
              </a:rPr>
              <a:t>: sensor processing libraries for supporting hardware and software architectures including those based on ST’s 6- and 9-axis fusion engines</a:t>
            </a:r>
          </a:p>
          <a:p>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Open.RF</a:t>
            </a:r>
            <a:r>
              <a:rPr lang="en-US" sz="1200" b="0" i="0" kern="1200" dirty="0" smtClean="0">
                <a:solidFill>
                  <a:schemeClr val="tx1"/>
                </a:solidFill>
                <a:effectLst/>
                <a:latin typeface="+mn-lt"/>
                <a:ea typeface="+mn-ea"/>
                <a:cs typeface="+mn-cs"/>
              </a:rPr>
              <a:t>: protocols and profiles for the wireless connectivity, including the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(Bluetooth low energy) library with a comprehensive suite of BT Smart profiles</a:t>
            </a:r>
          </a:p>
          <a:p>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5"/>
              </a:rPr>
              <a:t>Open.Audio</a:t>
            </a:r>
            <a:r>
              <a:rPr lang="en-US" sz="1200" b="0" i="0" kern="1200" dirty="0" smtClean="0">
                <a:solidFill>
                  <a:schemeClr val="tx1"/>
                </a:solidFill>
                <a:effectLst/>
                <a:latin typeface="+mn-lt"/>
                <a:ea typeface="+mn-ea"/>
                <a:cs typeface="+mn-cs"/>
              </a:rPr>
              <a:t>: libraries and processing algorithms for audio capturing systems based on digital MEMS microphones (including </a:t>
            </a:r>
            <a:r>
              <a:rPr lang="en-US" sz="1200" b="0" i="0" kern="1200" dirty="0" err="1" smtClean="0">
                <a:solidFill>
                  <a:schemeClr val="tx1"/>
                </a:solidFill>
                <a:effectLst/>
                <a:latin typeface="+mn-lt"/>
                <a:ea typeface="+mn-ea"/>
                <a:cs typeface="+mn-cs"/>
              </a:rPr>
              <a:t>BlueVoice</a:t>
            </a:r>
            <a:r>
              <a:rPr lang="en-US" sz="1200" b="0" i="0" kern="1200" dirty="0" smtClean="0">
                <a:solidFill>
                  <a:schemeClr val="tx1"/>
                </a:solidFill>
                <a:effectLst/>
                <a:latin typeface="+mn-lt"/>
                <a:ea typeface="+mn-ea"/>
                <a:cs typeface="+mn-cs"/>
              </a:rPr>
              <a:t>, a Voice over Bluetooth Low Energy vendor-specific profile)</a:t>
            </a:r>
          </a:p>
          <a:p>
            <a:r>
              <a:rPr lang="en-US" sz="1200" b="0" i="0" kern="1200" dirty="0" smtClean="0">
                <a:solidFill>
                  <a:schemeClr val="tx1"/>
                </a:solidFill>
                <a:effectLst/>
                <a:latin typeface="+mn-lt"/>
                <a:ea typeface="+mn-ea"/>
                <a:cs typeface="+mn-cs"/>
              </a:rPr>
              <a:t>It also includes implementation examples in the </a:t>
            </a:r>
            <a:r>
              <a:rPr lang="en-US" sz="1200" b="0" i="0" u="none" strike="noStrike" kern="1200" dirty="0" err="1" smtClean="0">
                <a:solidFill>
                  <a:schemeClr val="tx1"/>
                </a:solidFill>
                <a:effectLst/>
                <a:latin typeface="+mn-lt"/>
                <a:ea typeface="+mn-ea"/>
                <a:cs typeface="+mn-cs"/>
                <a:hlinkClick r:id="rId6"/>
              </a:rPr>
              <a:t>Open.Framework</a:t>
            </a:r>
            <a:r>
              <a:rPr lang="en-US" sz="1200" b="0" i="0" kern="1200" dirty="0" smtClean="0">
                <a:solidFill>
                  <a:schemeClr val="tx1"/>
                </a:solidFill>
                <a:effectLst/>
                <a:latin typeface="+mn-lt"/>
                <a:ea typeface="+mn-ea"/>
                <a:cs typeface="+mn-cs"/>
              </a:rPr>
              <a:t> section.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BlueMicrosystem</a:t>
            </a:r>
            <a:r>
              <a:rPr lang="en-US" sz="1200" b="0" i="0" kern="1200" dirty="0" smtClean="0">
                <a:solidFill>
                  <a:schemeClr val="tx1"/>
                </a:solidFill>
                <a:effectLst/>
                <a:latin typeface="+mn-lt"/>
                <a:ea typeface="+mn-ea"/>
                <a:cs typeface="+mn-cs"/>
              </a:rPr>
              <a:t> expansion software package uses a Bluetooth low energy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network processor for communication and includes complete middleware to build applications using pressure, temperature and humidity sensors as well as motion sensors (MEMS).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Bluetooth low energy is also used as a communication protocol in the </a:t>
            </a:r>
            <a:r>
              <a:rPr lang="en-US" sz="1200" b="0" i="0" kern="1200" dirty="0" err="1" smtClean="0">
                <a:solidFill>
                  <a:schemeClr val="tx1"/>
                </a:solidFill>
                <a:effectLst/>
                <a:latin typeface="+mn-lt"/>
                <a:ea typeface="+mn-ea"/>
                <a:cs typeface="+mn-cs"/>
              </a:rPr>
              <a:t>BlueVoiceLink</a:t>
            </a:r>
            <a:r>
              <a:rPr lang="en-US" sz="1200" b="0" i="0" kern="1200" dirty="0" smtClean="0">
                <a:solidFill>
                  <a:schemeClr val="tx1"/>
                </a:solidFill>
                <a:effectLst/>
                <a:latin typeface="+mn-lt"/>
                <a:ea typeface="+mn-ea"/>
                <a:cs typeface="+mn-cs"/>
              </a:rPr>
              <a:t> framework, where speech captured by ST digital MEMS microphones is streamed in real-time with very low-power consumption by means of the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network processor.</a:t>
            </a:r>
          </a:p>
          <a:p>
            <a:r>
              <a:rPr lang="en-US" sz="1200" b="0" i="0" kern="1200" dirty="0" smtClean="0">
                <a:solidFill>
                  <a:schemeClr val="tx1"/>
                </a:solidFill>
                <a:effectLst/>
                <a:latin typeface="+mn-lt"/>
                <a:ea typeface="+mn-ea"/>
                <a:cs typeface="+mn-cs"/>
              </a:rPr>
              <a:t>Start your design today with our Open Software Expansion development suite.</a:t>
            </a:r>
          </a:p>
          <a:p>
            <a:endParaRPr lang="en-US" dirty="0"/>
          </a:p>
        </p:txBody>
      </p:sp>
      <p:sp>
        <p:nvSpPr>
          <p:cNvPr id="4" name="Slide Number Placeholder 3"/>
          <p:cNvSpPr>
            <a:spLocks noGrp="1"/>
          </p:cNvSpPr>
          <p:nvPr>
            <p:ph type="sldNum" sz="quarter" idx="10"/>
          </p:nvPr>
        </p:nvSpPr>
        <p:spPr>
          <a:xfrm>
            <a:off x="4021294" y="9721106"/>
            <a:ext cx="3076363" cy="511731"/>
          </a:xfrm>
          <a:prstGeom prst="rect">
            <a:avLst/>
          </a:prstGeom>
        </p:spPr>
        <p:txBody>
          <a:bodyPr/>
          <a:lstStyle/>
          <a:p>
            <a:fld id="{DD440946-B3FE-4062-9BAE-4125F5E6CB49}" type="slidenum">
              <a:rPr lang="fr-FR" smtClean="0">
                <a:solidFill>
                  <a:prstClr val="black"/>
                </a:solidFill>
              </a:rPr>
              <a:pPr/>
              <a:t>136</a:t>
            </a:fld>
            <a:endParaRPr lang="fr-FR">
              <a:solidFill>
                <a:prstClr val="black"/>
              </a:solidFill>
            </a:endParaRPr>
          </a:p>
        </p:txBody>
      </p:sp>
    </p:spTree>
    <p:extLst>
      <p:ext uri="{BB962C8B-B14F-4D97-AF65-F5344CB8AC3E}">
        <p14:creationId xmlns:p14="http://schemas.microsoft.com/office/powerpoint/2010/main" val="31239227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3550" cy="3836988"/>
          </a:xfrm>
          <a:prstGeom prst="rect">
            <a:avLst/>
          </a:prstGeom>
        </p:spPr>
      </p:sp>
      <p:sp>
        <p:nvSpPr>
          <p:cNvPr id="3" name="Notes Placeholder 2"/>
          <p:cNvSpPr>
            <a:spLocks noGrp="1"/>
          </p:cNvSpPr>
          <p:nvPr>
            <p:ph type="body" idx="1"/>
          </p:nvPr>
        </p:nvSpPr>
        <p:spPr>
          <a:xfrm>
            <a:off x="709930" y="4861442"/>
            <a:ext cx="5679440" cy="4605576"/>
          </a:xfrm>
          <a:prstGeom prst="rect">
            <a:avLst/>
          </a:prstGeom>
        </p:spPr>
        <p:txBody>
          <a:bodyPr/>
          <a:lstStyle/>
          <a:p>
            <a:endParaRPr lang="en-US" dirty="0"/>
          </a:p>
        </p:txBody>
      </p:sp>
      <p:sp>
        <p:nvSpPr>
          <p:cNvPr id="4" name="Slide Number Placeholder 3"/>
          <p:cNvSpPr>
            <a:spLocks noGrp="1"/>
          </p:cNvSpPr>
          <p:nvPr>
            <p:ph type="sldNum" sz="quarter" idx="10"/>
          </p:nvPr>
        </p:nvSpPr>
        <p:spPr>
          <a:xfrm>
            <a:off x="4021294" y="9721106"/>
            <a:ext cx="3076363" cy="511731"/>
          </a:xfrm>
          <a:prstGeom prst="rect">
            <a:avLst/>
          </a:prstGeom>
        </p:spPr>
        <p:txBody>
          <a:bodyPr/>
          <a:lstStyle/>
          <a:p>
            <a:fld id="{DD440946-B3FE-4062-9BAE-4125F5E6CB49}" type="slidenum">
              <a:rPr lang="fr-FR" smtClean="0">
                <a:solidFill>
                  <a:prstClr val="black"/>
                </a:solidFill>
              </a:rPr>
              <a:pPr/>
              <a:t>137</a:t>
            </a:fld>
            <a:endParaRPr lang="fr-FR">
              <a:solidFill>
                <a:prstClr val="black"/>
              </a:solidFill>
            </a:endParaRPr>
          </a:p>
        </p:txBody>
      </p:sp>
    </p:spTree>
    <p:extLst>
      <p:ext uri="{BB962C8B-B14F-4D97-AF65-F5344CB8AC3E}">
        <p14:creationId xmlns:p14="http://schemas.microsoft.com/office/powerpoint/2010/main" val="22443459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3550" cy="3836988"/>
          </a:xfrm>
          <a:prstGeom prst="rect">
            <a:avLst/>
          </a:prstGeom>
        </p:spPr>
      </p:sp>
      <p:sp>
        <p:nvSpPr>
          <p:cNvPr id="3" name="Notes Placeholder 2"/>
          <p:cNvSpPr>
            <a:spLocks noGrp="1"/>
          </p:cNvSpPr>
          <p:nvPr>
            <p:ph type="body" idx="1"/>
          </p:nvPr>
        </p:nvSpPr>
        <p:spPr>
          <a:xfrm>
            <a:off x="709930" y="4861442"/>
            <a:ext cx="5679440" cy="4605576"/>
          </a:xfrm>
          <a:prstGeom prst="rect">
            <a:avLst/>
          </a:prstGeom>
        </p:spPr>
        <p:txBody>
          <a:bodyPr/>
          <a:lstStyle/>
          <a:p>
            <a:endParaRPr lang="en-US" dirty="0"/>
          </a:p>
        </p:txBody>
      </p:sp>
      <p:sp>
        <p:nvSpPr>
          <p:cNvPr id="4" name="Slide Number Placeholder 3"/>
          <p:cNvSpPr>
            <a:spLocks noGrp="1"/>
          </p:cNvSpPr>
          <p:nvPr>
            <p:ph type="sldNum" sz="quarter" idx="10"/>
          </p:nvPr>
        </p:nvSpPr>
        <p:spPr>
          <a:xfrm>
            <a:off x="4021294" y="9721106"/>
            <a:ext cx="3076363" cy="511731"/>
          </a:xfrm>
          <a:prstGeom prst="rect">
            <a:avLst/>
          </a:prstGeom>
        </p:spPr>
        <p:txBody>
          <a:bodyPr/>
          <a:lstStyle/>
          <a:p>
            <a:fld id="{DD440946-B3FE-4062-9BAE-4125F5E6CB49}" type="slidenum">
              <a:rPr lang="fr-FR" smtClean="0">
                <a:solidFill>
                  <a:prstClr val="black"/>
                </a:solidFill>
              </a:rPr>
              <a:pPr/>
              <a:t>138</a:t>
            </a:fld>
            <a:endParaRPr lang="fr-FR">
              <a:solidFill>
                <a:prstClr val="black"/>
              </a:solidFill>
            </a:endParaRPr>
          </a:p>
        </p:txBody>
      </p:sp>
    </p:spTree>
    <p:extLst>
      <p:ext uri="{BB962C8B-B14F-4D97-AF65-F5344CB8AC3E}">
        <p14:creationId xmlns:p14="http://schemas.microsoft.com/office/powerpoint/2010/main" val="363085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540979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440946-B3FE-4062-9BAE-4125F5E6CB49}" type="slidenum">
              <a:rPr lang="fr-FR" smtClean="0"/>
              <a:pPr/>
              <a:t>141</a:t>
            </a:fld>
            <a:endParaRPr lang="fr-FR"/>
          </a:p>
        </p:txBody>
      </p:sp>
    </p:spTree>
    <p:extLst>
      <p:ext uri="{BB962C8B-B14F-4D97-AF65-F5344CB8AC3E}">
        <p14:creationId xmlns:p14="http://schemas.microsoft.com/office/powerpoint/2010/main" val="744865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440946-B3FE-4062-9BAE-4125F5E6CB49}" type="slidenum">
              <a:rPr lang="fr-FR" smtClean="0"/>
              <a:pPr/>
              <a:t>143</a:t>
            </a:fld>
            <a:endParaRPr lang="fr-FR"/>
          </a:p>
        </p:txBody>
      </p:sp>
    </p:spTree>
    <p:extLst>
      <p:ext uri="{BB962C8B-B14F-4D97-AF65-F5344CB8AC3E}">
        <p14:creationId xmlns:p14="http://schemas.microsoft.com/office/powerpoint/2010/main" val="19420890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614934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724445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583543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D440946-B3FE-4062-9BAE-4125F5E6CB49}" type="slidenum">
              <a:rPr lang="fr-FR" smtClean="0">
                <a:solidFill>
                  <a:prstClr val="black"/>
                </a:solidFill>
              </a:rPr>
              <a:pPr/>
              <a:t>159</a:t>
            </a:fld>
            <a:endParaRPr lang="fr-FR">
              <a:solidFill>
                <a:prstClr val="black"/>
              </a:solidFill>
            </a:endParaRPr>
          </a:p>
        </p:txBody>
      </p:sp>
    </p:spTree>
    <p:extLst>
      <p:ext uri="{BB962C8B-B14F-4D97-AF65-F5344CB8AC3E}">
        <p14:creationId xmlns:p14="http://schemas.microsoft.com/office/powerpoint/2010/main" val="20211287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6223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87849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801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07259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63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6823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3561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4924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7489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0828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9424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4129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63628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44841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6651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5364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99410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90833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2695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1963" y="720725"/>
            <a:ext cx="6391275" cy="3598863"/>
          </a:xfrm>
          <a:prstGeom prst="rect">
            <a:avLst/>
          </a:prstGeom>
        </p:spPr>
      </p:sp>
      <p:sp>
        <p:nvSpPr>
          <p:cNvPr id="3" name="Notes Placeholder 2"/>
          <p:cNvSpPr>
            <a:spLocks noGrp="1"/>
          </p:cNvSpPr>
          <p:nvPr>
            <p:ph type="body" idx="1"/>
          </p:nvPr>
        </p:nvSpPr>
        <p:spPr>
          <a:xfrm>
            <a:off x="709930" y="4861442"/>
            <a:ext cx="5679440" cy="4605576"/>
          </a:xfrm>
          <a:prstGeom prst="rect">
            <a:avLst/>
          </a:prstGeom>
        </p:spPr>
        <p:txBody>
          <a:bodyPr>
            <a:normAutofit/>
          </a:bodyPr>
          <a:lstStyle/>
          <a:p>
            <a:endParaRPr lang="en-US" baseline="0" dirty="0" smtClean="0"/>
          </a:p>
        </p:txBody>
      </p:sp>
      <p:sp>
        <p:nvSpPr>
          <p:cNvPr id="4" name="Slide Number Placeholder 3"/>
          <p:cNvSpPr>
            <a:spLocks noGrp="1"/>
          </p:cNvSpPr>
          <p:nvPr>
            <p:ph type="sldNum" sz="quarter" idx="10"/>
          </p:nvPr>
        </p:nvSpPr>
        <p:spPr>
          <a:xfrm>
            <a:off x="4021294" y="9721106"/>
            <a:ext cx="3076363" cy="511731"/>
          </a:xfrm>
          <a:prstGeom prst="rect">
            <a:avLst/>
          </a:prstGeom>
        </p:spPr>
        <p:txBody>
          <a:bodyPr/>
          <a:lstStyle/>
          <a:p>
            <a:fld id="{DD440946-B3FE-4062-9BAE-4125F5E6CB49}" type="slidenum">
              <a:rPr lang="fr-FR" smtClean="0">
                <a:solidFill>
                  <a:prstClr val="black"/>
                </a:solidFill>
              </a:rPr>
              <a:pPr/>
              <a:t>3</a:t>
            </a:fld>
            <a:endParaRPr lang="fr-FR">
              <a:solidFill>
                <a:prstClr val="black"/>
              </a:solidFill>
            </a:endParaRPr>
          </a:p>
        </p:txBody>
      </p:sp>
    </p:spTree>
    <p:extLst>
      <p:ext uri="{BB962C8B-B14F-4D97-AF65-F5344CB8AC3E}">
        <p14:creationId xmlns:p14="http://schemas.microsoft.com/office/powerpoint/2010/main" val="259081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62333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8753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28262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828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3437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87638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7340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20613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3499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35839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04357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33245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81731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03161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55691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14158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626239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025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94817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91977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05393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36113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97713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88785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57199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84490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500403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6343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9030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1525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17444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67177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49368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01506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91715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2396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104060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58508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62137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71023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481541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885229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4478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476206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8838"/>
            <a:ext cx="4114800" cy="2316162"/>
          </a:xfrm>
          <a:prstGeom prst="rect">
            <a:avLst/>
          </a:prstGeom>
          <a:noFill/>
          <a:ln w="12700">
            <a:solidFill>
              <a:prstClr val="black"/>
            </a:solidFill>
          </a:ln>
        </p:spPr>
      </p:sp>
      <p:sp>
        <p:nvSpPr>
          <p:cNvPr id="3" name="Notes Placeholder 2"/>
          <p:cNvSpPr>
            <a:spLocks noGrp="1"/>
          </p:cNvSpPr>
          <p:nvPr>
            <p:ph type="body" idx="1"/>
          </p:nvPr>
        </p:nvSpPr>
        <p:spPr>
          <a:xfrm>
            <a:off x="1219200" y="3303588"/>
            <a:ext cx="9753600" cy="2703512"/>
          </a:xfrm>
          <a:prstGeom prst="rect">
            <a:avLst/>
          </a:prstGeom>
        </p:spPr>
        <p:txBody>
          <a:bodyPr/>
          <a:lstStyle/>
          <a:p>
            <a:endParaRPr lang="pt-BR"/>
          </a:p>
        </p:txBody>
      </p:sp>
    </p:spTree>
    <p:extLst>
      <p:ext uri="{BB962C8B-B14F-4D97-AF65-F5344CB8AC3E}">
        <p14:creationId xmlns:p14="http://schemas.microsoft.com/office/powerpoint/2010/main" val="1665303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546547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020740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77531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0918639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421407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9672613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98809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518044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5103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182672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44853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11633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17712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82261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397079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96</a:t>
            </a:fld>
            <a:endParaRPr lang="fr-FR"/>
          </a:p>
        </p:txBody>
      </p:sp>
    </p:spTree>
    <p:extLst>
      <p:ext uri="{BB962C8B-B14F-4D97-AF65-F5344CB8AC3E}">
        <p14:creationId xmlns:p14="http://schemas.microsoft.com/office/powerpoint/2010/main" val="35333282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97</a:t>
            </a:fld>
            <a:endParaRPr lang="fr-FR"/>
          </a:p>
        </p:txBody>
      </p:sp>
    </p:spTree>
    <p:extLst>
      <p:ext uri="{BB962C8B-B14F-4D97-AF65-F5344CB8AC3E}">
        <p14:creationId xmlns:p14="http://schemas.microsoft.com/office/powerpoint/2010/main" val="1139098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98</a:t>
            </a:fld>
            <a:endParaRPr lang="fr-FR"/>
          </a:p>
        </p:txBody>
      </p:sp>
    </p:spTree>
    <p:extLst>
      <p:ext uri="{BB962C8B-B14F-4D97-AF65-F5344CB8AC3E}">
        <p14:creationId xmlns:p14="http://schemas.microsoft.com/office/powerpoint/2010/main" val="3859617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99</a:t>
            </a:fld>
            <a:endParaRPr lang="fr-FR"/>
          </a:p>
        </p:txBody>
      </p:sp>
    </p:spTree>
    <p:extLst>
      <p:ext uri="{BB962C8B-B14F-4D97-AF65-F5344CB8AC3E}">
        <p14:creationId xmlns:p14="http://schemas.microsoft.com/office/powerpoint/2010/main" val="35972319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100</a:t>
            </a:fld>
            <a:endParaRPr lang="fr-FR"/>
          </a:p>
        </p:txBody>
      </p:sp>
    </p:spTree>
    <p:extLst>
      <p:ext uri="{BB962C8B-B14F-4D97-AF65-F5344CB8AC3E}">
        <p14:creationId xmlns:p14="http://schemas.microsoft.com/office/powerpoint/2010/main" val="24552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07391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101</a:t>
            </a:fld>
            <a:endParaRPr lang="fr-FR"/>
          </a:p>
        </p:txBody>
      </p:sp>
    </p:spTree>
    <p:extLst>
      <p:ext uri="{BB962C8B-B14F-4D97-AF65-F5344CB8AC3E}">
        <p14:creationId xmlns:p14="http://schemas.microsoft.com/office/powerpoint/2010/main" val="22207966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102</a:t>
            </a:fld>
            <a:endParaRPr lang="fr-FR"/>
          </a:p>
        </p:txBody>
      </p:sp>
    </p:spTree>
    <p:extLst>
      <p:ext uri="{BB962C8B-B14F-4D97-AF65-F5344CB8AC3E}">
        <p14:creationId xmlns:p14="http://schemas.microsoft.com/office/powerpoint/2010/main" val="22802862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5DF7D87-55F9-4FC4-8E4C-52E30D31F423}" type="slidenum">
              <a:rPr lang="fr-FR" smtClean="0"/>
              <a:pPr>
                <a:defRPr/>
              </a:pPr>
              <a:t>103</a:t>
            </a:fld>
            <a:endParaRPr lang="fr-FR"/>
          </a:p>
        </p:txBody>
      </p:sp>
    </p:spTree>
    <p:extLst>
      <p:ext uri="{BB962C8B-B14F-4D97-AF65-F5344CB8AC3E}">
        <p14:creationId xmlns:p14="http://schemas.microsoft.com/office/powerpoint/2010/main" val="31797116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317914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538545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16279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71454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093452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942670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668991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35045" y="1689119"/>
            <a:ext cx="10363200" cy="1471386"/>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hasCustomPrompt="1"/>
          </p:nvPr>
        </p:nvSpPr>
        <p:spPr>
          <a:xfrm>
            <a:off x="935045" y="3405646"/>
            <a:ext cx="8534400" cy="1754223"/>
          </a:xfrm>
        </p:spPr>
        <p:txBody>
          <a:bodyPr>
            <a:normAutofit/>
          </a:bodyPr>
          <a:lstStyle>
            <a:lvl1pPr marL="0" indent="0" algn="l">
              <a:buNone/>
              <a:defRPr sz="1401" baseline="0">
                <a:solidFill>
                  <a:schemeClr val="accent4"/>
                </a:solidFill>
              </a:defRPr>
            </a:lvl1pPr>
            <a:lvl2pPr marL="457611" indent="0" algn="ctr">
              <a:buNone/>
              <a:defRPr>
                <a:solidFill>
                  <a:schemeClr val="tx1">
                    <a:tint val="75000"/>
                  </a:schemeClr>
                </a:solidFill>
              </a:defRPr>
            </a:lvl2pPr>
            <a:lvl3pPr marL="915223" indent="0" algn="ctr">
              <a:buNone/>
              <a:defRPr>
                <a:solidFill>
                  <a:schemeClr val="tx1">
                    <a:tint val="75000"/>
                  </a:schemeClr>
                </a:solidFill>
              </a:defRPr>
            </a:lvl3pPr>
            <a:lvl4pPr marL="1372834" indent="0" algn="ctr">
              <a:buNone/>
              <a:defRPr>
                <a:solidFill>
                  <a:schemeClr val="tx1">
                    <a:tint val="75000"/>
                  </a:schemeClr>
                </a:solidFill>
              </a:defRPr>
            </a:lvl4pPr>
            <a:lvl5pPr marL="1830446" indent="0" algn="ctr">
              <a:buNone/>
              <a:defRPr>
                <a:solidFill>
                  <a:schemeClr val="tx1">
                    <a:tint val="75000"/>
                  </a:schemeClr>
                </a:solidFill>
              </a:defRPr>
            </a:lvl5pPr>
            <a:lvl6pPr marL="2288057" indent="0" algn="ctr">
              <a:buNone/>
              <a:defRPr>
                <a:solidFill>
                  <a:schemeClr val="tx1">
                    <a:tint val="75000"/>
                  </a:schemeClr>
                </a:solidFill>
              </a:defRPr>
            </a:lvl6pPr>
            <a:lvl7pPr marL="2745669" indent="0" algn="ctr">
              <a:buNone/>
              <a:defRPr>
                <a:solidFill>
                  <a:schemeClr val="tx1">
                    <a:tint val="75000"/>
                  </a:schemeClr>
                </a:solidFill>
              </a:defRPr>
            </a:lvl7pPr>
            <a:lvl8pPr marL="3203280" indent="0" algn="ctr">
              <a:buNone/>
              <a:defRPr>
                <a:solidFill>
                  <a:schemeClr val="tx1">
                    <a:tint val="75000"/>
                  </a:schemeClr>
                </a:solidFill>
              </a:defRPr>
            </a:lvl8pPr>
            <a:lvl9pPr marL="3660892" indent="0" algn="ctr">
              <a:buNone/>
              <a:defRPr>
                <a:solidFill>
                  <a:schemeClr val="tx1">
                    <a:tint val="75000"/>
                  </a:schemeClr>
                </a:solidFill>
              </a:defRPr>
            </a:lvl9pPr>
          </a:lstStyle>
          <a:p>
            <a:r>
              <a:rPr lang="en-US" noProof="0" smtClean="0"/>
              <a:t>Click to edit Master subtitle style</a:t>
            </a:r>
            <a:endParaRPr lang="en-US" noProof="0"/>
          </a:p>
        </p:txBody>
      </p:sp>
      <p:pic>
        <p:nvPicPr>
          <p:cNvPr id="9" name="Picture 4" descr="D:\Le sel en +\Realisations\TBWA\120117 Microelectronics\ST_Bloc marque_Qi_H.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1424" y="5883863"/>
            <a:ext cx="3264000" cy="7916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2875" y="0"/>
            <a:ext cx="11906251" cy="6864350"/>
          </a:xfrm>
          <a:prstGeom prst="rect">
            <a:avLst/>
          </a:prstGeom>
        </p:spPr>
      </p:pic>
    </p:spTree>
    <p:extLst>
      <p:ext uri="{BB962C8B-B14F-4D97-AF65-F5344CB8AC3E}">
        <p14:creationId xmlns:p14="http://schemas.microsoft.com/office/powerpoint/2010/main" val="4206021735"/>
      </p:ext>
    </p:extLst>
  </p:cSld>
  <p:clrMapOvr>
    <a:masterClrMapping/>
  </p:clrMapOvr>
  <p:transition spd="slow">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5667" y="1144058"/>
            <a:ext cx="5435600" cy="4957586"/>
          </a:xfrm>
        </p:spPr>
        <p:txBody>
          <a:bodyPr/>
          <a:lstStyle>
            <a:lvl1pPr>
              <a:defRPr sz="2803"/>
            </a:lvl1pPr>
            <a:lvl2pPr>
              <a:defRPr sz="2402"/>
            </a:lvl2pPr>
            <a:lvl3pPr>
              <a:defRPr sz="2002"/>
            </a:lvl3pPr>
            <a:lvl4pPr>
              <a:defRPr sz="1802"/>
            </a:lvl4pPr>
            <a:lvl5pPr>
              <a:defRPr sz="1802"/>
            </a:lvl5pPr>
            <a:lvl6pPr>
              <a:defRPr sz="1802"/>
            </a:lvl6pPr>
            <a:lvl7pPr>
              <a:defRPr sz="1802"/>
            </a:lvl7pPr>
            <a:lvl8pPr>
              <a:defRPr sz="1802"/>
            </a:lvl8pPr>
            <a:lvl9pPr>
              <a:defRPr sz="180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04467" y="1144058"/>
            <a:ext cx="5435600" cy="4957586"/>
          </a:xfrm>
        </p:spPr>
        <p:txBody>
          <a:bodyPr/>
          <a:lstStyle>
            <a:lvl1pPr>
              <a:defRPr sz="2803"/>
            </a:lvl1pPr>
            <a:lvl2pPr>
              <a:defRPr sz="2402"/>
            </a:lvl2pPr>
            <a:lvl3pPr>
              <a:defRPr sz="2002"/>
            </a:lvl3pPr>
            <a:lvl4pPr>
              <a:defRPr sz="1802"/>
            </a:lvl4pPr>
            <a:lvl5pPr>
              <a:defRPr sz="1802"/>
            </a:lvl5pPr>
            <a:lvl6pPr>
              <a:defRPr sz="1802"/>
            </a:lvl6pPr>
            <a:lvl7pPr>
              <a:defRPr sz="1802"/>
            </a:lvl7pPr>
            <a:lvl8pPr>
              <a:defRPr sz="1802"/>
            </a:lvl8pPr>
            <a:lvl9pPr>
              <a:defRPr sz="180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576D28D-C400-499E-A647-3F24AA5A925E}" type="slidenum">
              <a:rPr lang="en-US">
                <a:solidFill>
                  <a:prstClr val="white"/>
                </a:solidFill>
              </a:rPr>
              <a:pPr/>
              <a:t>‹#›</a:t>
            </a:fld>
            <a:endParaRPr lang="en-US" sz="1401">
              <a:solidFill>
                <a:prstClr val="white"/>
              </a:solidFill>
            </a:endParaRPr>
          </a:p>
        </p:txBody>
      </p:sp>
      <p:sp>
        <p:nvSpPr>
          <p:cNvPr id="6" name="Espace réservé du pied de page 4"/>
          <p:cNvSpPr>
            <a:spLocks noGrp="1"/>
          </p:cNvSpPr>
          <p:nvPr>
            <p:ph type="ftr" sz="quarter" idx="3"/>
          </p:nvPr>
        </p:nvSpPr>
        <p:spPr>
          <a:xfrm>
            <a:off x="619201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7" name="Espace réservé de la date 3"/>
          <p:cNvSpPr>
            <a:spLocks noGrp="1"/>
          </p:cNvSpPr>
          <p:nvPr>
            <p:ph type="dt" sz="half" idx="11"/>
          </p:nvPr>
        </p:nvSpPr>
        <p:spPr>
          <a:xfrm>
            <a:off x="1089653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AB6FE40F-F414-46C9-8FA5-6012E64EEF44}" type="datetime1">
              <a:rPr lang="pt-BR" smtClean="0">
                <a:solidFill>
                  <a:prstClr val="black">
                    <a:tint val="75000"/>
                  </a:prstClr>
                </a:solidFill>
              </a:rPr>
              <a:t>29/11/2016</a:t>
            </a:fld>
            <a:endParaRPr dirty="0">
              <a:solidFill>
                <a:prstClr val="black">
                  <a:tint val="75000"/>
                </a:prstClr>
              </a:solidFill>
            </a:endParaRPr>
          </a:p>
        </p:txBody>
      </p:sp>
    </p:spTree>
    <p:extLst>
      <p:ext uri="{BB962C8B-B14F-4D97-AF65-F5344CB8AC3E}">
        <p14:creationId xmlns:p14="http://schemas.microsoft.com/office/powerpoint/2010/main" val="22182133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pt-BR" smtClean="0"/>
              <a:t>Presentation Title</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B0A0BDA-FFFF-4158-8C17-7F6D1824863B}" type="datetime1">
              <a:rPr lang="pt-BR" smtClean="0"/>
              <a:t>29/11/2016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0658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609600" y="1289341"/>
            <a:ext cx="5384800" cy="739241"/>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pPr/>
              <a:t>‹#›</a:t>
            </a:fld>
            <a:endParaRPr lang="fr-FR"/>
          </a:p>
        </p:txBody>
      </p:sp>
      <p:sp>
        <p:nvSpPr>
          <p:cNvPr id="8" name="Espace réservé de la date 3"/>
          <p:cNvSpPr>
            <a:spLocks noGrp="1"/>
          </p:cNvSpPr>
          <p:nvPr>
            <p:ph type="dt" sz="half" idx="13"/>
          </p:nvPr>
        </p:nvSpPr>
        <p:spPr>
          <a:xfrm>
            <a:off x="1089653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F08013E3-DC3F-43C4-B0BC-C3FA510A1C93}" type="datetime1">
              <a:rPr lang="pt-BR" smtClean="0"/>
              <a:t>29/11/2016</a:t>
            </a:fld>
            <a:endParaRPr lang="fr-FR"/>
          </a:p>
        </p:txBody>
      </p:sp>
      <p:sp>
        <p:nvSpPr>
          <p:cNvPr id="9" name="Espace réservé du pied de page 4"/>
          <p:cNvSpPr>
            <a:spLocks noGrp="1"/>
          </p:cNvSpPr>
          <p:nvPr>
            <p:ph type="ftr" sz="quarter" idx="3"/>
          </p:nvPr>
        </p:nvSpPr>
        <p:spPr>
          <a:xfrm>
            <a:off x="619201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
        <p:nvSpPr>
          <p:cNvPr id="10" name="Espace réservé du contenu 2"/>
          <p:cNvSpPr>
            <a:spLocks noGrp="1"/>
          </p:cNvSpPr>
          <p:nvPr>
            <p:ph sz="half" idx="14" hasCustomPrompt="1"/>
          </p:nvPr>
        </p:nvSpPr>
        <p:spPr>
          <a:xfrm>
            <a:off x="6183808" y="1289341"/>
            <a:ext cx="5384800" cy="739241"/>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1356113543"/>
      </p:ext>
    </p:extLst>
  </p:cSld>
  <p:clrMapOvr>
    <a:masterClrMapping/>
  </p:clrMapOvr>
  <p:transition spd="slow">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srcRect l="18262" r="10397" b="48524"/>
          <a:stretch>
            <a:fillRect/>
          </a:stretch>
        </p:blipFill>
        <p:spPr bwMode="auto">
          <a:xfrm>
            <a:off x="0" y="4767"/>
            <a:ext cx="12192000" cy="3915222"/>
          </a:xfrm>
          <a:prstGeom prst="rect">
            <a:avLst/>
          </a:prstGeom>
          <a:noFill/>
          <a:ln w="9525">
            <a:noFill/>
            <a:miter lim="800000"/>
            <a:headEnd/>
            <a:tailEnd/>
          </a:ln>
        </p:spPr>
      </p:pic>
      <p:sp>
        <p:nvSpPr>
          <p:cNvPr id="2" name="Titre 1"/>
          <p:cNvSpPr>
            <a:spLocks noGrp="1"/>
          </p:cNvSpPr>
          <p:nvPr>
            <p:ph type="title"/>
          </p:nvPr>
        </p:nvSpPr>
        <p:spPr>
          <a:xfrm>
            <a:off x="780075" y="4285080"/>
            <a:ext cx="10363200" cy="1363336"/>
          </a:xfrm>
        </p:spPr>
        <p:txBody>
          <a:bodyPr anchor="t">
            <a:normAutofit/>
          </a:bodyPr>
          <a:lstStyle>
            <a:lvl1pPr algn="l">
              <a:defRPr sz="4005"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1">
                <a:solidFill>
                  <a:schemeClr val="tx1">
                    <a:tint val="75000"/>
                  </a:schemeClr>
                </a:solidFill>
                <a:latin typeface="Arial" pitchFamily="34" charset="0"/>
                <a:cs typeface="Arial" pitchFamily="34" charset="0"/>
              </a:defRPr>
            </a:lvl1pPr>
          </a:lstStyle>
          <a:p>
            <a:pPr>
              <a:defRPr/>
            </a:pPr>
            <a:fld id="{B69B0459-AF06-4D56-8F99-FC7B929974CD}" type="datetime1">
              <a:rPr lang="pt-BR" smtClean="0">
                <a:solidFill>
                  <a:prstClr val="black">
                    <a:tint val="75000"/>
                  </a:prstClr>
                </a:solidFill>
              </a:rPr>
              <a:t>29/11/2016</a:t>
            </a:fld>
            <a:endParaRPr>
              <a:solidFill>
                <a:prstClr val="black">
                  <a:tint val="75000"/>
                </a:prstClr>
              </a:solidFill>
            </a:endParaRPr>
          </a:p>
        </p:txBody>
      </p:sp>
      <p:sp>
        <p:nvSpPr>
          <p:cNvPr id="5" name="Espace réservé du pied de page 4"/>
          <p:cNvSpPr>
            <a:spLocks noGrp="1"/>
          </p:cNvSpPr>
          <p:nvPr>
            <p:ph type="ftr" sz="quarter" idx="11"/>
          </p:nvPr>
        </p:nvSpPr>
        <p:spPr/>
        <p:txBody>
          <a:bodyPr/>
          <a:lstStyle>
            <a:lvl1pPr algn="r">
              <a:defRPr sz="801">
                <a:solidFill>
                  <a:schemeClr val="tx1">
                    <a:tint val="75000"/>
                  </a:schemeClr>
                </a:solidFill>
                <a:latin typeface="Arial" pitchFamily="34" charset="0"/>
                <a:cs typeface="Arial" pitchFamily="34" charset="0"/>
              </a:defRPr>
            </a:lvl1pPr>
          </a:lstStyle>
          <a:p>
            <a:pPr>
              <a:defRPr/>
            </a:pPr>
            <a:r>
              <a:rPr lang="en-US" smtClean="0">
                <a:solidFill>
                  <a:prstClr val="black">
                    <a:tint val="75000"/>
                  </a:prstClr>
                </a:solidFill>
              </a:rPr>
              <a:t>Presentation Title</a:t>
            </a:r>
            <a:endParaRPr lang="en-US">
              <a:solidFill>
                <a:prstClr val="black">
                  <a:tint val="75000"/>
                </a:prstClr>
              </a:solidFill>
            </a:endParaRPr>
          </a:p>
        </p:txBody>
      </p:sp>
    </p:spTree>
    <p:extLst>
      <p:ext uri="{BB962C8B-B14F-4D97-AF65-F5344CB8AC3E}">
        <p14:creationId xmlns:p14="http://schemas.microsoft.com/office/powerpoint/2010/main" val="935376275"/>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609600"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6183808"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a:lvl1pPr>
          </a:lstStyle>
          <a:p>
            <a:pPr>
              <a:defRPr/>
            </a:pPr>
            <a:fld id="{0218DEED-829C-47B1-842D-CFFF7E5C2B92}" type="slidenum">
              <a:rPr lang="fr-FR">
                <a:solidFill>
                  <a:prstClr val="white"/>
                </a:solidFill>
              </a:rPr>
              <a:pPr>
                <a:defRPr/>
              </a:pPr>
              <a:t>‹#›</a:t>
            </a:fld>
            <a:endParaRPr lang="fr-FR">
              <a:solidFill>
                <a:prstClr val="white"/>
              </a:solidFill>
            </a:endParaRPr>
          </a:p>
        </p:txBody>
      </p:sp>
      <p:sp>
        <p:nvSpPr>
          <p:cNvPr id="6" name="Espace réservé de la date 3"/>
          <p:cNvSpPr>
            <a:spLocks noGrp="1"/>
          </p:cNvSpPr>
          <p:nvPr>
            <p:ph type="dt" sz="half" idx="16"/>
          </p:nvPr>
        </p:nvSpPr>
        <p:spPr/>
        <p:txBody>
          <a:bodyPr/>
          <a:lstStyle>
            <a:lvl1pPr algn="l">
              <a:defRPr lang="fr-FR" sz="801">
                <a:solidFill>
                  <a:schemeClr val="tx1">
                    <a:tint val="75000"/>
                  </a:schemeClr>
                </a:solidFill>
                <a:latin typeface="Arial" pitchFamily="34" charset="0"/>
                <a:cs typeface="Arial" pitchFamily="34" charset="0"/>
              </a:defRPr>
            </a:lvl1pPr>
          </a:lstStyle>
          <a:p>
            <a:pPr>
              <a:defRPr/>
            </a:pPr>
            <a:fld id="{675BACD9-8EBA-43F7-9C42-5225A440A1CA}" type="datetime1">
              <a:rPr lang="pt-BR" smtClean="0">
                <a:solidFill>
                  <a:prstClr val="black">
                    <a:tint val="75000"/>
                  </a:prstClr>
                </a:solidFill>
              </a:rPr>
              <a:t>29/11/2016</a:t>
            </a:fld>
            <a:endParaRPr>
              <a:solidFill>
                <a:prstClr val="black">
                  <a:tint val="75000"/>
                </a:prstClr>
              </a:solidFill>
            </a:endParaRPr>
          </a:p>
        </p:txBody>
      </p:sp>
      <p:sp>
        <p:nvSpPr>
          <p:cNvPr id="7" name="Espace réservé du pied de page 4"/>
          <p:cNvSpPr>
            <a:spLocks noGrp="1"/>
          </p:cNvSpPr>
          <p:nvPr>
            <p:ph type="ftr" sz="quarter" idx="17"/>
          </p:nvPr>
        </p:nvSpPr>
        <p:spPr/>
        <p:txBody>
          <a:bodyPr/>
          <a:lstStyle>
            <a:lvl1pPr algn="r">
              <a:defRPr sz="801">
                <a:solidFill>
                  <a:schemeClr val="tx1">
                    <a:tint val="75000"/>
                  </a:schemeClr>
                </a:solidFill>
                <a:latin typeface="Arial" pitchFamily="34" charset="0"/>
                <a:cs typeface="Arial" pitchFamily="34" charset="0"/>
              </a:defRPr>
            </a:lvl1pPr>
          </a:lstStyle>
          <a:p>
            <a:pPr>
              <a:defRPr/>
            </a:pPr>
            <a:r>
              <a:rPr lang="en-US" smtClean="0">
                <a:solidFill>
                  <a:prstClr val="black">
                    <a:tint val="75000"/>
                  </a:prstClr>
                </a:solidFill>
              </a:rPr>
              <a:t>Presentation Title</a:t>
            </a:r>
            <a:endParaRPr lang="en-US">
              <a:solidFill>
                <a:prstClr val="black">
                  <a:tint val="75000"/>
                </a:prstClr>
              </a:solidFill>
            </a:endParaRPr>
          </a:p>
        </p:txBody>
      </p:sp>
    </p:spTree>
    <p:extLst>
      <p:ext uri="{BB962C8B-B14F-4D97-AF65-F5344CB8AC3E}">
        <p14:creationId xmlns:p14="http://schemas.microsoft.com/office/powerpoint/2010/main" val="1253003718"/>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1356"/>
            <a:ext cx="10766986" cy="798507"/>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Presentation Title</a:t>
            </a:r>
            <a:endParaRPr lang="en-US">
              <a:solidFill>
                <a:prstClr val="black">
                  <a:tint val="75000"/>
                </a:prstClr>
              </a:solidFill>
            </a:endParaRPr>
          </a:p>
        </p:txBody>
      </p:sp>
      <p:sp>
        <p:nvSpPr>
          <p:cNvPr id="5" name="Date Placeholder 4"/>
          <p:cNvSpPr>
            <a:spLocks noGrp="1"/>
          </p:cNvSpPr>
          <p:nvPr>
            <p:ph type="dt" sz="half" idx="12"/>
          </p:nvPr>
        </p:nvSpPr>
        <p:spPr/>
        <p:txBody>
          <a:bodyPr/>
          <a:lstStyle/>
          <a:p>
            <a:fld id="{119D6173-6517-4CF6-ABF9-19B7DCC216EA}" type="datetime1">
              <a:rPr lang="pt-BR" smtClean="0">
                <a:solidFill>
                  <a:prstClr val="black">
                    <a:tint val="75000"/>
                  </a:prstClr>
                </a:solidFill>
              </a:rPr>
              <a:t>29/11/2016</a:t>
            </a:fld>
            <a:endParaRPr>
              <a:solidFill>
                <a:prstClr val="black">
                  <a:tint val="75000"/>
                </a:prstClr>
              </a:solidFill>
            </a:endParaRPr>
          </a:p>
        </p:txBody>
      </p:sp>
      <p:sp>
        <p:nvSpPr>
          <p:cNvPr id="10" name="Espace réservé du contenu 2"/>
          <p:cNvSpPr>
            <a:spLocks noGrp="1"/>
          </p:cNvSpPr>
          <p:nvPr>
            <p:ph idx="1" hasCustomPrompt="1"/>
          </p:nvPr>
        </p:nvSpPr>
        <p:spPr>
          <a:xfrm>
            <a:off x="609600" y="1353251"/>
            <a:ext cx="10972800" cy="1239698"/>
          </a:xfrm>
        </p:spPr>
        <p:txBody>
          <a:bodyPr>
            <a:spAutoFit/>
          </a:bodyPr>
          <a:lstStyle>
            <a:lvl1pPr>
              <a:lnSpc>
                <a:spcPct val="100000"/>
              </a:lnSpc>
              <a:spcBef>
                <a:spcPts val="1802"/>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609600" y="991517"/>
            <a:ext cx="10769600" cy="305082"/>
          </a:xfrm>
        </p:spPr>
        <p:txBody>
          <a:bodyPr>
            <a:noAutofit/>
          </a:bodyPr>
          <a:lstStyle>
            <a:lvl1pPr marL="0" indent="0" algn="r">
              <a:buNone/>
              <a:defRPr sz="2002"/>
            </a:lvl1pPr>
          </a:lstStyle>
          <a:p>
            <a:pPr lvl="0"/>
            <a:r>
              <a:rPr lang="en-US" dirty="0" smtClean="0"/>
              <a:t>Click to edit Master subtitle</a:t>
            </a:r>
            <a:endParaRPr lang="en-US" dirty="0"/>
          </a:p>
        </p:txBody>
      </p:sp>
    </p:spTree>
    <p:extLst>
      <p:ext uri="{BB962C8B-B14F-4D97-AF65-F5344CB8AC3E}">
        <p14:creationId xmlns:p14="http://schemas.microsoft.com/office/powerpoint/2010/main" val="2315456207"/>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1354"/>
            <a:ext cx="10766987" cy="798507"/>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Presentation Title</a:t>
            </a:r>
            <a:endParaRPr lang="en-US">
              <a:solidFill>
                <a:prstClr val="black">
                  <a:tint val="75000"/>
                </a:prstClr>
              </a:solidFill>
            </a:endParaRPr>
          </a:p>
        </p:txBody>
      </p:sp>
      <p:sp>
        <p:nvSpPr>
          <p:cNvPr id="5" name="Date Placeholder 4"/>
          <p:cNvSpPr>
            <a:spLocks noGrp="1"/>
          </p:cNvSpPr>
          <p:nvPr>
            <p:ph type="dt" sz="half" idx="12"/>
          </p:nvPr>
        </p:nvSpPr>
        <p:spPr/>
        <p:txBody>
          <a:bodyPr/>
          <a:lstStyle/>
          <a:p>
            <a:fld id="{E73ECC39-89BF-4BBD-8A56-78E53CEDE7D6}" type="datetime1">
              <a:rPr lang="pt-BR" smtClean="0">
                <a:solidFill>
                  <a:prstClr val="black">
                    <a:tint val="75000"/>
                  </a:prstClr>
                </a:solidFill>
              </a:rPr>
              <a:t>29/11/2016</a:t>
            </a:fld>
            <a:endParaRPr>
              <a:solidFill>
                <a:prstClr val="black">
                  <a:tint val="75000"/>
                </a:prstClr>
              </a:solidFill>
            </a:endParaRPr>
          </a:p>
        </p:txBody>
      </p:sp>
      <p:sp>
        <p:nvSpPr>
          <p:cNvPr id="10" name="Espace réservé du contenu 2"/>
          <p:cNvSpPr>
            <a:spLocks noGrp="1"/>
          </p:cNvSpPr>
          <p:nvPr>
            <p:ph idx="1" hasCustomPrompt="1"/>
          </p:nvPr>
        </p:nvSpPr>
        <p:spPr>
          <a:xfrm>
            <a:off x="609600" y="1353251"/>
            <a:ext cx="10972800" cy="1239948"/>
          </a:xfrm>
        </p:spPr>
        <p:txBody>
          <a:bodyPr>
            <a:spAutoFit/>
          </a:bodyPr>
          <a:lstStyle>
            <a:lvl1pPr>
              <a:lnSpc>
                <a:spcPct val="100000"/>
              </a:lnSpc>
              <a:spcBef>
                <a:spcPts val="1802"/>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609600" y="991517"/>
            <a:ext cx="10769600" cy="305082"/>
          </a:xfrm>
        </p:spPr>
        <p:txBody>
          <a:bodyPr>
            <a:noAutofit/>
          </a:bodyPr>
          <a:lstStyle>
            <a:lvl1pPr marL="0" indent="0" algn="r">
              <a:buNone/>
              <a:defRPr sz="2002"/>
            </a:lvl1pPr>
          </a:lstStyle>
          <a:p>
            <a:pPr lvl="0"/>
            <a:r>
              <a:rPr lang="en-US" dirty="0" smtClean="0"/>
              <a:t>Click to edit Master subtitle</a:t>
            </a:r>
            <a:endParaRPr lang="en-US" dirty="0"/>
          </a:p>
        </p:txBody>
      </p:sp>
    </p:spTree>
    <p:extLst>
      <p:ext uri="{BB962C8B-B14F-4D97-AF65-F5344CB8AC3E}">
        <p14:creationId xmlns:p14="http://schemas.microsoft.com/office/powerpoint/2010/main" val="2498837619"/>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328" r="11042"/>
          <a:stretch/>
        </p:blipFill>
        <p:spPr bwMode="auto">
          <a:xfrm>
            <a:off x="1" y="228812"/>
            <a:ext cx="12191999" cy="390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hasCustomPrompt="1"/>
          </p:nvPr>
        </p:nvSpPr>
        <p:spPr>
          <a:xfrm>
            <a:off x="780075" y="4285080"/>
            <a:ext cx="10363200" cy="1363336"/>
          </a:xfrm>
        </p:spPr>
        <p:txBody>
          <a:bodyPr anchor="t">
            <a:normAutofit/>
          </a:bodyPr>
          <a:lstStyle>
            <a:lvl1pPr algn="l">
              <a:defRPr sz="4004" b="0" cap="none"/>
            </a:lvl1pPr>
          </a:lstStyle>
          <a:p>
            <a:r>
              <a:rPr lang="en-US" noProof="0" smtClean="0"/>
              <a:t>Click to edit Master title style</a:t>
            </a:r>
            <a:endParaRPr lang="en-US" noProof="0"/>
          </a:p>
        </p:txBody>
      </p:sp>
      <p:sp>
        <p:nvSpPr>
          <p:cNvPr id="8"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9"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D4ED1E99-1BE7-4FB2-A379-61DAD146C127}"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2388081666"/>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609600" y="1289341"/>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dirty="0" smtClean="0"/>
              <a:t>Click to edit Master text </a:t>
            </a:r>
            <a:r>
              <a:rPr lang="en-US" noProof="0" dirty="0" err="1" smtClean="0"/>
              <a:t>sytles</a:t>
            </a:r>
            <a:endParaRPr lang="en-US" noProof="0" dirty="0" smtClean="0"/>
          </a:p>
          <a:p>
            <a:pPr lvl="1"/>
            <a:r>
              <a:rPr lang="en-US" noProof="0" dirty="0" smtClean="0"/>
              <a:t>Second level</a:t>
            </a:r>
          </a:p>
          <a:p>
            <a:pPr lvl="2"/>
            <a:r>
              <a:rPr lang="en-US" noProof="0" dirty="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10" name="Espace réservé du contenu 2"/>
          <p:cNvSpPr>
            <a:spLocks noGrp="1"/>
          </p:cNvSpPr>
          <p:nvPr>
            <p:ph sz="half" idx="14" hasCustomPrompt="1"/>
          </p:nvPr>
        </p:nvSpPr>
        <p:spPr>
          <a:xfrm>
            <a:off x="6183808" y="1289341"/>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11"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2"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827E49BA-234D-4D6E-9082-A71E3709BFAA}"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2819723475"/>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s">
    <p:spTree>
      <p:nvGrpSpPr>
        <p:cNvPr id="1" name=""/>
        <p:cNvGrpSpPr/>
        <p:nvPr/>
      </p:nvGrpSpPr>
      <p:grpSpPr>
        <a:xfrm>
          <a:off x="0" y="0"/>
          <a:ext cx="0" cy="0"/>
          <a:chOff x="0" y="0"/>
          <a:chExt cx="0" cy="0"/>
        </a:xfrm>
      </p:grpSpPr>
      <p:sp>
        <p:nvSpPr>
          <p:cNvPr id="2" name="ST_PP_Heading"/>
          <p:cNvSpPr>
            <a:spLocks noGrp="1"/>
          </p:cNvSpPr>
          <p:nvPr>
            <p:ph type="title" idx="10" hasCustomPrompt="1"/>
          </p:nvPr>
        </p:nvSpPr>
        <p:spPr>
          <a:xfrm>
            <a:off x="609600" y="114406"/>
            <a:ext cx="10769600" cy="1144058"/>
          </a:xfrm>
        </p:spPr>
        <p:txBody>
          <a:bodyPr lIns="93980" tIns="50800" rIns="93980" bIns="50800" anchor="ctr">
            <a:normAutofit/>
          </a:bodyPr>
          <a:lstStyle>
            <a:lvl1pPr algn="r">
              <a:lnSpc>
                <a:spcPct val="100000"/>
              </a:lnSpc>
              <a:spcBef>
                <a:spcPct val="0"/>
              </a:spcBef>
              <a:defRPr sz="3603" b="0">
                <a:solidFill>
                  <a:srgbClr val="39A9DC"/>
                </a:solidFill>
                <a:latin typeface="Arial"/>
              </a:defRPr>
            </a:lvl1pPr>
          </a:lstStyle>
          <a:p>
            <a:r>
              <a:rPr lang="en-US" smtClean="0"/>
              <a:t>Click to add heading</a:t>
            </a:r>
            <a:endParaRPr lang="en-US"/>
          </a:p>
        </p:txBody>
      </p:sp>
    </p:spTree>
    <p:extLst>
      <p:ext uri="{BB962C8B-B14F-4D97-AF65-F5344CB8AC3E}">
        <p14:creationId xmlns:p14="http://schemas.microsoft.com/office/powerpoint/2010/main" val="1675073404"/>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US" noProof="0" smtClean="0"/>
              <a:t>Click to edit Master title style</a:t>
            </a:r>
            <a:endParaRPr lang="en-US" noProof="0"/>
          </a:p>
        </p:txBody>
      </p:sp>
      <p:sp>
        <p:nvSpPr>
          <p:cNvPr id="3" name="Espace réservé du contenu 2"/>
          <p:cNvSpPr>
            <a:spLocks noGrp="1"/>
          </p:cNvSpPr>
          <p:nvPr>
            <p:ph idx="1" hasCustomPrompt="1"/>
          </p:nvPr>
        </p:nvSpPr>
        <p:spPr>
          <a:xfrm>
            <a:off x="609600" y="1278679"/>
            <a:ext cx="10972800" cy="1239948"/>
          </a:xfrm>
        </p:spPr>
        <p:txBody>
          <a:bodyPr>
            <a:spAutoFit/>
          </a:bodyPr>
          <a:lstStyle>
            <a:lvl1pPr>
              <a:lnSpc>
                <a:spcPct val="100000"/>
              </a:lnSpc>
              <a:spcBef>
                <a:spcPts val="1802"/>
              </a:spcBef>
              <a:defRPr baseline="0"/>
            </a:lvl1pPr>
            <a:lvl2pPr>
              <a:lnSpc>
                <a:spcPct val="100000"/>
              </a:lnSpc>
              <a:buClr>
                <a:schemeClr val="accent4">
                  <a:lumMod val="90000"/>
                  <a:lumOff val="10000"/>
                </a:schemeClr>
              </a:buClr>
              <a:defRPr>
                <a:solidFill>
                  <a:schemeClr val="accent4">
                    <a:lumMod val="90000"/>
                    <a:lumOff val="10000"/>
                  </a:schemeClr>
                </a:solidFill>
              </a:defRPr>
            </a:lvl2pPr>
            <a:lvl3pPr>
              <a:lnSpc>
                <a:spcPct val="100000"/>
              </a:lnSpc>
              <a:defRPr>
                <a:solidFill>
                  <a:schemeClr val="accent3">
                    <a:lumMod val="50000"/>
                  </a:schemeClr>
                </a:solidFill>
              </a:defRPr>
            </a:lvl3pPr>
            <a:lvl4pPr>
              <a:lnSpc>
                <a:spcPct val="100000"/>
              </a:lnSpc>
              <a:defRPr>
                <a:solidFill>
                  <a:schemeClr val="accent3">
                    <a:lumMod val="75000"/>
                  </a:schemeClr>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Espace réservé du numéro de diapositive 5"/>
          <p:cNvSpPr>
            <a:spLocks noGrp="1"/>
          </p:cNvSpPr>
          <p:nvPr>
            <p:ph type="sldNum" sz="quarter" idx="12"/>
          </p:nvPr>
        </p:nvSpPr>
        <p:spPr/>
        <p:txBody>
          <a:bodyPr/>
          <a:lstStyle>
            <a:lvl1pPr>
              <a:defRPr b="0"/>
            </a:lvl1pPr>
          </a:lstStyle>
          <a:p>
            <a:fld id="{5B31B9E4-8E4D-4C86-BFD7-412B282B373B}" type="slidenum">
              <a:rPr lang="fr-FR" smtClean="0">
                <a:solidFill>
                  <a:prstClr val="white"/>
                </a:solidFill>
              </a:rPr>
              <a:pPr/>
              <a:t>‹#›</a:t>
            </a:fld>
            <a:endParaRPr lang="fr-FR" dirty="0">
              <a:solidFill>
                <a:prstClr val="white"/>
              </a:solidFill>
            </a:endParaRPr>
          </a:p>
        </p:txBody>
      </p:sp>
      <p:sp>
        <p:nvSpPr>
          <p:cNvPr id="9"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0"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4298B1E0-CEA0-425D-819D-478A416CA35B}"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487263667"/>
      </p:ext>
    </p:extLst>
  </p:cSld>
  <p:clrMapOvr>
    <a:masterClrMapping/>
  </p:clrMapOvr>
  <p:transition spd="slow">
    <p:push dir="u"/>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dirty="0">
              <a:solidFill>
                <a:prstClr val="white"/>
              </a:solidFill>
            </a:endParaRPr>
          </a:p>
        </p:txBody>
      </p:sp>
      <p:sp>
        <p:nvSpPr>
          <p:cNvPr id="4" name="Footer Placeholder 3"/>
          <p:cNvSpPr>
            <a:spLocks noGrp="1"/>
          </p:cNvSpPr>
          <p:nvPr>
            <p:ph type="ftr" sz="quarter" idx="11"/>
          </p:nvPr>
        </p:nvSpPr>
        <p:spPr/>
        <p:txBody>
          <a:bodyPr/>
          <a:lstStyle/>
          <a:p>
            <a:r>
              <a:rPr lang="en-US" dirty="0" smtClean="0">
                <a:solidFill>
                  <a:prstClr val="black">
                    <a:tint val="75000"/>
                  </a:prstClr>
                </a:solidFill>
              </a:rPr>
              <a:t>Presentation Title</a:t>
            </a:r>
            <a:endParaRPr lang="en-US" dirty="0">
              <a:solidFill>
                <a:prstClr val="black">
                  <a:tint val="75000"/>
                </a:prstClr>
              </a:solidFill>
            </a:endParaRPr>
          </a:p>
        </p:txBody>
      </p:sp>
      <p:sp>
        <p:nvSpPr>
          <p:cNvPr id="5" name="Date Placeholder 4"/>
          <p:cNvSpPr>
            <a:spLocks noGrp="1"/>
          </p:cNvSpPr>
          <p:nvPr>
            <p:ph type="dt" sz="half" idx="12"/>
          </p:nvPr>
        </p:nvSpPr>
        <p:spPr/>
        <p:txBody>
          <a:bodyPr/>
          <a:lstStyle/>
          <a:p>
            <a:fld id="{E179C2B4-5382-4FE5-A19F-863C7F124670}" type="datetime1">
              <a:rPr lang="pt-BR" smtClean="0">
                <a:solidFill>
                  <a:prstClr val="black">
                    <a:tint val="75000"/>
                  </a:prstClr>
                </a:solidFill>
              </a:rPr>
              <a:t>29/11/2016</a:t>
            </a:fld>
            <a:endParaRPr dirty="0">
              <a:solidFill>
                <a:prstClr val="black">
                  <a:tint val="75000"/>
                </a:prstClr>
              </a:solidFill>
            </a:endParaRPr>
          </a:p>
        </p:txBody>
      </p:sp>
    </p:spTree>
    <p:extLst>
      <p:ext uri="{BB962C8B-B14F-4D97-AF65-F5344CB8AC3E}">
        <p14:creationId xmlns:p14="http://schemas.microsoft.com/office/powerpoint/2010/main" val="407825397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title">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262" r="10397" b="48525"/>
          <a:stretch/>
        </p:blipFill>
        <p:spPr bwMode="auto">
          <a:xfrm>
            <a:off x="0" y="4108"/>
            <a:ext cx="12192000" cy="391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hasCustomPrompt="1"/>
          </p:nvPr>
        </p:nvSpPr>
        <p:spPr>
          <a:xfrm>
            <a:off x="780075" y="4285080"/>
            <a:ext cx="10363200" cy="1363336"/>
          </a:xfrm>
        </p:spPr>
        <p:txBody>
          <a:bodyPr anchor="t">
            <a:normAutofit/>
          </a:bodyPr>
          <a:lstStyle>
            <a:lvl1pPr algn="l">
              <a:defRPr sz="4005" b="0" cap="none"/>
            </a:lvl1pPr>
          </a:lstStyle>
          <a:p>
            <a:r>
              <a:rPr lang="en-US" noProof="0" smtClean="0"/>
              <a:t>Click to edit Master title style</a:t>
            </a:r>
            <a:endParaRPr lang="en-US" noProof="0"/>
          </a:p>
        </p:txBody>
      </p:sp>
      <p:sp>
        <p:nvSpPr>
          <p:cNvPr id="6" name="Espace réservé de la date 3"/>
          <p:cNvSpPr>
            <a:spLocks noGrp="1"/>
          </p:cNvSpPr>
          <p:nvPr>
            <p:ph type="dt" sz="half" idx="2"/>
          </p:nvPr>
        </p:nvSpPr>
        <p:spPr>
          <a:xfrm>
            <a:off x="10896535" y="6552306"/>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49B35C33-31DC-44E9-B998-DCBFF76B5669}" type="datetime1">
              <a:rPr lang="pt-BR" smtClean="0">
                <a:solidFill>
                  <a:prstClr val="black">
                    <a:tint val="75000"/>
                  </a:prstClr>
                </a:solidFill>
              </a:rPr>
              <a:t>29/11/2016</a:t>
            </a:fld>
            <a:endParaRPr>
              <a:solidFill>
                <a:prstClr val="black">
                  <a:tint val="75000"/>
                </a:prstClr>
              </a:solidFill>
            </a:endParaRPr>
          </a:p>
        </p:txBody>
      </p:sp>
      <p:sp>
        <p:nvSpPr>
          <p:cNvPr id="7" name="Espace réservé du pied de page 4"/>
          <p:cNvSpPr>
            <a:spLocks noGrp="1"/>
          </p:cNvSpPr>
          <p:nvPr>
            <p:ph type="ftr" sz="quarter" idx="3"/>
          </p:nvPr>
        </p:nvSpPr>
        <p:spPr>
          <a:xfrm>
            <a:off x="6192012" y="6552306"/>
            <a:ext cx="4552780" cy="123239"/>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Tree>
    <p:extLst>
      <p:ext uri="{BB962C8B-B14F-4D97-AF65-F5344CB8AC3E}">
        <p14:creationId xmlns:p14="http://schemas.microsoft.com/office/powerpoint/2010/main" val="21525723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609600"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8" name="Espace réservé de la date 3"/>
          <p:cNvSpPr>
            <a:spLocks noGrp="1"/>
          </p:cNvSpPr>
          <p:nvPr>
            <p:ph type="dt" sz="half" idx="13"/>
          </p:nvPr>
        </p:nvSpPr>
        <p:spPr>
          <a:xfrm>
            <a:off x="10896535" y="6552306"/>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4E880D4D-4EDF-4758-88D9-8046CBE4BCBF}" type="datetime1">
              <a:rPr lang="pt-BR" smtClean="0">
                <a:solidFill>
                  <a:prstClr val="black">
                    <a:tint val="75000"/>
                  </a:prstClr>
                </a:solidFill>
              </a:rPr>
              <a:t>29/11/2016</a:t>
            </a:fld>
            <a:endParaRPr>
              <a:solidFill>
                <a:prstClr val="black">
                  <a:tint val="75000"/>
                </a:prstClr>
              </a:solidFill>
            </a:endParaRPr>
          </a:p>
        </p:txBody>
      </p:sp>
      <p:sp>
        <p:nvSpPr>
          <p:cNvPr id="9" name="Espace réservé du pied de page 4"/>
          <p:cNvSpPr>
            <a:spLocks noGrp="1"/>
          </p:cNvSpPr>
          <p:nvPr>
            <p:ph type="ftr" sz="quarter" idx="3"/>
          </p:nvPr>
        </p:nvSpPr>
        <p:spPr>
          <a:xfrm>
            <a:off x="6192012" y="6552306"/>
            <a:ext cx="4552780" cy="123239"/>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0" name="Espace réservé du contenu 2"/>
          <p:cNvSpPr>
            <a:spLocks noGrp="1"/>
          </p:cNvSpPr>
          <p:nvPr>
            <p:ph sz="half" idx="14" hasCustomPrompt="1"/>
          </p:nvPr>
        </p:nvSpPr>
        <p:spPr>
          <a:xfrm>
            <a:off x="6183808"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683539763"/>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262" r="10397" b="48525"/>
          <a:stretch/>
        </p:blipFill>
        <p:spPr bwMode="auto">
          <a:xfrm>
            <a:off x="0" y="4108"/>
            <a:ext cx="12192000" cy="391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hasCustomPrompt="1"/>
          </p:nvPr>
        </p:nvSpPr>
        <p:spPr>
          <a:xfrm>
            <a:off x="780075" y="4285080"/>
            <a:ext cx="10363200" cy="1363336"/>
          </a:xfrm>
        </p:spPr>
        <p:txBody>
          <a:bodyPr anchor="t">
            <a:normAutofit/>
          </a:bodyPr>
          <a:lstStyle>
            <a:lvl1pPr algn="l">
              <a:defRPr sz="4005" b="0" cap="none"/>
            </a:lvl1pPr>
          </a:lstStyle>
          <a:p>
            <a:r>
              <a:rPr lang="en-US" noProof="0" smtClean="0"/>
              <a:t>Click to edit Master title style</a:t>
            </a:r>
            <a:endParaRPr lang="en-US" noProof="0"/>
          </a:p>
        </p:txBody>
      </p:sp>
      <p:sp>
        <p:nvSpPr>
          <p:cNvPr id="6" name="Espace réservé de la date 3"/>
          <p:cNvSpPr>
            <a:spLocks noGrp="1"/>
          </p:cNvSpPr>
          <p:nvPr>
            <p:ph type="dt" sz="half" idx="2"/>
          </p:nvPr>
        </p:nvSpPr>
        <p:spPr>
          <a:xfrm>
            <a:off x="10896535" y="6552306"/>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C4EB7D36-2F18-4042-8CB4-A27242B2989D}"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32195292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609600"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8" name="Espace réservé de la date 3"/>
          <p:cNvSpPr>
            <a:spLocks noGrp="1"/>
          </p:cNvSpPr>
          <p:nvPr>
            <p:ph type="dt" sz="half" idx="13"/>
          </p:nvPr>
        </p:nvSpPr>
        <p:spPr>
          <a:xfrm>
            <a:off x="10896535" y="6552306"/>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6B9ABC54-39E1-4655-82F6-C3093E041EB0}" type="datetime1">
              <a:rPr lang="pt-BR" smtClean="0">
                <a:solidFill>
                  <a:prstClr val="black">
                    <a:tint val="75000"/>
                  </a:prstClr>
                </a:solidFill>
              </a:rPr>
              <a:t>29/11/2016</a:t>
            </a:fld>
            <a:endParaRPr>
              <a:solidFill>
                <a:prstClr val="black">
                  <a:tint val="75000"/>
                </a:prstClr>
              </a:solidFill>
            </a:endParaRPr>
          </a:p>
        </p:txBody>
      </p:sp>
      <p:sp>
        <p:nvSpPr>
          <p:cNvPr id="10" name="Espace réservé du contenu 2"/>
          <p:cNvSpPr>
            <a:spLocks noGrp="1"/>
          </p:cNvSpPr>
          <p:nvPr>
            <p:ph sz="half" idx="14" hasCustomPrompt="1"/>
          </p:nvPr>
        </p:nvSpPr>
        <p:spPr>
          <a:xfrm>
            <a:off x="6183808" y="1289342"/>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819743900"/>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1354"/>
            <a:ext cx="10766987" cy="798507"/>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Presentation Title</a:t>
            </a:r>
            <a:endParaRPr lang="en-US">
              <a:solidFill>
                <a:prstClr val="black">
                  <a:tint val="75000"/>
                </a:prstClr>
              </a:solidFill>
            </a:endParaRPr>
          </a:p>
        </p:txBody>
      </p:sp>
      <p:sp>
        <p:nvSpPr>
          <p:cNvPr id="5" name="Date Placeholder 4"/>
          <p:cNvSpPr>
            <a:spLocks noGrp="1"/>
          </p:cNvSpPr>
          <p:nvPr>
            <p:ph type="dt" sz="half" idx="12"/>
          </p:nvPr>
        </p:nvSpPr>
        <p:spPr/>
        <p:txBody>
          <a:bodyPr/>
          <a:lstStyle/>
          <a:p>
            <a:fld id="{86BAB984-017C-4F28-9F5D-A7AE9B11FE38}" type="datetime1">
              <a:rPr lang="pt-BR" smtClean="0">
                <a:solidFill>
                  <a:prstClr val="black">
                    <a:tint val="75000"/>
                  </a:prstClr>
                </a:solidFill>
              </a:rPr>
              <a:t>29/11/2016</a:t>
            </a:fld>
            <a:endParaRPr>
              <a:solidFill>
                <a:prstClr val="black">
                  <a:tint val="75000"/>
                </a:prstClr>
              </a:solidFill>
            </a:endParaRPr>
          </a:p>
        </p:txBody>
      </p:sp>
      <p:sp>
        <p:nvSpPr>
          <p:cNvPr id="10" name="Espace réservé du contenu 2"/>
          <p:cNvSpPr>
            <a:spLocks noGrp="1"/>
          </p:cNvSpPr>
          <p:nvPr>
            <p:ph idx="1" hasCustomPrompt="1"/>
          </p:nvPr>
        </p:nvSpPr>
        <p:spPr>
          <a:xfrm>
            <a:off x="609600" y="1353251"/>
            <a:ext cx="10972800" cy="1239948"/>
          </a:xfrm>
        </p:spPr>
        <p:txBody>
          <a:bodyPr>
            <a:spAutoFit/>
          </a:bodyPr>
          <a:lstStyle>
            <a:lvl1pPr>
              <a:lnSpc>
                <a:spcPct val="100000"/>
              </a:lnSpc>
              <a:spcBef>
                <a:spcPts val="1802"/>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609600" y="991517"/>
            <a:ext cx="10769600" cy="305082"/>
          </a:xfrm>
        </p:spPr>
        <p:txBody>
          <a:bodyPr>
            <a:noAutofit/>
          </a:bodyPr>
          <a:lstStyle>
            <a:lvl1pPr marL="0" indent="0" algn="r">
              <a:buNone/>
              <a:defRPr sz="2002"/>
            </a:lvl1pPr>
          </a:lstStyle>
          <a:p>
            <a:pPr lvl="0"/>
            <a:r>
              <a:rPr lang="en-US" dirty="0" smtClean="0"/>
              <a:t>Click to edit Master subtitle</a:t>
            </a:r>
            <a:endParaRPr lang="en-US" dirty="0"/>
          </a:p>
        </p:txBody>
      </p:sp>
    </p:spTree>
    <p:extLst>
      <p:ext uri="{BB962C8B-B14F-4D97-AF65-F5344CB8AC3E}">
        <p14:creationId xmlns:p14="http://schemas.microsoft.com/office/powerpoint/2010/main" val="2761814077"/>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8328" r="11042"/>
          <a:stretch/>
        </p:blipFill>
        <p:spPr bwMode="auto">
          <a:xfrm>
            <a:off x="1" y="228812"/>
            <a:ext cx="12191999" cy="390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hasCustomPrompt="1"/>
          </p:nvPr>
        </p:nvSpPr>
        <p:spPr>
          <a:xfrm>
            <a:off x="780075" y="4285080"/>
            <a:ext cx="10363200" cy="1363336"/>
          </a:xfrm>
        </p:spPr>
        <p:txBody>
          <a:bodyPr anchor="t">
            <a:normAutofit/>
          </a:bodyPr>
          <a:lstStyle>
            <a:lvl1pPr algn="l">
              <a:defRPr sz="4004" b="0" cap="none"/>
            </a:lvl1pPr>
          </a:lstStyle>
          <a:p>
            <a:r>
              <a:rPr lang="en-US" noProof="0" smtClean="0"/>
              <a:t>Click to edit Master title style</a:t>
            </a:r>
            <a:endParaRPr lang="en-US" noProof="0"/>
          </a:p>
        </p:txBody>
      </p:sp>
      <p:sp>
        <p:nvSpPr>
          <p:cNvPr id="8"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9"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936E58D2-CE51-4043-AC73-23538F0FC2D4}"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2279758428"/>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609600" y="1289341"/>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dirty="0" smtClean="0"/>
              <a:t>Click to edit Master text </a:t>
            </a:r>
            <a:r>
              <a:rPr lang="en-US" noProof="0" dirty="0" err="1" smtClean="0"/>
              <a:t>sytles</a:t>
            </a:r>
            <a:endParaRPr lang="en-US" noProof="0" dirty="0" smtClean="0"/>
          </a:p>
          <a:p>
            <a:pPr lvl="1"/>
            <a:r>
              <a:rPr lang="en-US" noProof="0" dirty="0" smtClean="0"/>
              <a:t>Second level</a:t>
            </a:r>
          </a:p>
          <a:p>
            <a:pPr lvl="2"/>
            <a:r>
              <a:rPr lang="en-US" noProof="0" dirty="0" smtClean="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10" name="Espace réservé du contenu 2"/>
          <p:cNvSpPr>
            <a:spLocks noGrp="1"/>
          </p:cNvSpPr>
          <p:nvPr>
            <p:ph sz="half" idx="14" hasCustomPrompt="1"/>
          </p:nvPr>
        </p:nvSpPr>
        <p:spPr>
          <a:xfrm>
            <a:off x="6183808" y="1289341"/>
            <a:ext cx="5384800" cy="985463"/>
          </a:xfrm>
        </p:spPr>
        <p:txBody>
          <a:bodyPr>
            <a:spAutoFit/>
          </a:bodyPr>
          <a:lstStyle>
            <a:lvl1pPr>
              <a:lnSpc>
                <a:spcPct val="100000"/>
              </a:lnSpc>
              <a:spcBef>
                <a:spcPts val="1802"/>
              </a:spcBef>
              <a:defRPr sz="1802"/>
            </a:lvl1pPr>
            <a:lvl2pPr>
              <a:lnSpc>
                <a:spcPct val="100000"/>
              </a:lnSpc>
              <a:defRPr sz="1601"/>
            </a:lvl2pPr>
            <a:lvl3pPr>
              <a:lnSpc>
                <a:spcPct val="100000"/>
              </a:lnSpc>
              <a:defRPr sz="1401"/>
            </a:lvl3pPr>
            <a:lvl4pPr>
              <a:defRPr sz="1802"/>
            </a:lvl4pPr>
            <a:lvl5pPr>
              <a:defRPr sz="1802"/>
            </a:lvl5pPr>
            <a:lvl6pPr>
              <a:defRPr sz="1802"/>
            </a:lvl6pPr>
            <a:lvl7pPr>
              <a:defRPr sz="1802"/>
            </a:lvl7pPr>
            <a:lvl8pPr>
              <a:defRPr sz="1802"/>
            </a:lvl8pPr>
            <a:lvl9pPr>
              <a:defRPr sz="1802"/>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11"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2"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CFD2F49E-D762-4C0B-886F-F7646EBECDE7}"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140464631"/>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5" name="Espace réservé du numéro de diapositive 4"/>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8"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9"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A3560879-F68C-43A9-9637-B05273DD41D9}"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3584569244"/>
      </p:ext>
    </p:extLst>
  </p:cSld>
  <p:clrMapOvr>
    <a:masterClrMapping/>
  </p:clrMapOvr>
  <p:transition spd="slow">
    <p:push dir="u"/>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B31B9E4-8E4D-4C86-BFD7-412B282B373B}" type="slidenum">
              <a:rPr lang="fr-FR" smtClean="0">
                <a:solidFill>
                  <a:prstClr val="white"/>
                </a:solidFill>
              </a:rPr>
              <a:pPr/>
              <a:t>‹#›</a:t>
            </a:fld>
            <a:endParaRPr lang="fr-FR">
              <a:solidFill>
                <a:prstClr val="white"/>
              </a:solidFill>
            </a:endParaRPr>
          </a:p>
        </p:txBody>
      </p:sp>
      <p:sp>
        <p:nvSpPr>
          <p:cNvPr id="7"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8"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1EAFFB23-D42D-463A-B659-05E2445C9283}"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398387741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s">
    <p:spTree>
      <p:nvGrpSpPr>
        <p:cNvPr id="1" name=""/>
        <p:cNvGrpSpPr/>
        <p:nvPr/>
      </p:nvGrpSpPr>
      <p:grpSpPr>
        <a:xfrm>
          <a:off x="0" y="0"/>
          <a:ext cx="0" cy="0"/>
          <a:chOff x="0" y="0"/>
          <a:chExt cx="0" cy="0"/>
        </a:xfrm>
      </p:grpSpPr>
      <p:sp>
        <p:nvSpPr>
          <p:cNvPr id="2" name="ST_PP_Heading"/>
          <p:cNvSpPr>
            <a:spLocks noGrp="1"/>
          </p:cNvSpPr>
          <p:nvPr>
            <p:ph type="title" idx="10" hasCustomPrompt="1"/>
          </p:nvPr>
        </p:nvSpPr>
        <p:spPr>
          <a:xfrm>
            <a:off x="609600" y="114406"/>
            <a:ext cx="10769600" cy="1144058"/>
          </a:xfrm>
        </p:spPr>
        <p:txBody>
          <a:bodyPr lIns="93980" tIns="50800" rIns="93980" bIns="50800" anchor="ctr">
            <a:normAutofit/>
          </a:bodyPr>
          <a:lstStyle>
            <a:lvl1pPr algn="r">
              <a:lnSpc>
                <a:spcPct val="100000"/>
              </a:lnSpc>
              <a:spcBef>
                <a:spcPct val="0"/>
              </a:spcBef>
              <a:defRPr sz="3603" b="0">
                <a:solidFill>
                  <a:srgbClr val="39A9DC"/>
                </a:solidFill>
                <a:latin typeface="Arial"/>
              </a:defRPr>
            </a:lvl1pPr>
          </a:lstStyle>
          <a:p>
            <a:r>
              <a:rPr lang="en-US" smtClean="0"/>
              <a:t>Click to add heading</a:t>
            </a:r>
            <a:endParaRPr lang="en-US"/>
          </a:p>
        </p:txBody>
      </p:sp>
    </p:spTree>
    <p:extLst>
      <p:ext uri="{BB962C8B-B14F-4D97-AF65-F5344CB8AC3E}">
        <p14:creationId xmlns:p14="http://schemas.microsoft.com/office/powerpoint/2010/main" val="2221059886"/>
      </p:ext>
    </p:extLst>
  </p:cSld>
  <p:clrMapOvr>
    <a:masterClrMapping/>
  </p:clrMapOvr>
  <p:transition spd="slow">
    <p:push dir="u"/>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B31B9E4-8E4D-4C86-BFD7-412B282B373B}" type="slidenum">
              <a:rPr lang="fr-FR" smtClean="0">
                <a:solidFill>
                  <a:prstClr val="white"/>
                </a:solidFill>
              </a:rPr>
              <a:pPr/>
              <a:t>‹#›</a:t>
            </a:fld>
            <a:endParaRPr lang="fr-FR" dirty="0">
              <a:solidFill>
                <a:prstClr val="white"/>
              </a:solidFill>
            </a:endParaRPr>
          </a:p>
        </p:txBody>
      </p:sp>
      <p:sp>
        <p:nvSpPr>
          <p:cNvPr id="4" name="Footer Placeholder 3"/>
          <p:cNvSpPr>
            <a:spLocks noGrp="1"/>
          </p:cNvSpPr>
          <p:nvPr>
            <p:ph type="ftr" sz="quarter" idx="11"/>
          </p:nvPr>
        </p:nvSpPr>
        <p:spPr/>
        <p:txBody>
          <a:bodyPr/>
          <a:lstStyle/>
          <a:p>
            <a:r>
              <a:rPr lang="en-US" dirty="0" smtClean="0">
                <a:solidFill>
                  <a:prstClr val="black">
                    <a:tint val="75000"/>
                  </a:prstClr>
                </a:solidFill>
              </a:rPr>
              <a:t>Presentation Title</a:t>
            </a:r>
            <a:endParaRPr lang="en-US" dirty="0">
              <a:solidFill>
                <a:prstClr val="black">
                  <a:tint val="75000"/>
                </a:prstClr>
              </a:solidFill>
            </a:endParaRPr>
          </a:p>
        </p:txBody>
      </p:sp>
      <p:sp>
        <p:nvSpPr>
          <p:cNvPr id="5" name="Date Placeholder 4"/>
          <p:cNvSpPr>
            <a:spLocks noGrp="1"/>
          </p:cNvSpPr>
          <p:nvPr>
            <p:ph type="dt" sz="half" idx="12"/>
          </p:nvPr>
        </p:nvSpPr>
        <p:spPr/>
        <p:txBody>
          <a:bodyPr/>
          <a:lstStyle/>
          <a:p>
            <a:fld id="{7F68BDF0-83F0-48B5-9D39-1D8C9027DB05}" type="datetime1">
              <a:rPr lang="pt-BR" smtClean="0">
                <a:solidFill>
                  <a:prstClr val="black">
                    <a:tint val="75000"/>
                  </a:prstClr>
                </a:solidFill>
              </a:rPr>
              <a:t>29/11/2016</a:t>
            </a:fld>
            <a:endParaRPr dirty="0">
              <a:solidFill>
                <a:prstClr val="black">
                  <a:tint val="75000"/>
                </a:prstClr>
              </a:solidFill>
            </a:endParaRPr>
          </a:p>
        </p:txBody>
      </p:sp>
    </p:spTree>
    <p:extLst>
      <p:ext uri="{BB962C8B-B14F-4D97-AF65-F5344CB8AC3E}">
        <p14:creationId xmlns:p14="http://schemas.microsoft.com/office/powerpoint/2010/main" val="187111450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16740"/>
            <a:ext cx="10766987" cy="1144058"/>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Espace réservé du texte 2"/>
          <p:cNvSpPr>
            <a:spLocks noGrp="1"/>
          </p:cNvSpPr>
          <p:nvPr>
            <p:ph type="body" idx="1"/>
          </p:nvPr>
        </p:nvSpPr>
        <p:spPr>
          <a:xfrm>
            <a:off x="609600" y="1289343"/>
            <a:ext cx="10972800" cy="4530154"/>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Espace réservé du numéro de diapositive 5"/>
          <p:cNvSpPr>
            <a:spLocks noGrp="1"/>
          </p:cNvSpPr>
          <p:nvPr>
            <p:ph type="sldNum" sz="quarter" idx="4"/>
          </p:nvPr>
        </p:nvSpPr>
        <p:spPr>
          <a:xfrm>
            <a:off x="11490325" y="679258"/>
            <a:ext cx="726659" cy="198183"/>
          </a:xfrm>
          <a:prstGeom prst="rect">
            <a:avLst/>
          </a:prstGeom>
          <a:solidFill>
            <a:schemeClr val="accent2"/>
          </a:solidFill>
        </p:spPr>
        <p:txBody>
          <a:bodyPr vert="horz" wrap="none" lIns="91440" tIns="45720" rIns="91440" bIns="45720" rtlCol="0" anchor="ctr"/>
          <a:lstStyle>
            <a:lvl1pPr algn="r">
              <a:defRPr sz="1201">
                <a:solidFill>
                  <a:schemeClr val="bg1"/>
                </a:solidFill>
                <a:latin typeface="Arial" pitchFamily="34" charset="0"/>
                <a:cs typeface="Arial" pitchFamily="34" charset="0"/>
              </a:defRPr>
            </a:lvl1pPr>
          </a:lstStyle>
          <a:p>
            <a:fld id="{5B31B9E4-8E4D-4C86-BFD7-412B282B373B}" type="slidenum">
              <a:rPr lang="fr-FR" smtClean="0">
                <a:solidFill>
                  <a:prstClr val="white"/>
                </a:solidFill>
              </a:rPr>
              <a:pPr/>
              <a:t>‹#›</a:t>
            </a:fld>
            <a:endParaRPr lang="fr-FR">
              <a:solidFill>
                <a:prstClr val="white"/>
              </a:solidFill>
            </a:endParaRPr>
          </a:p>
        </p:txBody>
      </p:sp>
      <p:pic>
        <p:nvPicPr>
          <p:cNvPr id="2051" name="Picture 3" descr="D:\Le sel en +\Realisations\TBWA\120117 Microelectronics\ST_Bloc marque_Qi_V.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01494" y="6240927"/>
            <a:ext cx="889517" cy="490446"/>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4"/>
          <p:cNvSpPr>
            <a:spLocks noGrp="1"/>
          </p:cNvSpPr>
          <p:nvPr>
            <p:ph type="ftr" sz="quarter" idx="3"/>
          </p:nvPr>
        </p:nvSpPr>
        <p:spPr>
          <a:xfrm>
            <a:off x="1422401" y="6552311"/>
            <a:ext cx="4552780" cy="123225"/>
          </a:xfrm>
          <a:prstGeom prst="rect">
            <a:avLst/>
          </a:prstGeom>
        </p:spPr>
        <p:txBody>
          <a:bodyPr vert="horz" wrap="square" lIns="0" tIns="0" rIns="0" bIns="0" rtlCol="0" anchor="ctr">
            <a:spAutoFit/>
          </a:bodyPr>
          <a:lstStyle>
            <a:lvl1pPr algn="r">
              <a:defRPr sz="801">
                <a:solidFill>
                  <a:schemeClr val="tx1">
                    <a:tint val="75000"/>
                  </a:schemeClr>
                </a:solidFill>
                <a:latin typeface="Arial" pitchFamily="34" charset="0"/>
                <a:cs typeface="Arial" pitchFamily="34" charset="0"/>
              </a:defRPr>
            </a:lvl1pPr>
          </a:lstStyle>
          <a:p>
            <a:r>
              <a:rPr lang="en-US" smtClean="0">
                <a:solidFill>
                  <a:prstClr val="black">
                    <a:tint val="75000"/>
                  </a:prstClr>
                </a:solidFill>
              </a:rPr>
              <a:t>Presentation Title</a:t>
            </a:r>
            <a:endParaRPr lang="en-US">
              <a:solidFill>
                <a:prstClr val="black">
                  <a:tint val="75000"/>
                </a:prstClr>
              </a:solidFill>
            </a:endParaRPr>
          </a:p>
        </p:txBody>
      </p:sp>
      <p:sp>
        <p:nvSpPr>
          <p:cNvPr id="10" name="Espace réservé de la date 3"/>
          <p:cNvSpPr>
            <a:spLocks noGrp="1"/>
          </p:cNvSpPr>
          <p:nvPr>
            <p:ph type="dt" sz="half" idx="2"/>
          </p:nvPr>
        </p:nvSpPr>
        <p:spPr>
          <a:xfrm>
            <a:off x="6126924" y="6552304"/>
            <a:ext cx="519373" cy="123239"/>
          </a:xfrm>
          <a:prstGeom prst="rect">
            <a:avLst/>
          </a:prstGeom>
        </p:spPr>
        <p:txBody>
          <a:bodyPr vert="horz" wrap="none" lIns="0" tIns="0" rIns="0" bIns="0" rtlCol="0" anchor="ctr">
            <a:spAutoFit/>
          </a:bodyPr>
          <a:lstStyle>
            <a:lvl1pPr algn="l">
              <a:defRPr lang="fr-FR" sz="801" smtClean="0">
                <a:solidFill>
                  <a:schemeClr val="tx1">
                    <a:tint val="75000"/>
                  </a:schemeClr>
                </a:solidFill>
                <a:latin typeface="Arial" pitchFamily="34" charset="0"/>
                <a:cs typeface="Arial" pitchFamily="34" charset="0"/>
              </a:defRPr>
            </a:lvl1pPr>
          </a:lstStyle>
          <a:p>
            <a:fld id="{A009545B-C962-4BE7-B5D3-2EFE6CD40908}" type="datetime1">
              <a:rPr lang="pt-BR" smtClean="0">
                <a:solidFill>
                  <a:prstClr val="black">
                    <a:tint val="75000"/>
                  </a:prstClr>
                </a:solidFill>
              </a:rPr>
              <a:t>29/11/2016</a:t>
            </a:fld>
            <a:endParaRPr>
              <a:solidFill>
                <a:prstClr val="black">
                  <a:tint val="75000"/>
                </a:prstClr>
              </a:solidFill>
            </a:endParaRPr>
          </a:p>
        </p:txBody>
      </p:sp>
    </p:spTree>
    <p:extLst>
      <p:ext uri="{BB962C8B-B14F-4D97-AF65-F5344CB8AC3E}">
        <p14:creationId xmlns:p14="http://schemas.microsoft.com/office/powerpoint/2010/main" val="401864732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63" r:id="rId11"/>
    <p:sldLayoutId id="2147483740" r:id="rId12"/>
    <p:sldLayoutId id="2147483729" r:id="rId13"/>
    <p:sldLayoutId id="2147483730" r:id="rId14"/>
    <p:sldLayoutId id="2147483733" r:id="rId15"/>
    <p:sldLayoutId id="2147483755" r:id="rId16"/>
    <p:sldLayoutId id="2147483756" r:id="rId17"/>
    <p:sldLayoutId id="2147483757" r:id="rId18"/>
    <p:sldLayoutId id="2147483760" r:id="rId19"/>
    <p:sldLayoutId id="2147483761" r:id="rId20"/>
    <p:sldLayoutId id="2147483722" r:id="rId21"/>
    <p:sldLayoutId id="2147483723" r:id="rId22"/>
    <p:sldLayoutId id="2147483707" r:id="rId23"/>
    <p:sldLayoutId id="2147483708" r:id="rId24"/>
  </p:sldLayoutIdLst>
  <p:transition spd="slow">
    <p:push dir="u"/>
  </p:transition>
  <p:timing>
    <p:tnLst>
      <p:par>
        <p:cTn id="1" dur="indefinite" restart="never" nodeType="tmRoot"/>
      </p:par>
    </p:tnLst>
  </p:timing>
  <p:hf hdr="0" ftr="0" dt="0"/>
  <p:txStyles>
    <p:titleStyle>
      <a:lvl1pPr algn="r" defTabSz="915223" rtl="0" eaLnBrk="1" latinLnBrk="0" hangingPunct="1">
        <a:spcBef>
          <a:spcPct val="0"/>
        </a:spcBef>
        <a:buNone/>
        <a:defRPr sz="3603" kern="1200">
          <a:solidFill>
            <a:schemeClr val="accent1"/>
          </a:solidFill>
          <a:latin typeface="Arial" pitchFamily="34" charset="0"/>
          <a:ea typeface="+mj-ea"/>
          <a:cs typeface="Arial" pitchFamily="34" charset="0"/>
        </a:defRPr>
      </a:lvl1pPr>
    </p:titleStyle>
    <p:bodyStyle>
      <a:lvl1pPr marL="177960" indent="-177960" algn="l" defTabSz="915223" rtl="0" eaLnBrk="1" latinLnBrk="0" hangingPunct="1">
        <a:lnSpc>
          <a:spcPct val="100000"/>
        </a:lnSpc>
        <a:spcBef>
          <a:spcPts val="1802"/>
        </a:spcBef>
        <a:spcAft>
          <a:spcPts val="601"/>
        </a:spcAft>
        <a:buClr>
          <a:schemeClr val="accent1"/>
        </a:buClr>
        <a:buFont typeface="Arial" pitchFamily="34" charset="0"/>
        <a:buChar char="•"/>
        <a:defRPr sz="2002" kern="1200">
          <a:solidFill>
            <a:schemeClr val="accent4"/>
          </a:solidFill>
          <a:latin typeface="Arial" pitchFamily="34" charset="0"/>
          <a:ea typeface="+mn-ea"/>
          <a:cs typeface="Arial" pitchFamily="34" charset="0"/>
        </a:defRPr>
      </a:lvl1pPr>
      <a:lvl2pPr marL="533880" indent="-177960" algn="l" defTabSz="915223" rtl="0" eaLnBrk="1" latinLnBrk="0" hangingPunct="1">
        <a:lnSpc>
          <a:spcPct val="90000"/>
        </a:lnSpc>
        <a:spcBef>
          <a:spcPts val="0"/>
        </a:spcBef>
        <a:spcAft>
          <a:spcPts val="601"/>
        </a:spcAft>
        <a:buClr>
          <a:schemeClr val="accent4">
            <a:lumMod val="90000"/>
            <a:lumOff val="10000"/>
          </a:schemeClr>
        </a:buClr>
        <a:buFont typeface="Arial" pitchFamily="34" charset="0"/>
        <a:buChar char="•"/>
        <a:defRPr sz="1601" kern="1200">
          <a:solidFill>
            <a:schemeClr val="accent4">
              <a:lumMod val="90000"/>
              <a:lumOff val="10000"/>
            </a:schemeClr>
          </a:solidFill>
          <a:latin typeface="Arial" pitchFamily="34" charset="0"/>
          <a:ea typeface="+mn-ea"/>
          <a:cs typeface="Arial" pitchFamily="34" charset="0"/>
        </a:defRPr>
      </a:lvl2pPr>
      <a:lvl3pPr marL="902512" indent="-177960" algn="l" defTabSz="915223" rtl="0" eaLnBrk="1" latinLnBrk="0" hangingPunct="1">
        <a:lnSpc>
          <a:spcPct val="90000"/>
        </a:lnSpc>
        <a:spcBef>
          <a:spcPts val="0"/>
        </a:spcBef>
        <a:spcAft>
          <a:spcPts val="300"/>
        </a:spcAft>
        <a:buFont typeface="Arial" pitchFamily="34" charset="0"/>
        <a:buChar char="•"/>
        <a:defRPr sz="1401" kern="1200" baseline="0">
          <a:solidFill>
            <a:schemeClr val="accent3">
              <a:lumMod val="50000"/>
            </a:schemeClr>
          </a:solidFill>
          <a:latin typeface="Arial" pitchFamily="34" charset="0"/>
          <a:ea typeface="+mn-ea"/>
          <a:cs typeface="Arial" pitchFamily="34" charset="0"/>
        </a:defRPr>
      </a:lvl3pPr>
      <a:lvl4pPr marL="1528549" indent="-155715" algn="l" defTabSz="915223" rtl="0" eaLnBrk="1" latinLnBrk="0" hangingPunct="1">
        <a:lnSpc>
          <a:spcPct val="90000"/>
        </a:lnSpc>
        <a:spcBef>
          <a:spcPts val="0"/>
        </a:spcBef>
        <a:spcAft>
          <a:spcPts val="300"/>
        </a:spcAft>
        <a:buFont typeface="Arial" pitchFamily="34" charset="0"/>
        <a:buChar char="•"/>
        <a:defRPr sz="1201" kern="1200" baseline="0">
          <a:solidFill>
            <a:schemeClr val="accent3">
              <a:lumMod val="75000"/>
            </a:schemeClr>
          </a:solidFill>
          <a:latin typeface="Arial" pitchFamily="34" charset="0"/>
          <a:ea typeface="+mn-ea"/>
          <a:cs typeface="Arial" pitchFamily="34" charset="0"/>
        </a:defRPr>
      </a:lvl4pPr>
      <a:lvl5pPr marL="2059252" indent="-228806" algn="l" defTabSz="915223" rtl="0" eaLnBrk="1" latinLnBrk="0" hangingPunct="1">
        <a:spcBef>
          <a:spcPct val="20000"/>
        </a:spcBef>
        <a:buFont typeface="Arial" pitchFamily="34" charset="0"/>
        <a:buChar char="»"/>
        <a:defRPr sz="2002" kern="1200">
          <a:solidFill>
            <a:schemeClr val="tx1"/>
          </a:solidFill>
          <a:latin typeface="Arial" pitchFamily="34" charset="0"/>
          <a:ea typeface="+mn-ea"/>
          <a:cs typeface="Arial" pitchFamily="34" charset="0"/>
        </a:defRPr>
      </a:lvl5pPr>
      <a:lvl6pPr marL="2516863"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6pPr>
      <a:lvl7pPr marL="2974475"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7pPr>
      <a:lvl8pPr marL="3432086"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8pPr>
      <a:lvl9pPr marL="3889698"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9pPr>
    </p:bodyStyle>
    <p:otherStyle>
      <a:defPPr>
        <a:defRPr lang="fr-FR"/>
      </a:defPPr>
      <a:lvl1pPr marL="0" algn="l" defTabSz="915223" rtl="0" eaLnBrk="1" latinLnBrk="0" hangingPunct="1">
        <a:defRPr sz="1802" kern="1200">
          <a:solidFill>
            <a:schemeClr val="tx1"/>
          </a:solidFill>
          <a:latin typeface="+mn-lt"/>
          <a:ea typeface="+mn-ea"/>
          <a:cs typeface="+mn-cs"/>
        </a:defRPr>
      </a:lvl1pPr>
      <a:lvl2pPr marL="457611" algn="l" defTabSz="915223" rtl="0" eaLnBrk="1" latinLnBrk="0" hangingPunct="1">
        <a:defRPr sz="1802" kern="1200">
          <a:solidFill>
            <a:schemeClr val="tx1"/>
          </a:solidFill>
          <a:latin typeface="+mn-lt"/>
          <a:ea typeface="+mn-ea"/>
          <a:cs typeface="+mn-cs"/>
        </a:defRPr>
      </a:lvl2pPr>
      <a:lvl3pPr marL="915223" algn="l" defTabSz="915223" rtl="0" eaLnBrk="1" latinLnBrk="0" hangingPunct="1">
        <a:defRPr sz="1802" kern="1200">
          <a:solidFill>
            <a:schemeClr val="tx1"/>
          </a:solidFill>
          <a:latin typeface="+mn-lt"/>
          <a:ea typeface="+mn-ea"/>
          <a:cs typeface="+mn-cs"/>
        </a:defRPr>
      </a:lvl3pPr>
      <a:lvl4pPr marL="1372834" algn="l" defTabSz="915223" rtl="0" eaLnBrk="1" latinLnBrk="0" hangingPunct="1">
        <a:defRPr sz="1802" kern="1200">
          <a:solidFill>
            <a:schemeClr val="tx1"/>
          </a:solidFill>
          <a:latin typeface="+mn-lt"/>
          <a:ea typeface="+mn-ea"/>
          <a:cs typeface="+mn-cs"/>
        </a:defRPr>
      </a:lvl4pPr>
      <a:lvl5pPr marL="1830446" algn="l" defTabSz="915223" rtl="0" eaLnBrk="1" latinLnBrk="0" hangingPunct="1">
        <a:defRPr sz="1802" kern="1200">
          <a:solidFill>
            <a:schemeClr val="tx1"/>
          </a:solidFill>
          <a:latin typeface="+mn-lt"/>
          <a:ea typeface="+mn-ea"/>
          <a:cs typeface="+mn-cs"/>
        </a:defRPr>
      </a:lvl5pPr>
      <a:lvl6pPr marL="2288057" algn="l" defTabSz="915223" rtl="0" eaLnBrk="1" latinLnBrk="0" hangingPunct="1">
        <a:defRPr sz="1802" kern="1200">
          <a:solidFill>
            <a:schemeClr val="tx1"/>
          </a:solidFill>
          <a:latin typeface="+mn-lt"/>
          <a:ea typeface="+mn-ea"/>
          <a:cs typeface="+mn-cs"/>
        </a:defRPr>
      </a:lvl6pPr>
      <a:lvl7pPr marL="2745669" algn="l" defTabSz="915223" rtl="0" eaLnBrk="1" latinLnBrk="0" hangingPunct="1">
        <a:defRPr sz="1802" kern="1200">
          <a:solidFill>
            <a:schemeClr val="tx1"/>
          </a:solidFill>
          <a:latin typeface="+mn-lt"/>
          <a:ea typeface="+mn-ea"/>
          <a:cs typeface="+mn-cs"/>
        </a:defRPr>
      </a:lvl7pPr>
      <a:lvl8pPr marL="3203280" algn="l" defTabSz="915223" rtl="0" eaLnBrk="1" latinLnBrk="0" hangingPunct="1">
        <a:defRPr sz="1802" kern="1200">
          <a:solidFill>
            <a:schemeClr val="tx1"/>
          </a:solidFill>
          <a:latin typeface="+mn-lt"/>
          <a:ea typeface="+mn-ea"/>
          <a:cs typeface="+mn-cs"/>
        </a:defRPr>
      </a:lvl8pPr>
      <a:lvl9pPr marL="3660892" algn="l" defTabSz="915223" rtl="0" eaLnBrk="1" latinLnBrk="0" hangingPunct="1">
        <a:defRPr sz="18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hyperlink" Target="http://www.st.com/stm32f4"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hemeOverride" Target="../theme/themeOverride86.xml"/><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themeOverride" Target="../theme/themeOverride87.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2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303.png"/><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302.png"/><Relationship Id="rId5" Type="http://schemas.openxmlformats.org/officeDocument/2006/relationships/image" Target="../media/image299.png"/><Relationship Id="rId4" Type="http://schemas.openxmlformats.org/officeDocument/2006/relationships/image" Target="../media/image228.png"/></Relationships>
</file>

<file path=ppt/slides/_rels/slide107.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notesSlide" Target="../notesSlides/notesSlide96.xml"/><Relationship Id="rId7" Type="http://schemas.openxmlformats.org/officeDocument/2006/relationships/image" Target="../media/image299.png"/><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228.png"/><Relationship Id="rId5" Type="http://schemas.openxmlformats.org/officeDocument/2006/relationships/image" Target="../media/image305.png"/><Relationship Id="rId4" Type="http://schemas.openxmlformats.org/officeDocument/2006/relationships/image" Target="../media/image304.png"/><Relationship Id="rId9" Type="http://schemas.openxmlformats.org/officeDocument/2006/relationships/image" Target="../media/image3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hemeOverride" Target="../theme/themeOverride90.xml"/><Relationship Id="rId6" Type="http://schemas.openxmlformats.org/officeDocument/2006/relationships/image" Target="../media/image228.png"/><Relationship Id="rId5" Type="http://schemas.openxmlformats.org/officeDocument/2006/relationships/image" Target="../media/image306.png"/><Relationship Id="rId4" Type="http://schemas.openxmlformats.org/officeDocument/2006/relationships/image" Target="../media/image30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28.png"/><Relationship Id="rId5" Type="http://schemas.openxmlformats.org/officeDocument/2006/relationships/image" Target="../media/image307.png"/><Relationship Id="rId4" Type="http://schemas.openxmlformats.org/officeDocument/2006/relationships/image" Target="../media/image30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hemeOverride" Target="../theme/themeOverride92.xml"/><Relationship Id="rId4" Type="http://schemas.openxmlformats.org/officeDocument/2006/relationships/image" Target="../media/image228.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hemeOverride" Target="../theme/themeOverride93.xml"/><Relationship Id="rId4" Type="http://schemas.openxmlformats.org/officeDocument/2006/relationships/image" Target="../media/image228.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hemeOverride" Target="../theme/themeOverride94.xml"/><Relationship Id="rId4" Type="http://schemas.openxmlformats.org/officeDocument/2006/relationships/image" Target="../media/image228.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4.xml"/><Relationship Id="rId1" Type="http://schemas.openxmlformats.org/officeDocument/2006/relationships/themeOverride" Target="../theme/themeOverride95.xml"/><Relationship Id="rId4" Type="http://schemas.openxmlformats.org/officeDocument/2006/relationships/image" Target="../media/image22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hemeOverride" Target="../theme/themeOverride96.xml"/><Relationship Id="rId5" Type="http://schemas.openxmlformats.org/officeDocument/2006/relationships/image" Target="../media/image309.jpg"/><Relationship Id="rId4" Type="http://schemas.openxmlformats.org/officeDocument/2006/relationships/image" Target="../media/image308.png"/></Relationships>
</file>

<file path=ppt/slides/_rels/slide118.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319.png"/><Relationship Id="rId18" Type="http://schemas.openxmlformats.org/officeDocument/2006/relationships/image" Target="../media/image324.png"/><Relationship Id="rId3" Type="http://schemas.openxmlformats.org/officeDocument/2006/relationships/notesSlide" Target="../notesSlides/notesSlide104.xml"/><Relationship Id="rId7" Type="http://schemas.openxmlformats.org/officeDocument/2006/relationships/image" Target="../media/image313.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slideLayout" Target="../slideLayouts/slideLayout2.xml"/><Relationship Id="rId16" Type="http://schemas.openxmlformats.org/officeDocument/2006/relationships/image" Target="../media/image322.png"/><Relationship Id="rId20" Type="http://schemas.openxmlformats.org/officeDocument/2006/relationships/image" Target="../media/image326.png"/><Relationship Id="rId1" Type="http://schemas.openxmlformats.org/officeDocument/2006/relationships/themeOverride" Target="../theme/themeOverride97.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5" Type="http://schemas.openxmlformats.org/officeDocument/2006/relationships/image" Target="../media/image321.png"/><Relationship Id="rId10" Type="http://schemas.openxmlformats.org/officeDocument/2006/relationships/image" Target="../media/image316.png"/><Relationship Id="rId19" Type="http://schemas.openxmlformats.org/officeDocument/2006/relationships/image" Target="../media/image325.png"/><Relationship Id="rId4" Type="http://schemas.openxmlformats.org/officeDocument/2006/relationships/image" Target="../media/image310.png"/><Relationship Id="rId9" Type="http://schemas.openxmlformats.org/officeDocument/2006/relationships/image" Target="../media/image315.png"/><Relationship Id="rId14" Type="http://schemas.openxmlformats.org/officeDocument/2006/relationships/image" Target="../media/image3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329.png"/><Relationship Id="rId2" Type="http://schemas.openxmlformats.org/officeDocument/2006/relationships/slideLayout" Target="../slideLayouts/slideLayout2.xml"/><Relationship Id="rId1" Type="http://schemas.openxmlformats.org/officeDocument/2006/relationships/themeOverride" Target="../theme/themeOverride98.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20.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notesSlide" Target="../notesSlides/notesSlide106.xml"/><Relationship Id="rId7" Type="http://schemas.openxmlformats.org/officeDocument/2006/relationships/image" Target="../media/image332.jpg"/><Relationship Id="rId2" Type="http://schemas.openxmlformats.org/officeDocument/2006/relationships/slideLayout" Target="../slideLayouts/slideLayout10.xml"/><Relationship Id="rId1" Type="http://schemas.openxmlformats.org/officeDocument/2006/relationships/themeOverride" Target="../theme/themeOverride99.xml"/><Relationship Id="rId6" Type="http://schemas.openxmlformats.org/officeDocument/2006/relationships/image" Target="../media/image331.png"/><Relationship Id="rId5" Type="http://schemas.openxmlformats.org/officeDocument/2006/relationships/image" Target="../media/image41.png"/><Relationship Id="rId4" Type="http://schemas.openxmlformats.org/officeDocument/2006/relationships/image" Target="../media/image330.jp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hemeOverride" Target="../theme/themeOverride100.xml"/><Relationship Id="rId6" Type="http://schemas.openxmlformats.org/officeDocument/2006/relationships/image" Target="../media/image335.png"/><Relationship Id="rId5" Type="http://schemas.openxmlformats.org/officeDocument/2006/relationships/image" Target="../media/image228.png"/><Relationship Id="rId4" Type="http://schemas.openxmlformats.org/officeDocument/2006/relationships/image" Target="../media/image334.png"/></Relationships>
</file>

<file path=ppt/slides/_rels/slide122.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notesSlide" Target="../notesSlides/notesSlide108.xml"/><Relationship Id="rId7" Type="http://schemas.openxmlformats.org/officeDocument/2006/relationships/image" Target="../media/image338.png"/><Relationship Id="rId2" Type="http://schemas.openxmlformats.org/officeDocument/2006/relationships/slideLayout" Target="../slideLayouts/slideLayout10.xml"/><Relationship Id="rId1" Type="http://schemas.openxmlformats.org/officeDocument/2006/relationships/themeOverride" Target="../theme/themeOverride101.xml"/><Relationship Id="rId6" Type="http://schemas.openxmlformats.org/officeDocument/2006/relationships/image" Target="../media/image228.png"/><Relationship Id="rId5" Type="http://schemas.openxmlformats.org/officeDocument/2006/relationships/image" Target="../media/image337.png"/><Relationship Id="rId4" Type="http://schemas.openxmlformats.org/officeDocument/2006/relationships/image" Target="../media/image336.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image" Target="../media/image338.png"/><Relationship Id="rId2" Type="http://schemas.openxmlformats.org/officeDocument/2006/relationships/slideLayout" Target="../slideLayouts/slideLayout10.xml"/><Relationship Id="rId1" Type="http://schemas.openxmlformats.org/officeDocument/2006/relationships/themeOverride" Target="../theme/themeOverride102.xml"/><Relationship Id="rId6" Type="http://schemas.openxmlformats.org/officeDocument/2006/relationships/image" Target="../media/image228.png"/><Relationship Id="rId5" Type="http://schemas.openxmlformats.org/officeDocument/2006/relationships/image" Target="../media/image340.png"/><Relationship Id="rId4" Type="http://schemas.openxmlformats.org/officeDocument/2006/relationships/image" Target="../media/image336.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0.xml"/><Relationship Id="rId1" Type="http://schemas.openxmlformats.org/officeDocument/2006/relationships/themeOverride" Target="../theme/themeOverride103.xml"/><Relationship Id="rId4" Type="http://schemas.openxmlformats.org/officeDocument/2006/relationships/image" Target="../media/image264.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hemeOverride" Target="../theme/themeOverride104.xml"/><Relationship Id="rId6" Type="http://schemas.openxmlformats.org/officeDocument/2006/relationships/image" Target="../media/image264.png"/><Relationship Id="rId5" Type="http://schemas.openxmlformats.org/officeDocument/2006/relationships/chart" Target="../charts/chart1.xml"/><Relationship Id="rId4" Type="http://schemas.openxmlformats.org/officeDocument/2006/relationships/image" Target="../media/image341.png"/></Relationships>
</file>

<file path=ppt/slides/_rels/slide12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notesSlide" Target="../notesSlides/notesSlide112.xml"/><Relationship Id="rId7" Type="http://schemas.openxmlformats.org/officeDocument/2006/relationships/image" Target="../media/image345.png"/><Relationship Id="rId2" Type="http://schemas.openxmlformats.org/officeDocument/2006/relationships/slideLayout" Target="../slideLayouts/slideLayout2.xml"/><Relationship Id="rId1" Type="http://schemas.openxmlformats.org/officeDocument/2006/relationships/themeOverride" Target="../theme/themeOverride105.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264.png"/><Relationship Id="rId2" Type="http://schemas.openxmlformats.org/officeDocument/2006/relationships/slideLayout" Target="../slideLayouts/slideLayout2.xml"/><Relationship Id="rId1" Type="http://schemas.openxmlformats.org/officeDocument/2006/relationships/themeOverride" Target="../theme/themeOverride106.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jp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4.xml"/><Relationship Id="rId1" Type="http://schemas.openxmlformats.org/officeDocument/2006/relationships/themeOverride" Target="../theme/themeOverride107.xml"/><Relationship Id="rId4" Type="http://schemas.openxmlformats.org/officeDocument/2006/relationships/image" Target="../media/image349.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openxmlformats.org/officeDocument/2006/relationships/image" Target="../media/image34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1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hemeOverride" Target="../theme/themeOverride109.xml"/></Relationships>
</file>

<file path=ppt/slides/_rels/slide131.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png"/><Relationship Id="rId3" Type="http://schemas.openxmlformats.org/officeDocument/2006/relationships/image" Target="../media/image350.png"/><Relationship Id="rId7" Type="http://schemas.openxmlformats.org/officeDocument/2006/relationships/image" Target="../media/image354.png"/><Relationship Id="rId12" Type="http://schemas.openxmlformats.org/officeDocument/2006/relationships/image" Target="../media/image359.png"/><Relationship Id="rId17" Type="http://schemas.openxmlformats.org/officeDocument/2006/relationships/image" Target="../media/image364.png"/><Relationship Id="rId2" Type="http://schemas.openxmlformats.org/officeDocument/2006/relationships/slideLayout" Target="../slideLayouts/slideLayout6.xml"/><Relationship Id="rId16" Type="http://schemas.openxmlformats.org/officeDocument/2006/relationships/image" Target="../media/image363.png"/><Relationship Id="rId1" Type="http://schemas.openxmlformats.org/officeDocument/2006/relationships/themeOverride" Target="../theme/themeOverride110.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5" Type="http://schemas.openxmlformats.org/officeDocument/2006/relationships/image" Target="../media/image362.pn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png"/><Relationship Id="rId14" Type="http://schemas.openxmlformats.org/officeDocument/2006/relationships/image" Target="../media/image361.png"/></Relationships>
</file>

<file path=ppt/slides/_rels/slide132.xml.rels><?xml version="1.0" encoding="UTF-8" standalone="yes"?>
<Relationships xmlns="http://schemas.openxmlformats.org/package/2006/relationships"><Relationship Id="rId8" Type="http://schemas.openxmlformats.org/officeDocument/2006/relationships/image" Target="../media/image365.jpeg"/><Relationship Id="rId3" Type="http://schemas.openxmlformats.org/officeDocument/2006/relationships/hyperlink" Target="http://www.st.com/web/catalog/tools/FM146/CL2167/SC2006/PF262013" TargetMode="External"/><Relationship Id="rId7" Type="http://schemas.openxmlformats.org/officeDocument/2006/relationships/hyperlink" Target="http://www.st.com/web/catalog/tools/FM146/CL2167/SC2006/PF261191" TargetMode="External"/><Relationship Id="rId2" Type="http://schemas.openxmlformats.org/officeDocument/2006/relationships/slideLayout" Target="../slideLayouts/slideLayout2.xml"/><Relationship Id="rId1" Type="http://schemas.openxmlformats.org/officeDocument/2006/relationships/themeOverride" Target="../theme/themeOverride111.xml"/><Relationship Id="rId6" Type="http://schemas.openxmlformats.org/officeDocument/2006/relationships/hyperlink" Target="http://www.st.com/web/catalog/tools/FM146/CL2167/SC2006/PF261986" TargetMode="External"/><Relationship Id="rId5" Type="http://schemas.openxmlformats.org/officeDocument/2006/relationships/hyperlink" Target="http://www.st.com/web/catalog/tools/FM146/CL2167/SC2006/PF261465" TargetMode="External"/><Relationship Id="rId10" Type="http://schemas.openxmlformats.org/officeDocument/2006/relationships/image" Target="../media/image367.jpeg"/><Relationship Id="rId4" Type="http://schemas.openxmlformats.org/officeDocument/2006/relationships/hyperlink" Target="http://www.st.com/web/catalog/tools/FM146/CL2167/SC2006/PF262014" TargetMode="External"/><Relationship Id="rId9" Type="http://schemas.openxmlformats.org/officeDocument/2006/relationships/image" Target="../media/image36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hyperlink" Target="http://www.st.com/web/catalog/tools/FM146/CL2167/SC2006/PF260517" TargetMode="External"/><Relationship Id="rId7" Type="http://schemas.openxmlformats.org/officeDocument/2006/relationships/hyperlink" Target="http://www.st.com/web/catalog/tools/FM146/CL2167/SC2006/PF260759" TargetMode="External"/><Relationship Id="rId12" Type="http://schemas.openxmlformats.org/officeDocument/2006/relationships/image" Target="../media/image370.jpeg"/><Relationship Id="rId2" Type="http://schemas.openxmlformats.org/officeDocument/2006/relationships/slideLayout" Target="../slideLayouts/slideLayout2.xml"/><Relationship Id="rId1" Type="http://schemas.openxmlformats.org/officeDocument/2006/relationships/themeOverride" Target="../theme/themeOverride112.xml"/><Relationship Id="rId6" Type="http://schemas.openxmlformats.org/officeDocument/2006/relationships/hyperlink" Target="http://www.st.com/web/catalog/tools/FM146/CL2167/SC2006/PF261983" TargetMode="External"/><Relationship Id="rId11" Type="http://schemas.microsoft.com/office/2007/relationships/hdphoto" Target="../media/hdphoto1.wdp"/><Relationship Id="rId5" Type="http://schemas.openxmlformats.org/officeDocument/2006/relationships/hyperlink" Target="http://www.st.com/web/catalog/tools/FM146/CL2167/SC2006/PF261982" TargetMode="External"/><Relationship Id="rId10" Type="http://schemas.openxmlformats.org/officeDocument/2006/relationships/image" Target="../media/image369.png"/><Relationship Id="rId4" Type="http://schemas.openxmlformats.org/officeDocument/2006/relationships/hyperlink" Target="http://www.st.com/web/catalog/tools/FM146/CL2167/SC2006/PF262191" TargetMode="External"/><Relationship Id="rId9" Type="http://schemas.openxmlformats.org/officeDocument/2006/relationships/image" Target="../media/image368.jpeg"/></Relationships>
</file>

<file path=ppt/slides/_rels/slide134.xml.rels><?xml version="1.0" encoding="UTF-8" standalone="yes"?>
<Relationships xmlns="http://schemas.openxmlformats.org/package/2006/relationships"><Relationship Id="rId8" Type="http://schemas.openxmlformats.org/officeDocument/2006/relationships/image" Target="../media/image371.jpeg"/><Relationship Id="rId3" Type="http://schemas.openxmlformats.org/officeDocument/2006/relationships/hyperlink" Target="http://www.st.com/web/catalog/tools/FM146/CL2167/SC2006/PF260715" TargetMode="External"/><Relationship Id="rId7" Type="http://schemas.openxmlformats.org/officeDocument/2006/relationships/hyperlink" Target="http://www.st.com/web/catalog/tools/FM146/CL2167/SC2006/PF261969" TargetMode="External"/><Relationship Id="rId12" Type="http://schemas.openxmlformats.org/officeDocument/2006/relationships/image" Target="../media/image374.jpeg"/><Relationship Id="rId2" Type="http://schemas.openxmlformats.org/officeDocument/2006/relationships/slideLayout" Target="../slideLayouts/slideLayout2.xml"/><Relationship Id="rId1" Type="http://schemas.openxmlformats.org/officeDocument/2006/relationships/themeOverride" Target="../theme/themeOverride113.xml"/><Relationship Id="rId6" Type="http://schemas.openxmlformats.org/officeDocument/2006/relationships/hyperlink" Target="http://www.st.com/web/catalog/tools/FM146/CL2167/SC2006/PF261984" TargetMode="External"/><Relationship Id="rId11" Type="http://schemas.openxmlformats.org/officeDocument/2006/relationships/image" Target="../media/image373.jpeg"/><Relationship Id="rId5" Type="http://schemas.openxmlformats.org/officeDocument/2006/relationships/hyperlink" Target="http://www.st.com/web/catalog/tools/FM146/CL2167/SC2006/PF261981" TargetMode="External"/><Relationship Id="rId10" Type="http://schemas.microsoft.com/office/2007/relationships/hdphoto" Target="../media/hdphoto2.wdp"/><Relationship Id="rId4" Type="http://schemas.openxmlformats.org/officeDocument/2006/relationships/hyperlink" Target="http://www.st.com/web/catalog/tools/FM146/CL2167/SC2006/PF261319" TargetMode="External"/><Relationship Id="rId9" Type="http://schemas.openxmlformats.org/officeDocument/2006/relationships/image" Target="../media/image372.png"/></Relationships>
</file>

<file path=ppt/slides/_rels/slide135.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85.png"/><Relationship Id="rId18" Type="http://schemas.openxmlformats.org/officeDocument/2006/relationships/image" Target="../media/image390.png"/><Relationship Id="rId3" Type="http://schemas.openxmlformats.org/officeDocument/2006/relationships/image" Target="../media/image375.png"/><Relationship Id="rId7" Type="http://schemas.openxmlformats.org/officeDocument/2006/relationships/image" Target="../media/image379.png"/><Relationship Id="rId12" Type="http://schemas.openxmlformats.org/officeDocument/2006/relationships/image" Target="../media/image384.png"/><Relationship Id="rId17" Type="http://schemas.openxmlformats.org/officeDocument/2006/relationships/image" Target="../media/image389.png"/><Relationship Id="rId2" Type="http://schemas.openxmlformats.org/officeDocument/2006/relationships/slideLayout" Target="../slideLayouts/slideLayout6.xml"/><Relationship Id="rId16" Type="http://schemas.openxmlformats.org/officeDocument/2006/relationships/image" Target="../media/image388.png"/><Relationship Id="rId1" Type="http://schemas.openxmlformats.org/officeDocument/2006/relationships/themeOverride" Target="../theme/themeOverride114.xml"/><Relationship Id="rId6" Type="http://schemas.openxmlformats.org/officeDocument/2006/relationships/image" Target="../media/image378.png"/><Relationship Id="rId11" Type="http://schemas.openxmlformats.org/officeDocument/2006/relationships/image" Target="../media/image383.png"/><Relationship Id="rId5" Type="http://schemas.openxmlformats.org/officeDocument/2006/relationships/image" Target="../media/image377.png"/><Relationship Id="rId15" Type="http://schemas.openxmlformats.org/officeDocument/2006/relationships/image" Target="../media/image387.png"/><Relationship Id="rId10" Type="http://schemas.openxmlformats.org/officeDocument/2006/relationships/image" Target="../media/image382.png"/><Relationship Id="rId19" Type="http://schemas.openxmlformats.org/officeDocument/2006/relationships/image" Target="../media/image391.png"/><Relationship Id="rId4" Type="http://schemas.openxmlformats.org/officeDocument/2006/relationships/image" Target="../media/image376.png"/><Relationship Id="rId9" Type="http://schemas.openxmlformats.org/officeDocument/2006/relationships/image" Target="../media/image381.png"/><Relationship Id="rId14" Type="http://schemas.openxmlformats.org/officeDocument/2006/relationships/image" Target="../media/image386.png"/></Relationships>
</file>

<file path=ppt/slides/_rels/slide136.xml.rels><?xml version="1.0" encoding="UTF-8" standalone="yes"?>
<Relationships xmlns="http://schemas.openxmlformats.org/package/2006/relationships"><Relationship Id="rId8" Type="http://schemas.openxmlformats.org/officeDocument/2006/relationships/image" Target="../media/image394.gif"/><Relationship Id="rId3" Type="http://schemas.openxmlformats.org/officeDocument/2006/relationships/notesSlide" Target="../notesSlides/notesSlide117.xml"/><Relationship Id="rId7" Type="http://schemas.openxmlformats.org/officeDocument/2006/relationships/image" Target="../media/image393.jpeg"/><Relationship Id="rId2" Type="http://schemas.openxmlformats.org/officeDocument/2006/relationships/slideLayout" Target="../slideLayouts/slideLayout2.xml"/><Relationship Id="rId1" Type="http://schemas.openxmlformats.org/officeDocument/2006/relationships/themeOverride" Target="../theme/themeOverride115.xml"/><Relationship Id="rId6" Type="http://schemas.openxmlformats.org/officeDocument/2006/relationships/hyperlink" Target="http://www.st.com/stm32ode" TargetMode="External"/><Relationship Id="rId5" Type="http://schemas.openxmlformats.org/officeDocument/2006/relationships/hyperlink" Target="http://www.st.com/opensoftware" TargetMode="External"/><Relationship Id="rId10" Type="http://schemas.openxmlformats.org/officeDocument/2006/relationships/image" Target="../media/image396.png"/><Relationship Id="rId4" Type="http://schemas.openxmlformats.org/officeDocument/2006/relationships/image" Target="../media/image392.png"/><Relationship Id="rId9" Type="http://schemas.openxmlformats.org/officeDocument/2006/relationships/image" Target="../media/image395.png"/></Relationships>
</file>

<file path=ppt/slides/_rels/slide137.xml.rels><?xml version="1.0" encoding="UTF-8" standalone="yes"?>
<Relationships xmlns="http://schemas.openxmlformats.org/package/2006/relationships"><Relationship Id="rId8" Type="http://schemas.openxmlformats.org/officeDocument/2006/relationships/hyperlink" Target="https://www2.st.com/content/st_com/en/products/embedded-software/audio-ics-software/open-audio/osxacousticsl.html" TargetMode="External"/><Relationship Id="rId13" Type="http://schemas.openxmlformats.org/officeDocument/2006/relationships/hyperlink" Target="https://www2.st.com/content/st_com/en/products/embedded-software/mems-and-sensors-software/open-mems/osxmotiongr.html" TargetMode="External"/><Relationship Id="rId3" Type="http://schemas.openxmlformats.org/officeDocument/2006/relationships/notesSlide" Target="../notesSlides/notesSlide118.xml"/><Relationship Id="rId7" Type="http://schemas.openxmlformats.org/officeDocument/2006/relationships/hyperlink" Target="https://www2.st.com/content/st_com/en/products/embedded-software/audio-ics-software/open-audio/osxacousticec.html" TargetMode="External"/><Relationship Id="rId12" Type="http://schemas.openxmlformats.org/officeDocument/2006/relationships/hyperlink" Target="https://www2.st.com/content/st_com/en/products/embedded-software/mems-and-sensors-software/open-mems/osxmotionfx.html" TargetMode="External"/><Relationship Id="rId2" Type="http://schemas.openxmlformats.org/officeDocument/2006/relationships/slideLayout" Target="../slideLayouts/slideLayout6.xml"/><Relationship Id="rId1" Type="http://schemas.openxmlformats.org/officeDocument/2006/relationships/themeOverride" Target="../theme/themeOverride116.xml"/><Relationship Id="rId6" Type="http://schemas.openxmlformats.org/officeDocument/2006/relationships/hyperlink" Target="https://www2.st.com/content/st_com/en/products/embedded-software/audio-ics-software/open-audio/osxacousticbf.html" TargetMode="External"/><Relationship Id="rId11" Type="http://schemas.openxmlformats.org/officeDocument/2006/relationships/hyperlink" Target="https://www2.st.com/content/st_com/en/products/embedded-software/mems-and-sensors-software/open-mems/osxmotioncp.html" TargetMode="External"/><Relationship Id="rId5" Type="http://schemas.openxmlformats.org/officeDocument/2006/relationships/hyperlink" Target="https://www2.st.com/content/st_com/en/products/embedded-software/audio-ics-software/open-audio/osxbluevoice.html" TargetMode="External"/><Relationship Id="rId15" Type="http://schemas.openxmlformats.org/officeDocument/2006/relationships/hyperlink" Target="https://www2.st.com/content/st_com/en/products/embedded-software/wireless-connectivity-software/open-rf/osxcontiki6lp.html" TargetMode="External"/><Relationship Id="rId10" Type="http://schemas.openxmlformats.org/officeDocument/2006/relationships/hyperlink" Target="https://www2.st.com/content/st_com/en/products/embedded-software/mems-and-sensors-software/open-mems/osxmotionar.html" TargetMode="External"/><Relationship Id="rId4" Type="http://schemas.openxmlformats.org/officeDocument/2006/relationships/hyperlink" Target="http://www.st.com/opensoftware" TargetMode="External"/><Relationship Id="rId9" Type="http://schemas.openxmlformats.org/officeDocument/2006/relationships/image" Target="../media/image397.png"/><Relationship Id="rId14" Type="http://schemas.openxmlformats.org/officeDocument/2006/relationships/hyperlink" Target="https://www2.st.com/content/st_com/en/products/embedded-software/wireless-connectivity-software/open-rf/osxsmartconnps.html"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s://www2.st.com/content/st_com/en/products/embedded-software/mcus-embedded-software/stm32-embedded-software/stm32-ode-function-pack-sw/fp-net-blestar1.html" TargetMode="External"/><Relationship Id="rId13" Type="http://schemas.openxmlformats.org/officeDocument/2006/relationships/hyperlink" Target="https://www2.st.com/content/st_com/en/products/embedded-software/mcus-embedded-software/stm32-embedded-software/stm32-ode-function-pack-sw/fp-sns-flight1.html" TargetMode="External"/><Relationship Id="rId3" Type="http://schemas.openxmlformats.org/officeDocument/2006/relationships/notesSlide" Target="../notesSlides/notesSlide119.xml"/><Relationship Id="rId7" Type="http://schemas.openxmlformats.org/officeDocument/2006/relationships/hyperlink" Target="http://www2.st.com/content/st_com/en/products/embedded-software/mcus-embedded-software/stm32-embedded-software/stm32-ode-function-pack-sw/fp-cld-azure1.html" TargetMode="External"/><Relationship Id="rId12" Type="http://schemas.openxmlformats.org/officeDocument/2006/relationships/hyperlink" Target="https://www2.st.com/content/st_com/en/products/embedded-software/mcus-embedded-software/stm32-embedded-software/stm32-ode-function-pack-sw/fp-sns-allmems1.html" TargetMode="External"/><Relationship Id="rId2" Type="http://schemas.openxmlformats.org/officeDocument/2006/relationships/slideLayout" Target="../slideLayouts/slideLayout6.xml"/><Relationship Id="rId1" Type="http://schemas.openxmlformats.org/officeDocument/2006/relationships/themeOverride" Target="../theme/themeOverride117.xml"/><Relationship Id="rId6" Type="http://schemas.openxmlformats.org/officeDocument/2006/relationships/hyperlink" Target="https://www2.st.com/content/st_com/en/products/embedded-software/mcus-embedded-software/stm32-embedded-software/stm32-ode-function-pack-sw/fp-cld-bluemix1.html" TargetMode="External"/><Relationship Id="rId11" Type="http://schemas.openxmlformats.org/officeDocument/2006/relationships/hyperlink" Target="https://www2.st.com/content/st_com/en/products/embedded-software/mcus-embedded-software/stm32-embedded-software/stm32-ode-function-pack-sw/fp-sns-motenv1.html" TargetMode="External"/><Relationship Id="rId5" Type="http://schemas.openxmlformats.org/officeDocument/2006/relationships/hyperlink" Target="http://www.st.com/stm32ode-fp" TargetMode="External"/><Relationship Id="rId10" Type="http://schemas.openxmlformats.org/officeDocument/2006/relationships/hyperlink" Target="https://www2.st.com/content/st_com/en/products/embedded-software/mcus-embedded-software/stm32-embedded-software/stm32-ode-function-pack-sw/fp-sec-wifinfc1.html" TargetMode="External"/><Relationship Id="rId4" Type="http://schemas.openxmlformats.org/officeDocument/2006/relationships/image" Target="../media/image397.png"/><Relationship Id="rId9" Type="http://schemas.openxmlformats.org/officeDocument/2006/relationships/hyperlink" Target="https://www2.st.com/content/st_com/en/products/embedded-software/mcus-embedded-software/stm32-embedded-software/stm32-ode-function-pack-sw/fp-sec-blenfc1.html" TargetMode="Externa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hyperlink" Target="http://www.ac6-tools.com/downloads/SW4STM32/install_sw4stm32_win_32bits-latest.exe" TargetMode="External"/><Relationship Id="rId5" Type="http://schemas.openxmlformats.org/officeDocument/2006/relationships/hyperlink" Target="http://www.ac6-tools.com/downloads/SW4STM32/install_sw4stm32_win_64bits-latest.exe" TargetMode="External"/><Relationship Id="rId4" Type="http://schemas.openxmlformats.org/officeDocument/2006/relationships/hyperlink" Target="http://www.openstm32.org/" TargetMode="External"/></Relationships>
</file>

<file path=ppt/slides/_rels/slide140.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jpeg"/><Relationship Id="rId3" Type="http://schemas.openxmlformats.org/officeDocument/2006/relationships/image" Target="../media/image398.png"/><Relationship Id="rId7" Type="http://schemas.openxmlformats.org/officeDocument/2006/relationships/image" Target="../media/image402.png"/><Relationship Id="rId12" Type="http://schemas.openxmlformats.org/officeDocument/2006/relationships/image" Target="../media/image407.png"/><Relationship Id="rId2" Type="http://schemas.openxmlformats.org/officeDocument/2006/relationships/slideLayout" Target="../slideLayouts/slideLayout6.xml"/><Relationship Id="rId1" Type="http://schemas.openxmlformats.org/officeDocument/2006/relationships/themeOverride" Target="../theme/themeOverride119.xml"/><Relationship Id="rId6" Type="http://schemas.openxmlformats.org/officeDocument/2006/relationships/image" Target="../media/image401.png"/><Relationship Id="rId11" Type="http://schemas.openxmlformats.org/officeDocument/2006/relationships/image" Target="../media/image406.jpg"/><Relationship Id="rId5" Type="http://schemas.openxmlformats.org/officeDocument/2006/relationships/image" Target="../media/image400.png"/><Relationship Id="rId10" Type="http://schemas.openxmlformats.org/officeDocument/2006/relationships/image" Target="../media/image405.png"/><Relationship Id="rId4" Type="http://schemas.openxmlformats.org/officeDocument/2006/relationships/image" Target="../media/image399.png"/><Relationship Id="rId9" Type="http://schemas.openxmlformats.org/officeDocument/2006/relationships/image" Target="../media/image404.png"/><Relationship Id="rId14" Type="http://schemas.openxmlformats.org/officeDocument/2006/relationships/image" Target="../media/image409.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409.png"/><Relationship Id="rId2" Type="http://schemas.openxmlformats.org/officeDocument/2006/relationships/slideLayout" Target="../slideLayouts/slideLayout6.xml"/><Relationship Id="rId1" Type="http://schemas.openxmlformats.org/officeDocument/2006/relationships/themeOverride" Target="../theme/themeOverride120.xml"/><Relationship Id="rId6" Type="http://schemas.openxmlformats.org/officeDocument/2006/relationships/image" Target="../media/image411.jpeg"/><Relationship Id="rId5" Type="http://schemas.openxmlformats.org/officeDocument/2006/relationships/hyperlink" Target="http://www.st.com/web/catalog/tools/FM116/SC1075/PF260517?s_searchtype=partnumber" TargetMode="External"/><Relationship Id="rId4" Type="http://schemas.openxmlformats.org/officeDocument/2006/relationships/image" Target="../media/image410.png"/></Relationships>
</file>

<file path=ppt/slides/_rels/slide142.xml.rels><?xml version="1.0" encoding="UTF-8" standalone="yes"?>
<Relationships xmlns="http://schemas.openxmlformats.org/package/2006/relationships"><Relationship Id="rId3" Type="http://schemas.openxmlformats.org/officeDocument/2006/relationships/image" Target="../media/image412.jpg"/><Relationship Id="rId2" Type="http://schemas.openxmlformats.org/officeDocument/2006/relationships/slideLayout" Target="../slideLayouts/slideLayout6.xml"/><Relationship Id="rId1" Type="http://schemas.openxmlformats.org/officeDocument/2006/relationships/themeOverride" Target="../theme/themeOverride121.xml"/><Relationship Id="rId5" Type="http://schemas.openxmlformats.org/officeDocument/2006/relationships/hyperlink" Target="http://www.st.com/web/catalog/tools/FM116/SC1444/PF260759?s_searchtype=partnumber" TargetMode="External"/><Relationship Id="rId4" Type="http://schemas.openxmlformats.org/officeDocument/2006/relationships/image" Target="../media/image409.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6.xml"/><Relationship Id="rId1" Type="http://schemas.openxmlformats.org/officeDocument/2006/relationships/themeOverride" Target="../theme/themeOverride122.xml"/><Relationship Id="rId6" Type="http://schemas.openxmlformats.org/officeDocument/2006/relationships/image" Target="../media/image413.jpg"/><Relationship Id="rId5" Type="http://schemas.openxmlformats.org/officeDocument/2006/relationships/image" Target="../media/image409.png"/><Relationship Id="rId4" Type="http://schemas.openxmlformats.org/officeDocument/2006/relationships/hyperlink" Target="http://www.st.com/web/catalog/tools/FM116/SC1075/PF260517?s_searchtype=partnumber"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slideLayout" Target="../slideLayouts/slideLayout6.xml"/><Relationship Id="rId1" Type="http://schemas.openxmlformats.org/officeDocument/2006/relationships/themeOverride" Target="../theme/themeOverride123.xml"/><Relationship Id="rId5" Type="http://schemas.openxmlformats.org/officeDocument/2006/relationships/image" Target="../media/image414.jpeg"/><Relationship Id="rId4" Type="http://schemas.openxmlformats.org/officeDocument/2006/relationships/hyperlink" Target="http://www.st.com/web/catalog/tools/FM116/SC1444/PF260759?s_searchtype=partnumber"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slideLayout" Target="../slideLayouts/slideLayout4.xml"/><Relationship Id="rId1" Type="http://schemas.openxmlformats.org/officeDocument/2006/relationships/themeOverride" Target="../theme/themeOverride124.xml"/><Relationship Id="rId4" Type="http://schemas.openxmlformats.org/officeDocument/2006/relationships/image" Target="../media/image416.jpeg"/></Relationships>
</file>

<file path=ppt/slides/_rels/slide146.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jpeg"/><Relationship Id="rId7" Type="http://schemas.openxmlformats.org/officeDocument/2006/relationships/image" Target="../media/image421.png"/><Relationship Id="rId2" Type="http://schemas.openxmlformats.org/officeDocument/2006/relationships/slideLayout" Target="../slideLayouts/slideLayout6.xml"/><Relationship Id="rId1" Type="http://schemas.openxmlformats.org/officeDocument/2006/relationships/themeOverride" Target="../theme/themeOverride125.xml"/><Relationship Id="rId6" Type="http://schemas.openxmlformats.org/officeDocument/2006/relationships/image" Target="../media/image420.png"/><Relationship Id="rId5" Type="http://schemas.openxmlformats.org/officeDocument/2006/relationships/image" Target="../media/image419.png"/><Relationship Id="rId10" Type="http://schemas.openxmlformats.org/officeDocument/2006/relationships/hyperlink" Target="http://www.st.com/mems" TargetMode="External"/><Relationship Id="rId4" Type="http://schemas.openxmlformats.org/officeDocument/2006/relationships/image" Target="../media/image418.png"/><Relationship Id="rId9" Type="http://schemas.openxmlformats.org/officeDocument/2006/relationships/image" Target="../media/image423.png"/></Relationships>
</file>

<file path=ppt/slides/_rels/slide147.xml.rels><?xml version="1.0" encoding="UTF-8" standalone="yes"?>
<Relationships xmlns="http://schemas.openxmlformats.org/package/2006/relationships"><Relationship Id="rId8" Type="http://schemas.openxmlformats.org/officeDocument/2006/relationships/image" Target="../media/image427.png"/><Relationship Id="rId13" Type="http://schemas.openxmlformats.org/officeDocument/2006/relationships/image" Target="cid:image007.png@01D01937.675984C0" TargetMode="External"/><Relationship Id="rId3" Type="http://schemas.openxmlformats.org/officeDocument/2006/relationships/image" Target="../media/image424.jpeg"/><Relationship Id="rId7" Type="http://schemas.openxmlformats.org/officeDocument/2006/relationships/image" Target="../media/image426.png"/><Relationship Id="rId12" Type="http://schemas.openxmlformats.org/officeDocument/2006/relationships/image" Target="../media/image429.png"/><Relationship Id="rId2" Type="http://schemas.openxmlformats.org/officeDocument/2006/relationships/slideLayout" Target="../slideLayouts/slideLayout2.xml"/><Relationship Id="rId1" Type="http://schemas.openxmlformats.org/officeDocument/2006/relationships/themeOverride" Target="../theme/themeOverride126.xml"/><Relationship Id="rId6" Type="http://schemas.openxmlformats.org/officeDocument/2006/relationships/hyperlink" Target="http://www.st.com/" TargetMode="External"/><Relationship Id="rId11" Type="http://schemas.openxmlformats.org/officeDocument/2006/relationships/hyperlink" Target="http://www.st.com/web/catalog/tools/FM147/SC1887/PF260218?s_searchtype=partnumber" TargetMode="External"/><Relationship Id="rId5" Type="http://schemas.openxmlformats.org/officeDocument/2006/relationships/hyperlink" Target="http://www.st.com/openmems" TargetMode="External"/><Relationship Id="rId10" Type="http://schemas.openxmlformats.org/officeDocument/2006/relationships/image" Target="../media/image428.jpg"/><Relationship Id="rId4" Type="http://schemas.openxmlformats.org/officeDocument/2006/relationships/image" Target="../media/image425.png"/><Relationship Id="rId9" Type="http://schemas.microsoft.com/office/2007/relationships/hdphoto" Target="../media/hdphoto3.wdp"/><Relationship Id="rId14" Type="http://schemas.openxmlformats.org/officeDocument/2006/relationships/hyperlink" Target="http://www.st.com/web/en/catalog/tools/PF260217" TargetMode="External"/></Relationships>
</file>

<file path=ppt/slides/_rels/slide14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8.jpg"/><Relationship Id="rId7" Type="http://schemas.openxmlformats.org/officeDocument/2006/relationships/image" Target="../media/image426.png"/><Relationship Id="rId2" Type="http://schemas.openxmlformats.org/officeDocument/2006/relationships/slideLayout" Target="../slideLayouts/slideLayout2.xml"/><Relationship Id="rId1" Type="http://schemas.openxmlformats.org/officeDocument/2006/relationships/themeOverride" Target="../theme/themeOverride127.xml"/><Relationship Id="rId6" Type="http://schemas.microsoft.com/office/2007/relationships/hdphoto" Target="../media/hdphoto4.wdp"/><Relationship Id="rId5" Type="http://schemas.openxmlformats.org/officeDocument/2006/relationships/image" Target="../media/image431.png"/><Relationship Id="rId4" Type="http://schemas.openxmlformats.org/officeDocument/2006/relationships/image" Target="../media/image430.png"/><Relationship Id="rId9" Type="http://schemas.openxmlformats.org/officeDocument/2006/relationships/image" Target="../media/image433.png"/></Relationships>
</file>

<file path=ppt/slides/_rels/slide14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Layout" Target="../slideLayouts/slideLayout2.xml"/><Relationship Id="rId1" Type="http://schemas.openxmlformats.org/officeDocument/2006/relationships/themeOverride" Target="../theme/themeOverride128.xml"/><Relationship Id="rId5" Type="http://schemas.openxmlformats.org/officeDocument/2006/relationships/image" Target="../media/image435.emf"/><Relationship Id="rId4" Type="http://schemas.openxmlformats.org/officeDocument/2006/relationships/image" Target="../media/image428.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50.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28.jpg"/><Relationship Id="rId7" Type="http://schemas.openxmlformats.org/officeDocument/2006/relationships/image" Target="../media/image437.png"/><Relationship Id="rId2" Type="http://schemas.openxmlformats.org/officeDocument/2006/relationships/slideLayout" Target="../slideLayouts/slideLayout2.xml"/><Relationship Id="rId1" Type="http://schemas.openxmlformats.org/officeDocument/2006/relationships/themeOverride" Target="../theme/themeOverride129.xml"/><Relationship Id="rId6" Type="http://schemas.openxmlformats.org/officeDocument/2006/relationships/image" Target="../media/image436.png"/><Relationship Id="rId5" Type="http://schemas.microsoft.com/office/2007/relationships/hdphoto" Target="../media/hdphoto4.wdp"/><Relationship Id="rId4" Type="http://schemas.openxmlformats.org/officeDocument/2006/relationships/image" Target="../media/image431.png"/></Relationships>
</file>

<file path=ppt/slides/_rels/slide15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slideLayout" Target="../slideLayouts/slideLayout4.xml"/><Relationship Id="rId1" Type="http://schemas.openxmlformats.org/officeDocument/2006/relationships/themeOverride" Target="../theme/themeOverride130.xml"/><Relationship Id="rId5" Type="http://schemas.openxmlformats.org/officeDocument/2006/relationships/image" Target="../media/image439.jpeg"/><Relationship Id="rId4" Type="http://schemas.openxmlformats.org/officeDocument/2006/relationships/image" Target="../media/image416.jpeg"/></Relationships>
</file>

<file path=ppt/slides/_rels/slide152.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8.png"/><Relationship Id="rId3" Type="http://schemas.openxmlformats.org/officeDocument/2006/relationships/notesSlide" Target="../notesSlides/notesSlide122.xml"/><Relationship Id="rId7" Type="http://schemas.openxmlformats.org/officeDocument/2006/relationships/image" Target="../media/image442.jpg"/><Relationship Id="rId12" Type="http://schemas.openxmlformats.org/officeDocument/2006/relationships/image" Target="../media/image447.png"/><Relationship Id="rId2" Type="http://schemas.openxmlformats.org/officeDocument/2006/relationships/slideLayout" Target="../slideLayouts/slideLayout10.xml"/><Relationship Id="rId1" Type="http://schemas.openxmlformats.org/officeDocument/2006/relationships/themeOverride" Target="../theme/themeOverride131.xml"/><Relationship Id="rId6" Type="http://schemas.openxmlformats.org/officeDocument/2006/relationships/image" Target="../media/image441.jpg"/><Relationship Id="rId11" Type="http://schemas.openxmlformats.org/officeDocument/2006/relationships/image" Target="../media/image446.png"/><Relationship Id="rId5" Type="http://schemas.openxmlformats.org/officeDocument/2006/relationships/hyperlink" Target="http://www.st.com/x-nucleo" TargetMode="External"/><Relationship Id="rId10" Type="http://schemas.openxmlformats.org/officeDocument/2006/relationships/image" Target="../media/image445.png"/><Relationship Id="rId4" Type="http://schemas.openxmlformats.org/officeDocument/2006/relationships/image" Target="../media/image440.jpg"/><Relationship Id="rId9" Type="http://schemas.openxmlformats.org/officeDocument/2006/relationships/image" Target="../media/image444.jpg"/><Relationship Id="rId14" Type="http://schemas.openxmlformats.org/officeDocument/2006/relationships/image" Target="../media/image449.png"/></Relationships>
</file>

<file path=ppt/slides/_rels/slide153.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notesSlide" Target="../notesSlides/notesSlide123.xml"/><Relationship Id="rId7" Type="http://schemas.openxmlformats.org/officeDocument/2006/relationships/image" Target="../media/image452.png"/><Relationship Id="rId2" Type="http://schemas.openxmlformats.org/officeDocument/2006/relationships/slideLayout" Target="../slideLayouts/slideLayout2.xml"/><Relationship Id="rId1" Type="http://schemas.openxmlformats.org/officeDocument/2006/relationships/themeOverride" Target="../theme/themeOverride132.xml"/><Relationship Id="rId6" Type="http://schemas.openxmlformats.org/officeDocument/2006/relationships/image" Target="../media/image451.jpg"/><Relationship Id="rId5" Type="http://schemas.openxmlformats.org/officeDocument/2006/relationships/image" Target="../media/image450.png"/><Relationship Id="rId4" Type="http://schemas.openxmlformats.org/officeDocument/2006/relationships/image" Target="../media/image441.jpg"/><Relationship Id="rId9" Type="http://schemas.openxmlformats.org/officeDocument/2006/relationships/image" Target="../media/image454.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458.png"/><Relationship Id="rId2" Type="http://schemas.openxmlformats.org/officeDocument/2006/relationships/slideLayout" Target="../slideLayouts/slideLayout2.xml"/><Relationship Id="rId1" Type="http://schemas.openxmlformats.org/officeDocument/2006/relationships/themeOverride" Target="../theme/themeOverride133.xml"/><Relationship Id="rId6" Type="http://schemas.openxmlformats.org/officeDocument/2006/relationships/image" Target="../media/image457.jpg"/><Relationship Id="rId5" Type="http://schemas.openxmlformats.org/officeDocument/2006/relationships/image" Target="../media/image456.jpg"/><Relationship Id="rId4" Type="http://schemas.openxmlformats.org/officeDocument/2006/relationships/image" Target="../media/image455.jpg"/></Relationships>
</file>

<file path=ppt/slides/_rels/slide15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slideLayout" Target="../slideLayouts/slideLayout4.xml"/><Relationship Id="rId1" Type="http://schemas.openxmlformats.org/officeDocument/2006/relationships/themeOverride" Target="../theme/themeOverride134.xml"/><Relationship Id="rId5" Type="http://schemas.openxmlformats.org/officeDocument/2006/relationships/image" Target="../media/image459.jpeg"/><Relationship Id="rId4" Type="http://schemas.openxmlformats.org/officeDocument/2006/relationships/image" Target="../media/image416.jpeg"/></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09.png"/><Relationship Id="rId3" Type="http://schemas.openxmlformats.org/officeDocument/2006/relationships/image" Target="../media/image460.png"/><Relationship Id="rId7" Type="http://schemas.openxmlformats.org/officeDocument/2006/relationships/image" Target="../media/image464.png"/><Relationship Id="rId12" Type="http://schemas.openxmlformats.org/officeDocument/2006/relationships/image" Target="../media/image469.png"/><Relationship Id="rId2" Type="http://schemas.openxmlformats.org/officeDocument/2006/relationships/slideLayout" Target="../slideLayouts/slideLayout6.xml"/><Relationship Id="rId1" Type="http://schemas.openxmlformats.org/officeDocument/2006/relationships/themeOverride" Target="../theme/themeOverride135.xml"/><Relationship Id="rId6" Type="http://schemas.openxmlformats.org/officeDocument/2006/relationships/image" Target="../media/image463.png"/><Relationship Id="rId11" Type="http://schemas.openxmlformats.org/officeDocument/2006/relationships/image" Target="../media/image468.png"/><Relationship Id="rId5" Type="http://schemas.openxmlformats.org/officeDocument/2006/relationships/image" Target="../media/image462.png"/><Relationship Id="rId10" Type="http://schemas.openxmlformats.org/officeDocument/2006/relationships/image" Target="../media/image467.png"/><Relationship Id="rId4" Type="http://schemas.openxmlformats.org/officeDocument/2006/relationships/image" Target="../media/image461.png"/><Relationship Id="rId9" Type="http://schemas.openxmlformats.org/officeDocument/2006/relationships/image" Target="../media/image466.png"/><Relationship Id="rId14" Type="http://schemas.openxmlformats.org/officeDocument/2006/relationships/image" Target="../media/image470.png"/></Relationships>
</file>

<file path=ppt/slides/_rels/slide157.xml.rels><?xml version="1.0" encoding="UTF-8" standalone="yes"?>
<Relationships xmlns="http://schemas.openxmlformats.org/package/2006/relationships"><Relationship Id="rId8" Type="http://schemas.openxmlformats.org/officeDocument/2006/relationships/image" Target="../media/image469.png"/><Relationship Id="rId3" Type="http://schemas.openxmlformats.org/officeDocument/2006/relationships/image" Target="../media/image471.png"/><Relationship Id="rId7" Type="http://schemas.openxmlformats.org/officeDocument/2006/relationships/image" Target="../media/image473.png"/><Relationship Id="rId2" Type="http://schemas.openxmlformats.org/officeDocument/2006/relationships/slideLayout" Target="../slideLayouts/slideLayout6.xml"/><Relationship Id="rId1" Type="http://schemas.openxmlformats.org/officeDocument/2006/relationships/themeOverride" Target="../theme/themeOverride136.xml"/><Relationship Id="rId6" Type="http://schemas.openxmlformats.org/officeDocument/2006/relationships/image" Target="../media/image430.png"/><Relationship Id="rId5" Type="http://schemas.openxmlformats.org/officeDocument/2006/relationships/image" Target="../media/image428.jpg"/><Relationship Id="rId4" Type="http://schemas.openxmlformats.org/officeDocument/2006/relationships/image" Target="../media/image472.png"/><Relationship Id="rId9" Type="http://schemas.openxmlformats.org/officeDocument/2006/relationships/image" Target="../media/image409.png"/></Relationships>
</file>

<file path=ppt/slides/_rels/slide158.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image" Target="../media/image474.png"/><Relationship Id="rId7" Type="http://schemas.openxmlformats.org/officeDocument/2006/relationships/image" Target="../media/image469.png"/><Relationship Id="rId2" Type="http://schemas.openxmlformats.org/officeDocument/2006/relationships/slideLayout" Target="../slideLayouts/slideLayout6.xml"/><Relationship Id="rId1" Type="http://schemas.openxmlformats.org/officeDocument/2006/relationships/themeOverride" Target="../theme/themeOverride137.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409.png"/><Relationship Id="rId2" Type="http://schemas.openxmlformats.org/officeDocument/2006/relationships/slideLayout" Target="../slideLayouts/slideLayout6.xml"/><Relationship Id="rId1" Type="http://schemas.openxmlformats.org/officeDocument/2006/relationships/themeOverride" Target="../theme/themeOverride138.xml"/><Relationship Id="rId6" Type="http://schemas.openxmlformats.org/officeDocument/2006/relationships/image" Target="../media/image469.png"/><Relationship Id="rId5" Type="http://schemas.openxmlformats.org/officeDocument/2006/relationships/image" Target="../media/image479.png"/><Relationship Id="rId4" Type="http://schemas.openxmlformats.org/officeDocument/2006/relationships/image" Target="../media/image47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hemeOverride" Target="../theme/themeOverride16.xml"/><Relationship Id="rId4" Type="http://schemas.openxmlformats.org/officeDocument/2006/relationships/image" Target="../media/image32.jpg"/></Relationships>
</file>

<file path=ppt/slides/_rels/slide16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slideLayout" Target="../slideLayouts/slideLayout2.xml"/><Relationship Id="rId1" Type="http://schemas.openxmlformats.org/officeDocument/2006/relationships/themeOverride" Target="../theme/themeOverride139.xml"/><Relationship Id="rId6" Type="http://schemas.openxmlformats.org/officeDocument/2006/relationships/image" Target="../media/image409.png"/><Relationship Id="rId5" Type="http://schemas.openxmlformats.org/officeDocument/2006/relationships/image" Target="../media/image469.png"/><Relationship Id="rId4" Type="http://schemas.openxmlformats.org/officeDocument/2006/relationships/hyperlink" Target="https://quickstart.internetofthings.ibmcloud.com/" TargetMode="Externa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themeOverride" Target="../theme/themeOverride140.xml"/></Relationships>
</file>

<file path=ppt/slides/_rels/slide16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481.png"/><Relationship Id="rId2" Type="http://schemas.openxmlformats.org/officeDocument/2006/relationships/slide" Target="slide23.xml"/><Relationship Id="rId1" Type="http://schemas.openxmlformats.org/officeDocument/2006/relationships/slideLayout" Target="../slideLayouts/slideLayout6.xml"/><Relationship Id="rId6" Type="http://schemas.openxmlformats.org/officeDocument/2006/relationships/slide" Target="slide21.xml"/><Relationship Id="rId5" Type="http://schemas.openxmlformats.org/officeDocument/2006/relationships/slide" Target="slide11.xml"/><Relationship Id="rId4" Type="http://schemas.openxmlformats.org/officeDocument/2006/relationships/slide" Target="slide13.xml"/></Relationships>
</file>

<file path=ppt/slides/_rels/slide16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90.jpeg"/><Relationship Id="rId18" Type="http://schemas.openxmlformats.org/officeDocument/2006/relationships/image" Target="../media/image495.png"/><Relationship Id="rId3" Type="http://schemas.openxmlformats.org/officeDocument/2006/relationships/image" Target="../media/image482.png"/><Relationship Id="rId7" Type="http://schemas.openxmlformats.org/officeDocument/2006/relationships/image" Target="../media/image485.png"/><Relationship Id="rId12" Type="http://schemas.openxmlformats.org/officeDocument/2006/relationships/image" Target="../media/image489.emf"/><Relationship Id="rId17" Type="http://schemas.openxmlformats.org/officeDocument/2006/relationships/image" Target="../media/image494.png"/><Relationship Id="rId2" Type="http://schemas.openxmlformats.org/officeDocument/2006/relationships/hyperlink" Target="http://www.st.com/web/catalog/sense_power/FM89/SC1448/PF261181?s_searchtype=partnumber" TargetMode="External"/><Relationship Id="rId16" Type="http://schemas.openxmlformats.org/officeDocument/2006/relationships/image" Target="../media/image493.png"/><Relationship Id="rId1" Type="http://schemas.openxmlformats.org/officeDocument/2006/relationships/slideLayout" Target="../slideLayouts/slideLayout6.xml"/><Relationship Id="rId6" Type="http://schemas.openxmlformats.org/officeDocument/2006/relationships/image" Target="../media/image484.png"/><Relationship Id="rId11" Type="http://schemas.openxmlformats.org/officeDocument/2006/relationships/image" Target="../media/image488.png"/><Relationship Id="rId5" Type="http://schemas.openxmlformats.org/officeDocument/2006/relationships/image" Target="../media/image483.png"/><Relationship Id="rId15" Type="http://schemas.openxmlformats.org/officeDocument/2006/relationships/image" Target="../media/image492.png"/><Relationship Id="rId10" Type="http://schemas.openxmlformats.org/officeDocument/2006/relationships/image" Target="../media/image487.jpeg"/><Relationship Id="rId4" Type="http://schemas.openxmlformats.org/officeDocument/2006/relationships/hyperlink" Target="http://www.st.com/brwireless" TargetMode="External"/><Relationship Id="rId9" Type="http://schemas.openxmlformats.org/officeDocument/2006/relationships/image" Target="../media/image486.png"/><Relationship Id="rId14" Type="http://schemas.openxmlformats.org/officeDocument/2006/relationships/image" Target="../media/image491.png"/></Relationships>
</file>

<file path=ppt/slides/_rels/slide164.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slideLayout" Target="../slideLayouts/slideLayout5.xml"/><Relationship Id="rId1" Type="http://schemas.openxmlformats.org/officeDocument/2006/relationships/themeOverride" Target="../theme/themeOverride141.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6.xml"/><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35.jp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hemeOverride" Target="../theme/themeOverride18.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41.png"/><Relationship Id="rId5" Type="http://schemas.openxmlformats.org/officeDocument/2006/relationships/hyperlink" Target="http://www.st.com/web/catalog/tools/FM147/CL1794/SC961/SS1743/LN1897/PF261908" TargetMode="External"/><Relationship Id="rId4" Type="http://schemas.openxmlformats.org/officeDocument/2006/relationships/hyperlink" Target="http://www.st.com/stm32cube"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9.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0.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1.xml"/><Relationship Id="rId7" Type="http://schemas.openxmlformats.org/officeDocument/2006/relationships/image" Target="../media/image50.jp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8.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41.png"/><Relationship Id="rId4" Type="http://schemas.openxmlformats.org/officeDocument/2006/relationships/hyperlink" Target="http://www.st.com/web/en/catalog/tools/PF25816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notesSlide" Target="../notesSlides/notesSlide23.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hyperlink" Target="http://www.st.com/content/st_com/en/products/embedded-software/development-tool-software/stsw-link004.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openxmlformats.org/officeDocument/2006/relationships/hyperlink" Target="http://www.st.com/content/st_com/en/products/embedded-software/development-tool-software/stsw-link009.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notesSlide" Target="../notesSlides/notesSlide3.xml"/><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g"/><Relationship Id="rId10" Type="http://schemas.openxmlformats.org/officeDocument/2006/relationships/image" Target="../media/image20.jpeg"/><Relationship Id="rId4" Type="http://schemas.openxmlformats.org/officeDocument/2006/relationships/hyperlink" Target="http://www.st.com/stm32" TargetMode="External"/><Relationship Id="rId9"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0.xml"/><Relationship Id="rId5" Type="http://schemas.openxmlformats.org/officeDocument/2006/relationships/hyperlink" Target="http://www.st.com/" TargetMode="External"/><Relationship Id="rId4" Type="http://schemas.openxmlformats.org/officeDocument/2006/relationships/hyperlink" Target="http://www.oracle.com/technetwork/java/javase/downloads/index.html"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hemeOverride" Target="../theme/themeOverride3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notesSlide" Target="../notesSlides/notesSlide33.xml"/><Relationship Id="rId7" Type="http://schemas.openxmlformats.org/officeDocument/2006/relationships/image" Target="../media/image65.png"/><Relationship Id="rId12" Type="http://schemas.openxmlformats.org/officeDocument/2006/relationships/image" Target="../media/image70.jpg"/><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themeOverride" Target="../theme/themeOverride34.xml"/><Relationship Id="rId6" Type="http://schemas.openxmlformats.org/officeDocument/2006/relationships/image" Target="../media/image64.jp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jpg"/><Relationship Id="rId9" Type="http://schemas.openxmlformats.org/officeDocument/2006/relationships/image" Target="../media/image67.png"/><Relationship Id="rId14"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41.png"/><Relationship Id="rId3" Type="http://schemas.openxmlformats.org/officeDocument/2006/relationships/notesSlide" Target="../notesSlides/notesSlide34.xml"/><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slideLayout" Target="../slideLayouts/slideLayout2.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themeOverride" Target="../theme/themeOverride35.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jp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notesSlide" Target="../notesSlides/notesSlide35.xml"/><Relationship Id="rId21" Type="http://schemas.openxmlformats.org/officeDocument/2006/relationships/image" Target="../media/image113.png"/><Relationship Id="rId34" Type="http://schemas.openxmlformats.org/officeDocument/2006/relationships/image" Target="../media/image126.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2" Type="http://schemas.openxmlformats.org/officeDocument/2006/relationships/slideLayout" Target="../slideLayouts/slideLayout2.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themeOverride" Target="../theme/themeOverride36.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jpg"/><Relationship Id="rId37" Type="http://schemas.openxmlformats.org/officeDocument/2006/relationships/image" Target="../media/image41.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jp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s>
</file>

<file path=ppt/slides/_rels/slide37.xml.rels><?xml version="1.0" encoding="UTF-8" standalone="yes"?>
<Relationships xmlns="http://schemas.openxmlformats.org/package/2006/relationships"><Relationship Id="rId13" Type="http://schemas.openxmlformats.org/officeDocument/2006/relationships/image" Target="../media/image138.png"/><Relationship Id="rId18" Type="http://schemas.openxmlformats.org/officeDocument/2006/relationships/image" Target="../media/image143.png"/><Relationship Id="rId26" Type="http://schemas.openxmlformats.org/officeDocument/2006/relationships/image" Target="../media/image107.png"/><Relationship Id="rId39" Type="http://schemas.openxmlformats.org/officeDocument/2006/relationships/image" Target="../media/image118.png"/><Relationship Id="rId21" Type="http://schemas.openxmlformats.org/officeDocument/2006/relationships/image" Target="../media/image146.png"/><Relationship Id="rId34" Type="http://schemas.openxmlformats.org/officeDocument/2006/relationships/image" Target="../media/image158.png"/><Relationship Id="rId42" Type="http://schemas.openxmlformats.org/officeDocument/2006/relationships/image" Target="../media/image121.png"/><Relationship Id="rId47" Type="http://schemas.openxmlformats.org/officeDocument/2006/relationships/image" Target="../media/image162.jpg"/><Relationship Id="rId50" Type="http://schemas.openxmlformats.org/officeDocument/2006/relationships/image" Target="../media/image165.png"/><Relationship Id="rId55" Type="http://schemas.openxmlformats.org/officeDocument/2006/relationships/image" Target="../media/image170.jpg"/><Relationship Id="rId7" Type="http://schemas.openxmlformats.org/officeDocument/2006/relationships/image" Target="../media/image132.png"/><Relationship Id="rId2" Type="http://schemas.openxmlformats.org/officeDocument/2006/relationships/slideLayout" Target="../slideLayouts/slideLayout10.xml"/><Relationship Id="rId16" Type="http://schemas.openxmlformats.org/officeDocument/2006/relationships/image" Target="../media/image141.png"/><Relationship Id="rId20" Type="http://schemas.openxmlformats.org/officeDocument/2006/relationships/image" Target="../media/image145.png"/><Relationship Id="rId29" Type="http://schemas.openxmlformats.org/officeDocument/2006/relationships/image" Target="../media/image153.png"/><Relationship Id="rId41" Type="http://schemas.openxmlformats.org/officeDocument/2006/relationships/image" Target="../media/image120.png"/><Relationship Id="rId54" Type="http://schemas.openxmlformats.org/officeDocument/2006/relationships/image" Target="../media/image169.png"/><Relationship Id="rId1" Type="http://schemas.openxmlformats.org/officeDocument/2006/relationships/themeOverride" Target="../theme/themeOverride37.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32" Type="http://schemas.openxmlformats.org/officeDocument/2006/relationships/image" Target="../media/image156.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60.png"/><Relationship Id="rId53" Type="http://schemas.openxmlformats.org/officeDocument/2006/relationships/image" Target="../media/image168.png"/><Relationship Id="rId58" Type="http://schemas.openxmlformats.org/officeDocument/2006/relationships/image" Target="../media/image173.jp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2.png"/><Relationship Id="rId36" Type="http://schemas.openxmlformats.org/officeDocument/2006/relationships/image" Target="../media/image115.png"/><Relationship Id="rId49" Type="http://schemas.openxmlformats.org/officeDocument/2006/relationships/image" Target="../media/image164.jpg"/><Relationship Id="rId57" Type="http://schemas.openxmlformats.org/officeDocument/2006/relationships/image" Target="../media/image172.png"/><Relationship Id="rId61" Type="http://schemas.openxmlformats.org/officeDocument/2006/relationships/image" Target="../media/image41.png"/><Relationship Id="rId10" Type="http://schemas.openxmlformats.org/officeDocument/2006/relationships/image" Target="../media/image135.png"/><Relationship Id="rId19" Type="http://schemas.openxmlformats.org/officeDocument/2006/relationships/image" Target="../media/image144.png"/><Relationship Id="rId31" Type="http://schemas.openxmlformats.org/officeDocument/2006/relationships/image" Target="../media/image155.png"/><Relationship Id="rId44" Type="http://schemas.openxmlformats.org/officeDocument/2006/relationships/image" Target="../media/image123.png"/><Relationship Id="rId52" Type="http://schemas.openxmlformats.org/officeDocument/2006/relationships/image" Target="../media/image167.png"/><Relationship Id="rId60" Type="http://schemas.openxmlformats.org/officeDocument/2006/relationships/image" Target="../media/image17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43" Type="http://schemas.openxmlformats.org/officeDocument/2006/relationships/image" Target="../media/image122.png"/><Relationship Id="rId48" Type="http://schemas.openxmlformats.org/officeDocument/2006/relationships/image" Target="../media/image163.png"/><Relationship Id="rId56" Type="http://schemas.openxmlformats.org/officeDocument/2006/relationships/image" Target="../media/image171.png"/><Relationship Id="rId8" Type="http://schemas.openxmlformats.org/officeDocument/2006/relationships/image" Target="../media/image133.png"/><Relationship Id="rId51" Type="http://schemas.openxmlformats.org/officeDocument/2006/relationships/image" Target="../media/image166.jpg"/><Relationship Id="rId3" Type="http://schemas.openxmlformats.org/officeDocument/2006/relationships/notesSlide" Target="../notesSlides/notesSlide36.xml"/><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33" Type="http://schemas.openxmlformats.org/officeDocument/2006/relationships/image" Target="../media/image157.png"/><Relationship Id="rId38" Type="http://schemas.openxmlformats.org/officeDocument/2006/relationships/image" Target="../media/image117.png"/><Relationship Id="rId46" Type="http://schemas.openxmlformats.org/officeDocument/2006/relationships/image" Target="../media/image161.png"/><Relationship Id="rId59" Type="http://schemas.openxmlformats.org/officeDocument/2006/relationships/image" Target="../media/image174.png"/></Relationships>
</file>

<file path=ppt/slides/_rels/slide38.xml.rels><?xml version="1.0" encoding="UTF-8" standalone="yes"?>
<Relationships xmlns="http://schemas.openxmlformats.org/package/2006/relationships"><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5.png"/><Relationship Id="rId39" Type="http://schemas.openxmlformats.org/officeDocument/2006/relationships/image" Target="../media/image122.png"/><Relationship Id="rId21" Type="http://schemas.openxmlformats.org/officeDocument/2006/relationships/image" Target="../media/image192.png"/><Relationship Id="rId34" Type="http://schemas.openxmlformats.org/officeDocument/2006/relationships/image" Target="../media/image117.png"/><Relationship Id="rId42" Type="http://schemas.openxmlformats.org/officeDocument/2006/relationships/image" Target="../media/image202.jpg"/><Relationship Id="rId47" Type="http://schemas.openxmlformats.org/officeDocument/2006/relationships/image" Target="../media/image207.png"/><Relationship Id="rId50" Type="http://schemas.openxmlformats.org/officeDocument/2006/relationships/image" Target="../media/image175.png"/><Relationship Id="rId55" Type="http://schemas.openxmlformats.org/officeDocument/2006/relationships/image" Target="../media/image41.png"/><Relationship Id="rId7" Type="http://schemas.openxmlformats.org/officeDocument/2006/relationships/image" Target="../media/image179.png"/><Relationship Id="rId12" Type="http://schemas.openxmlformats.org/officeDocument/2006/relationships/image" Target="../media/image80.png"/><Relationship Id="rId17" Type="http://schemas.openxmlformats.org/officeDocument/2006/relationships/image" Target="../media/image188.png"/><Relationship Id="rId25" Type="http://schemas.openxmlformats.org/officeDocument/2006/relationships/image" Target="../media/image194.png"/><Relationship Id="rId33" Type="http://schemas.openxmlformats.org/officeDocument/2006/relationships/image" Target="../media/image116.png"/><Relationship Id="rId38" Type="http://schemas.openxmlformats.org/officeDocument/2006/relationships/image" Target="../media/image121.png"/><Relationship Id="rId46" Type="http://schemas.openxmlformats.org/officeDocument/2006/relationships/image" Target="../media/image206.png"/><Relationship Id="rId2" Type="http://schemas.openxmlformats.org/officeDocument/2006/relationships/slideLayout" Target="../slideLayouts/slideLayout10.xml"/><Relationship Id="rId16" Type="http://schemas.openxmlformats.org/officeDocument/2006/relationships/image" Target="../media/image187.png"/><Relationship Id="rId20" Type="http://schemas.openxmlformats.org/officeDocument/2006/relationships/image" Target="../media/image191.png"/><Relationship Id="rId29" Type="http://schemas.openxmlformats.org/officeDocument/2006/relationships/image" Target="../media/image198.png"/><Relationship Id="rId41" Type="http://schemas.openxmlformats.org/officeDocument/2006/relationships/image" Target="../media/image201.png"/><Relationship Id="rId54" Type="http://schemas.openxmlformats.org/officeDocument/2006/relationships/image" Target="../media/image212.jpg"/><Relationship Id="rId1" Type="http://schemas.openxmlformats.org/officeDocument/2006/relationships/themeOverride" Target="../theme/themeOverride38.xml"/><Relationship Id="rId6" Type="http://schemas.openxmlformats.org/officeDocument/2006/relationships/image" Target="../media/image178.png"/><Relationship Id="rId11" Type="http://schemas.openxmlformats.org/officeDocument/2006/relationships/image" Target="../media/image183.png"/><Relationship Id="rId24" Type="http://schemas.openxmlformats.org/officeDocument/2006/relationships/image" Target="../media/image152.png"/><Relationship Id="rId32" Type="http://schemas.openxmlformats.org/officeDocument/2006/relationships/image" Target="../media/image115.png"/><Relationship Id="rId37" Type="http://schemas.openxmlformats.org/officeDocument/2006/relationships/image" Target="../media/image120.png"/><Relationship Id="rId40" Type="http://schemas.openxmlformats.org/officeDocument/2006/relationships/image" Target="../media/image123.png"/><Relationship Id="rId45" Type="http://schemas.openxmlformats.org/officeDocument/2006/relationships/image" Target="../media/image205.png"/><Relationship Id="rId53" Type="http://schemas.openxmlformats.org/officeDocument/2006/relationships/image" Target="../media/image211.png"/><Relationship Id="rId5" Type="http://schemas.openxmlformats.org/officeDocument/2006/relationships/image" Target="../media/image177.jpg"/><Relationship Id="rId15" Type="http://schemas.openxmlformats.org/officeDocument/2006/relationships/image" Target="../media/image186.png"/><Relationship Id="rId23" Type="http://schemas.openxmlformats.org/officeDocument/2006/relationships/image" Target="../media/image193.png"/><Relationship Id="rId28" Type="http://schemas.openxmlformats.org/officeDocument/2006/relationships/image" Target="../media/image197.png"/><Relationship Id="rId36" Type="http://schemas.openxmlformats.org/officeDocument/2006/relationships/image" Target="../media/image119.png"/><Relationship Id="rId49" Type="http://schemas.openxmlformats.org/officeDocument/2006/relationships/image" Target="../media/image174.png"/><Relationship Id="rId10" Type="http://schemas.openxmlformats.org/officeDocument/2006/relationships/image" Target="../media/image182.png"/><Relationship Id="rId19" Type="http://schemas.openxmlformats.org/officeDocument/2006/relationships/image" Target="../media/image190.png"/><Relationship Id="rId31" Type="http://schemas.openxmlformats.org/officeDocument/2006/relationships/image" Target="../media/image200.png"/><Relationship Id="rId44" Type="http://schemas.openxmlformats.org/officeDocument/2006/relationships/image" Target="../media/image204.jpg"/><Relationship Id="rId52" Type="http://schemas.openxmlformats.org/officeDocument/2006/relationships/image" Target="../media/image210.jp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5.png"/><Relationship Id="rId22" Type="http://schemas.openxmlformats.org/officeDocument/2006/relationships/image" Target="../media/image107.png"/><Relationship Id="rId27" Type="http://schemas.openxmlformats.org/officeDocument/2006/relationships/image" Target="../media/image196.png"/><Relationship Id="rId30" Type="http://schemas.openxmlformats.org/officeDocument/2006/relationships/image" Target="../media/image199.png"/><Relationship Id="rId35" Type="http://schemas.openxmlformats.org/officeDocument/2006/relationships/image" Target="../media/image118.png"/><Relationship Id="rId43" Type="http://schemas.openxmlformats.org/officeDocument/2006/relationships/image" Target="../media/image203.png"/><Relationship Id="rId48" Type="http://schemas.openxmlformats.org/officeDocument/2006/relationships/image" Target="../media/image208.png"/><Relationship Id="rId8" Type="http://schemas.openxmlformats.org/officeDocument/2006/relationships/image" Target="../media/image180.png"/><Relationship Id="rId51" Type="http://schemas.openxmlformats.org/officeDocument/2006/relationships/image" Target="../media/image209.png"/><Relationship Id="rId3"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www.st.com/stm32l1" TargetMode="External"/><Relationship Id="rId3" Type="http://schemas.openxmlformats.org/officeDocument/2006/relationships/hyperlink" Target="http://www.st.com/stm32f0" TargetMode="External"/><Relationship Id="rId7" Type="http://schemas.openxmlformats.org/officeDocument/2006/relationships/hyperlink" Target="http://www.st.com/stm32f2" TargetMode="Externa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slideLayout" Target="../slideLayouts/slideLayout2.xml"/><Relationship Id="rId16" Type="http://schemas.openxmlformats.org/officeDocument/2006/relationships/image" Target="../media/image14.png"/><Relationship Id="rId1" Type="http://schemas.openxmlformats.org/officeDocument/2006/relationships/themeOverride" Target="../theme/themeOverride4.xml"/><Relationship Id="rId6" Type="http://schemas.openxmlformats.org/officeDocument/2006/relationships/image" Target="../media/image25.png"/><Relationship Id="rId11" Type="http://schemas.openxmlformats.org/officeDocument/2006/relationships/hyperlink" Target="http://www.st.com/stm32f4" TargetMode="External"/><Relationship Id="rId5" Type="http://schemas.openxmlformats.org/officeDocument/2006/relationships/hyperlink" Target="http://www.st.com/stm32f1" TargetMode="External"/><Relationship Id="rId1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www.st.com/stm32f3" TargetMode="External"/><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40.xml"/><Relationship Id="rId4" Type="http://schemas.openxmlformats.org/officeDocument/2006/relationships/image" Target="../media/image2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4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4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43.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216.png"/><Relationship Id="rId2" Type="http://schemas.openxmlformats.org/officeDocument/2006/relationships/slideLayout" Target="../slideLayouts/slideLayout10.xml"/><Relationship Id="rId1" Type="http://schemas.openxmlformats.org/officeDocument/2006/relationships/themeOverride" Target="../theme/themeOverride44.xml"/><Relationship Id="rId6" Type="http://schemas.openxmlformats.org/officeDocument/2006/relationships/image" Target="../media/image215.jpg"/><Relationship Id="rId5" Type="http://schemas.openxmlformats.org/officeDocument/2006/relationships/image" Target="../media/image41.png"/><Relationship Id="rId4" Type="http://schemas.openxmlformats.org/officeDocument/2006/relationships/image" Target="../media/image214.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45.xml"/><Relationship Id="rId5" Type="http://schemas.openxmlformats.org/officeDocument/2006/relationships/image" Target="../media/image217.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219.png"/><Relationship Id="rId5" Type="http://schemas.openxmlformats.org/officeDocument/2006/relationships/image" Target="../media/image41.png"/><Relationship Id="rId4" Type="http://schemas.openxmlformats.org/officeDocument/2006/relationships/image" Target="../media/image21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222.png"/><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221.png"/><Relationship Id="rId5" Type="http://schemas.openxmlformats.org/officeDocument/2006/relationships/image" Target="../media/image41.png"/><Relationship Id="rId4" Type="http://schemas.openxmlformats.org/officeDocument/2006/relationships/image" Target="../media/image22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48.xml"/><Relationship Id="rId6" Type="http://schemas.openxmlformats.org/officeDocument/2006/relationships/image" Target="../media/image224.jpg"/><Relationship Id="rId5" Type="http://schemas.openxmlformats.org/officeDocument/2006/relationships/image" Target="../media/image41.png"/><Relationship Id="rId4" Type="http://schemas.openxmlformats.org/officeDocument/2006/relationships/image" Target="../media/image22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openxmlformats.org/officeDocument/2006/relationships/image" Target="../media/image225.jp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hyperlink" Target="http://www.github.com/montanari9"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50.xml"/><Relationship Id="rId6" Type="http://schemas.openxmlformats.org/officeDocument/2006/relationships/image" Target="../media/image41.png"/><Relationship Id="rId5" Type="http://schemas.openxmlformats.org/officeDocument/2006/relationships/image" Target="../media/image227.png"/><Relationship Id="rId4" Type="http://schemas.openxmlformats.org/officeDocument/2006/relationships/image" Target="../media/image22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51.xml"/><Relationship Id="rId4" Type="http://schemas.openxmlformats.org/officeDocument/2006/relationships/image" Target="../media/image22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hemeOverride" Target="../theme/themeOverride52.xml"/><Relationship Id="rId4" Type="http://schemas.openxmlformats.org/officeDocument/2006/relationships/image" Target="../media/image22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53.xml"/><Relationship Id="rId4" Type="http://schemas.openxmlformats.org/officeDocument/2006/relationships/image" Target="../media/image22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openxmlformats.org/officeDocument/2006/relationships/image" Target="../media/image229.jpg"/><Relationship Id="rId4" Type="http://schemas.openxmlformats.org/officeDocument/2006/relationships/image" Target="../media/image22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55.xml"/><Relationship Id="rId6" Type="http://schemas.openxmlformats.org/officeDocument/2006/relationships/image" Target="../media/image228.png"/><Relationship Id="rId5" Type="http://schemas.openxmlformats.org/officeDocument/2006/relationships/image" Target="../media/image231.jpg"/><Relationship Id="rId4" Type="http://schemas.openxmlformats.org/officeDocument/2006/relationships/image" Target="../media/image23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56.xml"/><Relationship Id="rId6" Type="http://schemas.openxmlformats.org/officeDocument/2006/relationships/image" Target="../media/image228.png"/><Relationship Id="rId5" Type="http://schemas.openxmlformats.org/officeDocument/2006/relationships/image" Target="../media/image233.jpg"/><Relationship Id="rId4" Type="http://schemas.openxmlformats.org/officeDocument/2006/relationships/image" Target="../media/image23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themeOverride" Target="../theme/themeOverride57.xml"/><Relationship Id="rId6" Type="http://schemas.openxmlformats.org/officeDocument/2006/relationships/image" Target="../media/image236.jpg"/><Relationship Id="rId5" Type="http://schemas.openxmlformats.org/officeDocument/2006/relationships/image" Target="../media/image235.png"/><Relationship Id="rId4" Type="http://schemas.openxmlformats.org/officeDocument/2006/relationships/image" Target="../media/image234.png"/></Relationships>
</file>

<file path=ppt/slides/_rels/slide5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notesSlide" Target="../notesSlides/notesSlide57.xml"/><Relationship Id="rId7"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hemeOverride" Target="../theme/themeOverride58.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hemeOverride" Target="../theme/themeOverride59.xml"/><Relationship Id="rId4" Type="http://schemas.openxmlformats.org/officeDocument/2006/relationships/image" Target="../media/image2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59.xml"/><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themeOverride" Target="../theme/themeOverride60.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6.png"/><Relationship Id="rId4" Type="http://schemas.openxmlformats.org/officeDocument/2006/relationships/image" Target="../media/image241.png"/><Relationship Id="rId9" Type="http://schemas.openxmlformats.org/officeDocument/2006/relationships/image" Target="../media/image245.png"/></Relationships>
</file>

<file path=ppt/slides/_rels/slide61.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notesSlide" Target="../notesSlides/notesSlide60.xml"/><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themeOverride" Target="../theme/themeOverride6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62.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6.png"/><Relationship Id="rId18" Type="http://schemas.openxmlformats.org/officeDocument/2006/relationships/image" Target="../media/image261.jpg"/><Relationship Id="rId3" Type="http://schemas.openxmlformats.org/officeDocument/2006/relationships/notesSlide" Target="../notesSlides/notesSlide61.xml"/><Relationship Id="rId7" Type="http://schemas.openxmlformats.org/officeDocument/2006/relationships/image" Target="../media/image250.png"/><Relationship Id="rId12" Type="http://schemas.openxmlformats.org/officeDocument/2006/relationships/image" Target="../media/image255.png"/><Relationship Id="rId17" Type="http://schemas.openxmlformats.org/officeDocument/2006/relationships/image" Target="../media/image260.jpg"/><Relationship Id="rId2" Type="http://schemas.openxmlformats.org/officeDocument/2006/relationships/slideLayout" Target="../slideLayouts/slideLayout2.xml"/><Relationship Id="rId16" Type="http://schemas.openxmlformats.org/officeDocument/2006/relationships/image" Target="../media/image259.png"/><Relationship Id="rId20" Type="http://schemas.openxmlformats.org/officeDocument/2006/relationships/image" Target="../media/image263.png"/><Relationship Id="rId1" Type="http://schemas.openxmlformats.org/officeDocument/2006/relationships/themeOverride" Target="../theme/themeOverride62.xml"/><Relationship Id="rId6" Type="http://schemas.openxmlformats.org/officeDocument/2006/relationships/image" Target="../media/image249.png"/><Relationship Id="rId11" Type="http://schemas.openxmlformats.org/officeDocument/2006/relationships/image" Target="../media/image254.png"/><Relationship Id="rId5" Type="http://schemas.openxmlformats.org/officeDocument/2006/relationships/image" Target="../media/image228.png"/><Relationship Id="rId15" Type="http://schemas.openxmlformats.org/officeDocument/2006/relationships/image" Target="../media/image258.png"/><Relationship Id="rId10" Type="http://schemas.openxmlformats.org/officeDocument/2006/relationships/image" Target="../media/image253.png"/><Relationship Id="rId19" Type="http://schemas.openxmlformats.org/officeDocument/2006/relationships/image" Target="../media/image262.png"/><Relationship Id="rId4" Type="http://schemas.openxmlformats.org/officeDocument/2006/relationships/image" Target="../media/image248.png"/><Relationship Id="rId9" Type="http://schemas.openxmlformats.org/officeDocument/2006/relationships/image" Target="../media/image252.png"/><Relationship Id="rId14" Type="http://schemas.openxmlformats.org/officeDocument/2006/relationships/image" Target="../media/image25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265.jpg"/><Relationship Id="rId4" Type="http://schemas.openxmlformats.org/officeDocument/2006/relationships/image" Target="../media/image264.png"/></Relationships>
</file>

<file path=ppt/slides/_rels/slide64.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notesSlide" Target="../notesSlides/notesSlide63.xml"/><Relationship Id="rId7" Type="http://schemas.openxmlformats.org/officeDocument/2006/relationships/image" Target="../media/image268.png"/><Relationship Id="rId2" Type="http://schemas.openxmlformats.org/officeDocument/2006/relationships/slideLayout" Target="../slideLayouts/slideLayout10.xml"/><Relationship Id="rId1" Type="http://schemas.openxmlformats.org/officeDocument/2006/relationships/themeOverride" Target="../theme/themeOverride64.xml"/><Relationship Id="rId6" Type="http://schemas.openxmlformats.org/officeDocument/2006/relationships/image" Target="../media/image267.png"/><Relationship Id="rId5" Type="http://schemas.openxmlformats.org/officeDocument/2006/relationships/image" Target="../media/image266.jpg"/><Relationship Id="rId10" Type="http://schemas.openxmlformats.org/officeDocument/2006/relationships/image" Target="../media/image271.png"/><Relationship Id="rId4" Type="http://schemas.openxmlformats.org/officeDocument/2006/relationships/image" Target="../media/image264.png"/><Relationship Id="rId9" Type="http://schemas.openxmlformats.org/officeDocument/2006/relationships/image" Target="../media/image270.png"/></Relationships>
</file>

<file path=ppt/slides/_rels/slide65.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notesSlide" Target="../notesSlides/notesSlide64.xml"/><Relationship Id="rId7" Type="http://schemas.openxmlformats.org/officeDocument/2006/relationships/image" Target="../media/image250.png"/><Relationship Id="rId2" Type="http://schemas.openxmlformats.org/officeDocument/2006/relationships/slideLayout" Target="../slideLayouts/slideLayout10.xml"/><Relationship Id="rId1" Type="http://schemas.openxmlformats.org/officeDocument/2006/relationships/themeOverride" Target="../theme/themeOverride65.xml"/><Relationship Id="rId6" Type="http://schemas.openxmlformats.org/officeDocument/2006/relationships/image" Target="../media/image273.jpg"/><Relationship Id="rId5" Type="http://schemas.openxmlformats.org/officeDocument/2006/relationships/image" Target="../media/image228.png"/><Relationship Id="rId4" Type="http://schemas.openxmlformats.org/officeDocument/2006/relationships/image" Target="../media/image27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hemeOverride" Target="../theme/themeOverride66.xml"/><Relationship Id="rId5" Type="http://schemas.openxmlformats.org/officeDocument/2006/relationships/image" Target="../media/image228.png"/><Relationship Id="rId4" Type="http://schemas.openxmlformats.org/officeDocument/2006/relationships/image" Target="../media/image275.jp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themeOverride" Target="../theme/themeOverride67.xml"/><Relationship Id="rId6" Type="http://schemas.openxmlformats.org/officeDocument/2006/relationships/image" Target="../media/image278.jpg"/><Relationship Id="rId5" Type="http://schemas.openxmlformats.org/officeDocument/2006/relationships/image" Target="../media/image277.jpg"/><Relationship Id="rId4" Type="http://schemas.openxmlformats.org/officeDocument/2006/relationships/image" Target="../media/image27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68.xml"/><Relationship Id="rId5" Type="http://schemas.openxmlformats.org/officeDocument/2006/relationships/image" Target="../media/image228.png"/><Relationship Id="rId4" Type="http://schemas.openxmlformats.org/officeDocument/2006/relationships/image" Target="../media/image27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228.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notesSlide" Target="../notesSlides/notesSlide69.xml"/><Relationship Id="rId7" Type="http://schemas.openxmlformats.org/officeDocument/2006/relationships/image" Target="../media/image284.png"/><Relationship Id="rId2" Type="http://schemas.openxmlformats.org/officeDocument/2006/relationships/slideLayout" Target="../slideLayouts/slideLayout10.xml"/><Relationship Id="rId1" Type="http://schemas.openxmlformats.org/officeDocument/2006/relationships/themeOverride" Target="../theme/themeOverride70.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jpg"/><Relationship Id="rId9" Type="http://schemas.openxmlformats.org/officeDocument/2006/relationships/image" Target="../media/image28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openxmlformats.org/officeDocument/2006/relationships/image" Target="../media/image287.png"/><Relationship Id="rId4" Type="http://schemas.openxmlformats.org/officeDocument/2006/relationships/image" Target="../media/image286.png"/></Relationships>
</file>

<file path=ppt/slides/_rels/slide7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hemeOverride" Target="../theme/themeOverride72.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hemeOverride" Target="../theme/themeOverride7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hemeOverride" Target="../theme/themeOverride74.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74.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75.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75.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76.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77.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2.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77.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78.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3.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notesSlide" Target="../notesSlides/notesSlide78.xml"/><Relationship Id="rId7" Type="http://schemas.openxmlformats.org/officeDocument/2006/relationships/image" Target="../media/image292.png"/><Relationship Id="rId2" Type="http://schemas.openxmlformats.org/officeDocument/2006/relationships/slideLayout" Target="../slideLayouts/slideLayout2.xml"/><Relationship Id="rId1" Type="http://schemas.openxmlformats.org/officeDocument/2006/relationships/themeOverride" Target="../theme/themeOverride79.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84.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79.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80.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80.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28.png"/></Relationships>
</file>

<file path=ppt/slides/_rels/slide87.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notesSlide" Target="../notesSlides/notesSlide82.xml"/><Relationship Id="rId7"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2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hemeOverride" Target="../theme/themeOverride84.xml"/><Relationship Id="rId4" Type="http://schemas.openxmlformats.org/officeDocument/2006/relationships/image" Target="../media/image22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hemeOverride" Target="../theme/themeOverride85.xml"/><Relationship Id="rId4" Type="http://schemas.openxmlformats.org/officeDocument/2006/relationships/image" Target="../media/image2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43561" y="2570983"/>
            <a:ext cx="6601459" cy="615553"/>
          </a:xfrm>
          <a:prstGeom prst="rect">
            <a:avLst/>
          </a:prstGeom>
        </p:spPr>
        <p:txBody>
          <a:bodyPr vert="horz" wrap="square" lIns="0" tIns="0" rIns="0" bIns="0" rtlCol="0">
            <a:spAutoFit/>
          </a:bodyPr>
          <a:lstStyle/>
          <a:p>
            <a:pPr marL="12701">
              <a:lnSpc>
                <a:spcPts val="4760"/>
              </a:lnSpc>
            </a:pPr>
            <a:r>
              <a:rPr sz="4001" spc="-31" dirty="0">
                <a:solidFill>
                  <a:srgbClr val="39A8DC"/>
                </a:solidFill>
                <a:latin typeface="Arial"/>
                <a:cs typeface="Arial"/>
              </a:rPr>
              <a:t>STM</a:t>
            </a:r>
            <a:r>
              <a:rPr sz="4001" spc="-40" dirty="0">
                <a:solidFill>
                  <a:srgbClr val="39A8DC"/>
                </a:solidFill>
                <a:latin typeface="Arial"/>
                <a:cs typeface="Arial"/>
              </a:rPr>
              <a:t>3</a:t>
            </a:r>
            <a:r>
              <a:rPr sz="4001" spc="-25" dirty="0">
                <a:solidFill>
                  <a:srgbClr val="39A8DC"/>
                </a:solidFill>
                <a:latin typeface="Arial"/>
                <a:cs typeface="Arial"/>
              </a:rPr>
              <a:t>2</a:t>
            </a:r>
            <a:r>
              <a:rPr sz="4001" spc="131" dirty="0">
                <a:solidFill>
                  <a:srgbClr val="39A8DC"/>
                </a:solidFill>
                <a:latin typeface="Times New Roman"/>
                <a:cs typeface="Times New Roman"/>
              </a:rPr>
              <a:t> </a:t>
            </a:r>
            <a:r>
              <a:rPr sz="4001" spc="-25" dirty="0">
                <a:solidFill>
                  <a:srgbClr val="39A8DC"/>
                </a:solidFill>
                <a:latin typeface="Arial"/>
                <a:cs typeface="Arial"/>
              </a:rPr>
              <a:t>Ecos</a:t>
            </a:r>
            <a:r>
              <a:rPr sz="4001" spc="-11" dirty="0">
                <a:solidFill>
                  <a:srgbClr val="39A8DC"/>
                </a:solidFill>
                <a:latin typeface="Arial"/>
                <a:cs typeface="Arial"/>
              </a:rPr>
              <a:t>y</a:t>
            </a:r>
            <a:r>
              <a:rPr sz="4001" spc="-25" dirty="0">
                <a:solidFill>
                  <a:srgbClr val="39A8DC"/>
                </a:solidFill>
                <a:latin typeface="Arial"/>
                <a:cs typeface="Arial"/>
              </a:rPr>
              <a:t>stem</a:t>
            </a:r>
            <a:r>
              <a:rPr sz="4001" spc="111" dirty="0">
                <a:solidFill>
                  <a:srgbClr val="39A8DC"/>
                </a:solidFill>
                <a:latin typeface="Times New Roman"/>
                <a:cs typeface="Times New Roman"/>
              </a:rPr>
              <a:t> </a:t>
            </a:r>
            <a:r>
              <a:rPr sz="4001" spc="-31" dirty="0">
                <a:solidFill>
                  <a:srgbClr val="39A8DC"/>
                </a:solidFill>
                <a:latin typeface="Arial"/>
                <a:cs typeface="Arial"/>
              </a:rPr>
              <a:t>work</a:t>
            </a:r>
            <a:r>
              <a:rPr sz="4001" spc="-11" dirty="0">
                <a:solidFill>
                  <a:srgbClr val="39A8DC"/>
                </a:solidFill>
                <a:latin typeface="Arial"/>
                <a:cs typeface="Arial"/>
              </a:rPr>
              <a:t>s</a:t>
            </a:r>
            <a:r>
              <a:rPr sz="4001" spc="-31" dirty="0">
                <a:solidFill>
                  <a:srgbClr val="39A8DC"/>
                </a:solidFill>
                <a:latin typeface="Arial"/>
                <a:cs typeface="Arial"/>
              </a:rPr>
              <a:t>hop</a:t>
            </a:r>
            <a:endParaRPr sz="4001">
              <a:latin typeface="Arial"/>
              <a:cs typeface="Arial"/>
            </a:endParaRPr>
          </a:p>
        </p:txBody>
      </p:sp>
      <p:sp>
        <p:nvSpPr>
          <p:cNvPr id="3" name="object 3"/>
          <p:cNvSpPr txBox="1"/>
          <p:nvPr/>
        </p:nvSpPr>
        <p:spPr>
          <a:xfrm>
            <a:off x="530451" y="3307221"/>
            <a:ext cx="1869439" cy="307777"/>
          </a:xfrm>
          <a:prstGeom prst="rect">
            <a:avLst/>
          </a:prstGeom>
        </p:spPr>
        <p:txBody>
          <a:bodyPr vert="horz" wrap="square" lIns="0" tIns="0" rIns="0" bIns="0" rtlCol="0">
            <a:spAutoFit/>
          </a:bodyPr>
          <a:lstStyle/>
          <a:p>
            <a:pPr marL="12701">
              <a:lnSpc>
                <a:spcPts val="2381"/>
              </a:lnSpc>
            </a:pPr>
            <a:r>
              <a:rPr lang="pt-BR" sz="2000" spc="-15" dirty="0" smtClean="0">
                <a:solidFill>
                  <a:srgbClr val="001F52"/>
                </a:solidFill>
                <a:latin typeface="Arial"/>
                <a:cs typeface="Arial"/>
              </a:rPr>
              <a:t>ST LATAM team</a:t>
            </a:r>
            <a:endParaRPr sz="2000" dirty="0">
              <a:latin typeface="Arial" panose="020B0604020202020204" pitchFamily="34" charset="0"/>
              <a:cs typeface="Arial" panose="020B0604020202020204" pitchFamily="34" charset="0"/>
            </a:endParaRPr>
          </a:p>
        </p:txBody>
      </p:sp>
      <p:grpSp>
        <p:nvGrpSpPr>
          <p:cNvPr id="14" name="Group 13"/>
          <p:cNvGrpSpPr/>
          <p:nvPr/>
        </p:nvGrpSpPr>
        <p:grpSpPr>
          <a:xfrm>
            <a:off x="8915401" y="4270375"/>
            <a:ext cx="2743200" cy="2593975"/>
            <a:chOff x="7937475" y="2881514"/>
            <a:chExt cx="3672188" cy="3775814"/>
          </a:xfrm>
        </p:grpSpPr>
        <p:sp>
          <p:nvSpPr>
            <p:cNvPr id="15" name="Cube 14"/>
            <p:cNvSpPr/>
            <p:nvPr/>
          </p:nvSpPr>
          <p:spPr>
            <a:xfrm>
              <a:off x="10385663" y="4715048"/>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Cube 15"/>
            <p:cNvSpPr/>
            <p:nvPr/>
          </p:nvSpPr>
          <p:spPr>
            <a:xfrm>
              <a:off x="10076417" y="5021217"/>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Cube 16"/>
            <p:cNvSpPr/>
            <p:nvPr/>
          </p:nvSpPr>
          <p:spPr>
            <a:xfrm>
              <a:off x="10385658" y="3800945"/>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Cube 17"/>
            <p:cNvSpPr/>
            <p:nvPr/>
          </p:nvSpPr>
          <p:spPr>
            <a:xfrm>
              <a:off x="10076412" y="410711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Cube 18"/>
            <p:cNvSpPr/>
            <p:nvPr/>
          </p:nvSpPr>
          <p:spPr>
            <a:xfrm>
              <a:off x="8551200" y="288151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Cube 19"/>
            <p:cNvSpPr/>
            <p:nvPr/>
          </p:nvSpPr>
          <p:spPr>
            <a:xfrm>
              <a:off x="9469404" y="2882879"/>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Cube 20"/>
            <p:cNvSpPr/>
            <p:nvPr/>
          </p:nvSpPr>
          <p:spPr>
            <a:xfrm>
              <a:off x="10385654" y="2884155"/>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Cube 21"/>
            <p:cNvSpPr/>
            <p:nvPr/>
          </p:nvSpPr>
          <p:spPr>
            <a:xfrm>
              <a:off x="8241954" y="3187683"/>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Cube 22"/>
            <p:cNvSpPr/>
            <p:nvPr/>
          </p:nvSpPr>
          <p:spPr>
            <a:xfrm>
              <a:off x="9160158" y="3189048"/>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Cube 23"/>
            <p:cNvSpPr/>
            <p:nvPr/>
          </p:nvSpPr>
          <p:spPr>
            <a:xfrm>
              <a:off x="10076408" y="319032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Cube 24"/>
            <p:cNvSpPr/>
            <p:nvPr/>
          </p:nvSpPr>
          <p:spPr>
            <a:xfrm>
              <a:off x="7940192" y="5326626"/>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192" y="5601554"/>
              <a:ext cx="842286" cy="924614"/>
            </a:xfrm>
            <a:prstGeom prst="rect">
              <a:avLst/>
            </a:prstGeom>
          </p:spPr>
        </p:pic>
        <p:sp>
          <p:nvSpPr>
            <p:cNvPr id="27" name="Cube 26"/>
            <p:cNvSpPr/>
            <p:nvPr/>
          </p:nvSpPr>
          <p:spPr>
            <a:xfrm>
              <a:off x="8856822" y="532627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6580" y="5533311"/>
              <a:ext cx="1147631" cy="1124017"/>
            </a:xfrm>
            <a:prstGeom prst="rect">
              <a:avLst/>
            </a:prstGeom>
          </p:spPr>
        </p:pic>
        <p:sp>
          <p:nvSpPr>
            <p:cNvPr id="29" name="Cube 28"/>
            <p:cNvSpPr/>
            <p:nvPr/>
          </p:nvSpPr>
          <p:spPr>
            <a:xfrm>
              <a:off x="7937475" y="4409692"/>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0282" y="4764527"/>
              <a:ext cx="814860" cy="811423"/>
            </a:xfrm>
            <a:prstGeom prst="rect">
              <a:avLst/>
            </a:prstGeom>
            <a:effectLst/>
          </p:spPr>
        </p:pic>
        <p:sp>
          <p:nvSpPr>
            <p:cNvPr id="31" name="Cube 30"/>
            <p:cNvSpPr/>
            <p:nvPr/>
          </p:nvSpPr>
          <p:spPr>
            <a:xfrm>
              <a:off x="7937475" y="3492500"/>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7475" y="3833492"/>
              <a:ext cx="865176" cy="865176"/>
            </a:xfrm>
            <a:prstGeom prst="rect">
              <a:avLst/>
            </a:prstGeom>
          </p:spPr>
        </p:pic>
        <p:sp>
          <p:nvSpPr>
            <p:cNvPr id="33" name="Cube 32"/>
            <p:cNvSpPr/>
            <p:nvPr/>
          </p:nvSpPr>
          <p:spPr>
            <a:xfrm>
              <a:off x="8856117" y="4413523"/>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79632" y="4748593"/>
              <a:ext cx="864000" cy="864000"/>
            </a:xfrm>
            <a:prstGeom prst="rect">
              <a:avLst/>
            </a:prstGeom>
            <a:effectLst/>
          </p:spPr>
        </p:pic>
        <p:sp>
          <p:nvSpPr>
            <p:cNvPr id="35" name="Cube 34"/>
            <p:cNvSpPr/>
            <p:nvPr/>
          </p:nvSpPr>
          <p:spPr>
            <a:xfrm>
              <a:off x="8855679" y="3493865"/>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7066" y="3720268"/>
              <a:ext cx="936711" cy="1029405"/>
            </a:xfrm>
            <a:prstGeom prst="rect">
              <a:avLst/>
            </a:prstGeom>
          </p:spPr>
        </p:pic>
        <p:sp>
          <p:nvSpPr>
            <p:cNvPr id="37" name="Cube 36"/>
            <p:cNvSpPr/>
            <p:nvPr/>
          </p:nvSpPr>
          <p:spPr>
            <a:xfrm>
              <a:off x="9773170" y="532740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94303" y="5651045"/>
              <a:ext cx="864000" cy="864000"/>
            </a:xfrm>
            <a:prstGeom prst="rect">
              <a:avLst/>
            </a:prstGeom>
            <a:effectLst/>
          </p:spPr>
        </p:pic>
        <p:sp>
          <p:nvSpPr>
            <p:cNvPr id="39" name="Cube 38"/>
            <p:cNvSpPr/>
            <p:nvPr/>
          </p:nvSpPr>
          <p:spPr>
            <a:xfrm>
              <a:off x="9773170" y="4413434"/>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94303" y="4747695"/>
              <a:ext cx="864000" cy="864000"/>
            </a:xfrm>
            <a:prstGeom prst="rect">
              <a:avLst/>
            </a:prstGeom>
            <a:effectLst/>
          </p:spPr>
        </p:pic>
        <p:sp>
          <p:nvSpPr>
            <p:cNvPr id="41" name="Cube 40"/>
            <p:cNvSpPr/>
            <p:nvPr/>
          </p:nvSpPr>
          <p:spPr>
            <a:xfrm>
              <a:off x="9984568" y="3429136"/>
              <a:ext cx="1224000" cy="1224000"/>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2" name="Picture 41">
              <a:hlinkClick r:id="rId12"/>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10776" y="3755951"/>
              <a:ext cx="864000" cy="863998"/>
            </a:xfrm>
            <a:prstGeom prst="rect">
              <a:avLst/>
            </a:prstGeom>
          </p:spPr>
        </p:pic>
      </p:gr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214003" y="391002"/>
            <a:ext cx="7722234" cy="553998"/>
          </a:xfrm>
          <a:prstGeom prst="rect">
            <a:avLst/>
          </a:prstGeom>
        </p:spPr>
        <p:txBody>
          <a:bodyPr vert="horz" wrap="square" lIns="0" tIns="0" rIns="0" bIns="0" rtlCol="0">
            <a:spAutoFit/>
          </a:bodyPr>
          <a:lstStyle/>
          <a:p>
            <a:pPr marL="12701"/>
            <a:r>
              <a:rPr sz="3600" dirty="0">
                <a:solidFill>
                  <a:srgbClr val="39A8DC"/>
                </a:solidFill>
                <a:latin typeface="Arial"/>
                <a:cs typeface="Arial"/>
              </a:rPr>
              <a:t>Explana</a:t>
            </a:r>
            <a:r>
              <a:rPr sz="3600" spc="-20" dirty="0">
                <a:solidFill>
                  <a:srgbClr val="39A8DC"/>
                </a:solidFill>
                <a:latin typeface="Arial"/>
                <a:cs typeface="Arial"/>
              </a:rPr>
              <a:t>t</a:t>
            </a:r>
            <a:r>
              <a:rPr sz="3600" spc="-5" dirty="0">
                <a:solidFill>
                  <a:srgbClr val="39A8DC"/>
                </a:solidFill>
                <a:latin typeface="Arial"/>
                <a:cs typeface="Arial"/>
              </a:rPr>
              <a:t>io</a:t>
            </a:r>
            <a:r>
              <a:rPr sz="3600" dirty="0">
                <a:solidFill>
                  <a:srgbClr val="39A8DC"/>
                </a:solidFill>
                <a:latin typeface="Arial"/>
                <a:cs typeface="Arial"/>
              </a:rPr>
              <a:t>n</a:t>
            </a:r>
            <a:r>
              <a:rPr sz="3600" spc="175" dirty="0">
                <a:solidFill>
                  <a:srgbClr val="39A8DC"/>
                </a:solidFill>
                <a:latin typeface="Times New Roman"/>
                <a:cs typeface="Times New Roman"/>
              </a:rPr>
              <a:t> </a:t>
            </a:r>
            <a:r>
              <a:rPr sz="3600" spc="-35" dirty="0">
                <a:solidFill>
                  <a:srgbClr val="39A8DC"/>
                </a:solidFill>
                <a:latin typeface="Arial"/>
                <a:cs typeface="Arial"/>
              </a:rPr>
              <a:t>o</a:t>
            </a:r>
            <a:r>
              <a:rPr sz="3600" spc="-15" dirty="0">
                <a:solidFill>
                  <a:srgbClr val="39A8DC"/>
                </a:solidFill>
                <a:latin typeface="Arial"/>
                <a:cs typeface="Arial"/>
              </a:rPr>
              <a:t>f</a:t>
            </a:r>
            <a:r>
              <a:rPr sz="3600" spc="145" dirty="0">
                <a:solidFill>
                  <a:srgbClr val="39A8DC"/>
                </a:solidFill>
                <a:latin typeface="Times New Roman"/>
                <a:cs typeface="Times New Roman"/>
              </a:rPr>
              <a:t> </a:t>
            </a:r>
            <a:r>
              <a:rPr sz="3600" dirty="0">
                <a:solidFill>
                  <a:srgbClr val="39A8DC"/>
                </a:solidFill>
                <a:latin typeface="Arial"/>
                <a:cs typeface="Arial"/>
              </a:rPr>
              <a:t>the</a:t>
            </a:r>
            <a:r>
              <a:rPr sz="3600" spc="145" dirty="0">
                <a:solidFill>
                  <a:srgbClr val="39A8DC"/>
                </a:solidFill>
                <a:latin typeface="Times New Roman"/>
                <a:cs typeface="Times New Roman"/>
              </a:rPr>
              <a:t> </a:t>
            </a:r>
            <a:r>
              <a:rPr sz="3600" spc="-5" dirty="0">
                <a:solidFill>
                  <a:srgbClr val="39A8DC"/>
                </a:solidFill>
                <a:latin typeface="Arial"/>
                <a:cs typeface="Arial"/>
              </a:rPr>
              <a:t>acro</a:t>
            </a:r>
            <a:r>
              <a:rPr sz="3600" spc="-15" dirty="0">
                <a:solidFill>
                  <a:srgbClr val="39A8DC"/>
                </a:solidFill>
                <a:latin typeface="Arial"/>
                <a:cs typeface="Arial"/>
              </a:rPr>
              <a:t>n</a:t>
            </a:r>
            <a:r>
              <a:rPr sz="3600" dirty="0">
                <a:solidFill>
                  <a:srgbClr val="39A8DC"/>
                </a:solidFill>
                <a:latin typeface="Arial"/>
                <a:cs typeface="Arial"/>
              </a:rPr>
              <a:t>yms</a:t>
            </a:r>
            <a:endParaRPr sz="3600" dirty="0">
              <a:latin typeface="Arial"/>
              <a:cs typeface="Arial"/>
            </a:endParaRPr>
          </a:p>
        </p:txBody>
      </p:sp>
      <p:sp>
        <p:nvSpPr>
          <p:cNvPr id="3" name="object 3"/>
          <p:cNvSpPr/>
          <p:nvPr/>
        </p:nvSpPr>
        <p:spPr>
          <a:xfrm>
            <a:off x="211074" y="1383031"/>
            <a:ext cx="11851005" cy="4417060"/>
          </a:xfrm>
          <a:custGeom>
            <a:avLst/>
            <a:gdLst/>
            <a:ahLst/>
            <a:cxnLst/>
            <a:rect l="l" t="t" r="r" b="b"/>
            <a:pathLst>
              <a:path w="11851005" h="4417060">
                <a:moveTo>
                  <a:pt x="0" y="4416551"/>
                </a:moveTo>
                <a:lnTo>
                  <a:pt x="11850623" y="4416551"/>
                </a:lnTo>
                <a:lnTo>
                  <a:pt x="11850623" y="0"/>
                </a:lnTo>
                <a:lnTo>
                  <a:pt x="0" y="0"/>
                </a:lnTo>
                <a:lnTo>
                  <a:pt x="0" y="4416551"/>
                </a:lnTo>
                <a:close/>
              </a:path>
            </a:pathLst>
          </a:custGeom>
          <a:ln w="25907">
            <a:solidFill>
              <a:srgbClr val="39A8DC"/>
            </a:solidFill>
          </a:ln>
        </p:spPr>
        <p:txBody>
          <a:bodyPr wrap="square" lIns="0" tIns="0" rIns="0" bIns="0" rtlCol="0"/>
          <a:lstStyle/>
          <a:p>
            <a:endParaRPr/>
          </a:p>
        </p:txBody>
      </p:sp>
      <p:sp>
        <p:nvSpPr>
          <p:cNvPr id="4" name="object 4"/>
          <p:cNvSpPr txBox="1">
            <a:spLocks noGrp="1"/>
          </p:cNvSpPr>
          <p:nvPr>
            <p:ph idx="1"/>
          </p:nvPr>
        </p:nvSpPr>
        <p:spPr>
          <a:xfrm>
            <a:off x="239402" y="1464400"/>
            <a:ext cx="11613137" cy="4278094"/>
          </a:xfrm>
          <a:prstGeom prst="rect">
            <a:avLst/>
          </a:prstGeom>
        </p:spPr>
        <p:txBody>
          <a:bodyPr vert="horz" wrap="square" lIns="0" tIns="0" rIns="0" bIns="0" rtlCol="0">
            <a:spAutoFit/>
          </a:bodyPr>
          <a:lstStyle/>
          <a:p>
            <a:pPr marL="248940" indent="-236239">
              <a:buClr>
                <a:srgbClr val="39A8DC"/>
              </a:buClr>
              <a:buFont typeface="Wingdings"/>
              <a:buChar char=""/>
              <a:tabLst>
                <a:tab pos="248940" algn="l"/>
              </a:tabLst>
            </a:pPr>
            <a:r>
              <a:rPr sz="1400" b="1" spc="-15" dirty="0"/>
              <a:t>ETM</a:t>
            </a:r>
            <a:r>
              <a:rPr sz="1400" b="1" spc="55" dirty="0">
                <a:latin typeface="Times New Roman"/>
                <a:cs typeface="Times New Roman"/>
              </a:rPr>
              <a:t> </a:t>
            </a:r>
            <a:r>
              <a:rPr sz="1400" spc="-11" dirty="0"/>
              <a:t>-</a:t>
            </a:r>
            <a:r>
              <a:rPr sz="1400" spc="51" dirty="0">
                <a:latin typeface="Times New Roman"/>
                <a:cs typeface="Times New Roman"/>
              </a:rPr>
              <a:t> </a:t>
            </a:r>
            <a:r>
              <a:rPr sz="1400" spc="-11" dirty="0"/>
              <a:t>Enha</a:t>
            </a:r>
            <a:r>
              <a:rPr sz="1400" spc="-15" dirty="0"/>
              <a:t>n</a:t>
            </a:r>
            <a:r>
              <a:rPr sz="1400" spc="-11" dirty="0"/>
              <a:t>c</a:t>
            </a:r>
            <a:r>
              <a:rPr sz="1400" spc="-15" dirty="0"/>
              <a:t>e</a:t>
            </a:r>
            <a:r>
              <a:rPr sz="1400" spc="-11" dirty="0"/>
              <a:t>d</a:t>
            </a:r>
            <a:r>
              <a:rPr sz="1400" spc="5" dirty="0">
                <a:latin typeface="Times New Roman"/>
                <a:cs typeface="Times New Roman"/>
              </a:rPr>
              <a:t> </a:t>
            </a:r>
            <a:r>
              <a:rPr sz="1400" spc="-75" dirty="0"/>
              <a:t>T</a:t>
            </a:r>
            <a:r>
              <a:rPr sz="1400" spc="-11" dirty="0"/>
              <a:t>race</a:t>
            </a:r>
            <a:r>
              <a:rPr sz="1400" spc="55" dirty="0">
                <a:latin typeface="Times New Roman"/>
                <a:cs typeface="Times New Roman"/>
              </a:rPr>
              <a:t> </a:t>
            </a:r>
            <a:r>
              <a:rPr sz="1400" spc="-15" dirty="0"/>
              <a:t>Ma</a:t>
            </a:r>
            <a:r>
              <a:rPr sz="1400" spc="-5" dirty="0"/>
              <a:t>c</a:t>
            </a:r>
            <a:r>
              <a:rPr sz="1400" spc="-11" dirty="0"/>
              <a:t>roce</a:t>
            </a:r>
            <a:r>
              <a:rPr sz="1400" dirty="0"/>
              <a:t>l</a:t>
            </a:r>
            <a:r>
              <a:rPr sz="1400" spc="-5" dirty="0"/>
              <a:t>l</a:t>
            </a:r>
          </a:p>
          <a:p>
            <a:pPr marL="248940" indent="-236239">
              <a:spcBef>
                <a:spcPts val="599"/>
              </a:spcBef>
              <a:buClr>
                <a:srgbClr val="39A8DC"/>
              </a:buClr>
              <a:buFont typeface="Wingdings"/>
              <a:buChar char=""/>
              <a:tabLst>
                <a:tab pos="248940" algn="l"/>
              </a:tabLst>
            </a:pPr>
            <a:r>
              <a:rPr sz="1400" b="1" spc="-11" dirty="0"/>
              <a:t>ITM</a:t>
            </a:r>
            <a:r>
              <a:rPr sz="1400" b="1" spc="65" dirty="0">
                <a:latin typeface="Times New Roman"/>
                <a:cs typeface="Times New Roman"/>
              </a:rPr>
              <a:t> </a:t>
            </a:r>
            <a:r>
              <a:rPr sz="1400" spc="-11" dirty="0"/>
              <a:t>-</a:t>
            </a:r>
            <a:r>
              <a:rPr sz="1400" spc="51" dirty="0">
                <a:latin typeface="Times New Roman"/>
                <a:cs typeface="Times New Roman"/>
              </a:rPr>
              <a:t> </a:t>
            </a:r>
            <a:r>
              <a:rPr sz="1400" spc="-11" dirty="0"/>
              <a:t>Instrumentati</a:t>
            </a:r>
            <a:r>
              <a:rPr sz="1400" spc="-15" dirty="0"/>
              <a:t>o</a:t>
            </a:r>
            <a:r>
              <a:rPr sz="1400" spc="-11" dirty="0"/>
              <a:t>n</a:t>
            </a:r>
            <a:r>
              <a:rPr sz="1400" spc="40" dirty="0">
                <a:latin typeface="Times New Roman"/>
                <a:cs typeface="Times New Roman"/>
              </a:rPr>
              <a:t> </a:t>
            </a:r>
            <a:r>
              <a:rPr sz="1400" spc="-75" dirty="0"/>
              <a:t>T</a:t>
            </a:r>
            <a:r>
              <a:rPr sz="1400" spc="-11" dirty="0"/>
              <a:t>race</a:t>
            </a:r>
            <a:r>
              <a:rPr sz="1400" spc="55" dirty="0">
                <a:latin typeface="Times New Roman"/>
                <a:cs typeface="Times New Roman"/>
              </a:rPr>
              <a:t> </a:t>
            </a:r>
            <a:r>
              <a:rPr sz="1400" spc="-15" dirty="0"/>
              <a:t>Ma</a:t>
            </a:r>
            <a:r>
              <a:rPr sz="1400" spc="-5" dirty="0"/>
              <a:t>c</a:t>
            </a:r>
            <a:r>
              <a:rPr sz="1400" spc="-11" dirty="0"/>
              <a:t>roce</a:t>
            </a:r>
            <a:r>
              <a:rPr sz="1400" dirty="0"/>
              <a:t>l</a:t>
            </a:r>
            <a:r>
              <a:rPr sz="1400" spc="-5" dirty="0"/>
              <a:t>l</a:t>
            </a:r>
          </a:p>
          <a:p>
            <a:pPr marL="248940" indent="-236239">
              <a:spcBef>
                <a:spcPts val="599"/>
              </a:spcBef>
              <a:buClr>
                <a:srgbClr val="39A8DC"/>
              </a:buClr>
              <a:buFont typeface="Wingdings"/>
              <a:buChar char=""/>
              <a:tabLst>
                <a:tab pos="248940" algn="l"/>
              </a:tabLst>
            </a:pPr>
            <a:r>
              <a:rPr sz="1400" b="1" spc="-20" dirty="0"/>
              <a:t>H</a:t>
            </a:r>
            <a:r>
              <a:rPr sz="1400" b="1" spc="-65" dirty="0"/>
              <a:t>A</a:t>
            </a:r>
            <a:r>
              <a:rPr sz="1400" b="1" spc="-11" dirty="0"/>
              <a:t>L</a:t>
            </a:r>
            <a:r>
              <a:rPr sz="1400" b="1" spc="60" dirty="0">
                <a:latin typeface="Times New Roman"/>
                <a:cs typeface="Times New Roman"/>
              </a:rPr>
              <a:t> </a:t>
            </a:r>
            <a:r>
              <a:rPr sz="1400" b="1" spc="-11" dirty="0"/>
              <a:t>Li</a:t>
            </a:r>
            <a:r>
              <a:rPr sz="1400" b="1" spc="-20" dirty="0"/>
              <a:t>b</a:t>
            </a:r>
            <a:r>
              <a:rPr sz="1400" b="1" spc="-15" dirty="0"/>
              <a:t>ra</a:t>
            </a:r>
            <a:r>
              <a:rPr sz="1400" b="1" spc="-11" dirty="0"/>
              <a:t>ries</a:t>
            </a:r>
            <a:r>
              <a:rPr sz="1400" b="1" spc="71" dirty="0">
                <a:latin typeface="Times New Roman"/>
                <a:cs typeface="Times New Roman"/>
              </a:rPr>
              <a:t> </a:t>
            </a:r>
            <a:r>
              <a:rPr sz="1400" spc="-11" dirty="0"/>
              <a:t>–</a:t>
            </a:r>
            <a:r>
              <a:rPr sz="1400" spc="-5" dirty="0"/>
              <a:t> </a:t>
            </a:r>
            <a:r>
              <a:rPr sz="1400" spc="-15" dirty="0"/>
              <a:t>Hard</a:t>
            </a:r>
            <a:r>
              <a:rPr sz="1400" spc="-31" dirty="0"/>
              <a:t>w</a:t>
            </a:r>
            <a:r>
              <a:rPr sz="1400" spc="-15" dirty="0"/>
              <a:t>ar</a:t>
            </a:r>
            <a:r>
              <a:rPr sz="1400" spc="-11" dirty="0"/>
              <a:t>e</a:t>
            </a:r>
            <a:r>
              <a:rPr sz="1400" spc="-11" dirty="0">
                <a:latin typeface="Times New Roman"/>
                <a:cs typeface="Times New Roman"/>
              </a:rPr>
              <a:t> </a:t>
            </a:r>
            <a:r>
              <a:rPr sz="1400" spc="-11" dirty="0"/>
              <a:t>Ab</a:t>
            </a:r>
            <a:r>
              <a:rPr sz="1400" spc="-5" dirty="0"/>
              <a:t>s</a:t>
            </a:r>
            <a:r>
              <a:rPr sz="1400" spc="-11" dirty="0"/>
              <a:t>tract</a:t>
            </a:r>
            <a:r>
              <a:rPr sz="1400" dirty="0"/>
              <a:t>i</a:t>
            </a:r>
            <a:r>
              <a:rPr sz="1400" spc="-15" dirty="0"/>
              <a:t>o</a:t>
            </a:r>
            <a:r>
              <a:rPr sz="1400" spc="-11" dirty="0"/>
              <a:t>n</a:t>
            </a:r>
            <a:r>
              <a:rPr sz="1400" spc="40" dirty="0">
                <a:latin typeface="Times New Roman"/>
                <a:cs typeface="Times New Roman"/>
              </a:rPr>
              <a:t> </a:t>
            </a:r>
            <a:r>
              <a:rPr sz="1400" spc="-15" dirty="0"/>
              <a:t>La</a:t>
            </a:r>
            <a:r>
              <a:rPr sz="1400" spc="-31" dirty="0"/>
              <a:t>y</a:t>
            </a:r>
            <a:r>
              <a:rPr sz="1400" spc="-15" dirty="0"/>
              <a:t>e</a:t>
            </a:r>
            <a:r>
              <a:rPr sz="1400" spc="-11" dirty="0"/>
              <a:t>r</a:t>
            </a:r>
            <a:r>
              <a:rPr sz="1400" spc="75" dirty="0">
                <a:latin typeface="Times New Roman"/>
                <a:cs typeface="Times New Roman"/>
              </a:rPr>
              <a:t> </a:t>
            </a:r>
            <a:r>
              <a:rPr sz="1400" spc="-15" dirty="0"/>
              <a:t>L</a:t>
            </a:r>
            <a:r>
              <a:rPr sz="1400" spc="-5" dirty="0"/>
              <a:t>i</a:t>
            </a:r>
            <a:r>
              <a:rPr sz="1400" spc="-15" dirty="0"/>
              <a:t>bra</a:t>
            </a:r>
            <a:r>
              <a:rPr sz="1400" spc="-20" dirty="0"/>
              <a:t>r</a:t>
            </a:r>
            <a:r>
              <a:rPr sz="1400" spc="-5" dirty="0"/>
              <a:t>i</a:t>
            </a:r>
            <a:r>
              <a:rPr sz="1400" spc="-15" dirty="0"/>
              <a:t>es</a:t>
            </a:r>
          </a:p>
          <a:p>
            <a:pPr marL="248940" indent="-236239">
              <a:spcBef>
                <a:spcPts val="599"/>
              </a:spcBef>
              <a:buClr>
                <a:srgbClr val="39A8DC"/>
              </a:buClr>
              <a:buFont typeface="Wingdings"/>
              <a:buChar char=""/>
              <a:tabLst>
                <a:tab pos="248940" algn="l"/>
              </a:tabLst>
            </a:pPr>
            <a:r>
              <a:rPr sz="1400" b="1" spc="-11" dirty="0"/>
              <a:t>LL</a:t>
            </a:r>
            <a:r>
              <a:rPr sz="1400" b="1" spc="20" dirty="0">
                <a:latin typeface="Times New Roman"/>
                <a:cs typeface="Times New Roman"/>
              </a:rPr>
              <a:t> </a:t>
            </a:r>
            <a:r>
              <a:rPr sz="1400" b="1" spc="-11" dirty="0"/>
              <a:t>Li</a:t>
            </a:r>
            <a:r>
              <a:rPr sz="1400" b="1" spc="-20" dirty="0"/>
              <a:t>b</a:t>
            </a:r>
            <a:r>
              <a:rPr sz="1400" b="1" spc="-15" dirty="0"/>
              <a:t>ra</a:t>
            </a:r>
            <a:r>
              <a:rPr sz="1400" b="1" spc="-11" dirty="0"/>
              <a:t>ries</a:t>
            </a:r>
            <a:r>
              <a:rPr sz="1400" b="1" spc="71" dirty="0">
                <a:latin typeface="Times New Roman"/>
                <a:cs typeface="Times New Roman"/>
              </a:rPr>
              <a:t> </a:t>
            </a:r>
            <a:r>
              <a:rPr sz="1400" spc="-11" dirty="0"/>
              <a:t>–</a:t>
            </a:r>
            <a:r>
              <a:rPr sz="1400" spc="-5" dirty="0"/>
              <a:t> </a:t>
            </a:r>
            <a:r>
              <a:rPr sz="1400" spc="-15" dirty="0"/>
              <a:t>Low</a:t>
            </a:r>
            <a:r>
              <a:rPr sz="1400" spc="40" dirty="0">
                <a:latin typeface="Times New Roman"/>
                <a:cs typeface="Times New Roman"/>
              </a:rPr>
              <a:t> </a:t>
            </a:r>
            <a:r>
              <a:rPr sz="1400" spc="-15" dirty="0"/>
              <a:t>La</a:t>
            </a:r>
            <a:r>
              <a:rPr sz="1400" spc="-31" dirty="0"/>
              <a:t>y</a:t>
            </a:r>
            <a:r>
              <a:rPr sz="1400" spc="-15" dirty="0"/>
              <a:t>e</a:t>
            </a:r>
            <a:r>
              <a:rPr sz="1400" spc="-11" dirty="0"/>
              <a:t>r</a:t>
            </a:r>
            <a:r>
              <a:rPr sz="1400" spc="75" dirty="0">
                <a:latin typeface="Times New Roman"/>
                <a:cs typeface="Times New Roman"/>
              </a:rPr>
              <a:t> </a:t>
            </a:r>
            <a:r>
              <a:rPr sz="1400" spc="-15" dirty="0"/>
              <a:t>L</a:t>
            </a:r>
            <a:r>
              <a:rPr sz="1400" spc="-5" dirty="0"/>
              <a:t>i</a:t>
            </a:r>
            <a:r>
              <a:rPr sz="1400" spc="-15" dirty="0"/>
              <a:t>bra</a:t>
            </a:r>
            <a:r>
              <a:rPr sz="1400" spc="-20" dirty="0"/>
              <a:t>r</a:t>
            </a:r>
            <a:r>
              <a:rPr sz="1400" spc="-5" dirty="0"/>
              <a:t>i</a:t>
            </a:r>
            <a:r>
              <a:rPr sz="1400" spc="-15" dirty="0"/>
              <a:t>es</a:t>
            </a:r>
          </a:p>
          <a:p>
            <a:pPr marL="248940" indent="-236239">
              <a:spcBef>
                <a:spcPts val="599"/>
              </a:spcBef>
              <a:buClr>
                <a:srgbClr val="39A8DC"/>
              </a:buClr>
              <a:buFont typeface="Wingdings"/>
              <a:buChar char=""/>
              <a:tabLst>
                <a:tab pos="248940" algn="l"/>
              </a:tabLst>
            </a:pPr>
            <a:r>
              <a:rPr sz="1400" b="1" spc="-11" dirty="0"/>
              <a:t>MSP/</a:t>
            </a:r>
            <a:r>
              <a:rPr sz="1400" b="1" spc="-20" dirty="0"/>
              <a:t>ms</a:t>
            </a:r>
            <a:r>
              <a:rPr sz="1400" b="1" spc="-11" dirty="0"/>
              <a:t>p</a:t>
            </a:r>
            <a:r>
              <a:rPr sz="1400" b="1" spc="51" dirty="0">
                <a:latin typeface="Times New Roman"/>
                <a:cs typeface="Times New Roman"/>
              </a:rPr>
              <a:t> </a:t>
            </a:r>
            <a:r>
              <a:rPr sz="1400" spc="-11" dirty="0"/>
              <a:t>–</a:t>
            </a:r>
            <a:r>
              <a:rPr sz="1400" spc="11" dirty="0"/>
              <a:t> </a:t>
            </a:r>
            <a:r>
              <a:rPr sz="1400" spc="-15" dirty="0"/>
              <a:t>m</a:t>
            </a:r>
            <a:r>
              <a:rPr sz="1400" dirty="0"/>
              <a:t>i</a:t>
            </a:r>
            <a:r>
              <a:rPr sz="1400" spc="-11" dirty="0"/>
              <a:t>crocontro</a:t>
            </a:r>
            <a:r>
              <a:rPr sz="1400" dirty="0"/>
              <a:t>l</a:t>
            </a:r>
            <a:r>
              <a:rPr sz="1400" spc="-5" dirty="0"/>
              <a:t>l</a:t>
            </a:r>
            <a:r>
              <a:rPr sz="1400" spc="-15" dirty="0"/>
              <a:t>e</a:t>
            </a:r>
            <a:r>
              <a:rPr sz="1400" spc="-11" dirty="0"/>
              <a:t>r</a:t>
            </a:r>
            <a:r>
              <a:rPr sz="1400" spc="40" dirty="0">
                <a:latin typeface="Times New Roman"/>
                <a:cs typeface="Times New Roman"/>
              </a:rPr>
              <a:t> </a:t>
            </a:r>
            <a:r>
              <a:rPr sz="1400" spc="-11" dirty="0"/>
              <a:t>supp</a:t>
            </a:r>
            <a:r>
              <a:rPr sz="1400" spc="-15" dirty="0"/>
              <a:t>or</a:t>
            </a:r>
            <a:r>
              <a:rPr sz="1400" spc="-5" dirty="0"/>
              <a:t>t</a:t>
            </a:r>
            <a:r>
              <a:rPr sz="1400" spc="65" dirty="0">
                <a:latin typeface="Times New Roman"/>
                <a:cs typeface="Times New Roman"/>
              </a:rPr>
              <a:t> </a:t>
            </a:r>
            <a:r>
              <a:rPr sz="1400" spc="-15" dirty="0"/>
              <a:t>pa</a:t>
            </a:r>
            <a:r>
              <a:rPr sz="1400" spc="-5" dirty="0"/>
              <a:t>c</a:t>
            </a:r>
            <a:r>
              <a:rPr sz="1400" spc="-11" dirty="0"/>
              <a:t>k</a:t>
            </a:r>
            <a:r>
              <a:rPr sz="1400" spc="-15" dirty="0"/>
              <a:t>age</a:t>
            </a:r>
          </a:p>
          <a:p>
            <a:pPr marL="248940" indent="-236239">
              <a:spcBef>
                <a:spcPts val="599"/>
              </a:spcBef>
              <a:buClr>
                <a:srgbClr val="39A8DC"/>
              </a:buClr>
              <a:buFont typeface="Wingdings"/>
              <a:buChar char=""/>
              <a:tabLst>
                <a:tab pos="248940" algn="l"/>
              </a:tabLst>
            </a:pPr>
            <a:r>
              <a:rPr sz="1400" b="1" spc="-15" dirty="0"/>
              <a:t>PPP</a:t>
            </a:r>
            <a:r>
              <a:rPr sz="1400" b="1" spc="35" dirty="0">
                <a:latin typeface="Times New Roman"/>
                <a:cs typeface="Times New Roman"/>
              </a:rPr>
              <a:t> </a:t>
            </a:r>
            <a:r>
              <a:rPr sz="1400" spc="-11" dirty="0"/>
              <a:t>–</a:t>
            </a:r>
            <a:r>
              <a:rPr sz="1400" spc="11" dirty="0"/>
              <a:t> </a:t>
            </a:r>
            <a:r>
              <a:rPr sz="1400" spc="-11" dirty="0"/>
              <a:t>marki</a:t>
            </a:r>
            <a:r>
              <a:rPr sz="1400" spc="-15" dirty="0"/>
              <a:t>n</a:t>
            </a:r>
            <a:r>
              <a:rPr sz="1400" spc="-11" dirty="0"/>
              <a:t>g</a:t>
            </a:r>
            <a:r>
              <a:rPr sz="1400" spc="40" dirty="0">
                <a:latin typeface="Times New Roman"/>
                <a:cs typeface="Times New Roman"/>
              </a:rPr>
              <a:t> </a:t>
            </a:r>
            <a:r>
              <a:rPr sz="1400" spc="-15" dirty="0"/>
              <a:t>o</a:t>
            </a:r>
            <a:r>
              <a:rPr sz="1400" spc="-5" dirty="0"/>
              <a:t>f</a:t>
            </a:r>
            <a:r>
              <a:rPr sz="1400" spc="55" dirty="0">
                <a:latin typeface="Times New Roman"/>
                <a:cs typeface="Times New Roman"/>
              </a:rPr>
              <a:t> </a:t>
            </a:r>
            <a:r>
              <a:rPr sz="1400" spc="-15" dirty="0"/>
              <a:t>an</a:t>
            </a:r>
            <a:r>
              <a:rPr sz="1400" spc="-11" dirty="0"/>
              <a:t>y</a:t>
            </a:r>
            <a:r>
              <a:rPr sz="1400" spc="51" dirty="0">
                <a:latin typeface="Times New Roman"/>
                <a:cs typeface="Times New Roman"/>
              </a:rPr>
              <a:t> </a:t>
            </a:r>
            <a:r>
              <a:rPr sz="1400" spc="-15" dirty="0"/>
              <a:t>periph</a:t>
            </a:r>
            <a:r>
              <a:rPr sz="1400" spc="-11" dirty="0"/>
              <a:t>eral</a:t>
            </a:r>
            <a:r>
              <a:rPr sz="1400" spc="55" dirty="0">
                <a:latin typeface="Times New Roman"/>
                <a:cs typeface="Times New Roman"/>
              </a:rPr>
              <a:t> </a:t>
            </a:r>
            <a:r>
              <a:rPr sz="1400" spc="-11" dirty="0"/>
              <a:t>–</a:t>
            </a:r>
            <a:r>
              <a:rPr sz="1400" spc="11" dirty="0"/>
              <a:t> </a:t>
            </a:r>
            <a:r>
              <a:rPr sz="1400" spc="-15" dirty="0"/>
              <a:t>u</a:t>
            </a:r>
            <a:r>
              <a:rPr sz="1400" spc="-11" dirty="0"/>
              <a:t>s</a:t>
            </a:r>
            <a:r>
              <a:rPr sz="1400" spc="-15" dirty="0"/>
              <a:t>e</a:t>
            </a:r>
            <a:r>
              <a:rPr sz="1400" spc="-11" dirty="0"/>
              <a:t>d</a:t>
            </a:r>
            <a:r>
              <a:rPr sz="1400" spc="40" dirty="0">
                <a:latin typeface="Times New Roman"/>
                <a:cs typeface="Times New Roman"/>
              </a:rPr>
              <a:t> </a:t>
            </a:r>
            <a:r>
              <a:rPr sz="1400" spc="-11" dirty="0"/>
              <a:t>to</a:t>
            </a:r>
            <a:r>
              <a:rPr sz="1400" spc="55" dirty="0">
                <a:latin typeface="Times New Roman"/>
                <a:cs typeface="Times New Roman"/>
              </a:rPr>
              <a:t> </a:t>
            </a:r>
            <a:r>
              <a:rPr sz="1400" spc="-5" dirty="0"/>
              <a:t>i</a:t>
            </a:r>
            <a:r>
              <a:rPr sz="1400" spc="-15" dirty="0"/>
              <a:t>nd</a:t>
            </a:r>
            <a:r>
              <a:rPr sz="1400" spc="-11" dirty="0"/>
              <a:t>ic</a:t>
            </a:r>
            <a:r>
              <a:rPr sz="1400" spc="-15" dirty="0"/>
              <a:t>at</a:t>
            </a:r>
            <a:r>
              <a:rPr sz="1400" spc="-11" dirty="0"/>
              <a:t>e</a:t>
            </a:r>
            <a:r>
              <a:rPr sz="1400" spc="31" dirty="0">
                <a:latin typeface="Times New Roman"/>
                <a:cs typeface="Times New Roman"/>
              </a:rPr>
              <a:t> </a:t>
            </a:r>
            <a:r>
              <a:rPr sz="1400" spc="-20" dirty="0"/>
              <a:t>nam</a:t>
            </a:r>
            <a:r>
              <a:rPr sz="1400" spc="-11" dirty="0"/>
              <a:t>e</a:t>
            </a:r>
            <a:r>
              <a:rPr sz="1400" spc="40" dirty="0">
                <a:latin typeface="Times New Roman"/>
                <a:cs typeface="Times New Roman"/>
              </a:rPr>
              <a:t> </a:t>
            </a:r>
            <a:r>
              <a:rPr sz="1400" spc="-11" dirty="0"/>
              <a:t>of</a:t>
            </a:r>
            <a:r>
              <a:rPr sz="1400" spc="55" dirty="0">
                <a:latin typeface="Times New Roman"/>
                <a:cs typeface="Times New Roman"/>
              </a:rPr>
              <a:t> </a:t>
            </a:r>
            <a:r>
              <a:rPr sz="1400" spc="-11" dirty="0"/>
              <a:t>the</a:t>
            </a:r>
            <a:r>
              <a:rPr sz="1400" spc="55" dirty="0">
                <a:latin typeface="Times New Roman"/>
                <a:cs typeface="Times New Roman"/>
              </a:rPr>
              <a:t> </a:t>
            </a:r>
            <a:r>
              <a:rPr sz="1400" spc="-11" dirty="0"/>
              <a:t>fun</a:t>
            </a:r>
            <a:r>
              <a:rPr sz="1400" spc="-5" dirty="0"/>
              <a:t>cti</a:t>
            </a:r>
            <a:r>
              <a:rPr sz="1400" spc="-15" dirty="0"/>
              <a:t>on</a:t>
            </a:r>
            <a:r>
              <a:rPr sz="1400" spc="-5" dirty="0"/>
              <a:t>,</a:t>
            </a:r>
            <a:r>
              <a:rPr sz="1400" spc="55" dirty="0">
                <a:latin typeface="Times New Roman"/>
                <a:cs typeface="Times New Roman"/>
              </a:rPr>
              <a:t> </a:t>
            </a:r>
            <a:r>
              <a:rPr sz="1400" spc="-11" dirty="0"/>
              <a:t>structure</a:t>
            </a:r>
            <a:r>
              <a:rPr sz="1400" spc="60" dirty="0">
                <a:latin typeface="Times New Roman"/>
                <a:cs typeface="Times New Roman"/>
              </a:rPr>
              <a:t> </a:t>
            </a:r>
            <a:r>
              <a:rPr sz="1400" spc="-11" dirty="0"/>
              <a:t>c</a:t>
            </a:r>
            <a:r>
              <a:rPr sz="1400" spc="-20" dirty="0"/>
              <a:t>om</a:t>
            </a:r>
            <a:r>
              <a:rPr sz="1400" spc="-11" dirty="0"/>
              <a:t>m</a:t>
            </a:r>
            <a:r>
              <a:rPr sz="1400" spc="-15" dirty="0"/>
              <a:t>o</a:t>
            </a:r>
            <a:r>
              <a:rPr sz="1400" spc="-11" dirty="0"/>
              <a:t>n</a:t>
            </a:r>
            <a:r>
              <a:rPr sz="1400" spc="55" dirty="0">
                <a:latin typeface="Times New Roman"/>
                <a:cs typeface="Times New Roman"/>
              </a:rPr>
              <a:t> </a:t>
            </a:r>
            <a:r>
              <a:rPr sz="1400" spc="-11" dirty="0"/>
              <a:t>for</a:t>
            </a:r>
            <a:r>
              <a:rPr sz="1400" spc="60" dirty="0">
                <a:latin typeface="Times New Roman"/>
                <a:cs typeface="Times New Roman"/>
              </a:rPr>
              <a:t> </a:t>
            </a:r>
            <a:r>
              <a:rPr sz="1400" spc="-11" dirty="0"/>
              <a:t>many</a:t>
            </a:r>
            <a:r>
              <a:rPr sz="1400" spc="51" dirty="0">
                <a:latin typeface="Times New Roman"/>
                <a:cs typeface="Times New Roman"/>
              </a:rPr>
              <a:t> </a:t>
            </a:r>
            <a:r>
              <a:rPr sz="1400" spc="-15" dirty="0"/>
              <a:t>periph</a:t>
            </a:r>
            <a:r>
              <a:rPr sz="1400" spc="-11" dirty="0"/>
              <a:t>erals</a:t>
            </a:r>
          </a:p>
          <a:p>
            <a:pPr marL="248940" indent="-236239">
              <a:spcBef>
                <a:spcPts val="599"/>
              </a:spcBef>
              <a:buClr>
                <a:srgbClr val="39A8DC"/>
              </a:buClr>
              <a:buFont typeface="Wingdings"/>
              <a:buChar char=""/>
              <a:tabLst>
                <a:tab pos="248940" algn="l"/>
              </a:tabLst>
            </a:pPr>
            <a:r>
              <a:rPr sz="1400" b="1" spc="-15" dirty="0"/>
              <a:t>SVN</a:t>
            </a:r>
            <a:r>
              <a:rPr sz="1400" b="1" spc="31" dirty="0">
                <a:latin typeface="Times New Roman"/>
                <a:cs typeface="Times New Roman"/>
              </a:rPr>
              <a:t> </a:t>
            </a:r>
            <a:r>
              <a:rPr sz="1400" spc="-11" dirty="0"/>
              <a:t>–</a:t>
            </a:r>
            <a:r>
              <a:rPr sz="1400" spc="11" dirty="0"/>
              <a:t> </a:t>
            </a:r>
            <a:r>
              <a:rPr sz="1400" spc="-11" dirty="0"/>
              <a:t>Sub</a:t>
            </a:r>
            <a:r>
              <a:rPr sz="1400" spc="-5" dirty="0"/>
              <a:t>v</a:t>
            </a:r>
            <a:r>
              <a:rPr sz="1400" spc="-15" dirty="0"/>
              <a:t>ers</a:t>
            </a:r>
            <a:r>
              <a:rPr sz="1400" dirty="0"/>
              <a:t>i</a:t>
            </a:r>
            <a:r>
              <a:rPr sz="1400" spc="-15" dirty="0"/>
              <a:t>on</a:t>
            </a:r>
            <a:r>
              <a:rPr sz="1400" spc="-5" dirty="0"/>
              <a:t>,</a:t>
            </a:r>
            <a:r>
              <a:rPr sz="1400" spc="40" dirty="0">
                <a:latin typeface="Times New Roman"/>
                <a:cs typeface="Times New Roman"/>
              </a:rPr>
              <a:t> </a:t>
            </a:r>
            <a:r>
              <a:rPr sz="1400" spc="-95" dirty="0"/>
              <a:t>V</a:t>
            </a:r>
            <a:r>
              <a:rPr sz="1400" spc="-15" dirty="0"/>
              <a:t>ers</a:t>
            </a:r>
            <a:r>
              <a:rPr sz="1400" dirty="0"/>
              <a:t>i</a:t>
            </a:r>
            <a:r>
              <a:rPr sz="1400" spc="-15" dirty="0"/>
              <a:t>o</a:t>
            </a:r>
            <a:r>
              <a:rPr sz="1400" spc="-11" dirty="0"/>
              <a:t>n</a:t>
            </a:r>
            <a:r>
              <a:rPr sz="1400" spc="31" dirty="0">
                <a:latin typeface="Times New Roman"/>
                <a:cs typeface="Times New Roman"/>
              </a:rPr>
              <a:t> </a:t>
            </a:r>
            <a:r>
              <a:rPr sz="1400" spc="-15" dirty="0"/>
              <a:t>Contro</a:t>
            </a:r>
            <a:r>
              <a:rPr sz="1400" spc="-5" dirty="0"/>
              <a:t>l</a:t>
            </a:r>
            <a:r>
              <a:rPr sz="1400" spc="45" dirty="0">
                <a:latin typeface="Times New Roman"/>
                <a:cs typeface="Times New Roman"/>
              </a:rPr>
              <a:t> </a:t>
            </a:r>
            <a:r>
              <a:rPr sz="1400" spc="-11" dirty="0"/>
              <a:t>S</a:t>
            </a:r>
            <a:r>
              <a:rPr sz="1400" spc="-31" dirty="0"/>
              <a:t>y</a:t>
            </a:r>
            <a:r>
              <a:rPr sz="1400" spc="-11" dirty="0"/>
              <a:t>stem</a:t>
            </a:r>
            <a:r>
              <a:rPr sz="1400" spc="91" dirty="0">
                <a:latin typeface="Times New Roman"/>
                <a:cs typeface="Times New Roman"/>
              </a:rPr>
              <a:t> </a:t>
            </a:r>
            <a:r>
              <a:rPr sz="1400" spc="-11" dirty="0"/>
              <a:t>–</a:t>
            </a:r>
            <a:r>
              <a:rPr sz="1400" spc="-5" dirty="0"/>
              <a:t> </a:t>
            </a:r>
            <a:r>
              <a:rPr sz="1400" spc="-15" dirty="0"/>
              <a:t>on</a:t>
            </a:r>
            <a:r>
              <a:rPr sz="1400" spc="-11" dirty="0"/>
              <a:t>e</a:t>
            </a:r>
            <a:r>
              <a:rPr sz="1400" spc="40" dirty="0">
                <a:latin typeface="Times New Roman"/>
                <a:cs typeface="Times New Roman"/>
              </a:rPr>
              <a:t> </a:t>
            </a:r>
            <a:r>
              <a:rPr sz="1400" spc="-15" dirty="0"/>
              <a:t>o</a:t>
            </a:r>
            <a:r>
              <a:rPr sz="1400" spc="-5" dirty="0"/>
              <a:t>f</a:t>
            </a:r>
            <a:r>
              <a:rPr sz="1400" spc="55" dirty="0">
                <a:latin typeface="Times New Roman"/>
                <a:cs typeface="Times New Roman"/>
              </a:rPr>
              <a:t> </a:t>
            </a:r>
            <a:r>
              <a:rPr sz="1400" spc="-11" dirty="0"/>
              <a:t>the</a:t>
            </a:r>
            <a:r>
              <a:rPr sz="1400" spc="55" dirty="0">
                <a:latin typeface="Times New Roman"/>
                <a:cs typeface="Times New Roman"/>
              </a:rPr>
              <a:t> </a:t>
            </a:r>
            <a:r>
              <a:rPr sz="1400" spc="-11" dirty="0"/>
              <a:t>tool</a:t>
            </a:r>
            <a:r>
              <a:rPr sz="1400" spc="45" dirty="0">
                <a:latin typeface="Times New Roman"/>
                <a:cs typeface="Times New Roman"/>
              </a:rPr>
              <a:t> </a:t>
            </a:r>
            <a:r>
              <a:rPr sz="1400" spc="-11" dirty="0"/>
              <a:t>for</a:t>
            </a:r>
            <a:r>
              <a:rPr sz="1400" spc="60" dirty="0">
                <a:latin typeface="Times New Roman"/>
                <a:cs typeface="Times New Roman"/>
              </a:rPr>
              <a:t> </a:t>
            </a:r>
            <a:r>
              <a:rPr sz="1400" spc="-11" dirty="0"/>
              <a:t>s</a:t>
            </a:r>
            <a:r>
              <a:rPr sz="1400" spc="-15" dirty="0"/>
              <a:t>harin</a:t>
            </a:r>
            <a:r>
              <a:rPr sz="1400" spc="-11" dirty="0"/>
              <a:t>g</a:t>
            </a:r>
            <a:r>
              <a:rPr sz="1400" spc="45" dirty="0">
                <a:latin typeface="Times New Roman"/>
                <a:cs typeface="Times New Roman"/>
              </a:rPr>
              <a:t> </a:t>
            </a:r>
            <a:r>
              <a:rPr sz="1400" spc="-11" dirty="0"/>
              <a:t>the</a:t>
            </a:r>
            <a:r>
              <a:rPr sz="1400" spc="55" dirty="0">
                <a:latin typeface="Times New Roman"/>
                <a:cs typeface="Times New Roman"/>
              </a:rPr>
              <a:t> </a:t>
            </a:r>
            <a:r>
              <a:rPr sz="1400" spc="-11" dirty="0"/>
              <a:t>s</a:t>
            </a:r>
            <a:r>
              <a:rPr sz="1400" spc="-15" dirty="0"/>
              <a:t>oft</a:t>
            </a:r>
            <a:r>
              <a:rPr sz="1400" spc="-31" dirty="0"/>
              <a:t>w</a:t>
            </a:r>
            <a:r>
              <a:rPr sz="1400" spc="-15" dirty="0"/>
              <a:t>ar</a:t>
            </a:r>
            <a:r>
              <a:rPr sz="1400" spc="-11" dirty="0"/>
              <a:t>e</a:t>
            </a:r>
            <a:r>
              <a:rPr sz="1400" spc="75" dirty="0">
                <a:latin typeface="Times New Roman"/>
                <a:cs typeface="Times New Roman"/>
              </a:rPr>
              <a:t> </a:t>
            </a:r>
            <a:r>
              <a:rPr sz="1400" spc="-15" dirty="0"/>
              <a:t>proje</a:t>
            </a:r>
            <a:r>
              <a:rPr sz="1400" spc="-5" dirty="0"/>
              <a:t>c</a:t>
            </a:r>
            <a:r>
              <a:rPr sz="1400" spc="-11" dirty="0"/>
              <a:t>ts</a:t>
            </a:r>
            <a:r>
              <a:rPr sz="1400" spc="45" dirty="0">
                <a:latin typeface="Times New Roman"/>
                <a:cs typeface="Times New Roman"/>
              </a:rPr>
              <a:t> </a:t>
            </a:r>
            <a:r>
              <a:rPr sz="1400" spc="-31" dirty="0"/>
              <a:t>w</a:t>
            </a:r>
            <a:r>
              <a:rPr sz="1400" spc="-11" dirty="0"/>
              <a:t>ithin</a:t>
            </a:r>
            <a:r>
              <a:rPr sz="1400" spc="40" dirty="0">
                <a:latin typeface="Times New Roman"/>
                <a:cs typeface="Times New Roman"/>
              </a:rPr>
              <a:t> </a:t>
            </a:r>
            <a:r>
              <a:rPr sz="1400" spc="-31" dirty="0"/>
              <a:t>w</a:t>
            </a:r>
            <a:r>
              <a:rPr sz="1400" spc="-15" dirty="0"/>
              <a:t>ork</a:t>
            </a:r>
            <a:r>
              <a:rPr sz="1400" dirty="0"/>
              <a:t>i</a:t>
            </a:r>
            <a:r>
              <a:rPr sz="1400" spc="-15" dirty="0"/>
              <a:t>n</a:t>
            </a:r>
            <a:r>
              <a:rPr sz="1400" spc="-11" dirty="0"/>
              <a:t>g</a:t>
            </a:r>
            <a:r>
              <a:rPr sz="1400" spc="80" dirty="0">
                <a:latin typeface="Times New Roman"/>
                <a:cs typeface="Times New Roman"/>
              </a:rPr>
              <a:t> </a:t>
            </a:r>
            <a:r>
              <a:rPr sz="1400" spc="-15" dirty="0"/>
              <a:t>groups</a:t>
            </a:r>
          </a:p>
          <a:p>
            <a:pPr marL="248940" indent="-236239">
              <a:spcBef>
                <a:spcPts val="599"/>
              </a:spcBef>
              <a:buClr>
                <a:srgbClr val="39A8DC"/>
              </a:buClr>
              <a:buFont typeface="Wingdings"/>
              <a:buChar char=""/>
              <a:tabLst>
                <a:tab pos="248940" algn="l"/>
              </a:tabLst>
            </a:pPr>
            <a:r>
              <a:rPr sz="1400" b="1" spc="-15" dirty="0"/>
              <a:t>SW</a:t>
            </a:r>
            <a:r>
              <a:rPr sz="1400" b="1" spc="-20" dirty="0"/>
              <a:t>4STM3</a:t>
            </a:r>
            <a:r>
              <a:rPr sz="1400" b="1" spc="-11" dirty="0"/>
              <a:t>2</a:t>
            </a:r>
            <a:r>
              <a:rPr sz="1400" b="1" spc="40" dirty="0">
                <a:latin typeface="Times New Roman"/>
                <a:cs typeface="Times New Roman"/>
              </a:rPr>
              <a:t> </a:t>
            </a:r>
            <a:r>
              <a:rPr sz="1400" spc="-11" dirty="0"/>
              <a:t>–</a:t>
            </a:r>
            <a:r>
              <a:rPr sz="1400" spc="11" dirty="0"/>
              <a:t> </a:t>
            </a:r>
            <a:r>
              <a:rPr sz="1400" spc="-15" dirty="0"/>
              <a:t>S</a:t>
            </a:r>
            <a:r>
              <a:rPr sz="1400" spc="-31" dirty="0"/>
              <a:t>y</a:t>
            </a:r>
            <a:r>
              <a:rPr sz="1400" spc="-11" dirty="0"/>
              <a:t>stem</a:t>
            </a:r>
            <a:r>
              <a:rPr sz="1400" spc="60" dirty="0">
                <a:latin typeface="Times New Roman"/>
                <a:cs typeface="Times New Roman"/>
              </a:rPr>
              <a:t> </a:t>
            </a:r>
            <a:r>
              <a:rPr sz="1400" spc="-45" dirty="0"/>
              <a:t>W</a:t>
            </a:r>
            <a:r>
              <a:rPr sz="1400" spc="-15" dirty="0"/>
              <a:t>or</a:t>
            </a:r>
            <a:r>
              <a:rPr sz="1400" spc="-11" dirty="0"/>
              <a:t>k</a:t>
            </a:r>
            <a:r>
              <a:rPr sz="1400" spc="-15" dirty="0"/>
              <a:t>benc</a:t>
            </a:r>
            <a:r>
              <a:rPr sz="1400" spc="-11" dirty="0"/>
              <a:t>h</a:t>
            </a:r>
            <a:r>
              <a:rPr sz="1400" spc="45" dirty="0">
                <a:latin typeface="Times New Roman"/>
                <a:cs typeface="Times New Roman"/>
              </a:rPr>
              <a:t> </a:t>
            </a:r>
            <a:r>
              <a:rPr sz="1400" spc="-11" dirty="0"/>
              <a:t>for</a:t>
            </a:r>
            <a:r>
              <a:rPr sz="1400" spc="60" dirty="0">
                <a:latin typeface="Times New Roman"/>
                <a:cs typeface="Times New Roman"/>
              </a:rPr>
              <a:t> </a:t>
            </a:r>
            <a:r>
              <a:rPr sz="1400" spc="-15" dirty="0"/>
              <a:t>STM32</a:t>
            </a:r>
            <a:r>
              <a:rPr sz="1400" spc="51" dirty="0">
                <a:latin typeface="Times New Roman"/>
                <a:cs typeface="Times New Roman"/>
              </a:rPr>
              <a:t> </a:t>
            </a:r>
            <a:r>
              <a:rPr sz="1400" spc="-11" dirty="0"/>
              <a:t>–</a:t>
            </a:r>
            <a:r>
              <a:rPr sz="1400" spc="11" dirty="0"/>
              <a:t> </a:t>
            </a:r>
            <a:r>
              <a:rPr sz="1400" spc="-5" dirty="0"/>
              <a:t>fr</a:t>
            </a:r>
            <a:r>
              <a:rPr sz="1400" spc="-20" dirty="0"/>
              <a:t>e</a:t>
            </a:r>
            <a:r>
              <a:rPr sz="1400" spc="-11" dirty="0"/>
              <a:t>e</a:t>
            </a:r>
            <a:r>
              <a:rPr sz="1400" spc="60" dirty="0">
                <a:latin typeface="Times New Roman"/>
                <a:cs typeface="Times New Roman"/>
              </a:rPr>
              <a:t> </a:t>
            </a:r>
            <a:r>
              <a:rPr sz="1400" spc="-11" dirty="0"/>
              <a:t>toolc</a:t>
            </a:r>
            <a:r>
              <a:rPr sz="1400" spc="-15" dirty="0"/>
              <a:t>hai</a:t>
            </a:r>
            <a:r>
              <a:rPr sz="1400" spc="-11" dirty="0"/>
              <a:t>n</a:t>
            </a:r>
            <a:r>
              <a:rPr sz="1400" spc="20" dirty="0">
                <a:latin typeface="Times New Roman"/>
                <a:cs typeface="Times New Roman"/>
              </a:rPr>
              <a:t> </a:t>
            </a:r>
            <a:r>
              <a:rPr sz="1400" spc="-11" dirty="0"/>
              <a:t>for</a:t>
            </a:r>
            <a:r>
              <a:rPr sz="1400" spc="60" dirty="0">
                <a:latin typeface="Times New Roman"/>
                <a:cs typeface="Times New Roman"/>
              </a:rPr>
              <a:t> </a:t>
            </a:r>
            <a:r>
              <a:rPr sz="1400" spc="-15" dirty="0"/>
              <a:t>STM32</a:t>
            </a:r>
            <a:r>
              <a:rPr sz="1400" spc="51" dirty="0">
                <a:latin typeface="Times New Roman"/>
                <a:cs typeface="Times New Roman"/>
              </a:rPr>
              <a:t> </a:t>
            </a:r>
            <a:r>
              <a:rPr sz="1400" spc="-15" dirty="0"/>
              <a:t>m</a:t>
            </a:r>
            <a:r>
              <a:rPr sz="1400" dirty="0"/>
              <a:t>i</a:t>
            </a:r>
            <a:r>
              <a:rPr sz="1400" spc="-11" dirty="0"/>
              <a:t>cr</a:t>
            </a:r>
            <a:r>
              <a:rPr sz="1400" spc="-15" dirty="0"/>
              <a:t>o</a:t>
            </a:r>
            <a:r>
              <a:rPr sz="1400" spc="-11" dirty="0"/>
              <a:t>c</a:t>
            </a:r>
            <a:r>
              <a:rPr sz="1400" spc="-15" dirty="0"/>
              <a:t>ont</a:t>
            </a:r>
            <a:r>
              <a:rPr sz="1400" spc="-20" dirty="0"/>
              <a:t>r</a:t>
            </a:r>
            <a:r>
              <a:rPr sz="1400" spc="-15" dirty="0"/>
              <a:t>ol</a:t>
            </a:r>
            <a:r>
              <a:rPr sz="1400" dirty="0"/>
              <a:t>l</a:t>
            </a:r>
            <a:r>
              <a:rPr sz="1400" spc="-15" dirty="0"/>
              <a:t>er</a:t>
            </a:r>
            <a:r>
              <a:rPr sz="1400" spc="-11" dirty="0"/>
              <a:t>s</a:t>
            </a:r>
            <a:r>
              <a:rPr sz="1400" spc="45" dirty="0">
                <a:latin typeface="Times New Roman"/>
                <a:cs typeface="Times New Roman"/>
              </a:rPr>
              <a:t> </a:t>
            </a:r>
            <a:r>
              <a:rPr sz="1400" spc="-15" dirty="0"/>
              <a:t>base</a:t>
            </a:r>
            <a:r>
              <a:rPr sz="1400" spc="-11" dirty="0"/>
              <a:t>d</a:t>
            </a:r>
            <a:r>
              <a:rPr sz="1400" spc="45" dirty="0">
                <a:latin typeface="Times New Roman"/>
                <a:cs typeface="Times New Roman"/>
              </a:rPr>
              <a:t> </a:t>
            </a:r>
            <a:r>
              <a:rPr sz="1400" spc="-15" dirty="0"/>
              <a:t>o</a:t>
            </a:r>
            <a:r>
              <a:rPr sz="1400" spc="-11" dirty="0"/>
              <a:t>n</a:t>
            </a:r>
            <a:r>
              <a:rPr sz="1400" spc="40" dirty="0">
                <a:latin typeface="Times New Roman"/>
                <a:cs typeface="Times New Roman"/>
              </a:rPr>
              <a:t> </a:t>
            </a:r>
            <a:r>
              <a:rPr sz="1400" spc="-11" dirty="0"/>
              <a:t>Ecli</a:t>
            </a:r>
            <a:r>
              <a:rPr sz="1400" spc="-15" dirty="0"/>
              <a:t>ps</a:t>
            </a:r>
            <a:r>
              <a:rPr sz="1400" spc="-11" dirty="0"/>
              <a:t>e</a:t>
            </a:r>
            <a:r>
              <a:rPr sz="1400" spc="20" dirty="0">
                <a:latin typeface="Times New Roman"/>
                <a:cs typeface="Times New Roman"/>
              </a:rPr>
              <a:t> </a:t>
            </a:r>
            <a:endParaRPr lang="pt-BR" sz="1400" spc="20" dirty="0" smtClean="0">
              <a:latin typeface="Times New Roman"/>
              <a:cs typeface="Times New Roman"/>
            </a:endParaRPr>
          </a:p>
          <a:p>
            <a:pPr marL="248940" indent="-236239">
              <a:spcBef>
                <a:spcPts val="599"/>
              </a:spcBef>
              <a:buClr>
                <a:srgbClr val="39A8DC"/>
              </a:buClr>
              <a:buFont typeface="Wingdings"/>
              <a:buChar char=""/>
              <a:tabLst>
                <a:tab pos="248940" algn="l"/>
              </a:tabLst>
            </a:pPr>
            <a:r>
              <a:rPr sz="1400" b="1" spc="-15" dirty="0" smtClean="0"/>
              <a:t>SWD</a:t>
            </a:r>
            <a:r>
              <a:rPr sz="1400" b="1" spc="40" dirty="0" smtClean="0">
                <a:latin typeface="Times New Roman"/>
                <a:cs typeface="Times New Roman"/>
              </a:rPr>
              <a:t> </a:t>
            </a:r>
            <a:r>
              <a:rPr sz="1400" spc="-11" dirty="0"/>
              <a:t>-</a:t>
            </a:r>
            <a:r>
              <a:rPr sz="1400" spc="51" dirty="0">
                <a:latin typeface="Times New Roman"/>
                <a:cs typeface="Times New Roman"/>
              </a:rPr>
              <a:t> </a:t>
            </a:r>
            <a:r>
              <a:rPr sz="1400" spc="-15" dirty="0"/>
              <a:t>S</a:t>
            </a:r>
            <a:r>
              <a:rPr sz="1400" dirty="0"/>
              <a:t>i</a:t>
            </a:r>
            <a:r>
              <a:rPr sz="1400" spc="-15" dirty="0"/>
              <a:t>ng</a:t>
            </a:r>
            <a:r>
              <a:rPr sz="1400" spc="-11" dirty="0"/>
              <a:t>le</a:t>
            </a:r>
            <a:r>
              <a:rPr sz="1400" spc="20" dirty="0">
                <a:latin typeface="Times New Roman"/>
                <a:cs typeface="Times New Roman"/>
              </a:rPr>
              <a:t> </a:t>
            </a:r>
            <a:r>
              <a:rPr sz="1400" spc="-11" dirty="0"/>
              <a:t>Wire</a:t>
            </a:r>
            <a:r>
              <a:rPr sz="1400" spc="51" dirty="0">
                <a:latin typeface="Times New Roman"/>
                <a:cs typeface="Times New Roman"/>
              </a:rPr>
              <a:t> </a:t>
            </a:r>
            <a:r>
              <a:rPr sz="1400" spc="-15" dirty="0"/>
              <a:t>Debug</a:t>
            </a:r>
          </a:p>
          <a:p>
            <a:pPr marL="248940" indent="-236239">
              <a:spcBef>
                <a:spcPts val="599"/>
              </a:spcBef>
              <a:buClr>
                <a:srgbClr val="39A8DC"/>
              </a:buClr>
              <a:buFont typeface="Wingdings"/>
              <a:buChar char=""/>
              <a:tabLst>
                <a:tab pos="248940" algn="l"/>
              </a:tabLst>
            </a:pPr>
            <a:r>
              <a:rPr sz="1400" b="1" spc="-15" dirty="0"/>
              <a:t>SW</a:t>
            </a:r>
            <a:r>
              <a:rPr sz="1400" b="1" spc="-11" dirty="0"/>
              <a:t>IM</a:t>
            </a:r>
            <a:r>
              <a:rPr sz="1400" b="1" spc="55" dirty="0">
                <a:latin typeface="Times New Roman"/>
                <a:cs typeface="Times New Roman"/>
              </a:rPr>
              <a:t> </a:t>
            </a:r>
            <a:r>
              <a:rPr sz="1400" spc="-11" dirty="0"/>
              <a:t>–</a:t>
            </a:r>
            <a:r>
              <a:rPr sz="1400" spc="-5" dirty="0"/>
              <a:t> </a:t>
            </a:r>
            <a:r>
              <a:rPr sz="1400" spc="-15" dirty="0"/>
              <a:t>S</a:t>
            </a:r>
            <a:r>
              <a:rPr sz="1400" dirty="0"/>
              <a:t>i</a:t>
            </a:r>
            <a:r>
              <a:rPr sz="1400" spc="-15" dirty="0"/>
              <a:t>ng</a:t>
            </a:r>
            <a:r>
              <a:rPr sz="1400" spc="-11" dirty="0"/>
              <a:t>le</a:t>
            </a:r>
            <a:r>
              <a:rPr sz="1400" spc="31" dirty="0">
                <a:latin typeface="Times New Roman"/>
                <a:cs typeface="Times New Roman"/>
              </a:rPr>
              <a:t> </a:t>
            </a:r>
            <a:r>
              <a:rPr sz="1400" spc="-11" dirty="0"/>
              <a:t>Wire</a:t>
            </a:r>
            <a:r>
              <a:rPr sz="1400" spc="40" dirty="0">
                <a:latin typeface="Times New Roman"/>
                <a:cs typeface="Times New Roman"/>
              </a:rPr>
              <a:t> </a:t>
            </a:r>
            <a:r>
              <a:rPr sz="1400" spc="-11" dirty="0"/>
              <a:t>Interface</a:t>
            </a:r>
            <a:r>
              <a:rPr sz="1400" spc="75" dirty="0">
                <a:latin typeface="Times New Roman"/>
                <a:cs typeface="Times New Roman"/>
              </a:rPr>
              <a:t> </a:t>
            </a:r>
            <a:r>
              <a:rPr sz="1400" spc="-11" dirty="0"/>
              <a:t>Modu</a:t>
            </a:r>
            <a:r>
              <a:rPr sz="1400" dirty="0"/>
              <a:t>l</a:t>
            </a:r>
            <a:r>
              <a:rPr sz="1400" spc="-11" dirty="0"/>
              <a:t>e</a:t>
            </a:r>
            <a:r>
              <a:rPr sz="1400" spc="45" dirty="0">
                <a:latin typeface="Times New Roman"/>
                <a:cs typeface="Times New Roman"/>
              </a:rPr>
              <a:t> </a:t>
            </a:r>
            <a:r>
              <a:rPr sz="1400" spc="-11" dirty="0"/>
              <a:t>–</a:t>
            </a:r>
            <a:r>
              <a:rPr sz="1400" spc="11" dirty="0"/>
              <a:t> </a:t>
            </a:r>
            <a:r>
              <a:rPr sz="1400" spc="-15" dirty="0"/>
              <a:t>program</a:t>
            </a:r>
            <a:r>
              <a:rPr sz="1400" spc="-11" dirty="0"/>
              <a:t>m</a:t>
            </a:r>
            <a:r>
              <a:rPr sz="1400" spc="-5" dirty="0"/>
              <a:t>i</a:t>
            </a:r>
            <a:r>
              <a:rPr sz="1400" spc="-15" dirty="0"/>
              <a:t>ng/debug</a:t>
            </a:r>
            <a:r>
              <a:rPr sz="1400" spc="-11" dirty="0"/>
              <a:t>gi</a:t>
            </a:r>
            <a:r>
              <a:rPr sz="1400" spc="-15" dirty="0"/>
              <a:t>n</a:t>
            </a:r>
            <a:r>
              <a:rPr sz="1400" spc="-11" dirty="0"/>
              <a:t>g</a:t>
            </a:r>
            <a:r>
              <a:rPr sz="1400" spc="55" dirty="0">
                <a:latin typeface="Times New Roman"/>
                <a:cs typeface="Times New Roman"/>
              </a:rPr>
              <a:t> </a:t>
            </a:r>
            <a:r>
              <a:rPr sz="1400" spc="-5" dirty="0"/>
              <a:t>i</a:t>
            </a:r>
            <a:r>
              <a:rPr sz="1400" spc="-15" dirty="0"/>
              <a:t>nterfa</a:t>
            </a:r>
            <a:r>
              <a:rPr sz="1400" spc="-11" dirty="0"/>
              <a:t>ce</a:t>
            </a:r>
            <a:r>
              <a:rPr sz="1400" spc="51" dirty="0">
                <a:latin typeface="Times New Roman"/>
                <a:cs typeface="Times New Roman"/>
              </a:rPr>
              <a:t> </a:t>
            </a:r>
            <a:r>
              <a:rPr sz="1400" spc="-11" dirty="0"/>
              <a:t>in</a:t>
            </a:r>
            <a:r>
              <a:rPr sz="1400" spc="40" dirty="0">
                <a:latin typeface="Times New Roman"/>
                <a:cs typeface="Times New Roman"/>
              </a:rPr>
              <a:t> </a:t>
            </a:r>
            <a:r>
              <a:rPr sz="1400" spc="-15" dirty="0"/>
              <a:t>STM8</a:t>
            </a:r>
            <a:r>
              <a:rPr sz="1400" spc="40" dirty="0">
                <a:latin typeface="Times New Roman"/>
                <a:cs typeface="Times New Roman"/>
              </a:rPr>
              <a:t> </a:t>
            </a:r>
            <a:r>
              <a:rPr sz="1400" spc="-11" dirty="0"/>
              <a:t>microcontro</a:t>
            </a:r>
            <a:r>
              <a:rPr sz="1400" dirty="0"/>
              <a:t>l</a:t>
            </a:r>
            <a:r>
              <a:rPr sz="1400" spc="-5" dirty="0"/>
              <a:t>l</a:t>
            </a:r>
            <a:r>
              <a:rPr sz="1400" spc="-15" dirty="0"/>
              <a:t>ers</a:t>
            </a:r>
          </a:p>
          <a:p>
            <a:pPr marL="248940" indent="-236239">
              <a:spcBef>
                <a:spcPts val="599"/>
              </a:spcBef>
              <a:buClr>
                <a:srgbClr val="39A8DC"/>
              </a:buClr>
              <a:buFont typeface="Wingdings"/>
              <a:buChar char=""/>
              <a:tabLst>
                <a:tab pos="248940" algn="l"/>
              </a:tabLst>
            </a:pPr>
            <a:r>
              <a:rPr sz="1400" b="1" spc="-15" dirty="0"/>
              <a:t>SWO</a:t>
            </a:r>
            <a:r>
              <a:rPr sz="1400" b="1" spc="51" dirty="0">
                <a:latin typeface="Times New Roman"/>
                <a:cs typeface="Times New Roman"/>
              </a:rPr>
              <a:t> </a:t>
            </a:r>
            <a:r>
              <a:rPr sz="1400" spc="-11" dirty="0"/>
              <a:t>–</a:t>
            </a:r>
            <a:r>
              <a:rPr sz="1400" spc="11" dirty="0"/>
              <a:t> </a:t>
            </a:r>
            <a:r>
              <a:rPr sz="1400" spc="-15" dirty="0"/>
              <a:t>S</a:t>
            </a:r>
            <a:r>
              <a:rPr sz="1400" dirty="0"/>
              <a:t>i</a:t>
            </a:r>
            <a:r>
              <a:rPr sz="1400" spc="-15" dirty="0"/>
              <a:t>ng</a:t>
            </a:r>
            <a:r>
              <a:rPr sz="1400" spc="-11" dirty="0"/>
              <a:t>le</a:t>
            </a:r>
            <a:r>
              <a:rPr sz="1400" spc="20" dirty="0">
                <a:latin typeface="Times New Roman"/>
                <a:cs typeface="Times New Roman"/>
              </a:rPr>
              <a:t> </a:t>
            </a:r>
            <a:r>
              <a:rPr sz="1400" spc="-11" dirty="0"/>
              <a:t>Wire</a:t>
            </a:r>
            <a:r>
              <a:rPr sz="1400" spc="40" dirty="0">
                <a:latin typeface="Times New Roman"/>
                <a:cs typeface="Times New Roman"/>
              </a:rPr>
              <a:t> </a:t>
            </a:r>
            <a:r>
              <a:rPr sz="1400" spc="-25" dirty="0"/>
              <a:t>O</a:t>
            </a:r>
            <a:r>
              <a:rPr sz="1400" spc="-15" dirty="0"/>
              <a:t>utpu</a:t>
            </a:r>
            <a:r>
              <a:rPr sz="1400" spc="-5" dirty="0"/>
              <a:t>t</a:t>
            </a:r>
            <a:r>
              <a:rPr sz="1400" spc="91" dirty="0">
                <a:latin typeface="Times New Roman"/>
                <a:cs typeface="Times New Roman"/>
              </a:rPr>
              <a:t> </a:t>
            </a:r>
            <a:r>
              <a:rPr sz="1400" spc="-11" dirty="0"/>
              <a:t>–</a:t>
            </a:r>
            <a:r>
              <a:rPr sz="1400" spc="-5" dirty="0"/>
              <a:t> </a:t>
            </a:r>
            <a:r>
              <a:rPr sz="1400" spc="-15" dirty="0"/>
              <a:t>on</a:t>
            </a:r>
            <a:r>
              <a:rPr sz="1400" spc="-11" dirty="0"/>
              <a:t>e</a:t>
            </a:r>
            <a:r>
              <a:rPr sz="1400" spc="55" dirty="0">
                <a:latin typeface="Times New Roman"/>
                <a:cs typeface="Times New Roman"/>
              </a:rPr>
              <a:t> </a:t>
            </a:r>
            <a:r>
              <a:rPr sz="1400" spc="-31" dirty="0"/>
              <a:t>w</a:t>
            </a:r>
            <a:r>
              <a:rPr sz="1400" spc="-11" dirty="0"/>
              <a:t>ire</a:t>
            </a:r>
            <a:r>
              <a:rPr sz="1400" spc="51" dirty="0">
                <a:latin typeface="Times New Roman"/>
                <a:cs typeface="Times New Roman"/>
              </a:rPr>
              <a:t> </a:t>
            </a:r>
            <a:r>
              <a:rPr sz="1400" spc="-11" dirty="0"/>
              <a:t>trace</a:t>
            </a:r>
            <a:r>
              <a:rPr sz="1400" spc="55" dirty="0">
                <a:latin typeface="Times New Roman"/>
                <a:cs typeface="Times New Roman"/>
              </a:rPr>
              <a:t> </a:t>
            </a:r>
            <a:r>
              <a:rPr sz="1400" spc="-5" dirty="0"/>
              <a:t>i</a:t>
            </a:r>
            <a:r>
              <a:rPr sz="1400" spc="-15" dirty="0"/>
              <a:t>nterfa</a:t>
            </a:r>
            <a:r>
              <a:rPr sz="1400" spc="-11" dirty="0"/>
              <a:t>ce</a:t>
            </a:r>
            <a:r>
              <a:rPr sz="1400" spc="51" dirty="0">
                <a:latin typeface="Times New Roman"/>
                <a:cs typeface="Times New Roman"/>
              </a:rPr>
              <a:t> </a:t>
            </a:r>
            <a:r>
              <a:rPr sz="1400" spc="-15" dirty="0"/>
              <a:t>a</a:t>
            </a:r>
            <a:r>
              <a:rPr sz="1400" spc="-11" dirty="0"/>
              <a:t>v</a:t>
            </a:r>
            <a:r>
              <a:rPr sz="1400" spc="-15" dirty="0"/>
              <a:t>a</a:t>
            </a:r>
            <a:r>
              <a:rPr sz="1400" spc="-5" dirty="0"/>
              <a:t>il</a:t>
            </a:r>
            <a:r>
              <a:rPr sz="1400" spc="-15" dirty="0"/>
              <a:t>ab</a:t>
            </a:r>
            <a:r>
              <a:rPr sz="1400" spc="-11" dirty="0"/>
              <a:t>le</a:t>
            </a:r>
            <a:r>
              <a:rPr sz="1400" spc="20" dirty="0">
                <a:latin typeface="Times New Roman"/>
                <a:cs typeface="Times New Roman"/>
              </a:rPr>
              <a:t> </a:t>
            </a:r>
            <a:r>
              <a:rPr sz="1400" spc="-11" dirty="0"/>
              <a:t>in</a:t>
            </a:r>
            <a:r>
              <a:rPr sz="1400" spc="51" dirty="0">
                <a:latin typeface="Times New Roman"/>
                <a:cs typeface="Times New Roman"/>
              </a:rPr>
              <a:t> </a:t>
            </a:r>
            <a:r>
              <a:rPr sz="1400" spc="-15" dirty="0"/>
              <a:t>Corte</a:t>
            </a:r>
            <a:r>
              <a:rPr sz="1400" spc="-20" dirty="0"/>
              <a:t>x</a:t>
            </a:r>
            <a:r>
              <a:rPr sz="1400" spc="-15" dirty="0"/>
              <a:t>M</a:t>
            </a:r>
            <a:r>
              <a:rPr sz="1400" spc="80" dirty="0">
                <a:latin typeface="Times New Roman"/>
                <a:cs typeface="Times New Roman"/>
              </a:rPr>
              <a:t> </a:t>
            </a:r>
            <a:r>
              <a:rPr sz="1400" spc="-15" dirty="0"/>
              <a:t>ba</a:t>
            </a:r>
            <a:r>
              <a:rPr sz="1400" spc="-5" dirty="0"/>
              <a:t>s</a:t>
            </a:r>
            <a:r>
              <a:rPr sz="1400" spc="-15" dirty="0"/>
              <a:t>e</a:t>
            </a:r>
            <a:r>
              <a:rPr sz="1400" spc="-11" dirty="0"/>
              <a:t>d</a:t>
            </a:r>
            <a:r>
              <a:rPr sz="1400" spc="40" dirty="0">
                <a:latin typeface="Times New Roman"/>
                <a:cs typeface="Times New Roman"/>
              </a:rPr>
              <a:t> </a:t>
            </a:r>
            <a:r>
              <a:rPr sz="1400" spc="-11" dirty="0"/>
              <a:t>microcontro</a:t>
            </a:r>
            <a:r>
              <a:rPr sz="1400" dirty="0"/>
              <a:t>l</a:t>
            </a:r>
            <a:r>
              <a:rPr sz="1400" spc="-5" dirty="0"/>
              <a:t>l</a:t>
            </a:r>
            <a:r>
              <a:rPr sz="1400" spc="-15" dirty="0"/>
              <a:t>er</a:t>
            </a:r>
            <a:r>
              <a:rPr sz="1400" spc="-11" dirty="0"/>
              <a:t>s</a:t>
            </a:r>
            <a:r>
              <a:rPr sz="1400" spc="40" dirty="0">
                <a:latin typeface="Times New Roman"/>
                <a:cs typeface="Times New Roman"/>
              </a:rPr>
              <a:t> </a:t>
            </a:r>
            <a:r>
              <a:rPr sz="1400" spc="-11" dirty="0"/>
              <a:t>(e</a:t>
            </a:r>
            <a:r>
              <a:rPr sz="1400" spc="-15" dirty="0"/>
              <a:t>x</a:t>
            </a:r>
            <a:r>
              <a:rPr sz="1400" spc="-11" dirty="0"/>
              <a:t>c</a:t>
            </a:r>
            <a:r>
              <a:rPr sz="1400" spc="-15" dirty="0"/>
              <a:t>ep</a:t>
            </a:r>
            <a:r>
              <a:rPr sz="1400" spc="-5" dirty="0"/>
              <a:t>t</a:t>
            </a:r>
            <a:r>
              <a:rPr sz="1400" spc="65" dirty="0">
                <a:latin typeface="Times New Roman"/>
                <a:cs typeface="Times New Roman"/>
              </a:rPr>
              <a:t> </a:t>
            </a:r>
            <a:r>
              <a:rPr sz="1400" spc="-15" dirty="0"/>
              <a:t>Corte</a:t>
            </a:r>
            <a:r>
              <a:rPr sz="1400" spc="-20" dirty="0"/>
              <a:t>x</a:t>
            </a:r>
            <a:r>
              <a:rPr sz="1400" spc="-15" dirty="0"/>
              <a:t>M0</a:t>
            </a:r>
            <a:r>
              <a:rPr sz="1400" spc="75" dirty="0">
                <a:latin typeface="Times New Roman"/>
                <a:cs typeface="Times New Roman"/>
              </a:rPr>
              <a:t> </a:t>
            </a:r>
            <a:r>
              <a:rPr sz="1400" spc="-15" dirty="0" smtClean="0"/>
              <a:t>and</a:t>
            </a:r>
            <a:r>
              <a:rPr lang="pt-BR" sz="1400" spc="-15" dirty="0" smtClean="0"/>
              <a:t> </a:t>
            </a:r>
            <a:r>
              <a:rPr sz="1400" spc="-20" dirty="0" smtClean="0"/>
              <a:t>Cor</a:t>
            </a:r>
            <a:r>
              <a:rPr sz="1400" spc="-11" dirty="0" smtClean="0"/>
              <a:t>te</a:t>
            </a:r>
            <a:r>
              <a:rPr sz="1400" spc="-20" dirty="0" smtClean="0"/>
              <a:t>x</a:t>
            </a:r>
            <a:r>
              <a:rPr sz="1400" spc="-11" dirty="0" smtClean="0"/>
              <a:t>M0</a:t>
            </a:r>
            <a:r>
              <a:rPr sz="1400" spc="-11" dirty="0"/>
              <a:t>+)</a:t>
            </a:r>
          </a:p>
          <a:p>
            <a:pPr marL="248940" indent="-236239">
              <a:spcBef>
                <a:spcPts val="599"/>
              </a:spcBef>
              <a:buClr>
                <a:srgbClr val="39A8DC"/>
              </a:buClr>
              <a:buFont typeface="Wingdings"/>
              <a:buChar char=""/>
              <a:tabLst>
                <a:tab pos="248940" algn="l"/>
              </a:tabLst>
            </a:pPr>
            <a:r>
              <a:rPr sz="1400" b="1" spc="-15" dirty="0"/>
              <a:t>TR</a:t>
            </a:r>
            <a:r>
              <a:rPr sz="1400" b="1" spc="-25" dirty="0"/>
              <a:t>G</a:t>
            </a:r>
            <a:r>
              <a:rPr sz="1400" b="1" spc="-15" dirty="0"/>
              <a:t>O</a:t>
            </a:r>
            <a:r>
              <a:rPr sz="1400" b="1" spc="75" dirty="0">
                <a:latin typeface="Times New Roman"/>
                <a:cs typeface="Times New Roman"/>
              </a:rPr>
              <a:t> </a:t>
            </a:r>
            <a:r>
              <a:rPr sz="1400" spc="-11" dirty="0"/>
              <a:t>-</a:t>
            </a:r>
            <a:r>
              <a:rPr sz="1400" spc="25" dirty="0">
                <a:latin typeface="Times New Roman"/>
                <a:cs typeface="Times New Roman"/>
              </a:rPr>
              <a:t> </a:t>
            </a:r>
            <a:r>
              <a:rPr sz="1400" spc="-75" dirty="0"/>
              <a:t>T</a:t>
            </a:r>
            <a:r>
              <a:rPr sz="1400" spc="-11" dirty="0"/>
              <a:t>rigger</a:t>
            </a:r>
            <a:r>
              <a:rPr sz="1400" spc="51" dirty="0">
                <a:latin typeface="Times New Roman"/>
                <a:cs typeface="Times New Roman"/>
              </a:rPr>
              <a:t> </a:t>
            </a:r>
            <a:r>
              <a:rPr sz="1400" spc="-25" dirty="0"/>
              <a:t>O</a:t>
            </a:r>
            <a:r>
              <a:rPr sz="1400" spc="-15" dirty="0"/>
              <a:t>utpu</a:t>
            </a:r>
            <a:r>
              <a:rPr sz="1400" spc="-5" dirty="0"/>
              <a:t>t</a:t>
            </a:r>
            <a:r>
              <a:rPr sz="1400" spc="91" dirty="0">
                <a:latin typeface="Times New Roman"/>
                <a:cs typeface="Times New Roman"/>
              </a:rPr>
              <a:t> </a:t>
            </a:r>
            <a:r>
              <a:rPr sz="1400" spc="-11" dirty="0"/>
              <a:t>-</a:t>
            </a:r>
            <a:r>
              <a:rPr sz="1400" spc="51" dirty="0">
                <a:latin typeface="Times New Roman"/>
                <a:cs typeface="Times New Roman"/>
              </a:rPr>
              <a:t> </a:t>
            </a:r>
            <a:r>
              <a:rPr sz="1400" spc="-5" dirty="0"/>
              <a:t>i</a:t>
            </a:r>
            <a:r>
              <a:rPr sz="1400" spc="-15" dirty="0"/>
              <a:t>nterna</a:t>
            </a:r>
            <a:r>
              <a:rPr sz="1400" spc="-5" dirty="0"/>
              <a:t>l</a:t>
            </a:r>
            <a:r>
              <a:rPr sz="1400" spc="45" dirty="0">
                <a:latin typeface="Times New Roman"/>
                <a:cs typeface="Times New Roman"/>
              </a:rPr>
              <a:t> </a:t>
            </a:r>
            <a:r>
              <a:rPr sz="1400" spc="-15" dirty="0"/>
              <a:t>outpu</a:t>
            </a:r>
            <a:r>
              <a:rPr sz="1400" spc="-5" dirty="0"/>
              <a:t>t</a:t>
            </a:r>
            <a:r>
              <a:rPr sz="1400" spc="60" dirty="0">
                <a:latin typeface="Times New Roman"/>
                <a:cs typeface="Times New Roman"/>
              </a:rPr>
              <a:t> </a:t>
            </a:r>
            <a:r>
              <a:rPr sz="1400" spc="-11" dirty="0"/>
              <a:t>si</a:t>
            </a:r>
            <a:r>
              <a:rPr sz="1400" spc="-15" dirty="0"/>
              <a:t>gna</a:t>
            </a:r>
            <a:r>
              <a:rPr sz="1400" spc="-5" dirty="0"/>
              <a:t>l</a:t>
            </a:r>
            <a:r>
              <a:rPr sz="1400" spc="35" dirty="0">
                <a:latin typeface="Times New Roman"/>
                <a:cs typeface="Times New Roman"/>
              </a:rPr>
              <a:t> </a:t>
            </a:r>
            <a:r>
              <a:rPr sz="1400" spc="-15" dirty="0"/>
              <a:t>o</a:t>
            </a:r>
            <a:r>
              <a:rPr sz="1400" spc="-5" dirty="0"/>
              <a:t>f</a:t>
            </a:r>
            <a:r>
              <a:rPr sz="1400" spc="55" dirty="0">
                <a:latin typeface="Times New Roman"/>
                <a:cs typeface="Times New Roman"/>
              </a:rPr>
              <a:t> </a:t>
            </a:r>
            <a:r>
              <a:rPr sz="1400" spc="-11" dirty="0"/>
              <a:t>the</a:t>
            </a:r>
            <a:r>
              <a:rPr sz="1400" spc="55" dirty="0">
                <a:latin typeface="Times New Roman"/>
                <a:cs typeface="Times New Roman"/>
              </a:rPr>
              <a:t> </a:t>
            </a:r>
            <a:r>
              <a:rPr sz="1400" spc="-11" dirty="0"/>
              <a:t>timer</a:t>
            </a:r>
            <a:r>
              <a:rPr sz="1400" spc="51" dirty="0">
                <a:latin typeface="Times New Roman"/>
                <a:cs typeface="Times New Roman"/>
              </a:rPr>
              <a:t> </a:t>
            </a:r>
            <a:r>
              <a:rPr sz="1400" spc="-15" dirty="0"/>
              <a:t>u</a:t>
            </a:r>
            <a:r>
              <a:rPr sz="1400" spc="-11" dirty="0"/>
              <a:t>s</a:t>
            </a:r>
            <a:r>
              <a:rPr sz="1400" spc="-15" dirty="0"/>
              <a:t>e</a:t>
            </a:r>
            <a:r>
              <a:rPr sz="1400" spc="-11" dirty="0"/>
              <a:t>d</a:t>
            </a:r>
            <a:r>
              <a:rPr sz="1400" spc="40" dirty="0">
                <a:latin typeface="Times New Roman"/>
                <a:cs typeface="Times New Roman"/>
              </a:rPr>
              <a:t> </a:t>
            </a:r>
            <a:r>
              <a:rPr sz="1400" spc="-11" dirty="0"/>
              <a:t>for</a:t>
            </a:r>
            <a:r>
              <a:rPr sz="1400" spc="65" dirty="0">
                <a:latin typeface="Times New Roman"/>
                <a:cs typeface="Times New Roman"/>
              </a:rPr>
              <a:t> </a:t>
            </a:r>
            <a:r>
              <a:rPr sz="1400" spc="-11" dirty="0"/>
              <a:t>s</a:t>
            </a:r>
            <a:r>
              <a:rPr sz="1400" spc="-31" dirty="0"/>
              <a:t>y</a:t>
            </a:r>
            <a:r>
              <a:rPr sz="1400" spc="-15" dirty="0"/>
              <a:t>n</a:t>
            </a:r>
            <a:r>
              <a:rPr sz="1400" spc="-11" dirty="0"/>
              <a:t>c</a:t>
            </a:r>
            <a:r>
              <a:rPr sz="1400" spc="-15" dirty="0"/>
              <a:t>hroni</a:t>
            </a:r>
            <a:r>
              <a:rPr sz="1400" spc="-5" dirty="0"/>
              <a:t>z</a:t>
            </a:r>
            <a:r>
              <a:rPr sz="1400" spc="-15" dirty="0"/>
              <a:t>at</a:t>
            </a:r>
            <a:r>
              <a:rPr sz="1400" dirty="0"/>
              <a:t>i</a:t>
            </a:r>
            <a:r>
              <a:rPr sz="1400" spc="-15" dirty="0"/>
              <a:t>o</a:t>
            </a:r>
            <a:r>
              <a:rPr sz="1400" spc="-11" dirty="0"/>
              <a:t>n</a:t>
            </a:r>
            <a:r>
              <a:rPr sz="1400" spc="40" dirty="0">
                <a:latin typeface="Times New Roman"/>
                <a:cs typeface="Times New Roman"/>
              </a:rPr>
              <a:t> </a:t>
            </a:r>
            <a:r>
              <a:rPr sz="1400" spc="-31" dirty="0"/>
              <a:t>w</a:t>
            </a:r>
            <a:r>
              <a:rPr sz="1400" spc="-11" dirty="0"/>
              <a:t>ith</a:t>
            </a:r>
            <a:r>
              <a:rPr sz="1400" spc="51" dirty="0">
                <a:latin typeface="Times New Roman"/>
                <a:cs typeface="Times New Roman"/>
              </a:rPr>
              <a:t> </a:t>
            </a:r>
            <a:r>
              <a:rPr sz="1400" spc="-15" dirty="0"/>
              <a:t>othe</a:t>
            </a:r>
            <a:r>
              <a:rPr sz="1400" spc="-11" dirty="0"/>
              <a:t>r</a:t>
            </a:r>
            <a:r>
              <a:rPr sz="1400" spc="65" dirty="0">
                <a:latin typeface="Times New Roman"/>
                <a:cs typeface="Times New Roman"/>
              </a:rPr>
              <a:t> </a:t>
            </a:r>
            <a:r>
              <a:rPr sz="1400" spc="-15" dirty="0"/>
              <a:t>periph</a:t>
            </a:r>
            <a:r>
              <a:rPr sz="1400" spc="-11" dirty="0"/>
              <a:t>erals</a:t>
            </a:r>
            <a:r>
              <a:rPr sz="1400" spc="51" dirty="0">
                <a:latin typeface="Times New Roman"/>
                <a:cs typeface="Times New Roman"/>
              </a:rPr>
              <a:t> </a:t>
            </a:r>
            <a:r>
              <a:rPr sz="1400" spc="-11" dirty="0"/>
              <a:t>(tim</a:t>
            </a:r>
            <a:r>
              <a:rPr sz="1400" spc="-15" dirty="0"/>
              <a:t>ers</a:t>
            </a:r>
            <a:r>
              <a:rPr sz="1400" spc="-5" dirty="0"/>
              <a:t>,</a:t>
            </a:r>
            <a:r>
              <a:rPr sz="1400" spc="71" dirty="0">
                <a:latin typeface="Times New Roman"/>
                <a:cs typeface="Times New Roman"/>
              </a:rPr>
              <a:t> </a:t>
            </a:r>
            <a:r>
              <a:rPr sz="1400" spc="-20" dirty="0"/>
              <a:t>DAC</a:t>
            </a:r>
            <a:r>
              <a:rPr sz="1400" spc="-5" dirty="0"/>
              <a:t>,</a:t>
            </a:r>
            <a:r>
              <a:rPr sz="1400" spc="-35" dirty="0">
                <a:latin typeface="Times New Roman"/>
                <a:cs typeface="Times New Roman"/>
              </a:rPr>
              <a:t> </a:t>
            </a:r>
            <a:r>
              <a:rPr sz="1400" spc="-15" dirty="0"/>
              <a:t>AD</a:t>
            </a:r>
            <a:r>
              <a:rPr sz="1400" spc="25" dirty="0"/>
              <a:t>C</a:t>
            </a:r>
            <a:r>
              <a:rPr sz="1400" spc="-11" dirty="0"/>
              <a:t>)</a:t>
            </a: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lang="pt-BR" sz="1600" spc="-15" dirty="0">
                <a:solidFill>
                  <a:srgbClr val="FFFFFF"/>
                </a:solidFill>
                <a:latin typeface="Arial"/>
                <a:cs typeface="Arial"/>
              </a:rPr>
              <a:t>8</a:t>
            </a:r>
            <a:endParaRPr sz="1600" dirty="0">
              <a:latin typeface="Arial"/>
              <a:cs typeface="Arial"/>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10</a:t>
            </a:fld>
            <a:endParaRPr lang="fr-FR" dirty="0">
              <a:solidFill>
                <a:prstClr val="white"/>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433256"/>
          </a:xfrm>
        </p:spPr>
        <p:txBody>
          <a:bodyPr/>
          <a:lstStyle/>
          <a:p>
            <a:pPr marL="0" indent="0">
              <a:buNone/>
            </a:pPr>
            <a:r>
              <a:rPr lang="en-US" sz="2402" dirty="0"/>
              <a:t>HAL Library work flow 5</a:t>
            </a:r>
            <a:endParaRPr lang="en-GB" sz="2402" dirty="0"/>
          </a:p>
          <a:p>
            <a:pPr marL="355920" lvl="1" indent="0">
              <a:buNone/>
            </a:pP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100</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2" name="Oval 1"/>
          <p:cNvSpPr/>
          <p:nvPr/>
        </p:nvSpPr>
        <p:spPr>
          <a:xfrm>
            <a:off x="2131894" y="4015632"/>
            <a:ext cx="3819958" cy="157878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3" name="TextBox 2"/>
          <p:cNvSpPr txBox="1"/>
          <p:nvPr/>
        </p:nvSpPr>
        <p:spPr>
          <a:xfrm>
            <a:off x="6744672" y="5161968"/>
            <a:ext cx="3603734" cy="12973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802" dirty="0">
                <a:solidFill>
                  <a:schemeClr val="accent2"/>
                </a:solidFill>
              </a:rPr>
              <a:t>Usually in </a:t>
            </a:r>
            <a:r>
              <a:rPr lang="en-US" sz="1802" dirty="0" err="1">
                <a:solidFill>
                  <a:schemeClr val="accent2"/>
                </a:solidFill>
              </a:rPr>
              <a:t>main.c</a:t>
            </a:r>
            <a:r>
              <a:rPr lang="en-US" sz="1802" dirty="0">
                <a:solidFill>
                  <a:schemeClr val="accent2"/>
                </a:solidFill>
              </a:rPr>
              <a:t> between</a:t>
            </a:r>
            <a:r>
              <a:rPr lang="en-US" sz="1802" b="1" dirty="0">
                <a:solidFill>
                  <a:schemeClr val="accent2"/>
                </a:solidFill>
              </a:rPr>
              <a:t> </a:t>
            </a:r>
            <a:br>
              <a:rPr lang="en-US" sz="1802" b="1" dirty="0">
                <a:solidFill>
                  <a:schemeClr val="accent2"/>
                </a:solidFill>
              </a:rPr>
            </a:br>
            <a:r>
              <a:rPr lang="en-US" sz="1802" b="1" dirty="0">
                <a:solidFill>
                  <a:schemeClr val="accent2"/>
                </a:solidFill>
              </a:rPr>
              <a:t>/*</a:t>
            </a:r>
            <a:r>
              <a:rPr lang="en-GB" sz="1802" b="1" dirty="0">
                <a:solidFill>
                  <a:schemeClr val="accent2"/>
                </a:solidFill>
              </a:rPr>
              <a:t> USER CODE BEGIN</a:t>
            </a:r>
            <a:r>
              <a:rPr lang="en-US" sz="1802" b="1" dirty="0">
                <a:solidFill>
                  <a:schemeClr val="accent2"/>
                </a:solidFill>
              </a:rPr>
              <a:t> */ </a:t>
            </a:r>
          </a:p>
          <a:p>
            <a:r>
              <a:rPr lang="en-US" sz="1802" dirty="0">
                <a:solidFill>
                  <a:schemeClr val="accent2"/>
                </a:solidFill>
              </a:rPr>
              <a:t>tags</a:t>
            </a:r>
            <a:endParaRPr lang="en-GB" sz="1802" dirty="0">
              <a:solidFill>
                <a:schemeClr val="accent2"/>
              </a:solidFill>
            </a:endParaRPr>
          </a:p>
        </p:txBody>
      </p:sp>
      <p:cxnSp>
        <p:nvCxnSpPr>
          <p:cNvPr id="7" name="Straight Arrow Connector 6"/>
          <p:cNvCxnSpPr>
            <a:stCxn id="3" idx="1"/>
            <a:endCxn id="2" idx="5"/>
          </p:cNvCxnSpPr>
          <p:nvPr/>
        </p:nvCxnSpPr>
        <p:spPr>
          <a:xfrm flipH="1" flipV="1">
            <a:off x="5392433" y="5363207"/>
            <a:ext cx="1352240" cy="447432"/>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24786824"/>
      </p:ext>
    </p:extLst>
  </p:cSld>
  <p:clrMapOvr>
    <a:masterClrMapping/>
  </p:clrMapOvr>
  <p:transition spd="slow">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140469"/>
          </a:xfrm>
        </p:spPr>
        <p:txBody>
          <a:bodyPr/>
          <a:lstStyle/>
          <a:p>
            <a:pPr marL="0" indent="0">
              <a:buNone/>
            </a:pPr>
            <a:r>
              <a:rPr lang="en-US" sz="2402" dirty="0"/>
              <a:t>HAL Library work flow summary</a:t>
            </a: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101</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5" name="Rectangular Callout 4"/>
          <p:cNvSpPr/>
          <p:nvPr/>
        </p:nvSpPr>
        <p:spPr>
          <a:xfrm>
            <a:off x="5247917" y="2567279"/>
            <a:ext cx="1232534"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2. </a:t>
            </a:r>
            <a:r>
              <a:rPr lang="en-US" sz="1401" dirty="0" err="1">
                <a:ln w="0"/>
                <a:solidFill>
                  <a:schemeClr val="accent2"/>
                </a:solidFill>
                <a:effectLst>
                  <a:outerShdw blurRad="38100" dist="19050" dir="2700000" algn="tl" rotWithShape="0">
                    <a:schemeClr val="dk1">
                      <a:alpha val="40000"/>
                    </a:schemeClr>
                  </a:outerShdw>
                </a:effectLst>
              </a:rPr>
              <a:t>init</a:t>
            </a:r>
            <a:r>
              <a:rPr lang="en-US" sz="1401" dirty="0">
                <a:ln w="0"/>
                <a:solidFill>
                  <a:schemeClr val="accent2"/>
                </a:solidFill>
                <a:effectLst>
                  <a:outerShdw blurRad="38100" dist="19050" dir="2700000" algn="tl" rotWithShape="0">
                    <a:schemeClr val="dk1">
                      <a:alpha val="40000"/>
                    </a:schemeClr>
                  </a:outerShdw>
                </a:effectLst>
              </a:rPr>
              <a:t> GPIO</a:t>
            </a:r>
            <a:endParaRPr lang="en-GB" sz="1401" dirty="0">
              <a:ln w="0"/>
              <a:solidFill>
                <a:schemeClr val="accent2"/>
              </a:solidFill>
              <a:effectLst>
                <a:outerShdw blurRad="38100" dist="19050" dir="2700000" algn="tl" rotWithShape="0">
                  <a:schemeClr val="dk1">
                    <a:alpha val="40000"/>
                  </a:schemeClr>
                </a:outerShdw>
              </a:effectLst>
            </a:endParaRPr>
          </a:p>
        </p:txBody>
      </p:sp>
      <p:sp>
        <p:nvSpPr>
          <p:cNvPr id="19" name="Rectangular Callout 18"/>
          <p:cNvSpPr/>
          <p:nvPr/>
        </p:nvSpPr>
        <p:spPr>
          <a:xfrm>
            <a:off x="5247917" y="1742414"/>
            <a:ext cx="1232534"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1. </a:t>
            </a:r>
            <a:r>
              <a:rPr lang="en-US" sz="1401" dirty="0" err="1">
                <a:ln w="0"/>
                <a:solidFill>
                  <a:schemeClr val="accent2"/>
                </a:solidFill>
                <a:effectLst>
                  <a:outerShdw blurRad="38100" dist="19050" dir="2700000" algn="tl" rotWithShape="0">
                    <a:schemeClr val="dk1">
                      <a:alpha val="40000"/>
                    </a:schemeClr>
                  </a:outerShdw>
                </a:effectLst>
              </a:rPr>
              <a:t>init</a:t>
            </a:r>
            <a:r>
              <a:rPr lang="en-US" sz="1401" dirty="0">
                <a:ln w="0"/>
                <a:solidFill>
                  <a:schemeClr val="accent2"/>
                </a:solidFill>
                <a:effectLst>
                  <a:outerShdw blurRad="38100" dist="19050" dir="2700000" algn="tl" rotWithShape="0">
                    <a:schemeClr val="dk1">
                      <a:alpha val="40000"/>
                    </a:schemeClr>
                  </a:outerShdw>
                </a:effectLst>
              </a:rPr>
              <a:t> NVIC</a:t>
            </a:r>
            <a:endParaRPr lang="en-GB" sz="1401" dirty="0">
              <a:ln w="0"/>
              <a:solidFill>
                <a:schemeClr val="accent2"/>
              </a:solidFill>
              <a:effectLst>
                <a:outerShdw blurRad="38100" dist="19050" dir="2700000" algn="tl" rotWithShape="0">
                  <a:schemeClr val="dk1">
                    <a:alpha val="40000"/>
                  </a:schemeClr>
                </a:outerShdw>
              </a:effectLst>
            </a:endParaRPr>
          </a:p>
        </p:txBody>
      </p:sp>
      <p:sp>
        <p:nvSpPr>
          <p:cNvPr id="20" name="Rectangular Callout 19"/>
          <p:cNvSpPr/>
          <p:nvPr/>
        </p:nvSpPr>
        <p:spPr>
          <a:xfrm>
            <a:off x="9237893" y="1537898"/>
            <a:ext cx="1232534"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3. create edge</a:t>
            </a:r>
            <a:endParaRPr lang="en-GB" sz="1401" dirty="0">
              <a:ln w="0"/>
              <a:solidFill>
                <a:schemeClr val="accent2"/>
              </a:solidFill>
              <a:effectLst>
                <a:outerShdw blurRad="38100" dist="19050" dir="2700000" algn="tl" rotWithShape="0">
                  <a:schemeClr val="dk1">
                    <a:alpha val="40000"/>
                  </a:schemeClr>
                </a:outerShdw>
              </a:effectLst>
            </a:endParaRPr>
          </a:p>
        </p:txBody>
      </p:sp>
      <p:cxnSp>
        <p:nvCxnSpPr>
          <p:cNvPr id="18" name="Elbow Connector 17"/>
          <p:cNvCxnSpPr/>
          <p:nvPr/>
        </p:nvCxnSpPr>
        <p:spPr>
          <a:xfrm rot="10800000" flipV="1">
            <a:off x="8336887" y="1782601"/>
            <a:ext cx="786250" cy="313937"/>
          </a:xfrm>
          <a:prstGeom prst="bentConnector3">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8727788" y="1774458"/>
            <a:ext cx="2223" cy="2358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ular Callout 27"/>
          <p:cNvSpPr/>
          <p:nvPr/>
        </p:nvSpPr>
        <p:spPr>
          <a:xfrm>
            <a:off x="9090868" y="3191751"/>
            <a:ext cx="1478476"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4. EXTI interrupt handler</a:t>
            </a:r>
            <a:endParaRPr lang="en-GB" sz="1401" dirty="0">
              <a:ln w="0"/>
              <a:solidFill>
                <a:schemeClr val="accent2"/>
              </a:solidFill>
              <a:effectLst>
                <a:outerShdw blurRad="38100" dist="19050" dir="2700000" algn="tl" rotWithShape="0">
                  <a:schemeClr val="dk1">
                    <a:alpha val="40000"/>
                  </a:schemeClr>
                </a:outerShdw>
              </a:effectLst>
            </a:endParaRPr>
          </a:p>
        </p:txBody>
      </p:sp>
      <p:sp>
        <p:nvSpPr>
          <p:cNvPr id="29" name="Rectangular Callout 28"/>
          <p:cNvSpPr/>
          <p:nvPr/>
        </p:nvSpPr>
        <p:spPr>
          <a:xfrm>
            <a:off x="6642965" y="3191751"/>
            <a:ext cx="1775696"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5. HAL EXTI interrupt handler</a:t>
            </a:r>
            <a:endParaRPr lang="en-GB" sz="1401" dirty="0">
              <a:ln w="0"/>
              <a:solidFill>
                <a:schemeClr val="accent2"/>
              </a:solidFill>
              <a:effectLst>
                <a:outerShdw blurRad="38100" dist="19050" dir="2700000" algn="tl" rotWithShape="0">
                  <a:schemeClr val="dk1">
                    <a:alpha val="40000"/>
                  </a:schemeClr>
                </a:outerShdw>
              </a:effectLst>
            </a:endParaRPr>
          </a:p>
        </p:txBody>
      </p:sp>
      <p:sp>
        <p:nvSpPr>
          <p:cNvPr id="30" name="Rectangular Callout 29"/>
          <p:cNvSpPr/>
          <p:nvPr/>
        </p:nvSpPr>
        <p:spPr>
          <a:xfrm>
            <a:off x="3490792" y="5014726"/>
            <a:ext cx="1775696" cy="434776"/>
          </a:xfrm>
          <a:prstGeom prst="wedgeRect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dirty="0">
                <a:ln w="0"/>
                <a:solidFill>
                  <a:schemeClr val="accent2"/>
                </a:solidFill>
                <a:effectLst>
                  <a:outerShdw blurRad="38100" dist="19050" dir="2700000" algn="tl" rotWithShape="0">
                    <a:schemeClr val="dk1">
                      <a:alpha val="40000"/>
                    </a:schemeClr>
                  </a:outerShdw>
                </a:effectLst>
              </a:rPr>
              <a:t>6. HAL EXTI callback</a:t>
            </a:r>
            <a:endParaRPr lang="en-GB" sz="1401" dirty="0">
              <a:ln w="0"/>
              <a:solidFill>
                <a:schemeClr val="accent2"/>
              </a:solidFill>
              <a:effectLst>
                <a:outerShdw blurRad="38100" dist="19050" dir="2700000" algn="tl" rotWithShape="0">
                  <a:schemeClr val="dk1">
                    <a:alpha val="40000"/>
                  </a:schemeClr>
                </a:outerShdw>
              </a:effectLst>
            </a:endParaRPr>
          </a:p>
        </p:txBody>
      </p:sp>
      <p:sp>
        <p:nvSpPr>
          <p:cNvPr id="31" name="TextBox 30"/>
          <p:cNvSpPr txBox="1"/>
          <p:nvPr/>
        </p:nvSpPr>
        <p:spPr>
          <a:xfrm>
            <a:off x="6080984" y="4590470"/>
            <a:ext cx="1699918" cy="99079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401" dirty="0">
                <a:solidFill>
                  <a:schemeClr val="accent2"/>
                </a:solidFill>
              </a:rPr>
              <a:t>HAL files clearing flags, check errors, …</a:t>
            </a:r>
            <a:endParaRPr lang="en-GB" sz="1401" dirty="0">
              <a:solidFill>
                <a:schemeClr val="accent2"/>
              </a:solidFill>
            </a:endParaRPr>
          </a:p>
        </p:txBody>
      </p:sp>
      <p:cxnSp>
        <p:nvCxnSpPr>
          <p:cNvPr id="32" name="Straight Arrow Connector 31"/>
          <p:cNvCxnSpPr/>
          <p:nvPr/>
        </p:nvCxnSpPr>
        <p:spPr>
          <a:xfrm>
            <a:off x="6080984" y="2183657"/>
            <a:ext cx="0" cy="38362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5" idx="3"/>
          </p:cNvCxnSpPr>
          <p:nvPr/>
        </p:nvCxnSpPr>
        <p:spPr>
          <a:xfrm flipV="1">
            <a:off x="6480451" y="1972674"/>
            <a:ext cx="1856435" cy="81199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0060480" y="1972674"/>
            <a:ext cx="0" cy="121907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1"/>
            <a:endCxn id="29" idx="3"/>
          </p:cNvCxnSpPr>
          <p:nvPr/>
        </p:nvCxnSpPr>
        <p:spPr>
          <a:xfrm flipH="1">
            <a:off x="8418661" y="3409139"/>
            <a:ext cx="672208"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6324103" y="3637958"/>
            <a:ext cx="334606" cy="94207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0" idx="3"/>
          </p:cNvCxnSpPr>
          <p:nvPr/>
        </p:nvCxnSpPr>
        <p:spPr>
          <a:xfrm flipH="1">
            <a:off x="5266488" y="5232114"/>
            <a:ext cx="81449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307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1+#ppt_w/2"/>
                                          </p:val>
                                        </p:tav>
                                        <p:tav tm="100000">
                                          <p:val>
                                            <p:strVal val="#ppt_x"/>
                                          </p:val>
                                        </p:tav>
                                      </p:tavLst>
                                    </p:anim>
                                    <p:anim calcmode="lin" valueType="num">
                                      <p:cBhvr additive="base">
                                        <p:cTn id="3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8" grpId="0" animBg="1"/>
      <p:bldP spid="29" grpId="0" animBg="1"/>
      <p:bldP spid="30" grpId="0" animBg="1"/>
      <p:bldP spid="3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3683261"/>
          </a:xfrm>
        </p:spPr>
        <p:txBody>
          <a:bodyPr/>
          <a:lstStyle/>
          <a:p>
            <a:r>
              <a:rPr lang="en-GB" sz="1802" dirty="0"/>
              <a:t>Now we open the project in our IDE</a:t>
            </a:r>
          </a:p>
          <a:p>
            <a:pPr lvl="1"/>
            <a:r>
              <a:rPr lang="en-GB" sz="1401" dirty="0"/>
              <a:t>The functions we want to put into </a:t>
            </a:r>
            <a:r>
              <a:rPr lang="en-GB" sz="1401" dirty="0" err="1"/>
              <a:t>main.c</a:t>
            </a:r>
            <a:endParaRPr lang="en-GB" sz="1401" dirty="0"/>
          </a:p>
          <a:p>
            <a:pPr lvl="1"/>
            <a:r>
              <a:rPr lang="en-GB" sz="1401" dirty="0"/>
              <a:t>Between </a:t>
            </a:r>
            <a:r>
              <a:rPr lang="en-GB" sz="1401" i="1" dirty="0"/>
              <a:t>/* USER CODE BEGIN 4 */</a:t>
            </a:r>
            <a:r>
              <a:rPr lang="en-GB" sz="1401" dirty="0"/>
              <a:t> and </a:t>
            </a:r>
            <a:r>
              <a:rPr lang="en-GB" sz="1401" i="1" dirty="0"/>
              <a:t>/* USER CODE END 4 */ </a:t>
            </a:r>
            <a:r>
              <a:rPr lang="en-GB" sz="1401" dirty="0"/>
              <a:t>tags</a:t>
            </a:r>
          </a:p>
          <a:p>
            <a:pPr lvl="1"/>
            <a:r>
              <a:rPr lang="en-GB" sz="1401" dirty="0"/>
              <a:t>We create function which will handle the EXTI interrupts</a:t>
            </a:r>
          </a:p>
          <a:p>
            <a:r>
              <a:rPr lang="en-GB" sz="1802" dirty="0"/>
              <a:t>The HAL </a:t>
            </a:r>
            <a:r>
              <a:rPr lang="en-GB" sz="1802" dirty="0" err="1"/>
              <a:t>callback</a:t>
            </a:r>
            <a:r>
              <a:rPr lang="en-GB" sz="1802" dirty="0"/>
              <a:t> function for EXTI</a:t>
            </a:r>
          </a:p>
          <a:p>
            <a:pPr lvl="1"/>
            <a:r>
              <a:rPr lang="en-GB" sz="1401" dirty="0"/>
              <a:t>void </a:t>
            </a:r>
            <a:r>
              <a:rPr lang="en-GB" sz="1401" dirty="0" err="1"/>
              <a:t>HAL_GPIO_EXTI_Callback</a:t>
            </a:r>
            <a:r>
              <a:rPr lang="en-GB" sz="1401" dirty="0"/>
              <a:t>(uint16_t </a:t>
            </a:r>
            <a:r>
              <a:rPr lang="en-GB" sz="1401" dirty="0" err="1"/>
              <a:t>GPIO_Pin</a:t>
            </a:r>
            <a:r>
              <a:rPr lang="en-GB" sz="1401" dirty="0"/>
              <a:t>)</a:t>
            </a:r>
          </a:p>
          <a:p>
            <a:r>
              <a:rPr lang="en-GB" sz="1802" dirty="0"/>
              <a:t>For LED turn on we need to use this functions</a:t>
            </a:r>
          </a:p>
          <a:p>
            <a:pPr lvl="1"/>
            <a:r>
              <a:rPr lang="en-GB" sz="1401" i="1" dirty="0" err="1"/>
              <a:t>HAL_GPIO_WritePin</a:t>
            </a:r>
            <a:r>
              <a:rPr lang="en-GB" sz="1401" dirty="0"/>
              <a:t> </a:t>
            </a:r>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102</a:t>
            </a:fld>
            <a:endParaRPr lang="fr-FR" dirty="0"/>
          </a:p>
        </p:txBody>
      </p:sp>
    </p:spTree>
    <p:extLst>
      <p:ext uri="{BB962C8B-B14F-4D97-AF65-F5344CB8AC3E}">
        <p14:creationId xmlns:p14="http://schemas.microsoft.com/office/powerpoint/2010/main" val="1727953514"/>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52400" y="1069975"/>
            <a:ext cx="8237220" cy="2709909"/>
          </a:xfrm>
        </p:spPr>
        <p:txBody>
          <a:bodyPr/>
          <a:lstStyle/>
          <a:p>
            <a:r>
              <a:rPr lang="en-GB" sz="1802" dirty="0"/>
              <a:t>Now we open the project in our IDE</a:t>
            </a:r>
          </a:p>
          <a:p>
            <a:pPr lvl="1"/>
            <a:r>
              <a:rPr lang="en-GB" sz="1401" dirty="0"/>
              <a:t>The functions we want to put into </a:t>
            </a:r>
            <a:r>
              <a:rPr lang="en-GB" sz="1401" dirty="0" err="1"/>
              <a:t>main.c</a:t>
            </a:r>
            <a:endParaRPr lang="en-GB" sz="1401" dirty="0"/>
          </a:p>
          <a:p>
            <a:pPr lvl="1"/>
            <a:r>
              <a:rPr lang="en-GB" sz="1401" dirty="0"/>
              <a:t>Between </a:t>
            </a:r>
            <a:r>
              <a:rPr lang="en-GB" sz="1401" i="1" dirty="0"/>
              <a:t>/* USER CODE BEGIN 4 */</a:t>
            </a:r>
            <a:r>
              <a:rPr lang="en-GB" sz="1401" dirty="0"/>
              <a:t> and </a:t>
            </a:r>
            <a:r>
              <a:rPr lang="en-GB" sz="1401" i="1" dirty="0"/>
              <a:t>/* USER CODE END 4 */ </a:t>
            </a:r>
            <a:r>
              <a:rPr lang="en-GB" sz="1401" dirty="0"/>
              <a:t>tags</a:t>
            </a:r>
          </a:p>
          <a:p>
            <a:pPr lvl="1"/>
            <a:r>
              <a:rPr lang="en-GB" sz="1401" dirty="0"/>
              <a:t>We create function which will handle the EXTI interrupts</a:t>
            </a:r>
          </a:p>
          <a:p>
            <a:r>
              <a:rPr lang="en-GB" sz="1802" dirty="0"/>
              <a:t>The HAL </a:t>
            </a:r>
            <a:r>
              <a:rPr lang="en-GB" sz="1802" dirty="0" err="1"/>
              <a:t>callback</a:t>
            </a:r>
            <a:r>
              <a:rPr lang="en-GB" sz="1802" dirty="0"/>
              <a:t> function for EXTI</a:t>
            </a:r>
          </a:p>
          <a:p>
            <a:pPr lvl="1"/>
            <a:r>
              <a:rPr lang="en-GB" sz="1401" dirty="0"/>
              <a:t>void </a:t>
            </a:r>
            <a:r>
              <a:rPr lang="en-GB" sz="1401" dirty="0" err="1"/>
              <a:t>HAL_GPIO_EXTI_Callback</a:t>
            </a:r>
            <a:r>
              <a:rPr lang="en-GB" sz="1401" dirty="0"/>
              <a:t>(uint16_t </a:t>
            </a:r>
            <a:r>
              <a:rPr lang="en-GB" sz="1401" dirty="0" err="1"/>
              <a:t>GPIO_Pin</a:t>
            </a:r>
            <a:r>
              <a:rPr lang="en-GB" sz="1401" dirty="0"/>
              <a:t>)</a:t>
            </a:r>
          </a:p>
          <a:p>
            <a:r>
              <a:rPr lang="en-GB" sz="1802" dirty="0"/>
              <a:t>For LED turn </a:t>
            </a:r>
            <a:r>
              <a:rPr lang="en-GB" sz="1802" dirty="0" smtClean="0"/>
              <a:t>on/off </a:t>
            </a:r>
            <a:r>
              <a:rPr lang="en-GB" sz="1802" dirty="0"/>
              <a:t>we need to use this </a:t>
            </a:r>
            <a:r>
              <a:rPr lang="en-GB" sz="1802" dirty="0" smtClean="0"/>
              <a:t>functions</a:t>
            </a:r>
            <a:endParaRPr lang="en-GB" sz="18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103</a:t>
            </a:fld>
            <a:endParaRPr lang="fr-FR" dirty="0"/>
          </a:p>
        </p:txBody>
      </p:sp>
      <p:sp>
        <p:nvSpPr>
          <p:cNvPr id="7" name="Rectangle 6"/>
          <p:cNvSpPr/>
          <p:nvPr/>
        </p:nvSpPr>
        <p:spPr>
          <a:xfrm>
            <a:off x="609600" y="3889375"/>
            <a:ext cx="6096000" cy="1169551"/>
          </a:xfrm>
          <a:prstGeom prst="rect">
            <a:avLst/>
          </a:prstGeom>
        </p:spPr>
        <p:txBody>
          <a:bodyPr>
            <a:spAutoFit/>
          </a:bodyPr>
          <a:lstStyle/>
          <a:p>
            <a:pPr defTabSz="457238"/>
            <a:r>
              <a:rPr lang="pt-BR" sz="1400" dirty="0">
                <a:solidFill>
                  <a:srgbClr val="8000FF"/>
                </a:solidFill>
                <a:highlight>
                  <a:srgbClr val="FFFFFF"/>
                </a:highlight>
              </a:rPr>
              <a:t>void</a:t>
            </a:r>
            <a:r>
              <a:rPr lang="pt-BR" sz="1400" dirty="0">
                <a:solidFill>
                  <a:srgbClr val="000000"/>
                </a:solidFill>
                <a:highlight>
                  <a:srgbClr val="FFFFFF"/>
                </a:highlight>
              </a:rPr>
              <a:t>  HAL_GPIO_EXTI_Callback</a:t>
            </a:r>
            <a:r>
              <a:rPr lang="pt-BR" sz="1400" b="1" dirty="0">
                <a:solidFill>
                  <a:srgbClr val="000080"/>
                </a:solidFill>
                <a:highlight>
                  <a:srgbClr val="FFFFFF"/>
                </a:highlight>
              </a:rPr>
              <a:t>(</a:t>
            </a:r>
            <a:r>
              <a:rPr lang="pt-BR" sz="1400" dirty="0">
                <a:solidFill>
                  <a:srgbClr val="8000FF"/>
                </a:solidFill>
                <a:highlight>
                  <a:srgbClr val="FFFFFF"/>
                </a:highlight>
              </a:rPr>
              <a:t>uint16_t</a:t>
            </a:r>
            <a:r>
              <a:rPr lang="pt-BR" sz="1400" dirty="0">
                <a:solidFill>
                  <a:srgbClr val="000000"/>
                </a:solidFill>
                <a:highlight>
                  <a:srgbClr val="FFFFFF"/>
                </a:highlight>
              </a:rPr>
              <a:t> GPIO_Pin</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smtClean="0">
                <a:solidFill>
                  <a:srgbClr val="0000FF"/>
                </a:solidFill>
                <a:highlight>
                  <a:srgbClr val="FFFFFF"/>
                </a:highlight>
              </a:rPr>
              <a:t>if</a:t>
            </a:r>
            <a:r>
              <a:rPr lang="pt-BR" sz="1400" b="1" dirty="0" smtClean="0">
                <a:solidFill>
                  <a:srgbClr val="000080"/>
                </a:solidFill>
                <a:highlight>
                  <a:srgbClr val="FFFFFF"/>
                </a:highlight>
              </a:rPr>
              <a:t>(</a:t>
            </a:r>
            <a:r>
              <a:rPr lang="pt-BR" sz="1400" dirty="0" smtClean="0">
                <a:solidFill>
                  <a:srgbClr val="000000"/>
                </a:solidFill>
                <a:highlight>
                  <a:srgbClr val="FFFFFF"/>
                </a:highlight>
              </a:rPr>
              <a:t>GPIO_PIN_0</a:t>
            </a:r>
            <a:r>
              <a:rPr lang="pt-BR" sz="1400" b="1" dirty="0" smtClean="0">
                <a:solidFill>
                  <a:srgbClr val="000080"/>
                </a:solidFill>
                <a:highlight>
                  <a:srgbClr val="FFFFFF"/>
                </a:highlight>
              </a:rPr>
              <a:t>==</a:t>
            </a:r>
            <a:r>
              <a:rPr lang="pt-BR" sz="1400" dirty="0">
                <a:solidFill>
                  <a:srgbClr val="000000"/>
                </a:solidFill>
                <a:highlight>
                  <a:srgbClr val="FFFFFF"/>
                </a:highlight>
              </a:rPr>
              <a:t>GPIO_Pin</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spc="-5" dirty="0" smtClean="0">
                <a:latin typeface="Courier New"/>
                <a:cs typeface="Courier New"/>
              </a:rPr>
              <a:t>		</a:t>
            </a:r>
            <a:r>
              <a:rPr lang="pt-BR" sz="1400" dirty="0">
                <a:highlight>
                  <a:srgbClr val="FFFFFF"/>
                </a:highlight>
              </a:rPr>
              <a:t>HAL_GPIO_TogglePin(GPIOC,  GPIO_PIN_6);</a:t>
            </a: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b="1" dirty="0">
                <a:solidFill>
                  <a:srgbClr val="000080"/>
                </a:solidFill>
                <a:highlight>
                  <a:srgbClr val="FFFFFF"/>
                </a:highlight>
              </a:rPr>
              <a:t>}</a:t>
            </a:r>
            <a:endParaRPr lang="pt-BR" sz="1400" dirty="0"/>
          </a:p>
        </p:txBody>
      </p:sp>
    </p:spTree>
    <p:extLst>
      <p:ext uri="{BB962C8B-B14F-4D97-AF65-F5344CB8AC3E}">
        <p14:creationId xmlns:p14="http://schemas.microsoft.com/office/powerpoint/2010/main" val="286040691"/>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487779" y="4644705"/>
            <a:ext cx="3491865" cy="1182375"/>
          </a:xfrm>
          <a:prstGeom prst="rect">
            <a:avLst/>
          </a:prstGeom>
        </p:spPr>
        <p:txBody>
          <a:bodyPr vert="horz" wrap="square" lIns="0" tIns="0" rIns="0" bIns="0" rtlCol="0">
            <a:spAutoFit/>
          </a:bodyPr>
          <a:lstStyle/>
          <a:p>
            <a:pPr marL="12701"/>
            <a:r>
              <a:rPr sz="4800" spc="-5" dirty="0">
                <a:solidFill>
                  <a:srgbClr val="39A8DC"/>
                </a:solidFill>
                <a:latin typeface="Arial"/>
                <a:cs typeface="Arial"/>
              </a:rPr>
              <a:t>HA</a:t>
            </a:r>
            <a:r>
              <a:rPr sz="4800" dirty="0">
                <a:solidFill>
                  <a:srgbClr val="39A8DC"/>
                </a:solidFill>
                <a:latin typeface="Arial"/>
                <a:cs typeface="Arial"/>
              </a:rPr>
              <a:t>L</a:t>
            </a:r>
            <a:r>
              <a:rPr sz="4800" spc="-45" dirty="0">
                <a:solidFill>
                  <a:srgbClr val="39A8DC"/>
                </a:solidFill>
                <a:latin typeface="Times New Roman"/>
                <a:cs typeface="Times New Roman"/>
              </a:rPr>
              <a:t> </a:t>
            </a:r>
            <a:r>
              <a:rPr sz="4800" spc="-5" dirty="0">
                <a:solidFill>
                  <a:srgbClr val="39A8DC"/>
                </a:solidFill>
                <a:latin typeface="Arial"/>
                <a:cs typeface="Arial"/>
              </a:rPr>
              <a:t>libraries</a:t>
            </a:r>
            <a:endParaRPr sz="4800">
              <a:solidFill>
                <a:prstClr val="black"/>
              </a:solidFill>
              <a:latin typeface="Arial"/>
              <a:cs typeface="Arial"/>
            </a:endParaRPr>
          </a:p>
          <a:p>
            <a:pPr marL="12701">
              <a:spcBef>
                <a:spcPts val="55"/>
              </a:spcBef>
            </a:pPr>
            <a:r>
              <a:rPr sz="2800" spc="-25" dirty="0">
                <a:solidFill>
                  <a:srgbClr val="39A8DC"/>
                </a:solidFill>
                <a:latin typeface="Arial"/>
                <a:cs typeface="Arial"/>
              </a:rPr>
              <a:t>ba</a:t>
            </a:r>
            <a:r>
              <a:rPr sz="2800" spc="-5" dirty="0">
                <a:solidFill>
                  <a:srgbClr val="39A8DC"/>
                </a:solidFill>
                <a:latin typeface="Arial"/>
                <a:cs typeface="Arial"/>
              </a:rPr>
              <a:t>s</a:t>
            </a:r>
            <a:r>
              <a:rPr sz="2800" spc="-15" dirty="0">
                <a:solidFill>
                  <a:srgbClr val="39A8DC"/>
                </a:solidFill>
                <a:latin typeface="Arial"/>
                <a:cs typeface="Arial"/>
              </a:rPr>
              <a:t>ic</a:t>
            </a:r>
            <a:r>
              <a:rPr sz="2800" spc="75" dirty="0">
                <a:solidFill>
                  <a:srgbClr val="39A8DC"/>
                </a:solidFill>
                <a:latin typeface="Times New Roman"/>
                <a:cs typeface="Times New Roman"/>
              </a:rPr>
              <a:t> </a:t>
            </a:r>
            <a:r>
              <a:rPr sz="2800" spc="-15" dirty="0">
                <a:solidFill>
                  <a:srgbClr val="39A8DC"/>
                </a:solidFill>
                <a:latin typeface="Arial"/>
                <a:cs typeface="Arial"/>
              </a:rPr>
              <a:t>informat</a:t>
            </a:r>
            <a:r>
              <a:rPr sz="2800" spc="-5" dirty="0">
                <a:solidFill>
                  <a:srgbClr val="39A8DC"/>
                </a:solidFill>
                <a:latin typeface="Arial"/>
                <a:cs typeface="Arial"/>
              </a:rPr>
              <a:t>i</a:t>
            </a:r>
            <a:r>
              <a:rPr sz="2800" spc="-25" dirty="0">
                <a:solidFill>
                  <a:srgbClr val="39A8DC"/>
                </a:solidFill>
                <a:latin typeface="Arial"/>
                <a:cs typeface="Arial"/>
              </a:rPr>
              <a:t>on</a:t>
            </a:r>
            <a:endParaRPr sz="2800">
              <a:solidFill>
                <a:prstClr val="black"/>
              </a:solidFill>
              <a:latin typeface="Arial"/>
              <a:cs typeface="Arial"/>
            </a:endParaRPr>
          </a:p>
        </p:txBody>
      </p:sp>
      <p:sp>
        <p:nvSpPr>
          <p:cNvPr id="3" name="object 3"/>
          <p:cNvSpPr/>
          <p:nvPr/>
        </p:nvSpPr>
        <p:spPr>
          <a:xfrm>
            <a:off x="8253983" y="981456"/>
            <a:ext cx="2305812" cy="230428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104</a:t>
            </a:fld>
            <a:endParaRPr lang="pt-BR"/>
          </a:p>
        </p:txBody>
      </p:sp>
    </p:spTree>
    <p:extLst>
      <p:ext uri="{BB962C8B-B14F-4D97-AF65-F5344CB8AC3E}">
        <p14:creationId xmlns:p14="http://schemas.microsoft.com/office/powerpoint/2010/main" val="345920613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18</a:t>
            </a:r>
            <a:endParaRPr sz="1600">
              <a:solidFill>
                <a:prstClr val="black"/>
              </a:solidFill>
              <a:latin typeface="Arial"/>
              <a:cs typeface="Arial"/>
            </a:endParaRPr>
          </a:p>
        </p:txBody>
      </p:sp>
      <p:sp>
        <p:nvSpPr>
          <p:cNvPr id="4" name="object 4"/>
          <p:cNvSpPr txBox="1">
            <a:spLocks noGrp="1"/>
          </p:cNvSpPr>
          <p:nvPr>
            <p:ph type="title"/>
          </p:nvPr>
        </p:nvSpPr>
        <p:spPr>
          <a:xfrm>
            <a:off x="618135" y="75801"/>
            <a:ext cx="7915671" cy="1107996"/>
          </a:xfrm>
          <a:prstGeom prst="rect">
            <a:avLst/>
          </a:prstGeom>
        </p:spPr>
        <p:txBody>
          <a:bodyPr vert="horz" wrap="square" lIns="0" tIns="0" rIns="0" bIns="0" rtlCol="0">
            <a:spAutoFit/>
          </a:bodyPr>
          <a:lstStyle/>
          <a:p>
            <a:pPr marL="914400" algn="l"/>
            <a:r>
              <a:rPr sz="3600" spc="-35" dirty="0"/>
              <a:t>HA</a:t>
            </a:r>
            <a:r>
              <a:rPr sz="3600" spc="-25" dirty="0"/>
              <a:t>L</a:t>
            </a:r>
            <a:r>
              <a:rPr sz="3600" spc="-31" dirty="0">
                <a:latin typeface="Times New Roman"/>
                <a:cs typeface="Times New Roman"/>
              </a:rPr>
              <a:t> </a:t>
            </a:r>
            <a:r>
              <a:rPr sz="3600" spc="-25" dirty="0"/>
              <a:t>library</a:t>
            </a:r>
            <a:endParaRPr sz="3600" dirty="0">
              <a:latin typeface="Times New Roman"/>
              <a:cs typeface="Times New Roman"/>
            </a:endParaRPr>
          </a:p>
          <a:p>
            <a:pPr marL="914400" algn="l">
              <a:spcBef>
                <a:spcPts val="31"/>
              </a:spcBef>
            </a:pPr>
            <a:r>
              <a:rPr sz="3600" dirty="0"/>
              <a:t>fu</a:t>
            </a:r>
            <a:r>
              <a:rPr sz="3600" spc="-15" dirty="0"/>
              <a:t>n</a:t>
            </a:r>
            <a:r>
              <a:rPr sz="3600" dirty="0"/>
              <a:t>ction</a:t>
            </a:r>
            <a:r>
              <a:rPr sz="3600" spc="60" dirty="0">
                <a:latin typeface="Times New Roman"/>
                <a:cs typeface="Times New Roman"/>
              </a:rPr>
              <a:t> </a:t>
            </a:r>
            <a:r>
              <a:rPr sz="3600" spc="-5" dirty="0"/>
              <a:t>n</a:t>
            </a:r>
            <a:r>
              <a:rPr sz="3600" spc="-15" dirty="0"/>
              <a:t>a</a:t>
            </a:r>
            <a:r>
              <a:rPr sz="3600" dirty="0"/>
              <a:t>mi</a:t>
            </a:r>
            <a:r>
              <a:rPr sz="3600" spc="-15" dirty="0"/>
              <a:t>n</a:t>
            </a:r>
            <a:r>
              <a:rPr sz="3600" dirty="0"/>
              <a:t>g</a:t>
            </a:r>
            <a:r>
              <a:rPr sz="3600" spc="91" dirty="0">
                <a:latin typeface="Times New Roman"/>
                <a:cs typeface="Times New Roman"/>
              </a:rPr>
              <a:t> </a:t>
            </a:r>
            <a:r>
              <a:rPr sz="3600" dirty="0"/>
              <a:t>co</a:t>
            </a:r>
            <a:r>
              <a:rPr sz="3600" spc="-15" dirty="0"/>
              <a:t>n</a:t>
            </a:r>
            <a:r>
              <a:rPr sz="3600" dirty="0"/>
              <a:t>vent</a:t>
            </a:r>
            <a:r>
              <a:rPr sz="3600" spc="-15" dirty="0"/>
              <a:t>i</a:t>
            </a:r>
            <a:r>
              <a:rPr sz="3600" spc="-5" dirty="0"/>
              <a:t>on</a:t>
            </a:r>
            <a:endParaRPr sz="3600" dirty="0">
              <a:latin typeface="Times New Roman"/>
              <a:cs typeface="Times New Roman"/>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829183" y="1837082"/>
            <a:ext cx="7646670" cy="369460"/>
          </a:xfrm>
          <a:prstGeom prst="rect">
            <a:avLst/>
          </a:prstGeom>
        </p:spPr>
        <p:txBody>
          <a:bodyPr vert="horz" wrap="square" lIns="0" tIns="0" rIns="0" bIns="0" rtlCol="0">
            <a:spAutoFit/>
          </a:bodyPr>
          <a:lstStyle/>
          <a:p>
            <a:pPr marL="12701"/>
            <a:r>
              <a:rPr sz="2401" spc="-5" dirty="0">
                <a:solidFill>
                  <a:srgbClr val="00AF50"/>
                </a:solidFill>
                <a:latin typeface="Arial"/>
                <a:cs typeface="Arial"/>
              </a:rPr>
              <a:t>H</a:t>
            </a:r>
            <a:r>
              <a:rPr sz="2401" spc="-11" dirty="0">
                <a:solidFill>
                  <a:srgbClr val="00AF50"/>
                </a:solidFill>
                <a:latin typeface="Arial"/>
                <a:cs typeface="Arial"/>
              </a:rPr>
              <a:t>A</a:t>
            </a:r>
            <a:r>
              <a:rPr sz="2401" spc="-5" dirty="0">
                <a:solidFill>
                  <a:srgbClr val="00AF50"/>
                </a:solidFill>
                <a:latin typeface="Arial"/>
                <a:cs typeface="Arial"/>
              </a:rPr>
              <a:t>L_</a:t>
            </a:r>
            <a:r>
              <a:rPr sz="2401" spc="-11" dirty="0">
                <a:solidFill>
                  <a:srgbClr val="00AF50"/>
                </a:solidFill>
                <a:latin typeface="Arial"/>
                <a:cs typeface="Arial"/>
              </a:rPr>
              <a:t>Stat</a:t>
            </a:r>
            <a:r>
              <a:rPr sz="2401" spc="-5" dirty="0">
                <a:solidFill>
                  <a:srgbClr val="00AF50"/>
                </a:solidFill>
                <a:latin typeface="Arial"/>
                <a:cs typeface="Arial"/>
              </a:rPr>
              <a:t>us</a:t>
            </a:r>
            <a:r>
              <a:rPr sz="2401" spc="-155" dirty="0">
                <a:solidFill>
                  <a:srgbClr val="00AF50"/>
                </a:solidFill>
                <a:latin typeface="Arial"/>
                <a:cs typeface="Arial"/>
              </a:rPr>
              <a:t>T</a:t>
            </a:r>
            <a:r>
              <a:rPr sz="2401" dirty="0">
                <a:solidFill>
                  <a:srgbClr val="00AF50"/>
                </a:solidFill>
                <a:latin typeface="Arial"/>
                <a:cs typeface="Arial"/>
              </a:rPr>
              <a:t>ype</a:t>
            </a:r>
            <a:r>
              <a:rPr sz="2401" spc="-15" dirty="0">
                <a:solidFill>
                  <a:srgbClr val="00AF50"/>
                </a:solidFill>
                <a:latin typeface="Arial"/>
                <a:cs typeface="Arial"/>
              </a:rPr>
              <a:t>D</a:t>
            </a:r>
            <a:r>
              <a:rPr sz="2401" spc="-20" dirty="0">
                <a:solidFill>
                  <a:srgbClr val="00AF50"/>
                </a:solidFill>
                <a:latin typeface="Arial"/>
                <a:cs typeface="Arial"/>
              </a:rPr>
              <a:t>e</a:t>
            </a:r>
            <a:r>
              <a:rPr sz="2401" spc="-11" dirty="0">
                <a:solidFill>
                  <a:srgbClr val="00AF50"/>
                </a:solidFill>
                <a:latin typeface="Arial"/>
                <a:cs typeface="Arial"/>
              </a:rPr>
              <a:t>f</a:t>
            </a:r>
            <a:r>
              <a:rPr sz="2401" spc="100" dirty="0">
                <a:solidFill>
                  <a:srgbClr val="00AF50"/>
                </a:solidFill>
                <a:latin typeface="Times New Roman"/>
                <a:cs typeface="Times New Roman"/>
              </a:rPr>
              <a:t> </a:t>
            </a:r>
            <a:r>
              <a:rPr sz="2401" b="1" spc="-5" dirty="0">
                <a:solidFill>
                  <a:srgbClr val="FF0000"/>
                </a:solidFill>
                <a:latin typeface="Arial"/>
                <a:cs typeface="Arial"/>
              </a:rPr>
              <a:t>H</a:t>
            </a:r>
            <a:r>
              <a:rPr sz="2401" b="1" spc="-11" dirty="0">
                <a:solidFill>
                  <a:srgbClr val="FF0000"/>
                </a:solidFill>
                <a:latin typeface="Arial"/>
                <a:cs typeface="Arial"/>
              </a:rPr>
              <a:t>A</a:t>
            </a:r>
            <a:r>
              <a:rPr sz="2401" b="1" spc="-15" dirty="0">
                <a:solidFill>
                  <a:srgbClr val="FF0000"/>
                </a:solidFill>
                <a:latin typeface="Arial"/>
                <a:cs typeface="Arial"/>
              </a:rPr>
              <a:t>L_</a:t>
            </a:r>
            <a:r>
              <a:rPr sz="2401" b="1" spc="-35" dirty="0">
                <a:solidFill>
                  <a:srgbClr val="FF0000"/>
                </a:solidFill>
                <a:latin typeface="Arial"/>
                <a:cs typeface="Arial"/>
              </a:rPr>
              <a:t>P</a:t>
            </a:r>
            <a:r>
              <a:rPr sz="2401" b="1" spc="-20" dirty="0">
                <a:solidFill>
                  <a:srgbClr val="FF0000"/>
                </a:solidFill>
                <a:latin typeface="Arial"/>
                <a:cs typeface="Arial"/>
              </a:rPr>
              <a:t>P</a:t>
            </a:r>
            <a:r>
              <a:rPr sz="2401" b="1" spc="-31" dirty="0">
                <a:solidFill>
                  <a:srgbClr val="FF0000"/>
                </a:solidFill>
                <a:latin typeface="Arial"/>
                <a:cs typeface="Arial"/>
              </a:rPr>
              <a:t>P</a:t>
            </a:r>
            <a:r>
              <a:rPr sz="2401" b="1" dirty="0">
                <a:solidFill>
                  <a:srgbClr val="FF0000"/>
                </a:solidFill>
                <a:latin typeface="Arial"/>
                <a:cs typeface="Arial"/>
              </a:rPr>
              <a:t>(Ex)_</a:t>
            </a:r>
            <a:r>
              <a:rPr sz="2401" b="1" spc="-15" dirty="0">
                <a:solidFill>
                  <a:srgbClr val="FF0000"/>
                </a:solidFill>
                <a:latin typeface="Arial"/>
                <a:cs typeface="Arial"/>
              </a:rPr>
              <a:t>Operation_m</a:t>
            </a:r>
            <a:r>
              <a:rPr sz="2401" b="1" spc="-25" dirty="0">
                <a:solidFill>
                  <a:srgbClr val="FF0000"/>
                </a:solidFill>
                <a:latin typeface="Arial"/>
                <a:cs typeface="Arial"/>
              </a:rPr>
              <a:t>o</a:t>
            </a:r>
            <a:r>
              <a:rPr sz="2401" b="1" spc="-15" dirty="0">
                <a:solidFill>
                  <a:srgbClr val="FF0000"/>
                </a:solidFill>
                <a:latin typeface="Arial"/>
                <a:cs typeface="Arial"/>
              </a:rPr>
              <a:t>d</a:t>
            </a:r>
            <a:r>
              <a:rPr sz="2401" b="1" spc="-20" dirty="0">
                <a:solidFill>
                  <a:srgbClr val="FF0000"/>
                </a:solidFill>
                <a:latin typeface="Arial"/>
                <a:cs typeface="Arial"/>
              </a:rPr>
              <a:t>e</a:t>
            </a:r>
            <a:r>
              <a:rPr sz="2401" b="1" dirty="0">
                <a:solidFill>
                  <a:prstClr val="black"/>
                </a:solidFill>
                <a:latin typeface="Arial"/>
                <a:cs typeface="Arial"/>
              </a:rPr>
              <a:t>()</a:t>
            </a:r>
            <a:endParaRPr sz="2401">
              <a:solidFill>
                <a:prstClr val="black"/>
              </a:solidFill>
              <a:latin typeface="Arial"/>
              <a:cs typeface="Arial"/>
            </a:endParaRPr>
          </a:p>
        </p:txBody>
      </p:sp>
      <p:sp>
        <p:nvSpPr>
          <p:cNvPr id="7" name="object 7"/>
          <p:cNvSpPr/>
          <p:nvPr/>
        </p:nvSpPr>
        <p:spPr>
          <a:xfrm>
            <a:off x="302514" y="2175754"/>
            <a:ext cx="2374900" cy="2856230"/>
          </a:xfrm>
          <a:custGeom>
            <a:avLst/>
            <a:gdLst/>
            <a:ahLst/>
            <a:cxnLst/>
            <a:rect l="l" t="t" r="r" b="b"/>
            <a:pathLst>
              <a:path w="2374900" h="2856229">
                <a:moveTo>
                  <a:pt x="0" y="1014221"/>
                </a:moveTo>
                <a:lnTo>
                  <a:pt x="4820" y="954470"/>
                </a:lnTo>
                <a:lnTo>
                  <a:pt x="18777" y="897793"/>
                </a:lnTo>
                <a:lnTo>
                  <a:pt x="41110" y="844948"/>
                </a:lnTo>
                <a:lnTo>
                  <a:pt x="71063" y="796691"/>
                </a:lnTo>
                <a:lnTo>
                  <a:pt x="107877" y="753781"/>
                </a:lnTo>
                <a:lnTo>
                  <a:pt x="150792" y="716975"/>
                </a:lnTo>
                <a:lnTo>
                  <a:pt x="199051" y="687029"/>
                </a:lnTo>
                <a:lnTo>
                  <a:pt x="251896" y="664702"/>
                </a:lnTo>
                <a:lnTo>
                  <a:pt x="308568" y="650751"/>
                </a:lnTo>
                <a:lnTo>
                  <a:pt x="368308" y="645932"/>
                </a:lnTo>
                <a:lnTo>
                  <a:pt x="1385066" y="645932"/>
                </a:lnTo>
                <a:lnTo>
                  <a:pt x="2085462" y="0"/>
                </a:lnTo>
                <a:lnTo>
                  <a:pt x="1978664" y="645932"/>
                </a:lnTo>
                <a:lnTo>
                  <a:pt x="2006096" y="645932"/>
                </a:lnTo>
                <a:lnTo>
                  <a:pt x="2036308" y="647152"/>
                </a:lnTo>
                <a:lnTo>
                  <a:pt x="2094617" y="656632"/>
                </a:lnTo>
                <a:lnTo>
                  <a:pt x="2149474" y="674866"/>
                </a:lnTo>
                <a:lnTo>
                  <a:pt x="2200120" y="701097"/>
                </a:lnTo>
                <a:lnTo>
                  <a:pt x="2245799" y="734568"/>
                </a:lnTo>
                <a:lnTo>
                  <a:pt x="2285753" y="774521"/>
                </a:lnTo>
                <a:lnTo>
                  <a:pt x="2319224" y="820199"/>
                </a:lnTo>
                <a:lnTo>
                  <a:pt x="2345456" y="870844"/>
                </a:lnTo>
                <a:lnTo>
                  <a:pt x="2363691" y="925700"/>
                </a:lnTo>
                <a:lnTo>
                  <a:pt x="2373171" y="984009"/>
                </a:lnTo>
                <a:lnTo>
                  <a:pt x="2374391" y="1014221"/>
                </a:lnTo>
                <a:lnTo>
                  <a:pt x="2374391" y="2487436"/>
                </a:lnTo>
                <a:lnTo>
                  <a:pt x="2369572" y="2547187"/>
                </a:lnTo>
                <a:lnTo>
                  <a:pt x="2355620" y="2603865"/>
                </a:lnTo>
                <a:lnTo>
                  <a:pt x="2333292" y="2656711"/>
                </a:lnTo>
                <a:lnTo>
                  <a:pt x="2303346" y="2704968"/>
                </a:lnTo>
                <a:lnTo>
                  <a:pt x="2266539" y="2747879"/>
                </a:lnTo>
                <a:lnTo>
                  <a:pt x="2223628" y="2784686"/>
                </a:lnTo>
                <a:lnTo>
                  <a:pt x="2175371" y="2814632"/>
                </a:lnTo>
                <a:lnTo>
                  <a:pt x="2122525" y="2836960"/>
                </a:lnTo>
                <a:lnTo>
                  <a:pt x="2065847" y="2850913"/>
                </a:lnTo>
                <a:lnTo>
                  <a:pt x="2006096" y="2855732"/>
                </a:lnTo>
                <a:lnTo>
                  <a:pt x="1385066" y="2855732"/>
                </a:lnTo>
                <a:lnTo>
                  <a:pt x="368308" y="2855732"/>
                </a:lnTo>
                <a:lnTo>
                  <a:pt x="308568" y="2850913"/>
                </a:lnTo>
                <a:lnTo>
                  <a:pt x="251896" y="2836960"/>
                </a:lnTo>
                <a:lnTo>
                  <a:pt x="199051" y="2814632"/>
                </a:lnTo>
                <a:lnTo>
                  <a:pt x="150792" y="2784686"/>
                </a:lnTo>
                <a:lnTo>
                  <a:pt x="107877" y="2747879"/>
                </a:lnTo>
                <a:lnTo>
                  <a:pt x="71063" y="2704968"/>
                </a:lnTo>
                <a:lnTo>
                  <a:pt x="41110" y="2656711"/>
                </a:lnTo>
                <a:lnTo>
                  <a:pt x="18777" y="2603865"/>
                </a:lnTo>
                <a:lnTo>
                  <a:pt x="4820" y="2547187"/>
                </a:lnTo>
                <a:lnTo>
                  <a:pt x="0" y="2487436"/>
                </a:lnTo>
                <a:lnTo>
                  <a:pt x="0" y="1014221"/>
                </a:lnTo>
                <a:close/>
              </a:path>
            </a:pathLst>
          </a:custGeom>
          <a:ln w="19811">
            <a:solidFill>
              <a:srgbClr val="D30079"/>
            </a:solidFill>
          </a:ln>
        </p:spPr>
        <p:txBody>
          <a:bodyPr wrap="square" lIns="0" tIns="0" rIns="0" bIns="0" rtlCol="0"/>
          <a:lstStyle/>
          <a:p>
            <a:endParaRPr>
              <a:solidFill>
                <a:prstClr val="black"/>
              </a:solidFill>
            </a:endParaRPr>
          </a:p>
        </p:txBody>
      </p:sp>
      <p:sp>
        <p:nvSpPr>
          <p:cNvPr id="8" name="object 8"/>
          <p:cNvSpPr txBox="1"/>
          <p:nvPr/>
        </p:nvSpPr>
        <p:spPr>
          <a:xfrm>
            <a:off x="489006" y="3017357"/>
            <a:ext cx="1233170" cy="246221"/>
          </a:xfrm>
          <a:prstGeom prst="rect">
            <a:avLst/>
          </a:prstGeom>
        </p:spPr>
        <p:txBody>
          <a:bodyPr vert="horz" wrap="square" lIns="0" tIns="0" rIns="0" bIns="0" rtlCol="0">
            <a:spAutoFit/>
          </a:bodyPr>
          <a:lstStyle/>
          <a:p>
            <a:pPr marL="12701"/>
            <a:r>
              <a:rPr sz="1600" spc="-15" dirty="0">
                <a:solidFill>
                  <a:prstClr val="black"/>
                </a:solidFill>
                <a:latin typeface="Arial"/>
                <a:cs typeface="Arial"/>
              </a:rPr>
              <a:t>Retur</a:t>
            </a:r>
            <a:r>
              <a:rPr sz="1600" spc="-11" dirty="0">
                <a:solidFill>
                  <a:prstClr val="black"/>
                </a:solidFill>
                <a:latin typeface="Arial"/>
                <a:cs typeface="Arial"/>
              </a:rPr>
              <a:t>n</a:t>
            </a:r>
            <a:r>
              <a:rPr sz="1600" spc="55" dirty="0">
                <a:solidFill>
                  <a:prstClr val="black"/>
                </a:solidFill>
                <a:latin typeface="Times New Roman"/>
                <a:cs typeface="Times New Roman"/>
              </a:rPr>
              <a:t> </a:t>
            </a:r>
            <a:r>
              <a:rPr sz="1600" spc="-11" dirty="0">
                <a:solidFill>
                  <a:prstClr val="black"/>
                </a:solidFill>
                <a:latin typeface="Arial"/>
                <a:cs typeface="Arial"/>
              </a:rPr>
              <a:t>v</a:t>
            </a:r>
            <a:r>
              <a:rPr sz="1600" spc="-15" dirty="0">
                <a:solidFill>
                  <a:prstClr val="black"/>
                </a:solidFill>
                <a:latin typeface="Arial"/>
                <a:cs typeface="Arial"/>
              </a:rPr>
              <a:t>a</a:t>
            </a:r>
            <a:r>
              <a:rPr sz="1600" spc="-5" dirty="0">
                <a:solidFill>
                  <a:prstClr val="black"/>
                </a:solidFill>
                <a:latin typeface="Arial"/>
                <a:cs typeface="Arial"/>
              </a:rPr>
              <a:t>l</a:t>
            </a:r>
            <a:r>
              <a:rPr sz="1600" spc="-15" dirty="0">
                <a:solidFill>
                  <a:prstClr val="black"/>
                </a:solidFill>
                <a:latin typeface="Arial"/>
                <a:cs typeface="Arial"/>
              </a:rPr>
              <a:t>ue:</a:t>
            </a:r>
            <a:endParaRPr sz="1600">
              <a:solidFill>
                <a:prstClr val="black"/>
              </a:solidFill>
              <a:latin typeface="Arial"/>
              <a:cs typeface="Arial"/>
            </a:endParaRPr>
          </a:p>
        </p:txBody>
      </p:sp>
      <p:sp>
        <p:nvSpPr>
          <p:cNvPr id="9" name="object 9"/>
          <p:cNvSpPr txBox="1"/>
          <p:nvPr/>
        </p:nvSpPr>
        <p:spPr>
          <a:xfrm>
            <a:off x="489008" y="3355288"/>
            <a:ext cx="1697989" cy="1561966"/>
          </a:xfrm>
          <a:prstGeom prst="rect">
            <a:avLst/>
          </a:prstGeom>
        </p:spPr>
        <p:txBody>
          <a:bodyPr vert="horz" wrap="square" lIns="0" tIns="0" rIns="0" bIns="0" rtlCol="0">
            <a:spAutoFit/>
          </a:bodyPr>
          <a:lstStyle/>
          <a:p>
            <a:pPr marL="163208" indent="-150508">
              <a:buFont typeface="Arial"/>
              <a:buChar char="•"/>
              <a:tabLst>
                <a:tab pos="299745" algn="l"/>
              </a:tabLst>
            </a:pPr>
            <a:r>
              <a:rPr sz="1200" spc="-5" dirty="0">
                <a:solidFill>
                  <a:prstClr val="black"/>
                </a:solidFill>
                <a:latin typeface="Arial"/>
                <a:cs typeface="Arial"/>
              </a:rPr>
              <a:t>HA</a:t>
            </a:r>
            <a:r>
              <a:rPr sz="1200" dirty="0">
                <a:solidFill>
                  <a:prstClr val="black"/>
                </a:solidFill>
                <a:latin typeface="Arial"/>
                <a:cs typeface="Arial"/>
              </a:rPr>
              <a:t>L_</a:t>
            </a:r>
            <a:r>
              <a:rPr sz="1200" spc="-11" dirty="0">
                <a:solidFill>
                  <a:prstClr val="black"/>
                </a:solidFill>
                <a:latin typeface="Arial"/>
                <a:cs typeface="Arial"/>
              </a:rPr>
              <a:t>OK</a:t>
            </a:r>
            <a:endParaRPr sz="1200">
              <a:solidFill>
                <a:prstClr val="black"/>
              </a:solidFill>
              <a:latin typeface="Arial"/>
              <a:cs typeface="Arial"/>
            </a:endParaRPr>
          </a:p>
          <a:p>
            <a:pPr marL="299110" indent="-286408">
              <a:spcBef>
                <a:spcPts val="721"/>
              </a:spcBef>
              <a:buFont typeface="Arial"/>
              <a:buChar char="•"/>
              <a:tabLst>
                <a:tab pos="299745" algn="l"/>
              </a:tabLst>
            </a:pPr>
            <a:r>
              <a:rPr sz="1200" spc="-5" dirty="0">
                <a:solidFill>
                  <a:prstClr val="black"/>
                </a:solidFill>
                <a:latin typeface="Arial"/>
                <a:cs typeface="Arial"/>
              </a:rPr>
              <a:t>HA</a:t>
            </a:r>
            <a:r>
              <a:rPr sz="1200" dirty="0">
                <a:solidFill>
                  <a:prstClr val="black"/>
                </a:solidFill>
                <a:latin typeface="Arial"/>
                <a:cs typeface="Arial"/>
              </a:rPr>
              <a:t>L_</a:t>
            </a:r>
            <a:r>
              <a:rPr sz="1200" spc="-11" dirty="0">
                <a:solidFill>
                  <a:prstClr val="black"/>
                </a:solidFill>
                <a:latin typeface="Arial"/>
                <a:cs typeface="Arial"/>
              </a:rPr>
              <a:t>E</a:t>
            </a:r>
            <a:r>
              <a:rPr sz="1200" spc="-5" dirty="0">
                <a:solidFill>
                  <a:prstClr val="black"/>
                </a:solidFill>
                <a:latin typeface="Arial"/>
                <a:cs typeface="Arial"/>
              </a:rPr>
              <a:t>RR</a:t>
            </a:r>
            <a:r>
              <a:rPr sz="1200" dirty="0">
                <a:solidFill>
                  <a:prstClr val="black"/>
                </a:solidFill>
                <a:latin typeface="Arial"/>
                <a:cs typeface="Arial"/>
              </a:rPr>
              <a:t>OR</a:t>
            </a:r>
            <a:endParaRPr sz="1200">
              <a:solidFill>
                <a:prstClr val="black"/>
              </a:solidFill>
              <a:latin typeface="Arial"/>
              <a:cs typeface="Arial"/>
            </a:endParaRPr>
          </a:p>
          <a:p>
            <a:pPr marL="299110" indent="-286408">
              <a:spcBef>
                <a:spcPts val="721"/>
              </a:spcBef>
              <a:buFont typeface="Arial"/>
              <a:buChar char="•"/>
              <a:tabLst>
                <a:tab pos="299745" algn="l"/>
              </a:tabLst>
            </a:pPr>
            <a:r>
              <a:rPr sz="1200" spc="-5" dirty="0">
                <a:solidFill>
                  <a:prstClr val="black"/>
                </a:solidFill>
                <a:latin typeface="Arial"/>
                <a:cs typeface="Arial"/>
              </a:rPr>
              <a:t>HA</a:t>
            </a:r>
            <a:r>
              <a:rPr sz="1200" dirty="0">
                <a:solidFill>
                  <a:prstClr val="black"/>
                </a:solidFill>
                <a:latin typeface="Arial"/>
                <a:cs typeface="Arial"/>
              </a:rPr>
              <a:t>L_</a:t>
            </a:r>
            <a:r>
              <a:rPr sz="1200" spc="-11" dirty="0">
                <a:solidFill>
                  <a:prstClr val="black"/>
                </a:solidFill>
                <a:latin typeface="Arial"/>
                <a:cs typeface="Arial"/>
              </a:rPr>
              <a:t>B</a:t>
            </a:r>
            <a:r>
              <a:rPr sz="1200" spc="-5" dirty="0">
                <a:solidFill>
                  <a:prstClr val="black"/>
                </a:solidFill>
                <a:latin typeface="Arial"/>
                <a:cs typeface="Arial"/>
              </a:rPr>
              <a:t>USY</a:t>
            </a:r>
            <a:endParaRPr sz="1200">
              <a:solidFill>
                <a:prstClr val="black"/>
              </a:solidFill>
              <a:latin typeface="Arial"/>
              <a:cs typeface="Arial"/>
            </a:endParaRPr>
          </a:p>
          <a:p>
            <a:pPr marL="299110" indent="-286408">
              <a:spcBef>
                <a:spcPts val="721"/>
              </a:spcBef>
              <a:buFont typeface="Arial"/>
              <a:buChar char="•"/>
              <a:tabLst>
                <a:tab pos="299745" algn="l"/>
              </a:tabLst>
            </a:pPr>
            <a:r>
              <a:rPr sz="1200" spc="-5" dirty="0">
                <a:solidFill>
                  <a:prstClr val="black"/>
                </a:solidFill>
                <a:latin typeface="Arial"/>
                <a:cs typeface="Arial"/>
              </a:rPr>
              <a:t>HA</a:t>
            </a:r>
            <a:r>
              <a:rPr sz="1200" dirty="0">
                <a:solidFill>
                  <a:prstClr val="black"/>
                </a:solidFill>
                <a:latin typeface="Arial"/>
                <a:cs typeface="Arial"/>
              </a:rPr>
              <a:t>L_</a:t>
            </a:r>
            <a:r>
              <a:rPr sz="1200" spc="-5" dirty="0">
                <a:solidFill>
                  <a:prstClr val="black"/>
                </a:solidFill>
                <a:latin typeface="Arial"/>
                <a:cs typeface="Arial"/>
              </a:rPr>
              <a:t>T</a:t>
            </a:r>
            <a:r>
              <a:rPr sz="1200" spc="-11" dirty="0">
                <a:solidFill>
                  <a:prstClr val="black"/>
                </a:solidFill>
                <a:latin typeface="Arial"/>
                <a:cs typeface="Arial"/>
              </a:rPr>
              <a:t>IMEO</a:t>
            </a:r>
            <a:r>
              <a:rPr sz="1200" spc="-5" dirty="0">
                <a:solidFill>
                  <a:prstClr val="black"/>
                </a:solidFill>
                <a:latin typeface="Arial"/>
                <a:cs typeface="Arial"/>
              </a:rPr>
              <a:t>UT</a:t>
            </a:r>
            <a:endParaRPr sz="1200">
              <a:solidFill>
                <a:prstClr val="black"/>
              </a:solidFill>
              <a:latin typeface="Arial"/>
              <a:cs typeface="Arial"/>
            </a:endParaRPr>
          </a:p>
          <a:p>
            <a:pPr marL="163208" marR="5081" indent="-150508">
              <a:lnSpc>
                <a:spcPct val="150000"/>
              </a:lnSpc>
              <a:buFont typeface="Arial"/>
              <a:buChar char="•"/>
              <a:tabLst>
                <a:tab pos="299745" algn="l"/>
              </a:tabLst>
            </a:pPr>
            <a:r>
              <a:rPr sz="1200" b="1" spc="-20" dirty="0">
                <a:solidFill>
                  <a:prstClr val="black"/>
                </a:solidFill>
                <a:latin typeface="Arial"/>
                <a:cs typeface="Arial"/>
              </a:rPr>
              <a:t>v</a:t>
            </a:r>
            <a:r>
              <a:rPr sz="1200" b="1" spc="-11" dirty="0">
                <a:solidFill>
                  <a:prstClr val="black"/>
                </a:solidFill>
                <a:latin typeface="Arial"/>
                <a:cs typeface="Arial"/>
              </a:rPr>
              <a:t>oid</a:t>
            </a:r>
            <a:r>
              <a:rPr sz="1200" b="1" spc="60" dirty="0">
                <a:solidFill>
                  <a:prstClr val="black"/>
                </a:solidFill>
                <a:latin typeface="Times New Roman"/>
                <a:cs typeface="Times New Roman"/>
              </a:rPr>
              <a:t> </a:t>
            </a:r>
            <a:r>
              <a:rPr sz="1200" dirty="0">
                <a:solidFill>
                  <a:prstClr val="black"/>
                </a:solidFill>
                <a:latin typeface="Arial"/>
                <a:cs typeface="Arial"/>
              </a:rPr>
              <a:t>for</a:t>
            </a:r>
            <a:r>
              <a:rPr sz="1200" spc="20" dirty="0">
                <a:solidFill>
                  <a:prstClr val="black"/>
                </a:solidFill>
                <a:latin typeface="Times New Roman"/>
                <a:cs typeface="Times New Roman"/>
              </a:rPr>
              <a:t> </a:t>
            </a:r>
            <a:r>
              <a:rPr sz="1200" dirty="0">
                <a:solidFill>
                  <a:prstClr val="black"/>
                </a:solidFill>
                <a:latin typeface="Arial"/>
                <a:cs typeface="Arial"/>
              </a:rPr>
              <a:t>simp</a:t>
            </a:r>
            <a:r>
              <a:rPr sz="1200" spc="-5" dirty="0">
                <a:solidFill>
                  <a:prstClr val="black"/>
                </a:solidFill>
                <a:latin typeface="Arial"/>
                <a:cs typeface="Arial"/>
              </a:rPr>
              <a:t>le</a:t>
            </a:r>
            <a:r>
              <a:rPr sz="1200" spc="-5" dirty="0">
                <a:solidFill>
                  <a:prstClr val="black"/>
                </a:solidFill>
                <a:latin typeface="Times New Roman"/>
                <a:cs typeface="Times New Roman"/>
              </a:rPr>
              <a:t> </a:t>
            </a:r>
            <a:r>
              <a:rPr sz="1200" dirty="0">
                <a:solidFill>
                  <a:prstClr val="black"/>
                </a:solidFill>
                <a:latin typeface="Arial"/>
                <a:cs typeface="Arial"/>
              </a:rPr>
              <a:t>per</a:t>
            </a:r>
            <a:r>
              <a:rPr sz="1200" spc="-11" dirty="0">
                <a:solidFill>
                  <a:prstClr val="black"/>
                </a:solidFill>
                <a:latin typeface="Arial"/>
                <a:cs typeface="Arial"/>
              </a:rPr>
              <a:t>i</a:t>
            </a:r>
            <a:r>
              <a:rPr sz="1200" dirty="0">
                <a:solidFill>
                  <a:prstClr val="black"/>
                </a:solidFill>
                <a:latin typeface="Arial"/>
                <a:cs typeface="Arial"/>
              </a:rPr>
              <a:t>ph</a:t>
            </a:r>
            <a:r>
              <a:rPr sz="1200" spc="-11" dirty="0">
                <a:solidFill>
                  <a:prstClr val="black"/>
                </a:solidFill>
                <a:latin typeface="Arial"/>
                <a:cs typeface="Arial"/>
              </a:rPr>
              <a:t>e</a:t>
            </a:r>
            <a:r>
              <a:rPr sz="1200" dirty="0">
                <a:solidFill>
                  <a:prstClr val="black"/>
                </a:solidFill>
                <a:latin typeface="Arial"/>
                <a:cs typeface="Arial"/>
              </a:rPr>
              <a:t>rals</a:t>
            </a:r>
            <a:r>
              <a:rPr sz="1200" spc="-5" dirty="0">
                <a:solidFill>
                  <a:prstClr val="black"/>
                </a:solidFill>
                <a:latin typeface="Times New Roman"/>
                <a:cs typeface="Times New Roman"/>
              </a:rPr>
              <a:t> </a:t>
            </a:r>
            <a:r>
              <a:rPr sz="1200" dirty="0">
                <a:solidFill>
                  <a:prstClr val="black"/>
                </a:solidFill>
                <a:latin typeface="Arial"/>
                <a:cs typeface="Arial"/>
              </a:rPr>
              <a:t>(</a:t>
            </a:r>
            <a:r>
              <a:rPr sz="1200" spc="-11" dirty="0">
                <a:solidFill>
                  <a:prstClr val="black"/>
                </a:solidFill>
                <a:latin typeface="Arial"/>
                <a:cs typeface="Arial"/>
              </a:rPr>
              <a:t>i</a:t>
            </a:r>
            <a:r>
              <a:rPr sz="1200" spc="-5" dirty="0">
                <a:solidFill>
                  <a:prstClr val="black"/>
                </a:solidFill>
                <a:latin typeface="Arial"/>
                <a:cs typeface="Arial"/>
              </a:rPr>
              <a:t>.e.</a:t>
            </a:r>
            <a:r>
              <a:rPr sz="1200" spc="35" dirty="0">
                <a:solidFill>
                  <a:prstClr val="black"/>
                </a:solidFill>
                <a:latin typeface="Times New Roman"/>
                <a:cs typeface="Times New Roman"/>
              </a:rPr>
              <a:t> </a:t>
            </a:r>
            <a:r>
              <a:rPr sz="1200" spc="-11" dirty="0">
                <a:solidFill>
                  <a:prstClr val="black"/>
                </a:solidFill>
                <a:latin typeface="Arial"/>
                <a:cs typeface="Arial"/>
              </a:rPr>
              <a:t>GPIO</a:t>
            </a:r>
            <a:r>
              <a:rPr sz="1200" dirty="0">
                <a:solidFill>
                  <a:prstClr val="black"/>
                </a:solidFill>
                <a:latin typeface="Arial"/>
                <a:cs typeface="Arial"/>
              </a:rPr>
              <a:t>)</a:t>
            </a:r>
            <a:endParaRPr sz="1200">
              <a:solidFill>
                <a:prstClr val="black"/>
              </a:solidFill>
              <a:latin typeface="Arial"/>
              <a:cs typeface="Arial"/>
            </a:endParaRPr>
          </a:p>
        </p:txBody>
      </p:sp>
      <p:sp>
        <p:nvSpPr>
          <p:cNvPr id="10" name="object 10"/>
          <p:cNvSpPr/>
          <p:nvPr/>
        </p:nvSpPr>
        <p:spPr>
          <a:xfrm>
            <a:off x="2817113" y="2447787"/>
            <a:ext cx="2056250" cy="2346331"/>
          </a:xfrm>
          <a:custGeom>
            <a:avLst/>
            <a:gdLst/>
            <a:ahLst/>
            <a:cxnLst/>
            <a:rect l="l" t="t" r="r" b="b"/>
            <a:pathLst>
              <a:path w="2148840" h="2202815">
                <a:moveTo>
                  <a:pt x="0" y="678698"/>
                </a:moveTo>
                <a:lnTo>
                  <a:pt x="3991" y="629271"/>
                </a:lnTo>
                <a:lnTo>
                  <a:pt x="15545" y="582379"/>
                </a:lnTo>
                <a:lnTo>
                  <a:pt x="34033" y="538649"/>
                </a:lnTo>
                <a:lnTo>
                  <a:pt x="58827" y="498711"/>
                </a:lnTo>
                <a:lnTo>
                  <a:pt x="89298" y="463193"/>
                </a:lnTo>
                <a:lnTo>
                  <a:pt x="124817" y="432723"/>
                </a:lnTo>
                <a:lnTo>
                  <a:pt x="164755" y="407930"/>
                </a:lnTo>
                <a:lnTo>
                  <a:pt x="208484" y="389442"/>
                </a:lnTo>
                <a:lnTo>
                  <a:pt x="255375" y="377888"/>
                </a:lnTo>
                <a:lnTo>
                  <a:pt x="304799" y="373898"/>
                </a:lnTo>
                <a:lnTo>
                  <a:pt x="1066799" y="373898"/>
                </a:lnTo>
                <a:lnTo>
                  <a:pt x="2148718" y="0"/>
                </a:lnTo>
                <a:lnTo>
                  <a:pt x="1523999" y="373898"/>
                </a:lnTo>
                <a:lnTo>
                  <a:pt x="1548990" y="374908"/>
                </a:lnTo>
                <a:lnTo>
                  <a:pt x="1573426" y="377888"/>
                </a:lnTo>
                <a:lnTo>
                  <a:pt x="1620318" y="389442"/>
                </a:lnTo>
                <a:lnTo>
                  <a:pt x="1664048" y="407930"/>
                </a:lnTo>
                <a:lnTo>
                  <a:pt x="1703986" y="432723"/>
                </a:lnTo>
                <a:lnTo>
                  <a:pt x="1739504" y="463193"/>
                </a:lnTo>
                <a:lnTo>
                  <a:pt x="1769975" y="498711"/>
                </a:lnTo>
                <a:lnTo>
                  <a:pt x="1794768" y="538649"/>
                </a:lnTo>
                <a:lnTo>
                  <a:pt x="1813255" y="582379"/>
                </a:lnTo>
                <a:lnTo>
                  <a:pt x="1824809" y="629271"/>
                </a:lnTo>
                <a:lnTo>
                  <a:pt x="1828799" y="678698"/>
                </a:lnTo>
                <a:lnTo>
                  <a:pt x="1828799" y="1897898"/>
                </a:lnTo>
                <a:lnTo>
                  <a:pt x="1824809" y="1947322"/>
                </a:lnTo>
                <a:lnTo>
                  <a:pt x="1813255" y="1994213"/>
                </a:lnTo>
                <a:lnTo>
                  <a:pt x="1794768" y="2037942"/>
                </a:lnTo>
                <a:lnTo>
                  <a:pt x="1769975" y="2077880"/>
                </a:lnTo>
                <a:lnTo>
                  <a:pt x="1739504" y="2113399"/>
                </a:lnTo>
                <a:lnTo>
                  <a:pt x="1703986" y="2143870"/>
                </a:lnTo>
                <a:lnTo>
                  <a:pt x="1664048" y="2168664"/>
                </a:lnTo>
                <a:lnTo>
                  <a:pt x="1620318" y="2187152"/>
                </a:lnTo>
                <a:lnTo>
                  <a:pt x="1573426" y="2198707"/>
                </a:lnTo>
                <a:lnTo>
                  <a:pt x="1523999" y="2202698"/>
                </a:lnTo>
                <a:lnTo>
                  <a:pt x="1066799" y="2202698"/>
                </a:lnTo>
                <a:lnTo>
                  <a:pt x="304799" y="2202698"/>
                </a:lnTo>
                <a:lnTo>
                  <a:pt x="255375" y="2198707"/>
                </a:lnTo>
                <a:lnTo>
                  <a:pt x="208484" y="2187152"/>
                </a:lnTo>
                <a:lnTo>
                  <a:pt x="164755" y="2168664"/>
                </a:lnTo>
                <a:lnTo>
                  <a:pt x="124817" y="2143870"/>
                </a:lnTo>
                <a:lnTo>
                  <a:pt x="89298" y="2113399"/>
                </a:lnTo>
                <a:lnTo>
                  <a:pt x="58827" y="2077880"/>
                </a:lnTo>
                <a:lnTo>
                  <a:pt x="34033" y="2037942"/>
                </a:lnTo>
                <a:lnTo>
                  <a:pt x="15545" y="1994213"/>
                </a:lnTo>
                <a:lnTo>
                  <a:pt x="3991" y="1947322"/>
                </a:lnTo>
                <a:lnTo>
                  <a:pt x="0" y="1897898"/>
                </a:lnTo>
                <a:lnTo>
                  <a:pt x="0" y="678698"/>
                </a:lnTo>
                <a:close/>
              </a:path>
            </a:pathLst>
          </a:custGeom>
          <a:ln w="19811">
            <a:solidFill>
              <a:srgbClr val="D30079"/>
            </a:solidFill>
          </a:ln>
        </p:spPr>
        <p:txBody>
          <a:bodyPr wrap="square" lIns="0" tIns="0" rIns="0" bIns="0" rtlCol="0"/>
          <a:lstStyle/>
          <a:p>
            <a:endParaRPr>
              <a:solidFill>
                <a:prstClr val="black"/>
              </a:solidFill>
            </a:endParaRPr>
          </a:p>
        </p:txBody>
      </p:sp>
      <p:sp>
        <p:nvSpPr>
          <p:cNvPr id="11" name="object 11"/>
          <p:cNvSpPr txBox="1"/>
          <p:nvPr/>
        </p:nvSpPr>
        <p:spPr>
          <a:xfrm>
            <a:off x="2985265" y="2918296"/>
            <a:ext cx="1426845" cy="1846659"/>
          </a:xfrm>
          <a:prstGeom prst="rect">
            <a:avLst/>
          </a:prstGeom>
        </p:spPr>
        <p:txBody>
          <a:bodyPr vert="horz" wrap="square" lIns="0" tIns="0" rIns="0" bIns="0" rtlCol="0">
            <a:spAutoFit/>
          </a:bodyPr>
          <a:lstStyle/>
          <a:p>
            <a:pPr marL="12701" marR="5081">
              <a:lnSpc>
                <a:spcPct val="150000"/>
              </a:lnSpc>
            </a:pPr>
            <a:r>
              <a:rPr sz="1600" spc="-20" dirty="0">
                <a:solidFill>
                  <a:prstClr val="black"/>
                </a:solidFill>
                <a:latin typeface="Arial"/>
                <a:cs typeface="Arial"/>
              </a:rPr>
              <a:t>HA</a:t>
            </a:r>
            <a:r>
              <a:rPr sz="1600" spc="-11" dirty="0">
                <a:solidFill>
                  <a:prstClr val="black"/>
                </a:solidFill>
                <a:latin typeface="Arial"/>
                <a:cs typeface="Arial"/>
              </a:rPr>
              <a:t>L</a:t>
            </a:r>
            <a:r>
              <a:rPr sz="1600" spc="-15" dirty="0">
                <a:solidFill>
                  <a:prstClr val="black"/>
                </a:solidFill>
                <a:latin typeface="Times New Roman"/>
                <a:cs typeface="Times New Roman"/>
              </a:rPr>
              <a:t> </a:t>
            </a:r>
            <a:r>
              <a:rPr sz="1600" spc="-15" dirty="0">
                <a:solidFill>
                  <a:prstClr val="black"/>
                </a:solidFill>
                <a:latin typeface="Arial"/>
                <a:cs typeface="Arial"/>
              </a:rPr>
              <a:t>prefix</a:t>
            </a:r>
            <a:r>
              <a:rPr sz="1600" spc="-11" dirty="0">
                <a:solidFill>
                  <a:prstClr val="black"/>
                </a:solidFill>
                <a:latin typeface="Times New Roman"/>
                <a:cs typeface="Times New Roman"/>
              </a:rPr>
              <a:t> </a:t>
            </a:r>
            <a:r>
              <a:rPr sz="1600" spc="-5" dirty="0">
                <a:solidFill>
                  <a:prstClr val="black"/>
                </a:solidFill>
                <a:latin typeface="Arial"/>
                <a:cs typeface="Arial"/>
              </a:rPr>
              <a:t>i</a:t>
            </a:r>
            <a:r>
              <a:rPr sz="1600" spc="-15" dirty="0">
                <a:solidFill>
                  <a:prstClr val="black"/>
                </a:solidFill>
                <a:latin typeface="Arial"/>
                <a:cs typeface="Arial"/>
              </a:rPr>
              <a:t>nd</a:t>
            </a:r>
            <a:r>
              <a:rPr sz="1600" spc="-11" dirty="0">
                <a:solidFill>
                  <a:prstClr val="black"/>
                </a:solidFill>
                <a:latin typeface="Arial"/>
                <a:cs typeface="Arial"/>
              </a:rPr>
              <a:t>ic</a:t>
            </a:r>
            <a:r>
              <a:rPr sz="1600" spc="-15" dirty="0">
                <a:solidFill>
                  <a:prstClr val="black"/>
                </a:solidFill>
                <a:latin typeface="Arial"/>
                <a:cs typeface="Arial"/>
              </a:rPr>
              <a:t>at</a:t>
            </a:r>
            <a:r>
              <a:rPr sz="1600" dirty="0">
                <a:solidFill>
                  <a:prstClr val="black"/>
                </a:solidFill>
                <a:latin typeface="Arial"/>
                <a:cs typeface="Arial"/>
              </a:rPr>
              <a:t>i</a:t>
            </a:r>
            <a:r>
              <a:rPr sz="1600" spc="-15" dirty="0">
                <a:solidFill>
                  <a:prstClr val="black"/>
                </a:solidFill>
                <a:latin typeface="Arial"/>
                <a:cs typeface="Arial"/>
              </a:rPr>
              <a:t>n</a:t>
            </a:r>
            <a:r>
              <a:rPr sz="1600" spc="-11" dirty="0">
                <a:solidFill>
                  <a:prstClr val="black"/>
                </a:solidFill>
                <a:latin typeface="Arial"/>
                <a:cs typeface="Arial"/>
              </a:rPr>
              <a:t>g</a:t>
            </a:r>
            <a:r>
              <a:rPr sz="1600" spc="20" dirty="0">
                <a:solidFill>
                  <a:prstClr val="black"/>
                </a:solidFill>
                <a:latin typeface="Times New Roman"/>
                <a:cs typeface="Times New Roman"/>
              </a:rPr>
              <a:t> </a:t>
            </a:r>
            <a:r>
              <a:rPr sz="1600" spc="-5" dirty="0">
                <a:solidFill>
                  <a:prstClr val="black"/>
                </a:solidFill>
                <a:latin typeface="Arial"/>
                <a:cs typeface="Arial"/>
              </a:rPr>
              <a:t>t</a:t>
            </a:r>
            <a:r>
              <a:rPr sz="1600" spc="-31" dirty="0">
                <a:solidFill>
                  <a:prstClr val="black"/>
                </a:solidFill>
                <a:latin typeface="Arial"/>
                <a:cs typeface="Arial"/>
              </a:rPr>
              <a:t>y</a:t>
            </a:r>
            <a:r>
              <a:rPr sz="1600" spc="-15" dirty="0">
                <a:solidFill>
                  <a:prstClr val="black"/>
                </a:solidFill>
                <a:latin typeface="Arial"/>
                <a:cs typeface="Arial"/>
              </a:rPr>
              <a:t>pe</a:t>
            </a:r>
            <a:r>
              <a:rPr sz="1600" spc="-11" dirty="0">
                <a:solidFill>
                  <a:prstClr val="black"/>
                </a:solidFill>
                <a:latin typeface="Times New Roman"/>
                <a:cs typeface="Times New Roman"/>
              </a:rPr>
              <a:t> </a:t>
            </a:r>
            <a:r>
              <a:rPr sz="1600" spc="-15" dirty="0">
                <a:solidFill>
                  <a:prstClr val="black"/>
                </a:solidFill>
                <a:latin typeface="Arial"/>
                <a:cs typeface="Arial"/>
              </a:rPr>
              <a:t>o</a:t>
            </a:r>
            <a:r>
              <a:rPr sz="1600" spc="-5" dirty="0">
                <a:solidFill>
                  <a:prstClr val="black"/>
                </a:solidFill>
                <a:latin typeface="Arial"/>
                <a:cs typeface="Arial"/>
              </a:rPr>
              <a:t>f</a:t>
            </a:r>
            <a:r>
              <a:rPr sz="1600" spc="55" dirty="0">
                <a:solidFill>
                  <a:prstClr val="black"/>
                </a:solidFill>
                <a:latin typeface="Times New Roman"/>
                <a:cs typeface="Times New Roman"/>
              </a:rPr>
              <a:t> </a:t>
            </a:r>
            <a:r>
              <a:rPr sz="1600" spc="-11" dirty="0">
                <a:solidFill>
                  <a:prstClr val="black"/>
                </a:solidFill>
                <a:latin typeface="Arial"/>
                <a:cs typeface="Arial"/>
              </a:rPr>
              <a:t>the</a:t>
            </a:r>
            <a:r>
              <a:rPr sz="1600" spc="55" dirty="0">
                <a:solidFill>
                  <a:prstClr val="black"/>
                </a:solidFill>
                <a:latin typeface="Times New Roman"/>
                <a:cs typeface="Times New Roman"/>
              </a:rPr>
              <a:t> </a:t>
            </a:r>
            <a:r>
              <a:rPr sz="1600" spc="-5" dirty="0">
                <a:solidFill>
                  <a:prstClr val="black"/>
                </a:solidFill>
                <a:latin typeface="Arial"/>
                <a:cs typeface="Arial"/>
              </a:rPr>
              <a:t>li</a:t>
            </a:r>
            <a:r>
              <a:rPr sz="1600" spc="-15" dirty="0">
                <a:solidFill>
                  <a:prstClr val="black"/>
                </a:solidFill>
                <a:latin typeface="Arial"/>
                <a:cs typeface="Arial"/>
              </a:rPr>
              <a:t>bra</a:t>
            </a:r>
            <a:r>
              <a:rPr sz="1600" spc="-20" dirty="0">
                <a:solidFill>
                  <a:prstClr val="black"/>
                </a:solidFill>
                <a:latin typeface="Arial"/>
                <a:cs typeface="Arial"/>
              </a:rPr>
              <a:t>r</a:t>
            </a:r>
            <a:r>
              <a:rPr sz="1600" spc="-11" dirty="0">
                <a:solidFill>
                  <a:prstClr val="black"/>
                </a:solidFill>
                <a:latin typeface="Arial"/>
                <a:cs typeface="Arial"/>
              </a:rPr>
              <a:t>y</a:t>
            </a:r>
            <a:r>
              <a:rPr sz="1600" spc="45" dirty="0">
                <a:solidFill>
                  <a:prstClr val="black"/>
                </a:solidFill>
                <a:latin typeface="Times New Roman"/>
                <a:cs typeface="Times New Roman"/>
              </a:rPr>
              <a:t> </a:t>
            </a:r>
            <a:r>
              <a:rPr sz="1600" spc="-11" dirty="0">
                <a:solidFill>
                  <a:prstClr val="black"/>
                </a:solidFill>
                <a:latin typeface="Arial"/>
                <a:cs typeface="Arial"/>
              </a:rPr>
              <a:t>(in</a:t>
            </a:r>
            <a:r>
              <a:rPr sz="1600" spc="-5" dirty="0">
                <a:solidFill>
                  <a:prstClr val="black"/>
                </a:solidFill>
                <a:latin typeface="Times New Roman"/>
                <a:cs typeface="Times New Roman"/>
              </a:rPr>
              <a:t> </a:t>
            </a:r>
            <a:r>
              <a:rPr sz="1600" spc="-11" dirty="0">
                <a:solidFill>
                  <a:prstClr val="black"/>
                </a:solidFill>
                <a:latin typeface="Arial"/>
                <a:cs typeface="Arial"/>
              </a:rPr>
              <a:t>c</a:t>
            </a:r>
            <a:r>
              <a:rPr sz="1600" spc="-15" dirty="0">
                <a:solidFill>
                  <a:prstClr val="black"/>
                </a:solidFill>
                <a:latin typeface="Arial"/>
                <a:cs typeface="Arial"/>
              </a:rPr>
              <a:t>ont</a:t>
            </a:r>
            <a:r>
              <a:rPr sz="1600" spc="-20" dirty="0">
                <a:solidFill>
                  <a:prstClr val="black"/>
                </a:solidFill>
                <a:latin typeface="Arial"/>
                <a:cs typeface="Arial"/>
              </a:rPr>
              <a:t>r</a:t>
            </a:r>
            <a:r>
              <a:rPr sz="1600" spc="-15" dirty="0">
                <a:solidFill>
                  <a:prstClr val="black"/>
                </a:solidFill>
                <a:latin typeface="Arial"/>
                <a:cs typeface="Arial"/>
              </a:rPr>
              <a:t>ar</a:t>
            </a:r>
            <a:r>
              <a:rPr sz="1600" spc="-11" dirty="0">
                <a:solidFill>
                  <a:prstClr val="black"/>
                </a:solidFill>
                <a:latin typeface="Arial"/>
                <a:cs typeface="Arial"/>
              </a:rPr>
              <a:t>y</a:t>
            </a:r>
            <a:r>
              <a:rPr sz="1600" spc="71" dirty="0">
                <a:solidFill>
                  <a:prstClr val="black"/>
                </a:solidFill>
                <a:latin typeface="Times New Roman"/>
                <a:cs typeface="Times New Roman"/>
              </a:rPr>
              <a:t> </a:t>
            </a:r>
            <a:r>
              <a:rPr sz="1600" spc="-11" dirty="0">
                <a:solidFill>
                  <a:prstClr val="black"/>
                </a:solidFill>
                <a:latin typeface="Arial"/>
                <a:cs typeface="Arial"/>
              </a:rPr>
              <a:t>to</a:t>
            </a:r>
            <a:r>
              <a:rPr sz="1600" spc="51" dirty="0">
                <a:solidFill>
                  <a:prstClr val="black"/>
                </a:solidFill>
                <a:latin typeface="Times New Roman"/>
                <a:cs typeface="Times New Roman"/>
              </a:rPr>
              <a:t> </a:t>
            </a:r>
            <a:r>
              <a:rPr sz="1600" spc="-15" dirty="0">
                <a:solidFill>
                  <a:prstClr val="black"/>
                </a:solidFill>
                <a:latin typeface="Arial"/>
                <a:cs typeface="Arial"/>
              </a:rPr>
              <a:t>Low</a:t>
            </a:r>
            <a:r>
              <a:rPr sz="1600" spc="-11" dirty="0">
                <a:solidFill>
                  <a:prstClr val="black"/>
                </a:solidFill>
                <a:latin typeface="Times New Roman"/>
                <a:cs typeface="Times New Roman"/>
              </a:rPr>
              <a:t> </a:t>
            </a:r>
            <a:r>
              <a:rPr sz="1600" spc="-15" dirty="0">
                <a:solidFill>
                  <a:prstClr val="black"/>
                </a:solidFill>
                <a:latin typeface="Arial"/>
                <a:cs typeface="Arial"/>
              </a:rPr>
              <a:t>La</a:t>
            </a:r>
            <a:r>
              <a:rPr sz="1600" spc="-31" dirty="0">
                <a:solidFill>
                  <a:prstClr val="black"/>
                </a:solidFill>
                <a:latin typeface="Arial"/>
                <a:cs typeface="Arial"/>
              </a:rPr>
              <a:t>y</a:t>
            </a:r>
            <a:r>
              <a:rPr sz="1600" spc="-15" dirty="0">
                <a:solidFill>
                  <a:prstClr val="black"/>
                </a:solidFill>
                <a:latin typeface="Arial"/>
                <a:cs typeface="Arial"/>
              </a:rPr>
              <a:t>e</a:t>
            </a:r>
            <a:r>
              <a:rPr sz="1600" spc="-11" dirty="0">
                <a:solidFill>
                  <a:prstClr val="black"/>
                </a:solidFill>
                <a:latin typeface="Arial"/>
                <a:cs typeface="Arial"/>
              </a:rPr>
              <a:t>r</a:t>
            </a:r>
            <a:r>
              <a:rPr sz="1600" spc="75" dirty="0">
                <a:solidFill>
                  <a:prstClr val="black"/>
                </a:solidFill>
                <a:latin typeface="Times New Roman"/>
                <a:cs typeface="Times New Roman"/>
              </a:rPr>
              <a:t> </a:t>
            </a:r>
            <a:r>
              <a:rPr sz="1600" spc="-11" dirty="0">
                <a:solidFill>
                  <a:prstClr val="black"/>
                </a:solidFill>
                <a:latin typeface="Arial"/>
                <a:cs typeface="Arial"/>
              </a:rPr>
              <a:t>(LL)</a:t>
            </a:r>
            <a:endParaRPr sz="1600">
              <a:solidFill>
                <a:prstClr val="black"/>
              </a:solidFill>
              <a:latin typeface="Arial"/>
              <a:cs typeface="Arial"/>
            </a:endParaRPr>
          </a:p>
        </p:txBody>
      </p:sp>
      <p:sp>
        <p:nvSpPr>
          <p:cNvPr id="12" name="object 12"/>
          <p:cNvSpPr/>
          <p:nvPr/>
        </p:nvSpPr>
        <p:spPr>
          <a:xfrm>
            <a:off x="4645665" y="2135125"/>
            <a:ext cx="609600" cy="290195"/>
          </a:xfrm>
          <a:custGeom>
            <a:avLst/>
            <a:gdLst/>
            <a:ahLst/>
            <a:cxnLst/>
            <a:rect l="l" t="t" r="r" b="b"/>
            <a:pathLst>
              <a:path w="609600" h="290194">
                <a:moveTo>
                  <a:pt x="609087" y="0"/>
                </a:moveTo>
                <a:lnTo>
                  <a:pt x="603295" y="48560"/>
                </a:lnTo>
                <a:lnTo>
                  <a:pt x="587185" y="90651"/>
                </a:lnTo>
                <a:lnTo>
                  <a:pt x="562652" y="123700"/>
                </a:lnTo>
                <a:lnTo>
                  <a:pt x="520118" y="149255"/>
                </a:lnTo>
                <a:lnTo>
                  <a:pt x="415935" y="152399"/>
                </a:lnTo>
                <a:lnTo>
                  <a:pt x="403681" y="153308"/>
                </a:lnTo>
                <a:lnTo>
                  <a:pt x="359197" y="173529"/>
                </a:lnTo>
                <a:lnTo>
                  <a:pt x="332562" y="203448"/>
                </a:lnTo>
                <a:lnTo>
                  <a:pt x="313798" y="243162"/>
                </a:lnTo>
                <a:lnTo>
                  <a:pt x="304799" y="290105"/>
                </a:lnTo>
                <a:lnTo>
                  <a:pt x="303943" y="275234"/>
                </a:lnTo>
                <a:lnTo>
                  <a:pt x="293089" y="232335"/>
                </a:lnTo>
                <a:lnTo>
                  <a:pt x="271557" y="195087"/>
                </a:lnTo>
                <a:lnTo>
                  <a:pt x="241599" y="167451"/>
                </a:lnTo>
                <a:lnTo>
                  <a:pt x="205470" y="153387"/>
                </a:lnTo>
                <a:lnTo>
                  <a:pt x="111135" y="152399"/>
                </a:lnTo>
                <a:lnTo>
                  <a:pt x="98881" y="151491"/>
                </a:lnTo>
                <a:lnTo>
                  <a:pt x="54397" y="131264"/>
                </a:lnTo>
                <a:lnTo>
                  <a:pt x="27762" y="101339"/>
                </a:lnTo>
                <a:lnTo>
                  <a:pt x="8998" y="61624"/>
                </a:lnTo>
                <a:lnTo>
                  <a:pt x="1797" y="30978"/>
                </a:lnTo>
                <a:lnTo>
                  <a:pt x="0" y="14690"/>
                </a:lnTo>
              </a:path>
            </a:pathLst>
          </a:custGeom>
          <a:ln w="9143">
            <a:solidFill>
              <a:srgbClr val="34A6DB"/>
            </a:solidFill>
          </a:ln>
        </p:spPr>
        <p:txBody>
          <a:bodyPr wrap="square" lIns="0" tIns="0" rIns="0" bIns="0" rtlCol="0"/>
          <a:lstStyle/>
          <a:p>
            <a:endParaRPr>
              <a:solidFill>
                <a:prstClr val="black"/>
              </a:solidFill>
            </a:endParaRPr>
          </a:p>
        </p:txBody>
      </p:sp>
      <p:sp>
        <p:nvSpPr>
          <p:cNvPr id="13" name="object 13"/>
          <p:cNvSpPr/>
          <p:nvPr/>
        </p:nvSpPr>
        <p:spPr>
          <a:xfrm>
            <a:off x="4874514" y="2428097"/>
            <a:ext cx="2374900" cy="3562350"/>
          </a:xfrm>
          <a:custGeom>
            <a:avLst/>
            <a:gdLst/>
            <a:ahLst/>
            <a:cxnLst/>
            <a:rect l="l" t="t" r="r" b="b"/>
            <a:pathLst>
              <a:path w="2374900" h="3562350">
                <a:moveTo>
                  <a:pt x="1208013" y="0"/>
                </a:moveTo>
                <a:lnTo>
                  <a:pt x="1385072" y="360060"/>
                </a:lnTo>
                <a:lnTo>
                  <a:pt x="395721" y="360060"/>
                </a:lnTo>
                <a:lnTo>
                  <a:pt x="363267" y="361371"/>
                </a:lnTo>
                <a:lnTo>
                  <a:pt x="300628" y="371559"/>
                </a:lnTo>
                <a:lnTo>
                  <a:pt x="241693" y="391155"/>
                </a:lnTo>
                <a:lnTo>
                  <a:pt x="187276" y="419343"/>
                </a:lnTo>
                <a:lnTo>
                  <a:pt x="138194" y="455310"/>
                </a:lnTo>
                <a:lnTo>
                  <a:pt x="95260" y="498241"/>
                </a:lnTo>
                <a:lnTo>
                  <a:pt x="59290" y="547323"/>
                </a:lnTo>
                <a:lnTo>
                  <a:pt x="31099" y="601740"/>
                </a:lnTo>
                <a:lnTo>
                  <a:pt x="11501" y="660678"/>
                </a:lnTo>
                <a:lnTo>
                  <a:pt x="1311" y="723323"/>
                </a:lnTo>
                <a:lnTo>
                  <a:pt x="0" y="755782"/>
                </a:lnTo>
                <a:lnTo>
                  <a:pt x="0" y="3166244"/>
                </a:lnTo>
                <a:lnTo>
                  <a:pt x="5179" y="3230435"/>
                </a:lnTo>
                <a:lnTo>
                  <a:pt x="20175" y="3291329"/>
                </a:lnTo>
                <a:lnTo>
                  <a:pt x="44171" y="3348110"/>
                </a:lnTo>
                <a:lnTo>
                  <a:pt x="76354" y="3399963"/>
                </a:lnTo>
                <a:lnTo>
                  <a:pt x="115907" y="3446075"/>
                </a:lnTo>
                <a:lnTo>
                  <a:pt x="162017" y="3485629"/>
                </a:lnTo>
                <a:lnTo>
                  <a:pt x="213869" y="3517812"/>
                </a:lnTo>
                <a:lnTo>
                  <a:pt x="270646" y="3541809"/>
                </a:lnTo>
                <a:lnTo>
                  <a:pt x="331536" y="3556804"/>
                </a:lnTo>
                <a:lnTo>
                  <a:pt x="395721" y="3561984"/>
                </a:lnTo>
                <a:lnTo>
                  <a:pt x="1978670" y="3561984"/>
                </a:lnTo>
                <a:lnTo>
                  <a:pt x="2042863" y="3556804"/>
                </a:lnTo>
                <a:lnTo>
                  <a:pt x="2103756" y="3541809"/>
                </a:lnTo>
                <a:lnTo>
                  <a:pt x="2160536" y="3517812"/>
                </a:lnTo>
                <a:lnTo>
                  <a:pt x="2212387" y="3485629"/>
                </a:lnTo>
                <a:lnTo>
                  <a:pt x="2258495" y="3446075"/>
                </a:lnTo>
                <a:lnTo>
                  <a:pt x="2298046" y="3399963"/>
                </a:lnTo>
                <a:lnTo>
                  <a:pt x="2330226" y="3348110"/>
                </a:lnTo>
                <a:lnTo>
                  <a:pt x="2354219" y="3291329"/>
                </a:lnTo>
                <a:lnTo>
                  <a:pt x="2369213" y="3230435"/>
                </a:lnTo>
                <a:lnTo>
                  <a:pt x="2374391" y="3166244"/>
                </a:lnTo>
                <a:lnTo>
                  <a:pt x="2374391" y="755782"/>
                </a:lnTo>
                <a:lnTo>
                  <a:pt x="2369213" y="691588"/>
                </a:lnTo>
                <a:lnTo>
                  <a:pt x="2354219" y="630695"/>
                </a:lnTo>
                <a:lnTo>
                  <a:pt x="2330226" y="573915"/>
                </a:lnTo>
                <a:lnTo>
                  <a:pt x="2298046" y="522064"/>
                </a:lnTo>
                <a:lnTo>
                  <a:pt x="2258495" y="475956"/>
                </a:lnTo>
                <a:lnTo>
                  <a:pt x="2212387" y="436405"/>
                </a:lnTo>
                <a:lnTo>
                  <a:pt x="2160536" y="404226"/>
                </a:lnTo>
                <a:lnTo>
                  <a:pt x="2103756" y="380232"/>
                </a:lnTo>
                <a:lnTo>
                  <a:pt x="2042863" y="365238"/>
                </a:lnTo>
                <a:lnTo>
                  <a:pt x="1978670" y="360060"/>
                </a:lnTo>
                <a:lnTo>
                  <a:pt x="1208013" y="0"/>
                </a:lnTo>
                <a:close/>
              </a:path>
            </a:pathLst>
          </a:custGeom>
          <a:solidFill>
            <a:srgbClr val="FFFFFF"/>
          </a:solidFill>
        </p:spPr>
        <p:txBody>
          <a:bodyPr wrap="square" lIns="0" tIns="0" rIns="0" bIns="0" rtlCol="0"/>
          <a:lstStyle/>
          <a:p>
            <a:endParaRPr>
              <a:solidFill>
                <a:prstClr val="black"/>
              </a:solidFill>
            </a:endParaRPr>
          </a:p>
        </p:txBody>
      </p:sp>
      <p:sp>
        <p:nvSpPr>
          <p:cNvPr id="14" name="object 14"/>
          <p:cNvSpPr/>
          <p:nvPr/>
        </p:nvSpPr>
        <p:spPr>
          <a:xfrm>
            <a:off x="4874513" y="2428097"/>
            <a:ext cx="2438152" cy="3760863"/>
          </a:xfrm>
          <a:custGeom>
            <a:avLst/>
            <a:gdLst/>
            <a:ahLst/>
            <a:cxnLst/>
            <a:rect l="l" t="t" r="r" b="b"/>
            <a:pathLst>
              <a:path w="2374900" h="3562350">
                <a:moveTo>
                  <a:pt x="0" y="755782"/>
                </a:moveTo>
                <a:lnTo>
                  <a:pt x="5179" y="691588"/>
                </a:lnTo>
                <a:lnTo>
                  <a:pt x="20175" y="630695"/>
                </a:lnTo>
                <a:lnTo>
                  <a:pt x="44171" y="573915"/>
                </a:lnTo>
                <a:lnTo>
                  <a:pt x="76354" y="522064"/>
                </a:lnTo>
                <a:lnTo>
                  <a:pt x="115907" y="475956"/>
                </a:lnTo>
                <a:lnTo>
                  <a:pt x="162017" y="436405"/>
                </a:lnTo>
                <a:lnTo>
                  <a:pt x="213869" y="404226"/>
                </a:lnTo>
                <a:lnTo>
                  <a:pt x="270646" y="380232"/>
                </a:lnTo>
                <a:lnTo>
                  <a:pt x="331536" y="365238"/>
                </a:lnTo>
                <a:lnTo>
                  <a:pt x="395721" y="360060"/>
                </a:lnTo>
                <a:lnTo>
                  <a:pt x="1385072" y="360060"/>
                </a:lnTo>
                <a:lnTo>
                  <a:pt x="1208013" y="0"/>
                </a:lnTo>
                <a:lnTo>
                  <a:pt x="1978670" y="360060"/>
                </a:lnTo>
                <a:lnTo>
                  <a:pt x="2011128" y="361371"/>
                </a:lnTo>
                <a:lnTo>
                  <a:pt x="2042863" y="365238"/>
                </a:lnTo>
                <a:lnTo>
                  <a:pt x="2103756" y="380232"/>
                </a:lnTo>
                <a:lnTo>
                  <a:pt x="2160536" y="404226"/>
                </a:lnTo>
                <a:lnTo>
                  <a:pt x="2212387" y="436405"/>
                </a:lnTo>
                <a:lnTo>
                  <a:pt x="2258495" y="475956"/>
                </a:lnTo>
                <a:lnTo>
                  <a:pt x="2298046" y="522064"/>
                </a:lnTo>
                <a:lnTo>
                  <a:pt x="2330226" y="573915"/>
                </a:lnTo>
                <a:lnTo>
                  <a:pt x="2354219" y="630695"/>
                </a:lnTo>
                <a:lnTo>
                  <a:pt x="2369213" y="691588"/>
                </a:lnTo>
                <a:lnTo>
                  <a:pt x="2374391" y="755782"/>
                </a:lnTo>
                <a:lnTo>
                  <a:pt x="2374391" y="3166244"/>
                </a:lnTo>
                <a:lnTo>
                  <a:pt x="2369213" y="3230435"/>
                </a:lnTo>
                <a:lnTo>
                  <a:pt x="2354219" y="3291329"/>
                </a:lnTo>
                <a:lnTo>
                  <a:pt x="2330226" y="3348110"/>
                </a:lnTo>
                <a:lnTo>
                  <a:pt x="2298046" y="3399963"/>
                </a:lnTo>
                <a:lnTo>
                  <a:pt x="2258495" y="3446075"/>
                </a:lnTo>
                <a:lnTo>
                  <a:pt x="2212387" y="3485629"/>
                </a:lnTo>
                <a:lnTo>
                  <a:pt x="2160536" y="3517812"/>
                </a:lnTo>
                <a:lnTo>
                  <a:pt x="2103756" y="3541809"/>
                </a:lnTo>
                <a:lnTo>
                  <a:pt x="2042863" y="3556804"/>
                </a:lnTo>
                <a:lnTo>
                  <a:pt x="1978670" y="3561984"/>
                </a:lnTo>
                <a:lnTo>
                  <a:pt x="1385072" y="3561984"/>
                </a:lnTo>
                <a:lnTo>
                  <a:pt x="395721" y="3561984"/>
                </a:lnTo>
                <a:lnTo>
                  <a:pt x="331536" y="3556804"/>
                </a:lnTo>
                <a:lnTo>
                  <a:pt x="270646" y="3541809"/>
                </a:lnTo>
                <a:lnTo>
                  <a:pt x="213869" y="3517812"/>
                </a:lnTo>
                <a:lnTo>
                  <a:pt x="162017" y="3485629"/>
                </a:lnTo>
                <a:lnTo>
                  <a:pt x="115907" y="3446075"/>
                </a:lnTo>
                <a:lnTo>
                  <a:pt x="76354" y="3399963"/>
                </a:lnTo>
                <a:lnTo>
                  <a:pt x="44171" y="3348110"/>
                </a:lnTo>
                <a:lnTo>
                  <a:pt x="20175" y="3291329"/>
                </a:lnTo>
                <a:lnTo>
                  <a:pt x="5179" y="3230435"/>
                </a:lnTo>
                <a:lnTo>
                  <a:pt x="0" y="3166244"/>
                </a:lnTo>
                <a:lnTo>
                  <a:pt x="0" y="893704"/>
                </a:lnTo>
                <a:lnTo>
                  <a:pt x="0" y="755782"/>
                </a:lnTo>
                <a:close/>
              </a:path>
            </a:pathLst>
          </a:custGeom>
          <a:ln w="19811">
            <a:solidFill>
              <a:srgbClr val="D30079"/>
            </a:solidFill>
          </a:ln>
        </p:spPr>
        <p:txBody>
          <a:bodyPr wrap="square" lIns="0" tIns="0" rIns="0" bIns="0" rtlCol="0"/>
          <a:lstStyle/>
          <a:p>
            <a:endParaRPr>
              <a:solidFill>
                <a:prstClr val="black"/>
              </a:solidFill>
            </a:endParaRPr>
          </a:p>
        </p:txBody>
      </p:sp>
      <p:sp>
        <p:nvSpPr>
          <p:cNvPr id="15" name="object 15"/>
          <p:cNvSpPr txBox="1"/>
          <p:nvPr/>
        </p:nvSpPr>
        <p:spPr>
          <a:xfrm>
            <a:off x="5069590" y="2840572"/>
            <a:ext cx="1868170" cy="3323987"/>
          </a:xfrm>
          <a:prstGeom prst="rect">
            <a:avLst/>
          </a:prstGeom>
        </p:spPr>
        <p:txBody>
          <a:bodyPr vert="horz" wrap="square" lIns="0" tIns="0" rIns="0" bIns="0" rtlCol="0">
            <a:spAutoFit/>
          </a:bodyPr>
          <a:lstStyle/>
          <a:p>
            <a:pPr marL="12701" marR="5081">
              <a:lnSpc>
                <a:spcPct val="150000"/>
              </a:lnSpc>
            </a:pPr>
            <a:r>
              <a:rPr sz="1600" spc="-15" dirty="0">
                <a:solidFill>
                  <a:prstClr val="black"/>
                </a:solidFill>
                <a:latin typeface="Arial"/>
                <a:cs typeface="Arial"/>
              </a:rPr>
              <a:t>PPP</a:t>
            </a:r>
            <a:r>
              <a:rPr sz="1600" spc="15" dirty="0">
                <a:solidFill>
                  <a:prstClr val="black"/>
                </a:solidFill>
                <a:latin typeface="Times New Roman"/>
                <a:cs typeface="Times New Roman"/>
              </a:rPr>
              <a:t> </a:t>
            </a:r>
            <a:r>
              <a:rPr sz="1600" spc="-11" dirty="0">
                <a:solidFill>
                  <a:prstClr val="black"/>
                </a:solidFill>
                <a:latin typeface="Arial"/>
                <a:cs typeface="Arial"/>
              </a:rPr>
              <a:t>–</a:t>
            </a:r>
            <a:r>
              <a:rPr sz="1600" spc="-5" dirty="0">
                <a:solidFill>
                  <a:prstClr val="black"/>
                </a:solidFill>
                <a:latin typeface="Arial"/>
                <a:cs typeface="Arial"/>
              </a:rPr>
              <a:t> </a:t>
            </a:r>
            <a:r>
              <a:rPr sz="1600" spc="-15" dirty="0">
                <a:solidFill>
                  <a:prstClr val="black"/>
                </a:solidFill>
                <a:latin typeface="Arial"/>
                <a:cs typeface="Arial"/>
              </a:rPr>
              <a:t>periperheral</a:t>
            </a:r>
            <a:r>
              <a:rPr sz="1600" spc="-11" dirty="0">
                <a:solidFill>
                  <a:prstClr val="black"/>
                </a:solidFill>
                <a:latin typeface="Times New Roman"/>
                <a:cs typeface="Times New Roman"/>
              </a:rPr>
              <a:t> </a:t>
            </a:r>
            <a:r>
              <a:rPr sz="1600" spc="-11" dirty="0">
                <a:solidFill>
                  <a:prstClr val="black"/>
                </a:solidFill>
                <a:latin typeface="Arial"/>
                <a:cs typeface="Arial"/>
              </a:rPr>
              <a:t>name.</a:t>
            </a:r>
            <a:r>
              <a:rPr sz="1600" spc="11" dirty="0">
                <a:solidFill>
                  <a:prstClr val="black"/>
                </a:solidFill>
                <a:latin typeface="Arial"/>
                <a:cs typeface="Arial"/>
              </a:rPr>
              <a:t> </a:t>
            </a:r>
            <a:r>
              <a:rPr sz="1600" spc="-5" dirty="0">
                <a:solidFill>
                  <a:prstClr val="black"/>
                </a:solidFill>
                <a:latin typeface="Arial"/>
                <a:cs typeface="Arial"/>
              </a:rPr>
              <a:t>If</a:t>
            </a:r>
            <a:r>
              <a:rPr sz="1600" spc="20" dirty="0">
                <a:solidFill>
                  <a:prstClr val="black"/>
                </a:solidFill>
                <a:latin typeface="Arial"/>
                <a:cs typeface="Arial"/>
              </a:rPr>
              <a:t> </a:t>
            </a:r>
            <a:r>
              <a:rPr sz="1600" spc="-11" dirty="0">
                <a:solidFill>
                  <a:prstClr val="black"/>
                </a:solidFill>
                <a:latin typeface="Arial"/>
                <a:cs typeface="Arial"/>
              </a:rPr>
              <a:t>‘Ex’</a:t>
            </a:r>
            <a:r>
              <a:rPr sz="1600" spc="-71" dirty="0">
                <a:solidFill>
                  <a:prstClr val="black"/>
                </a:solidFill>
                <a:latin typeface="Arial"/>
                <a:cs typeface="Arial"/>
              </a:rPr>
              <a:t> </a:t>
            </a:r>
            <a:r>
              <a:rPr sz="1600" spc="-11" dirty="0">
                <a:solidFill>
                  <a:prstClr val="black"/>
                </a:solidFill>
                <a:latin typeface="Arial"/>
                <a:cs typeface="Arial"/>
              </a:rPr>
              <a:t>su</a:t>
            </a:r>
            <a:r>
              <a:rPr sz="1600" spc="-31" dirty="0">
                <a:solidFill>
                  <a:prstClr val="black"/>
                </a:solidFill>
                <a:latin typeface="Arial"/>
                <a:cs typeface="Arial"/>
              </a:rPr>
              <a:t>f</a:t>
            </a:r>
            <a:r>
              <a:rPr sz="1600" spc="-11" dirty="0">
                <a:solidFill>
                  <a:prstClr val="black"/>
                </a:solidFill>
                <a:latin typeface="Arial"/>
                <a:cs typeface="Arial"/>
              </a:rPr>
              <a:t>fix is</a:t>
            </a:r>
            <a:r>
              <a:rPr sz="1600" spc="-5" dirty="0">
                <a:solidFill>
                  <a:prstClr val="black"/>
                </a:solidFill>
                <a:latin typeface="Arial"/>
                <a:cs typeface="Arial"/>
              </a:rPr>
              <a:t> </a:t>
            </a:r>
            <a:r>
              <a:rPr sz="1600" spc="-15" dirty="0">
                <a:solidFill>
                  <a:prstClr val="black"/>
                </a:solidFill>
                <a:latin typeface="Arial"/>
                <a:cs typeface="Arial"/>
              </a:rPr>
              <a:t>adde</a:t>
            </a:r>
            <a:r>
              <a:rPr sz="1600" spc="-11" dirty="0">
                <a:solidFill>
                  <a:prstClr val="black"/>
                </a:solidFill>
                <a:latin typeface="Arial"/>
                <a:cs typeface="Arial"/>
              </a:rPr>
              <a:t>d</a:t>
            </a:r>
            <a:r>
              <a:rPr sz="1600" spc="40" dirty="0">
                <a:solidFill>
                  <a:prstClr val="black"/>
                </a:solidFill>
                <a:latin typeface="Times New Roman"/>
                <a:cs typeface="Times New Roman"/>
              </a:rPr>
              <a:t> </a:t>
            </a:r>
            <a:r>
              <a:rPr sz="1600" dirty="0">
                <a:solidFill>
                  <a:prstClr val="black"/>
                </a:solidFill>
                <a:latin typeface="Arial"/>
                <a:cs typeface="Arial"/>
              </a:rPr>
              <a:t>i</a:t>
            </a:r>
            <a:r>
              <a:rPr sz="1600" spc="-5" dirty="0">
                <a:solidFill>
                  <a:prstClr val="black"/>
                </a:solidFill>
                <a:latin typeface="Arial"/>
                <a:cs typeface="Arial"/>
              </a:rPr>
              <a:t>t</a:t>
            </a:r>
            <a:r>
              <a:rPr sz="1600" spc="40" dirty="0">
                <a:solidFill>
                  <a:prstClr val="black"/>
                </a:solidFill>
                <a:latin typeface="Times New Roman"/>
                <a:cs typeface="Times New Roman"/>
              </a:rPr>
              <a:t> </a:t>
            </a:r>
            <a:r>
              <a:rPr sz="1600" spc="-15" dirty="0">
                <a:solidFill>
                  <a:prstClr val="black"/>
                </a:solidFill>
                <a:latin typeface="Arial"/>
                <a:cs typeface="Arial"/>
              </a:rPr>
              <a:t>mean</a:t>
            </a:r>
            <a:r>
              <a:rPr sz="1600" spc="-11" dirty="0">
                <a:solidFill>
                  <a:prstClr val="black"/>
                </a:solidFill>
                <a:latin typeface="Arial"/>
                <a:cs typeface="Arial"/>
              </a:rPr>
              <a:t>s</a:t>
            </a:r>
            <a:r>
              <a:rPr sz="1600" spc="60" dirty="0">
                <a:solidFill>
                  <a:prstClr val="black"/>
                </a:solidFill>
                <a:latin typeface="Times New Roman"/>
                <a:cs typeface="Times New Roman"/>
              </a:rPr>
              <a:t> </a:t>
            </a:r>
            <a:r>
              <a:rPr sz="1600" spc="-11" dirty="0">
                <a:solidFill>
                  <a:prstClr val="black"/>
                </a:solidFill>
                <a:latin typeface="Arial"/>
                <a:cs typeface="Arial"/>
              </a:rPr>
              <a:t>that</a:t>
            </a:r>
            <a:r>
              <a:rPr sz="1600" spc="-5" dirty="0">
                <a:solidFill>
                  <a:prstClr val="black"/>
                </a:solidFill>
                <a:latin typeface="Times New Roman"/>
                <a:cs typeface="Times New Roman"/>
              </a:rPr>
              <a:t> </a:t>
            </a:r>
            <a:r>
              <a:rPr sz="1600" spc="-11" dirty="0">
                <a:solidFill>
                  <a:prstClr val="black"/>
                </a:solidFill>
                <a:latin typeface="Arial"/>
                <a:cs typeface="Arial"/>
              </a:rPr>
              <a:t>this</a:t>
            </a:r>
            <a:r>
              <a:rPr sz="1600" spc="45" dirty="0">
                <a:solidFill>
                  <a:prstClr val="black"/>
                </a:solidFill>
                <a:latin typeface="Times New Roman"/>
                <a:cs typeface="Times New Roman"/>
              </a:rPr>
              <a:t> </a:t>
            </a:r>
            <a:r>
              <a:rPr sz="1600" spc="-15" dirty="0">
                <a:solidFill>
                  <a:prstClr val="black"/>
                </a:solidFill>
                <a:latin typeface="Arial"/>
                <a:cs typeface="Arial"/>
              </a:rPr>
              <a:t>parti</a:t>
            </a:r>
            <a:r>
              <a:rPr sz="1600" spc="-5" dirty="0">
                <a:solidFill>
                  <a:prstClr val="black"/>
                </a:solidFill>
                <a:latin typeface="Arial"/>
                <a:cs typeface="Arial"/>
              </a:rPr>
              <a:t>c</a:t>
            </a:r>
            <a:r>
              <a:rPr sz="1600" spc="-15" dirty="0">
                <a:solidFill>
                  <a:prstClr val="black"/>
                </a:solidFill>
                <a:latin typeface="Arial"/>
                <a:cs typeface="Arial"/>
              </a:rPr>
              <a:t>u</a:t>
            </a:r>
            <a:r>
              <a:rPr sz="1600" spc="-5" dirty="0">
                <a:solidFill>
                  <a:prstClr val="black"/>
                </a:solidFill>
                <a:latin typeface="Arial"/>
                <a:cs typeface="Arial"/>
              </a:rPr>
              <a:t>l</a:t>
            </a:r>
            <a:r>
              <a:rPr sz="1600" spc="-15" dirty="0">
                <a:solidFill>
                  <a:prstClr val="black"/>
                </a:solidFill>
                <a:latin typeface="Arial"/>
                <a:cs typeface="Arial"/>
              </a:rPr>
              <a:t>ar</a:t>
            </a:r>
            <a:r>
              <a:rPr sz="1600" spc="-11" dirty="0">
                <a:solidFill>
                  <a:prstClr val="black"/>
                </a:solidFill>
                <a:latin typeface="Times New Roman"/>
                <a:cs typeface="Times New Roman"/>
              </a:rPr>
              <a:t> </a:t>
            </a:r>
            <a:r>
              <a:rPr sz="1600" spc="-11" dirty="0">
                <a:solidFill>
                  <a:prstClr val="black"/>
                </a:solidFill>
                <a:latin typeface="Arial"/>
                <a:cs typeface="Arial"/>
              </a:rPr>
              <a:t>fun</a:t>
            </a:r>
            <a:r>
              <a:rPr sz="1600" spc="-5" dirty="0">
                <a:solidFill>
                  <a:prstClr val="black"/>
                </a:solidFill>
                <a:latin typeface="Arial"/>
                <a:cs typeface="Arial"/>
              </a:rPr>
              <a:t>cti</a:t>
            </a:r>
            <a:r>
              <a:rPr sz="1600" spc="-15" dirty="0">
                <a:solidFill>
                  <a:prstClr val="black"/>
                </a:solidFill>
                <a:latin typeface="Arial"/>
                <a:cs typeface="Arial"/>
              </a:rPr>
              <a:t>o</a:t>
            </a:r>
            <a:r>
              <a:rPr sz="1600" spc="-11" dirty="0">
                <a:solidFill>
                  <a:prstClr val="black"/>
                </a:solidFill>
                <a:latin typeface="Arial"/>
                <a:cs typeface="Arial"/>
              </a:rPr>
              <a:t>n</a:t>
            </a:r>
            <a:r>
              <a:rPr sz="1600" spc="40" dirty="0">
                <a:solidFill>
                  <a:prstClr val="black"/>
                </a:solidFill>
                <a:latin typeface="Times New Roman"/>
                <a:cs typeface="Times New Roman"/>
              </a:rPr>
              <a:t> </a:t>
            </a:r>
            <a:r>
              <a:rPr sz="1600" dirty="0">
                <a:solidFill>
                  <a:prstClr val="black"/>
                </a:solidFill>
                <a:latin typeface="Arial"/>
                <a:cs typeface="Arial"/>
              </a:rPr>
              <a:t>i</a:t>
            </a:r>
            <a:r>
              <a:rPr sz="1600" spc="-11" dirty="0">
                <a:solidFill>
                  <a:prstClr val="black"/>
                </a:solidFill>
                <a:latin typeface="Arial"/>
                <a:cs typeface="Arial"/>
              </a:rPr>
              <a:t>s</a:t>
            </a:r>
            <a:r>
              <a:rPr sz="1600" spc="35" dirty="0">
                <a:solidFill>
                  <a:prstClr val="black"/>
                </a:solidFill>
                <a:latin typeface="Times New Roman"/>
                <a:cs typeface="Times New Roman"/>
              </a:rPr>
              <a:t> </a:t>
            </a:r>
            <a:r>
              <a:rPr sz="1600" spc="-11" dirty="0">
                <a:solidFill>
                  <a:prstClr val="black"/>
                </a:solidFill>
                <a:latin typeface="Arial"/>
                <a:cs typeface="Arial"/>
              </a:rPr>
              <a:t>related</a:t>
            </a:r>
            <a:r>
              <a:rPr sz="1600" spc="55" dirty="0">
                <a:solidFill>
                  <a:prstClr val="black"/>
                </a:solidFill>
                <a:latin typeface="Times New Roman"/>
                <a:cs typeface="Times New Roman"/>
              </a:rPr>
              <a:t> </a:t>
            </a:r>
            <a:r>
              <a:rPr sz="1600" spc="-11" dirty="0">
                <a:solidFill>
                  <a:prstClr val="black"/>
                </a:solidFill>
                <a:latin typeface="Arial"/>
                <a:cs typeface="Arial"/>
              </a:rPr>
              <a:t>to</a:t>
            </a:r>
            <a:r>
              <a:rPr sz="1600" spc="-5" dirty="0">
                <a:solidFill>
                  <a:prstClr val="black"/>
                </a:solidFill>
                <a:latin typeface="Times New Roman"/>
                <a:cs typeface="Times New Roman"/>
              </a:rPr>
              <a:t> </a:t>
            </a:r>
            <a:r>
              <a:rPr sz="1600" spc="-11" dirty="0">
                <a:solidFill>
                  <a:prstClr val="black"/>
                </a:solidFill>
                <a:latin typeface="Arial"/>
                <a:cs typeface="Arial"/>
              </a:rPr>
              <a:t>c</a:t>
            </a:r>
            <a:r>
              <a:rPr sz="1600" spc="-15" dirty="0">
                <a:solidFill>
                  <a:prstClr val="black"/>
                </a:solidFill>
                <a:latin typeface="Arial"/>
                <a:cs typeface="Arial"/>
              </a:rPr>
              <a:t>ur</a:t>
            </a:r>
            <a:r>
              <a:rPr sz="1600" spc="-20" dirty="0">
                <a:solidFill>
                  <a:prstClr val="black"/>
                </a:solidFill>
                <a:latin typeface="Arial"/>
                <a:cs typeface="Arial"/>
              </a:rPr>
              <a:t>r</a:t>
            </a:r>
            <a:r>
              <a:rPr sz="1600" spc="-15" dirty="0">
                <a:solidFill>
                  <a:prstClr val="black"/>
                </a:solidFill>
                <a:latin typeface="Arial"/>
                <a:cs typeface="Arial"/>
              </a:rPr>
              <a:t>en</a:t>
            </a:r>
            <a:r>
              <a:rPr sz="1600" spc="-5" dirty="0">
                <a:solidFill>
                  <a:prstClr val="black"/>
                </a:solidFill>
                <a:latin typeface="Arial"/>
                <a:cs typeface="Arial"/>
              </a:rPr>
              <a:t>t</a:t>
            </a:r>
            <a:r>
              <a:rPr sz="1600" spc="65" dirty="0">
                <a:solidFill>
                  <a:prstClr val="black"/>
                </a:solidFill>
                <a:latin typeface="Times New Roman"/>
                <a:cs typeface="Times New Roman"/>
              </a:rPr>
              <a:t> </a:t>
            </a:r>
            <a:r>
              <a:rPr sz="1600" spc="-15" dirty="0">
                <a:solidFill>
                  <a:prstClr val="black"/>
                </a:solidFill>
                <a:latin typeface="Arial"/>
                <a:cs typeface="Arial"/>
              </a:rPr>
              <a:t>M</a:t>
            </a:r>
            <a:r>
              <a:rPr sz="1600" spc="-20" dirty="0">
                <a:solidFill>
                  <a:prstClr val="black"/>
                </a:solidFill>
                <a:latin typeface="Arial"/>
                <a:cs typeface="Arial"/>
              </a:rPr>
              <a:t>C</a:t>
            </a:r>
            <a:r>
              <a:rPr sz="1600" spc="-15" dirty="0">
                <a:solidFill>
                  <a:prstClr val="black"/>
                </a:solidFill>
                <a:latin typeface="Arial"/>
                <a:cs typeface="Arial"/>
              </a:rPr>
              <a:t>U</a:t>
            </a:r>
            <a:r>
              <a:rPr sz="1600" spc="51" dirty="0">
                <a:solidFill>
                  <a:prstClr val="black"/>
                </a:solidFill>
                <a:latin typeface="Times New Roman"/>
                <a:cs typeface="Times New Roman"/>
              </a:rPr>
              <a:t> </a:t>
            </a:r>
            <a:r>
              <a:rPr sz="1600" spc="-11" dirty="0">
                <a:solidFill>
                  <a:prstClr val="black"/>
                </a:solidFill>
                <a:latin typeface="Arial"/>
                <a:cs typeface="Arial"/>
              </a:rPr>
              <a:t>family</a:t>
            </a:r>
            <a:r>
              <a:rPr sz="1600" spc="-5" dirty="0">
                <a:solidFill>
                  <a:prstClr val="black"/>
                </a:solidFill>
                <a:latin typeface="Times New Roman"/>
                <a:cs typeface="Times New Roman"/>
              </a:rPr>
              <a:t> </a:t>
            </a:r>
            <a:r>
              <a:rPr sz="1600" spc="-5" dirty="0">
                <a:solidFill>
                  <a:prstClr val="black"/>
                </a:solidFill>
                <a:latin typeface="Arial"/>
                <a:cs typeface="Arial"/>
              </a:rPr>
              <a:t>li</a:t>
            </a:r>
            <a:r>
              <a:rPr sz="1600" spc="-15" dirty="0">
                <a:solidFill>
                  <a:prstClr val="black"/>
                </a:solidFill>
                <a:latin typeface="Arial"/>
                <a:cs typeface="Arial"/>
              </a:rPr>
              <a:t>n</a:t>
            </a:r>
            <a:r>
              <a:rPr sz="1600" spc="-11" dirty="0">
                <a:solidFill>
                  <a:prstClr val="black"/>
                </a:solidFill>
                <a:latin typeface="Arial"/>
                <a:cs typeface="Arial"/>
              </a:rPr>
              <a:t>e</a:t>
            </a:r>
            <a:r>
              <a:rPr sz="1600" spc="31" dirty="0">
                <a:solidFill>
                  <a:prstClr val="black"/>
                </a:solidFill>
                <a:latin typeface="Times New Roman"/>
                <a:cs typeface="Times New Roman"/>
              </a:rPr>
              <a:t> </a:t>
            </a:r>
            <a:r>
              <a:rPr sz="1600" spc="-15" dirty="0">
                <a:solidFill>
                  <a:prstClr val="black"/>
                </a:solidFill>
                <a:latin typeface="Arial"/>
                <a:cs typeface="Arial"/>
              </a:rPr>
              <a:t>an</a:t>
            </a:r>
            <a:r>
              <a:rPr sz="1600" spc="-11" dirty="0">
                <a:solidFill>
                  <a:prstClr val="black"/>
                </a:solidFill>
                <a:latin typeface="Arial"/>
                <a:cs typeface="Arial"/>
              </a:rPr>
              <a:t>d</a:t>
            </a:r>
            <a:r>
              <a:rPr sz="1600" spc="40" dirty="0">
                <a:solidFill>
                  <a:prstClr val="black"/>
                </a:solidFill>
                <a:latin typeface="Times New Roman"/>
                <a:cs typeface="Times New Roman"/>
              </a:rPr>
              <a:t> </a:t>
            </a:r>
            <a:r>
              <a:rPr sz="1600" spc="-5" dirty="0">
                <a:solidFill>
                  <a:prstClr val="black"/>
                </a:solidFill>
                <a:latin typeface="Arial"/>
                <a:cs typeface="Arial"/>
              </a:rPr>
              <a:t>c</a:t>
            </a:r>
            <a:r>
              <a:rPr sz="1600" spc="-15" dirty="0">
                <a:solidFill>
                  <a:prstClr val="black"/>
                </a:solidFill>
                <a:latin typeface="Arial"/>
                <a:cs typeface="Arial"/>
              </a:rPr>
              <a:t>anno</a:t>
            </a:r>
            <a:r>
              <a:rPr sz="1600" spc="-5" dirty="0">
                <a:solidFill>
                  <a:prstClr val="black"/>
                </a:solidFill>
                <a:latin typeface="Arial"/>
                <a:cs typeface="Arial"/>
              </a:rPr>
              <a:t>t</a:t>
            </a:r>
            <a:r>
              <a:rPr sz="1600" spc="55" dirty="0">
                <a:solidFill>
                  <a:prstClr val="black"/>
                </a:solidFill>
                <a:latin typeface="Times New Roman"/>
                <a:cs typeface="Times New Roman"/>
              </a:rPr>
              <a:t> </a:t>
            </a:r>
            <a:r>
              <a:rPr sz="1600" spc="-15" dirty="0">
                <a:solidFill>
                  <a:prstClr val="black"/>
                </a:solidFill>
                <a:latin typeface="Arial"/>
                <a:cs typeface="Arial"/>
              </a:rPr>
              <a:t>be</a:t>
            </a:r>
            <a:r>
              <a:rPr sz="1600" spc="-11" dirty="0">
                <a:solidFill>
                  <a:prstClr val="black"/>
                </a:solidFill>
                <a:latin typeface="Times New Roman"/>
                <a:cs typeface="Times New Roman"/>
              </a:rPr>
              <a:t> </a:t>
            </a:r>
            <a:r>
              <a:rPr sz="1600" spc="-15" dirty="0">
                <a:solidFill>
                  <a:prstClr val="black"/>
                </a:solidFill>
                <a:latin typeface="Arial"/>
                <a:cs typeface="Arial"/>
              </a:rPr>
              <a:t>d</a:t>
            </a:r>
            <a:r>
              <a:rPr sz="1600" spc="-11" dirty="0">
                <a:solidFill>
                  <a:prstClr val="black"/>
                </a:solidFill>
                <a:latin typeface="Arial"/>
                <a:cs typeface="Arial"/>
              </a:rPr>
              <a:t>irect</a:t>
            </a:r>
            <a:r>
              <a:rPr sz="1600" dirty="0">
                <a:solidFill>
                  <a:prstClr val="black"/>
                </a:solidFill>
                <a:latin typeface="Arial"/>
                <a:cs typeface="Arial"/>
              </a:rPr>
              <a:t>l</a:t>
            </a:r>
            <a:r>
              <a:rPr sz="1600" spc="-11" dirty="0">
                <a:solidFill>
                  <a:prstClr val="black"/>
                </a:solidFill>
                <a:latin typeface="Arial"/>
                <a:cs typeface="Arial"/>
              </a:rPr>
              <a:t>y</a:t>
            </a:r>
            <a:r>
              <a:rPr sz="1600" spc="35" dirty="0">
                <a:solidFill>
                  <a:prstClr val="black"/>
                </a:solidFill>
                <a:latin typeface="Times New Roman"/>
                <a:cs typeface="Times New Roman"/>
              </a:rPr>
              <a:t> </a:t>
            </a:r>
            <a:r>
              <a:rPr sz="1600" spc="-11" dirty="0">
                <a:solidFill>
                  <a:prstClr val="black"/>
                </a:solidFill>
                <a:latin typeface="Arial"/>
                <a:cs typeface="Arial"/>
              </a:rPr>
              <a:t>mi</a:t>
            </a:r>
            <a:r>
              <a:rPr sz="1600" spc="-15" dirty="0">
                <a:solidFill>
                  <a:prstClr val="black"/>
                </a:solidFill>
                <a:latin typeface="Arial"/>
                <a:cs typeface="Arial"/>
              </a:rPr>
              <a:t>grate</a:t>
            </a:r>
            <a:r>
              <a:rPr sz="1600" spc="-11" dirty="0">
                <a:solidFill>
                  <a:prstClr val="black"/>
                </a:solidFill>
                <a:latin typeface="Arial"/>
                <a:cs typeface="Arial"/>
              </a:rPr>
              <a:t>d</a:t>
            </a:r>
            <a:r>
              <a:rPr sz="1600" spc="65" dirty="0">
                <a:solidFill>
                  <a:prstClr val="black"/>
                </a:solidFill>
                <a:latin typeface="Times New Roman"/>
                <a:cs typeface="Times New Roman"/>
              </a:rPr>
              <a:t> </a:t>
            </a:r>
            <a:r>
              <a:rPr sz="1600" spc="-11" dirty="0">
                <a:solidFill>
                  <a:prstClr val="black"/>
                </a:solidFill>
                <a:latin typeface="Arial"/>
                <a:cs typeface="Arial"/>
              </a:rPr>
              <a:t>to</a:t>
            </a:r>
            <a:r>
              <a:rPr sz="1600" spc="-5" dirty="0">
                <a:solidFill>
                  <a:prstClr val="black"/>
                </a:solidFill>
                <a:latin typeface="Times New Roman"/>
                <a:cs typeface="Times New Roman"/>
              </a:rPr>
              <a:t> </a:t>
            </a:r>
            <a:r>
              <a:rPr sz="1600" spc="-15" dirty="0">
                <a:solidFill>
                  <a:prstClr val="black"/>
                </a:solidFill>
                <a:latin typeface="Arial"/>
                <a:cs typeface="Arial"/>
              </a:rPr>
              <a:t>othe</a:t>
            </a:r>
            <a:r>
              <a:rPr sz="1600" spc="-11" dirty="0">
                <a:solidFill>
                  <a:prstClr val="black"/>
                </a:solidFill>
                <a:latin typeface="Arial"/>
                <a:cs typeface="Arial"/>
              </a:rPr>
              <a:t>r</a:t>
            </a:r>
            <a:r>
              <a:rPr sz="1600" spc="65" dirty="0">
                <a:solidFill>
                  <a:prstClr val="black"/>
                </a:solidFill>
                <a:latin typeface="Times New Roman"/>
                <a:cs typeface="Times New Roman"/>
              </a:rPr>
              <a:t> </a:t>
            </a:r>
            <a:r>
              <a:rPr sz="1600" spc="-15" dirty="0">
                <a:solidFill>
                  <a:prstClr val="black"/>
                </a:solidFill>
                <a:latin typeface="Arial"/>
                <a:cs typeface="Arial"/>
              </a:rPr>
              <a:t>STM3</a:t>
            </a:r>
            <a:r>
              <a:rPr sz="1600" spc="-11" dirty="0">
                <a:solidFill>
                  <a:prstClr val="black"/>
                </a:solidFill>
                <a:latin typeface="Arial"/>
                <a:cs typeface="Arial"/>
              </a:rPr>
              <a:t>2</a:t>
            </a:r>
            <a:r>
              <a:rPr sz="1600" spc="40" dirty="0">
                <a:solidFill>
                  <a:prstClr val="black"/>
                </a:solidFill>
                <a:latin typeface="Times New Roman"/>
                <a:cs typeface="Times New Roman"/>
              </a:rPr>
              <a:t> </a:t>
            </a:r>
            <a:r>
              <a:rPr sz="1600" dirty="0">
                <a:solidFill>
                  <a:prstClr val="black"/>
                </a:solidFill>
                <a:latin typeface="Arial"/>
                <a:cs typeface="Arial"/>
              </a:rPr>
              <a:t>l</a:t>
            </a:r>
            <a:r>
              <a:rPr sz="1600" spc="-5" dirty="0">
                <a:solidFill>
                  <a:prstClr val="black"/>
                </a:solidFill>
                <a:latin typeface="Arial"/>
                <a:cs typeface="Arial"/>
              </a:rPr>
              <a:t>i</a:t>
            </a:r>
            <a:r>
              <a:rPr sz="1600" spc="-15" dirty="0">
                <a:solidFill>
                  <a:prstClr val="black"/>
                </a:solidFill>
                <a:latin typeface="Arial"/>
                <a:cs typeface="Arial"/>
              </a:rPr>
              <a:t>nes</a:t>
            </a:r>
            <a:endParaRPr sz="1600" dirty="0">
              <a:solidFill>
                <a:prstClr val="black"/>
              </a:solidFill>
              <a:latin typeface="Arial"/>
              <a:cs typeface="Arial"/>
            </a:endParaRPr>
          </a:p>
        </p:txBody>
      </p:sp>
      <p:sp>
        <p:nvSpPr>
          <p:cNvPr id="16" name="object 16"/>
          <p:cNvSpPr/>
          <p:nvPr/>
        </p:nvSpPr>
        <p:spPr>
          <a:xfrm>
            <a:off x="5560064" y="2135125"/>
            <a:ext cx="1066801" cy="290195"/>
          </a:xfrm>
          <a:custGeom>
            <a:avLst/>
            <a:gdLst/>
            <a:ahLst/>
            <a:cxnLst/>
            <a:rect l="l" t="t" r="r" b="b"/>
            <a:pathLst>
              <a:path w="1066800" h="290194">
                <a:moveTo>
                  <a:pt x="1066287" y="0"/>
                </a:moveTo>
                <a:lnTo>
                  <a:pt x="1060495" y="48560"/>
                </a:lnTo>
                <a:lnTo>
                  <a:pt x="1044385" y="90651"/>
                </a:lnTo>
                <a:lnTo>
                  <a:pt x="1019852" y="123700"/>
                </a:lnTo>
                <a:lnTo>
                  <a:pt x="977318" y="149255"/>
                </a:lnTo>
                <a:lnTo>
                  <a:pt x="644535" y="152399"/>
                </a:lnTo>
                <a:lnTo>
                  <a:pt x="632281" y="153308"/>
                </a:lnTo>
                <a:lnTo>
                  <a:pt x="587797" y="173529"/>
                </a:lnTo>
                <a:lnTo>
                  <a:pt x="561162" y="203448"/>
                </a:lnTo>
                <a:lnTo>
                  <a:pt x="542398" y="243162"/>
                </a:lnTo>
                <a:lnTo>
                  <a:pt x="533399" y="290105"/>
                </a:lnTo>
                <a:lnTo>
                  <a:pt x="532543" y="275234"/>
                </a:lnTo>
                <a:lnTo>
                  <a:pt x="521689" y="232335"/>
                </a:lnTo>
                <a:lnTo>
                  <a:pt x="500157" y="195087"/>
                </a:lnTo>
                <a:lnTo>
                  <a:pt x="470199" y="167451"/>
                </a:lnTo>
                <a:lnTo>
                  <a:pt x="434070" y="153387"/>
                </a:lnTo>
                <a:lnTo>
                  <a:pt x="111135" y="152399"/>
                </a:lnTo>
                <a:lnTo>
                  <a:pt x="98881" y="151491"/>
                </a:lnTo>
                <a:lnTo>
                  <a:pt x="54397" y="131264"/>
                </a:lnTo>
                <a:lnTo>
                  <a:pt x="27762" y="101339"/>
                </a:lnTo>
                <a:lnTo>
                  <a:pt x="8998" y="61624"/>
                </a:lnTo>
                <a:lnTo>
                  <a:pt x="1797" y="30978"/>
                </a:lnTo>
                <a:lnTo>
                  <a:pt x="0" y="14690"/>
                </a:lnTo>
              </a:path>
            </a:pathLst>
          </a:custGeom>
          <a:ln w="9143">
            <a:solidFill>
              <a:srgbClr val="34A6DB"/>
            </a:solidFill>
          </a:ln>
        </p:spPr>
        <p:txBody>
          <a:bodyPr wrap="square" lIns="0" tIns="0" rIns="0" bIns="0" rtlCol="0"/>
          <a:lstStyle/>
          <a:p>
            <a:endParaRPr>
              <a:solidFill>
                <a:prstClr val="black"/>
              </a:solidFill>
            </a:endParaRPr>
          </a:p>
        </p:txBody>
      </p:sp>
      <p:sp>
        <p:nvSpPr>
          <p:cNvPr id="17" name="object 17"/>
          <p:cNvSpPr/>
          <p:nvPr/>
        </p:nvSpPr>
        <p:spPr>
          <a:xfrm>
            <a:off x="6855464" y="2135125"/>
            <a:ext cx="1447801" cy="290195"/>
          </a:xfrm>
          <a:custGeom>
            <a:avLst/>
            <a:gdLst/>
            <a:ahLst/>
            <a:cxnLst/>
            <a:rect l="l" t="t" r="r" b="b"/>
            <a:pathLst>
              <a:path w="1447800" h="290194">
                <a:moveTo>
                  <a:pt x="1447287" y="0"/>
                </a:moveTo>
                <a:lnTo>
                  <a:pt x="1441495" y="48560"/>
                </a:lnTo>
                <a:lnTo>
                  <a:pt x="1425385" y="90651"/>
                </a:lnTo>
                <a:lnTo>
                  <a:pt x="1400852" y="123700"/>
                </a:lnTo>
                <a:lnTo>
                  <a:pt x="1358318" y="149255"/>
                </a:lnTo>
                <a:lnTo>
                  <a:pt x="835035" y="152399"/>
                </a:lnTo>
                <a:lnTo>
                  <a:pt x="822781" y="153308"/>
                </a:lnTo>
                <a:lnTo>
                  <a:pt x="778297" y="173529"/>
                </a:lnTo>
                <a:lnTo>
                  <a:pt x="751662" y="203448"/>
                </a:lnTo>
                <a:lnTo>
                  <a:pt x="732898" y="243162"/>
                </a:lnTo>
                <a:lnTo>
                  <a:pt x="723899" y="290105"/>
                </a:lnTo>
                <a:lnTo>
                  <a:pt x="723043" y="275234"/>
                </a:lnTo>
                <a:lnTo>
                  <a:pt x="712189" y="232335"/>
                </a:lnTo>
                <a:lnTo>
                  <a:pt x="690657" y="195087"/>
                </a:lnTo>
                <a:lnTo>
                  <a:pt x="660699" y="167451"/>
                </a:lnTo>
                <a:lnTo>
                  <a:pt x="624570" y="153387"/>
                </a:lnTo>
                <a:lnTo>
                  <a:pt x="111135" y="152399"/>
                </a:lnTo>
                <a:lnTo>
                  <a:pt x="98881" y="151491"/>
                </a:lnTo>
                <a:lnTo>
                  <a:pt x="54397" y="131264"/>
                </a:lnTo>
                <a:lnTo>
                  <a:pt x="27762" y="101339"/>
                </a:lnTo>
                <a:lnTo>
                  <a:pt x="8998" y="61624"/>
                </a:lnTo>
                <a:lnTo>
                  <a:pt x="1797" y="30978"/>
                </a:lnTo>
                <a:lnTo>
                  <a:pt x="0" y="14690"/>
                </a:lnTo>
              </a:path>
            </a:pathLst>
          </a:custGeom>
          <a:ln w="9143">
            <a:solidFill>
              <a:srgbClr val="34A6DB"/>
            </a:solidFill>
          </a:ln>
        </p:spPr>
        <p:txBody>
          <a:bodyPr wrap="square" lIns="0" tIns="0" rIns="0" bIns="0" rtlCol="0"/>
          <a:lstStyle/>
          <a:p>
            <a:endParaRPr>
              <a:solidFill>
                <a:prstClr val="black"/>
              </a:solidFill>
            </a:endParaRPr>
          </a:p>
        </p:txBody>
      </p:sp>
      <p:sp>
        <p:nvSpPr>
          <p:cNvPr id="18" name="object 18"/>
          <p:cNvSpPr/>
          <p:nvPr/>
        </p:nvSpPr>
        <p:spPr>
          <a:xfrm>
            <a:off x="7389116" y="2411852"/>
            <a:ext cx="1676399" cy="2315210"/>
          </a:xfrm>
          <a:custGeom>
            <a:avLst/>
            <a:gdLst/>
            <a:ahLst/>
            <a:cxnLst/>
            <a:rect l="l" t="t" r="r" b="b"/>
            <a:pathLst>
              <a:path w="1676400" h="2315210">
                <a:moveTo>
                  <a:pt x="174619" y="0"/>
                </a:moveTo>
                <a:lnTo>
                  <a:pt x="279410" y="486034"/>
                </a:lnTo>
                <a:lnTo>
                  <a:pt x="256493" y="486960"/>
                </a:lnTo>
                <a:lnTo>
                  <a:pt x="234086" y="489690"/>
                </a:lnTo>
                <a:lnTo>
                  <a:pt x="191092" y="500277"/>
                </a:lnTo>
                <a:lnTo>
                  <a:pt x="151002" y="517220"/>
                </a:lnTo>
                <a:lnTo>
                  <a:pt x="114391" y="539942"/>
                </a:lnTo>
                <a:lnTo>
                  <a:pt x="81834" y="567869"/>
                </a:lnTo>
                <a:lnTo>
                  <a:pt x="53908" y="600425"/>
                </a:lnTo>
                <a:lnTo>
                  <a:pt x="31186" y="637036"/>
                </a:lnTo>
                <a:lnTo>
                  <a:pt x="14243" y="677126"/>
                </a:lnTo>
                <a:lnTo>
                  <a:pt x="3656" y="720120"/>
                </a:lnTo>
                <a:lnTo>
                  <a:pt x="0" y="765444"/>
                </a:lnTo>
                <a:lnTo>
                  <a:pt x="0" y="2035429"/>
                </a:lnTo>
                <a:lnTo>
                  <a:pt x="3656" y="2080749"/>
                </a:lnTo>
                <a:lnTo>
                  <a:pt x="14243" y="2123741"/>
                </a:lnTo>
                <a:lnTo>
                  <a:pt x="31186" y="2163829"/>
                </a:lnTo>
                <a:lnTo>
                  <a:pt x="53908" y="2200439"/>
                </a:lnTo>
                <a:lnTo>
                  <a:pt x="81834" y="2232996"/>
                </a:lnTo>
                <a:lnTo>
                  <a:pt x="114391" y="2260923"/>
                </a:lnTo>
                <a:lnTo>
                  <a:pt x="151002" y="2283646"/>
                </a:lnTo>
                <a:lnTo>
                  <a:pt x="191092" y="2300589"/>
                </a:lnTo>
                <a:lnTo>
                  <a:pt x="234086" y="2311176"/>
                </a:lnTo>
                <a:lnTo>
                  <a:pt x="279410" y="2314834"/>
                </a:lnTo>
                <a:lnTo>
                  <a:pt x="1396989" y="2314834"/>
                </a:lnTo>
                <a:lnTo>
                  <a:pt x="1442313" y="2311176"/>
                </a:lnTo>
                <a:lnTo>
                  <a:pt x="1485307" y="2300589"/>
                </a:lnTo>
                <a:lnTo>
                  <a:pt x="1525397" y="2283646"/>
                </a:lnTo>
                <a:lnTo>
                  <a:pt x="1562008" y="2260923"/>
                </a:lnTo>
                <a:lnTo>
                  <a:pt x="1594564" y="2232996"/>
                </a:lnTo>
                <a:lnTo>
                  <a:pt x="1622491" y="2200439"/>
                </a:lnTo>
                <a:lnTo>
                  <a:pt x="1645213" y="2163829"/>
                </a:lnTo>
                <a:lnTo>
                  <a:pt x="1662156" y="2123741"/>
                </a:lnTo>
                <a:lnTo>
                  <a:pt x="1672743" y="2080749"/>
                </a:lnTo>
                <a:lnTo>
                  <a:pt x="1676399" y="2035429"/>
                </a:lnTo>
                <a:lnTo>
                  <a:pt x="1676399" y="765444"/>
                </a:lnTo>
                <a:lnTo>
                  <a:pt x="1672743" y="720120"/>
                </a:lnTo>
                <a:lnTo>
                  <a:pt x="1662156" y="677126"/>
                </a:lnTo>
                <a:lnTo>
                  <a:pt x="1645213" y="637036"/>
                </a:lnTo>
                <a:lnTo>
                  <a:pt x="1622491" y="600425"/>
                </a:lnTo>
                <a:lnTo>
                  <a:pt x="1594564" y="567869"/>
                </a:lnTo>
                <a:lnTo>
                  <a:pt x="1562008" y="539942"/>
                </a:lnTo>
                <a:lnTo>
                  <a:pt x="1525397" y="517220"/>
                </a:lnTo>
                <a:lnTo>
                  <a:pt x="1485307" y="500277"/>
                </a:lnTo>
                <a:lnTo>
                  <a:pt x="1442313" y="489690"/>
                </a:lnTo>
                <a:lnTo>
                  <a:pt x="1396989" y="486034"/>
                </a:lnTo>
                <a:lnTo>
                  <a:pt x="698510" y="486034"/>
                </a:lnTo>
                <a:lnTo>
                  <a:pt x="174619" y="0"/>
                </a:lnTo>
                <a:close/>
              </a:path>
            </a:pathLst>
          </a:custGeom>
          <a:solidFill>
            <a:srgbClr val="FFFFFF"/>
          </a:solidFill>
        </p:spPr>
        <p:txBody>
          <a:bodyPr wrap="square" lIns="0" tIns="0" rIns="0" bIns="0" rtlCol="0"/>
          <a:lstStyle/>
          <a:p>
            <a:endParaRPr>
              <a:solidFill>
                <a:prstClr val="black"/>
              </a:solidFill>
            </a:endParaRPr>
          </a:p>
        </p:txBody>
      </p:sp>
      <p:sp>
        <p:nvSpPr>
          <p:cNvPr id="19" name="object 19"/>
          <p:cNvSpPr/>
          <p:nvPr/>
        </p:nvSpPr>
        <p:spPr>
          <a:xfrm>
            <a:off x="7389114" y="2411852"/>
            <a:ext cx="1752850" cy="2382267"/>
          </a:xfrm>
          <a:custGeom>
            <a:avLst/>
            <a:gdLst/>
            <a:ahLst/>
            <a:cxnLst/>
            <a:rect l="l" t="t" r="r" b="b"/>
            <a:pathLst>
              <a:path w="1676400" h="2315210">
                <a:moveTo>
                  <a:pt x="0" y="765444"/>
                </a:moveTo>
                <a:lnTo>
                  <a:pt x="3656" y="720120"/>
                </a:lnTo>
                <a:lnTo>
                  <a:pt x="14243" y="677126"/>
                </a:lnTo>
                <a:lnTo>
                  <a:pt x="31186" y="637036"/>
                </a:lnTo>
                <a:lnTo>
                  <a:pt x="53908" y="600425"/>
                </a:lnTo>
                <a:lnTo>
                  <a:pt x="81834" y="567869"/>
                </a:lnTo>
                <a:lnTo>
                  <a:pt x="114391" y="539942"/>
                </a:lnTo>
                <a:lnTo>
                  <a:pt x="151002" y="517220"/>
                </a:lnTo>
                <a:lnTo>
                  <a:pt x="191092" y="500277"/>
                </a:lnTo>
                <a:lnTo>
                  <a:pt x="234086" y="489690"/>
                </a:lnTo>
                <a:lnTo>
                  <a:pt x="279410" y="486034"/>
                </a:lnTo>
                <a:lnTo>
                  <a:pt x="174619" y="0"/>
                </a:lnTo>
                <a:lnTo>
                  <a:pt x="698510" y="486034"/>
                </a:lnTo>
                <a:lnTo>
                  <a:pt x="1396989" y="486034"/>
                </a:lnTo>
                <a:lnTo>
                  <a:pt x="1442313" y="489690"/>
                </a:lnTo>
                <a:lnTo>
                  <a:pt x="1485307" y="500277"/>
                </a:lnTo>
                <a:lnTo>
                  <a:pt x="1525397" y="517220"/>
                </a:lnTo>
                <a:lnTo>
                  <a:pt x="1562008" y="539942"/>
                </a:lnTo>
                <a:lnTo>
                  <a:pt x="1594564" y="567869"/>
                </a:lnTo>
                <a:lnTo>
                  <a:pt x="1622491" y="600425"/>
                </a:lnTo>
                <a:lnTo>
                  <a:pt x="1645213" y="637036"/>
                </a:lnTo>
                <a:lnTo>
                  <a:pt x="1662156" y="677126"/>
                </a:lnTo>
                <a:lnTo>
                  <a:pt x="1672743" y="720120"/>
                </a:lnTo>
                <a:lnTo>
                  <a:pt x="1676399" y="765444"/>
                </a:lnTo>
                <a:lnTo>
                  <a:pt x="1676399" y="2035429"/>
                </a:lnTo>
                <a:lnTo>
                  <a:pt x="1672743" y="2080749"/>
                </a:lnTo>
                <a:lnTo>
                  <a:pt x="1662156" y="2123741"/>
                </a:lnTo>
                <a:lnTo>
                  <a:pt x="1645213" y="2163829"/>
                </a:lnTo>
                <a:lnTo>
                  <a:pt x="1622491" y="2200439"/>
                </a:lnTo>
                <a:lnTo>
                  <a:pt x="1594564" y="2232996"/>
                </a:lnTo>
                <a:lnTo>
                  <a:pt x="1562008" y="2260923"/>
                </a:lnTo>
                <a:lnTo>
                  <a:pt x="1525397" y="2283646"/>
                </a:lnTo>
                <a:lnTo>
                  <a:pt x="1485307" y="2300589"/>
                </a:lnTo>
                <a:lnTo>
                  <a:pt x="1442313" y="2311176"/>
                </a:lnTo>
                <a:lnTo>
                  <a:pt x="1396989" y="2314834"/>
                </a:lnTo>
                <a:lnTo>
                  <a:pt x="279410" y="2314834"/>
                </a:lnTo>
                <a:lnTo>
                  <a:pt x="234086" y="2311176"/>
                </a:lnTo>
                <a:lnTo>
                  <a:pt x="191092" y="2300589"/>
                </a:lnTo>
                <a:lnTo>
                  <a:pt x="151002" y="2283646"/>
                </a:lnTo>
                <a:lnTo>
                  <a:pt x="114391" y="2260923"/>
                </a:lnTo>
                <a:lnTo>
                  <a:pt x="81834" y="2232996"/>
                </a:lnTo>
                <a:lnTo>
                  <a:pt x="53908" y="2200439"/>
                </a:lnTo>
                <a:lnTo>
                  <a:pt x="31186" y="2163829"/>
                </a:lnTo>
                <a:lnTo>
                  <a:pt x="14243" y="2123741"/>
                </a:lnTo>
                <a:lnTo>
                  <a:pt x="3656" y="2080749"/>
                </a:lnTo>
                <a:lnTo>
                  <a:pt x="0" y="2035429"/>
                </a:lnTo>
                <a:lnTo>
                  <a:pt x="0" y="790834"/>
                </a:lnTo>
                <a:lnTo>
                  <a:pt x="0" y="765444"/>
                </a:lnTo>
                <a:close/>
              </a:path>
            </a:pathLst>
          </a:custGeom>
          <a:ln w="19811">
            <a:solidFill>
              <a:srgbClr val="D30079"/>
            </a:solidFill>
          </a:ln>
        </p:spPr>
        <p:txBody>
          <a:bodyPr wrap="square" lIns="0" tIns="0" rIns="0" bIns="0" rtlCol="0"/>
          <a:lstStyle/>
          <a:p>
            <a:endParaRPr>
              <a:solidFill>
                <a:prstClr val="black"/>
              </a:solidFill>
            </a:endParaRPr>
          </a:p>
        </p:txBody>
      </p:sp>
      <p:sp>
        <p:nvSpPr>
          <p:cNvPr id="20" name="object 20"/>
          <p:cNvSpPr txBox="1"/>
          <p:nvPr/>
        </p:nvSpPr>
        <p:spPr>
          <a:xfrm>
            <a:off x="7550663" y="2994497"/>
            <a:ext cx="1323341" cy="1846659"/>
          </a:xfrm>
          <a:prstGeom prst="rect">
            <a:avLst/>
          </a:prstGeom>
        </p:spPr>
        <p:txBody>
          <a:bodyPr vert="horz" wrap="square" lIns="0" tIns="0" rIns="0" bIns="0" rtlCol="0">
            <a:spAutoFit/>
          </a:bodyPr>
          <a:lstStyle/>
          <a:p>
            <a:pPr marL="12701" marR="5081">
              <a:lnSpc>
                <a:spcPct val="150000"/>
              </a:lnSpc>
            </a:pPr>
            <a:r>
              <a:rPr sz="1600" spc="-100" dirty="0">
                <a:solidFill>
                  <a:prstClr val="black"/>
                </a:solidFill>
                <a:latin typeface="Arial"/>
                <a:cs typeface="Arial"/>
              </a:rPr>
              <a:t>T</a:t>
            </a:r>
            <a:r>
              <a:rPr sz="1600" spc="-31" dirty="0">
                <a:solidFill>
                  <a:prstClr val="black"/>
                </a:solidFill>
                <a:latin typeface="Arial"/>
                <a:cs typeface="Arial"/>
              </a:rPr>
              <a:t>y</a:t>
            </a:r>
            <a:r>
              <a:rPr sz="1600" spc="-15" dirty="0">
                <a:solidFill>
                  <a:prstClr val="black"/>
                </a:solidFill>
                <a:latin typeface="Arial"/>
                <a:cs typeface="Arial"/>
              </a:rPr>
              <a:t>p</a:t>
            </a:r>
            <a:r>
              <a:rPr sz="1600" spc="-11" dirty="0">
                <a:solidFill>
                  <a:prstClr val="black"/>
                </a:solidFill>
                <a:latin typeface="Arial"/>
                <a:cs typeface="Arial"/>
              </a:rPr>
              <a:t>e</a:t>
            </a:r>
            <a:r>
              <a:rPr sz="1600" spc="65" dirty="0">
                <a:solidFill>
                  <a:prstClr val="black"/>
                </a:solidFill>
                <a:latin typeface="Times New Roman"/>
                <a:cs typeface="Times New Roman"/>
              </a:rPr>
              <a:t> </a:t>
            </a:r>
            <a:r>
              <a:rPr sz="1600" spc="-15" dirty="0">
                <a:solidFill>
                  <a:prstClr val="black"/>
                </a:solidFill>
                <a:latin typeface="Arial"/>
                <a:cs typeface="Arial"/>
              </a:rPr>
              <a:t>o</a:t>
            </a:r>
            <a:r>
              <a:rPr sz="1600" spc="-5" dirty="0">
                <a:solidFill>
                  <a:prstClr val="black"/>
                </a:solidFill>
                <a:latin typeface="Arial"/>
                <a:cs typeface="Arial"/>
              </a:rPr>
              <a:t>f</a:t>
            </a:r>
            <a:r>
              <a:rPr sz="1600" spc="55" dirty="0">
                <a:solidFill>
                  <a:prstClr val="black"/>
                </a:solidFill>
                <a:latin typeface="Times New Roman"/>
                <a:cs typeface="Times New Roman"/>
              </a:rPr>
              <a:t> </a:t>
            </a:r>
            <a:r>
              <a:rPr sz="1600" spc="-11" dirty="0">
                <a:solidFill>
                  <a:prstClr val="black"/>
                </a:solidFill>
                <a:latin typeface="Arial"/>
                <a:cs typeface="Arial"/>
              </a:rPr>
              <a:t>the</a:t>
            </a:r>
            <a:r>
              <a:rPr sz="1600" spc="-5" dirty="0">
                <a:solidFill>
                  <a:prstClr val="black"/>
                </a:solidFill>
                <a:latin typeface="Times New Roman"/>
                <a:cs typeface="Times New Roman"/>
              </a:rPr>
              <a:t> </a:t>
            </a:r>
            <a:r>
              <a:rPr sz="1600" spc="-15" dirty="0">
                <a:solidFill>
                  <a:prstClr val="black"/>
                </a:solidFill>
                <a:latin typeface="Arial"/>
                <a:cs typeface="Arial"/>
              </a:rPr>
              <a:t>operat</a:t>
            </a:r>
            <a:r>
              <a:rPr sz="1600" spc="-5" dirty="0">
                <a:solidFill>
                  <a:prstClr val="black"/>
                </a:solidFill>
                <a:latin typeface="Arial"/>
                <a:cs typeface="Arial"/>
              </a:rPr>
              <a:t>i</a:t>
            </a:r>
            <a:r>
              <a:rPr sz="1600" spc="-15" dirty="0">
                <a:solidFill>
                  <a:prstClr val="black"/>
                </a:solidFill>
                <a:latin typeface="Arial"/>
                <a:cs typeface="Arial"/>
              </a:rPr>
              <a:t>o</a:t>
            </a:r>
            <a:r>
              <a:rPr sz="1600" spc="-11" dirty="0">
                <a:solidFill>
                  <a:prstClr val="black"/>
                </a:solidFill>
                <a:latin typeface="Arial"/>
                <a:cs typeface="Arial"/>
              </a:rPr>
              <a:t>n</a:t>
            </a:r>
            <a:r>
              <a:rPr sz="1600" spc="55" dirty="0">
                <a:solidFill>
                  <a:prstClr val="black"/>
                </a:solidFill>
                <a:latin typeface="Times New Roman"/>
                <a:cs typeface="Times New Roman"/>
              </a:rPr>
              <a:t> </a:t>
            </a:r>
            <a:r>
              <a:rPr sz="1600" spc="-15" dirty="0">
                <a:solidFill>
                  <a:prstClr val="black"/>
                </a:solidFill>
                <a:latin typeface="Arial"/>
                <a:cs typeface="Arial"/>
              </a:rPr>
              <a:t>on</a:t>
            </a:r>
            <a:r>
              <a:rPr sz="1600" spc="-11" dirty="0">
                <a:solidFill>
                  <a:prstClr val="black"/>
                </a:solidFill>
                <a:latin typeface="Times New Roman"/>
                <a:cs typeface="Times New Roman"/>
              </a:rPr>
              <a:t> </a:t>
            </a:r>
            <a:r>
              <a:rPr sz="1600" spc="-11" dirty="0">
                <a:solidFill>
                  <a:prstClr val="black"/>
                </a:solidFill>
                <a:latin typeface="Arial"/>
                <a:cs typeface="Arial"/>
              </a:rPr>
              <a:t>the</a:t>
            </a:r>
            <a:r>
              <a:rPr sz="1600" spc="55" dirty="0">
                <a:solidFill>
                  <a:prstClr val="black"/>
                </a:solidFill>
                <a:latin typeface="Times New Roman"/>
                <a:cs typeface="Times New Roman"/>
              </a:rPr>
              <a:t> </a:t>
            </a:r>
            <a:r>
              <a:rPr sz="1600" spc="-15" dirty="0">
                <a:solidFill>
                  <a:prstClr val="black"/>
                </a:solidFill>
                <a:latin typeface="Arial"/>
                <a:cs typeface="Arial"/>
              </a:rPr>
              <a:t>periph</a:t>
            </a:r>
            <a:r>
              <a:rPr sz="1600" spc="-11" dirty="0">
                <a:solidFill>
                  <a:prstClr val="black"/>
                </a:solidFill>
                <a:latin typeface="Arial"/>
                <a:cs typeface="Arial"/>
              </a:rPr>
              <a:t>eral,</a:t>
            </a:r>
            <a:r>
              <a:rPr sz="1600" spc="-5" dirty="0">
                <a:solidFill>
                  <a:prstClr val="black"/>
                </a:solidFill>
                <a:latin typeface="Times New Roman"/>
                <a:cs typeface="Times New Roman"/>
              </a:rPr>
              <a:t> </a:t>
            </a:r>
            <a:r>
              <a:rPr sz="1600" spc="-11" dirty="0">
                <a:solidFill>
                  <a:prstClr val="black"/>
                </a:solidFill>
                <a:latin typeface="Arial"/>
                <a:cs typeface="Arial"/>
              </a:rPr>
              <a:t>like</a:t>
            </a:r>
            <a:r>
              <a:rPr sz="1600" spc="-25" dirty="0">
                <a:solidFill>
                  <a:prstClr val="black"/>
                </a:solidFill>
                <a:latin typeface="Arial"/>
                <a:cs typeface="Arial"/>
              </a:rPr>
              <a:t> </a:t>
            </a:r>
            <a:r>
              <a:rPr sz="1600" spc="-11" dirty="0">
                <a:solidFill>
                  <a:prstClr val="black"/>
                </a:solidFill>
                <a:latin typeface="Arial"/>
                <a:cs typeface="Arial"/>
              </a:rPr>
              <a:t>‘Start’, ‘Stop’</a:t>
            </a:r>
            <a:endParaRPr sz="1600" dirty="0">
              <a:solidFill>
                <a:prstClr val="black"/>
              </a:solidFill>
              <a:latin typeface="Arial"/>
              <a:cs typeface="Arial"/>
            </a:endParaRPr>
          </a:p>
        </p:txBody>
      </p:sp>
      <p:sp>
        <p:nvSpPr>
          <p:cNvPr id="21" name="object 21"/>
          <p:cNvSpPr/>
          <p:nvPr/>
        </p:nvSpPr>
        <p:spPr>
          <a:xfrm>
            <a:off x="8866510" y="2428249"/>
            <a:ext cx="3171190" cy="2679701"/>
          </a:xfrm>
          <a:custGeom>
            <a:avLst/>
            <a:gdLst/>
            <a:ahLst/>
            <a:cxnLst/>
            <a:rect l="l" t="t" r="r" b="b"/>
            <a:pathLst>
              <a:path w="3171190" h="2679700">
                <a:moveTo>
                  <a:pt x="2802514" y="469635"/>
                </a:moveTo>
                <a:lnTo>
                  <a:pt x="719693" y="469635"/>
                </a:lnTo>
                <a:lnTo>
                  <a:pt x="689481" y="470856"/>
                </a:lnTo>
                <a:lnTo>
                  <a:pt x="631172" y="480336"/>
                </a:lnTo>
                <a:lnTo>
                  <a:pt x="576316" y="498570"/>
                </a:lnTo>
                <a:lnTo>
                  <a:pt x="525670" y="524801"/>
                </a:lnTo>
                <a:lnTo>
                  <a:pt x="479992" y="558272"/>
                </a:lnTo>
                <a:lnTo>
                  <a:pt x="440040" y="598224"/>
                </a:lnTo>
                <a:lnTo>
                  <a:pt x="406569" y="643902"/>
                </a:lnTo>
                <a:lnTo>
                  <a:pt x="380338" y="694548"/>
                </a:lnTo>
                <a:lnTo>
                  <a:pt x="362104" y="749404"/>
                </a:lnTo>
                <a:lnTo>
                  <a:pt x="352624" y="807712"/>
                </a:lnTo>
                <a:lnTo>
                  <a:pt x="351403" y="837925"/>
                </a:lnTo>
                <a:lnTo>
                  <a:pt x="351403" y="2311139"/>
                </a:lnTo>
                <a:lnTo>
                  <a:pt x="356222" y="2370891"/>
                </a:lnTo>
                <a:lnTo>
                  <a:pt x="370174" y="2427568"/>
                </a:lnTo>
                <a:lnTo>
                  <a:pt x="392501" y="2480414"/>
                </a:lnTo>
                <a:lnTo>
                  <a:pt x="422447" y="2528672"/>
                </a:lnTo>
                <a:lnTo>
                  <a:pt x="459253" y="2571583"/>
                </a:lnTo>
                <a:lnTo>
                  <a:pt x="502163" y="2608390"/>
                </a:lnTo>
                <a:lnTo>
                  <a:pt x="550419" y="2638336"/>
                </a:lnTo>
                <a:lnTo>
                  <a:pt x="603265" y="2660664"/>
                </a:lnTo>
                <a:lnTo>
                  <a:pt x="659942" y="2674616"/>
                </a:lnTo>
                <a:lnTo>
                  <a:pt x="719693" y="2679435"/>
                </a:lnTo>
                <a:lnTo>
                  <a:pt x="2802514" y="2679435"/>
                </a:lnTo>
                <a:lnTo>
                  <a:pt x="2862265" y="2674616"/>
                </a:lnTo>
                <a:lnTo>
                  <a:pt x="2918942" y="2660664"/>
                </a:lnTo>
                <a:lnTo>
                  <a:pt x="2971787" y="2638336"/>
                </a:lnTo>
                <a:lnTo>
                  <a:pt x="3020044" y="2608390"/>
                </a:lnTo>
                <a:lnTo>
                  <a:pt x="3062954" y="2571583"/>
                </a:lnTo>
                <a:lnTo>
                  <a:pt x="3099760" y="2528672"/>
                </a:lnTo>
                <a:lnTo>
                  <a:pt x="3129706" y="2480414"/>
                </a:lnTo>
                <a:lnTo>
                  <a:pt x="3152033" y="2427568"/>
                </a:lnTo>
                <a:lnTo>
                  <a:pt x="3165984" y="2370891"/>
                </a:lnTo>
                <a:lnTo>
                  <a:pt x="3170803" y="2311139"/>
                </a:lnTo>
                <a:lnTo>
                  <a:pt x="3170803" y="837925"/>
                </a:lnTo>
                <a:lnTo>
                  <a:pt x="3165984" y="778174"/>
                </a:lnTo>
                <a:lnTo>
                  <a:pt x="3152033" y="721497"/>
                </a:lnTo>
                <a:lnTo>
                  <a:pt x="3129706" y="668651"/>
                </a:lnTo>
                <a:lnTo>
                  <a:pt x="3099760" y="620395"/>
                </a:lnTo>
                <a:lnTo>
                  <a:pt x="3062954" y="577485"/>
                </a:lnTo>
                <a:lnTo>
                  <a:pt x="3020044" y="540679"/>
                </a:lnTo>
                <a:lnTo>
                  <a:pt x="2971787" y="510733"/>
                </a:lnTo>
                <a:lnTo>
                  <a:pt x="2918942" y="488406"/>
                </a:lnTo>
                <a:lnTo>
                  <a:pt x="2862265" y="474454"/>
                </a:lnTo>
                <a:lnTo>
                  <a:pt x="2802514" y="469635"/>
                </a:lnTo>
                <a:close/>
              </a:path>
              <a:path w="3171190" h="2679700">
                <a:moveTo>
                  <a:pt x="0" y="0"/>
                </a:moveTo>
                <a:lnTo>
                  <a:pt x="821314" y="469635"/>
                </a:lnTo>
                <a:lnTo>
                  <a:pt x="1526164" y="469635"/>
                </a:lnTo>
                <a:lnTo>
                  <a:pt x="0" y="0"/>
                </a:lnTo>
                <a:close/>
              </a:path>
            </a:pathLst>
          </a:custGeom>
          <a:solidFill>
            <a:srgbClr val="FFFFFF"/>
          </a:solidFill>
        </p:spPr>
        <p:txBody>
          <a:bodyPr wrap="square" lIns="0" tIns="0" rIns="0" bIns="0" rtlCol="0"/>
          <a:lstStyle/>
          <a:p>
            <a:endParaRPr>
              <a:solidFill>
                <a:prstClr val="black"/>
              </a:solidFill>
            </a:endParaRPr>
          </a:p>
        </p:txBody>
      </p:sp>
      <p:sp>
        <p:nvSpPr>
          <p:cNvPr id="22" name="object 22"/>
          <p:cNvSpPr/>
          <p:nvPr/>
        </p:nvSpPr>
        <p:spPr>
          <a:xfrm>
            <a:off x="8866510" y="2428250"/>
            <a:ext cx="3170042" cy="2801180"/>
          </a:xfrm>
          <a:custGeom>
            <a:avLst/>
            <a:gdLst/>
            <a:ahLst/>
            <a:cxnLst/>
            <a:rect l="l" t="t" r="r" b="b"/>
            <a:pathLst>
              <a:path w="3171190" h="2679700">
                <a:moveTo>
                  <a:pt x="351403" y="837925"/>
                </a:moveTo>
                <a:lnTo>
                  <a:pt x="356222" y="778174"/>
                </a:lnTo>
                <a:lnTo>
                  <a:pt x="370174" y="721497"/>
                </a:lnTo>
                <a:lnTo>
                  <a:pt x="392501" y="668651"/>
                </a:lnTo>
                <a:lnTo>
                  <a:pt x="422447" y="620395"/>
                </a:lnTo>
                <a:lnTo>
                  <a:pt x="459253" y="577485"/>
                </a:lnTo>
                <a:lnTo>
                  <a:pt x="502163" y="540679"/>
                </a:lnTo>
                <a:lnTo>
                  <a:pt x="550419" y="510733"/>
                </a:lnTo>
                <a:lnTo>
                  <a:pt x="603265" y="488406"/>
                </a:lnTo>
                <a:lnTo>
                  <a:pt x="659942" y="474454"/>
                </a:lnTo>
                <a:lnTo>
                  <a:pt x="719693" y="469635"/>
                </a:lnTo>
                <a:lnTo>
                  <a:pt x="821314" y="469635"/>
                </a:lnTo>
                <a:lnTo>
                  <a:pt x="0" y="0"/>
                </a:lnTo>
                <a:lnTo>
                  <a:pt x="1526164" y="469635"/>
                </a:lnTo>
                <a:lnTo>
                  <a:pt x="2802514" y="469635"/>
                </a:lnTo>
                <a:lnTo>
                  <a:pt x="2832726" y="470856"/>
                </a:lnTo>
                <a:lnTo>
                  <a:pt x="2891035" y="480336"/>
                </a:lnTo>
                <a:lnTo>
                  <a:pt x="2945891" y="498570"/>
                </a:lnTo>
                <a:lnTo>
                  <a:pt x="2996536" y="524801"/>
                </a:lnTo>
                <a:lnTo>
                  <a:pt x="3042214" y="558272"/>
                </a:lnTo>
                <a:lnTo>
                  <a:pt x="3082167" y="598224"/>
                </a:lnTo>
                <a:lnTo>
                  <a:pt x="3115638" y="643902"/>
                </a:lnTo>
                <a:lnTo>
                  <a:pt x="3141869" y="694548"/>
                </a:lnTo>
                <a:lnTo>
                  <a:pt x="3160103" y="749404"/>
                </a:lnTo>
                <a:lnTo>
                  <a:pt x="3169583" y="807712"/>
                </a:lnTo>
                <a:lnTo>
                  <a:pt x="3170803" y="837925"/>
                </a:lnTo>
                <a:lnTo>
                  <a:pt x="3170803" y="2311139"/>
                </a:lnTo>
                <a:lnTo>
                  <a:pt x="3165984" y="2370891"/>
                </a:lnTo>
                <a:lnTo>
                  <a:pt x="3152033" y="2427568"/>
                </a:lnTo>
                <a:lnTo>
                  <a:pt x="3129706" y="2480414"/>
                </a:lnTo>
                <a:lnTo>
                  <a:pt x="3099760" y="2528672"/>
                </a:lnTo>
                <a:lnTo>
                  <a:pt x="3062954" y="2571583"/>
                </a:lnTo>
                <a:lnTo>
                  <a:pt x="3020044" y="2608390"/>
                </a:lnTo>
                <a:lnTo>
                  <a:pt x="2971787" y="2638336"/>
                </a:lnTo>
                <a:lnTo>
                  <a:pt x="2918942" y="2660664"/>
                </a:lnTo>
                <a:lnTo>
                  <a:pt x="2862265" y="2674616"/>
                </a:lnTo>
                <a:lnTo>
                  <a:pt x="2802514" y="2679435"/>
                </a:lnTo>
                <a:lnTo>
                  <a:pt x="821314" y="2679435"/>
                </a:lnTo>
                <a:lnTo>
                  <a:pt x="719693" y="2679435"/>
                </a:lnTo>
                <a:lnTo>
                  <a:pt x="659942" y="2674616"/>
                </a:lnTo>
                <a:lnTo>
                  <a:pt x="603265" y="2660664"/>
                </a:lnTo>
                <a:lnTo>
                  <a:pt x="550419" y="2638336"/>
                </a:lnTo>
                <a:lnTo>
                  <a:pt x="502163" y="2608390"/>
                </a:lnTo>
                <a:lnTo>
                  <a:pt x="459253" y="2571583"/>
                </a:lnTo>
                <a:lnTo>
                  <a:pt x="422447" y="2528672"/>
                </a:lnTo>
                <a:lnTo>
                  <a:pt x="392501" y="2480414"/>
                </a:lnTo>
                <a:lnTo>
                  <a:pt x="370174" y="2427568"/>
                </a:lnTo>
                <a:lnTo>
                  <a:pt x="356222" y="2370891"/>
                </a:lnTo>
                <a:lnTo>
                  <a:pt x="351403" y="2311139"/>
                </a:lnTo>
                <a:lnTo>
                  <a:pt x="351403" y="837925"/>
                </a:lnTo>
                <a:close/>
              </a:path>
            </a:pathLst>
          </a:custGeom>
          <a:ln w="19811">
            <a:solidFill>
              <a:srgbClr val="D30079"/>
            </a:solidFill>
          </a:ln>
        </p:spPr>
        <p:txBody>
          <a:bodyPr wrap="square" lIns="0" tIns="0" rIns="0" bIns="0" rtlCol="0"/>
          <a:lstStyle/>
          <a:p>
            <a:endParaRPr>
              <a:solidFill>
                <a:prstClr val="black"/>
              </a:solidFill>
            </a:endParaRPr>
          </a:p>
        </p:txBody>
      </p:sp>
      <p:sp>
        <p:nvSpPr>
          <p:cNvPr id="23" name="object 23"/>
          <p:cNvSpPr txBox="1"/>
          <p:nvPr/>
        </p:nvSpPr>
        <p:spPr>
          <a:xfrm>
            <a:off x="9405628" y="3002117"/>
            <a:ext cx="2058670" cy="246221"/>
          </a:xfrm>
          <a:prstGeom prst="rect">
            <a:avLst/>
          </a:prstGeom>
        </p:spPr>
        <p:txBody>
          <a:bodyPr vert="horz" wrap="square" lIns="0" tIns="0" rIns="0" bIns="0" rtlCol="0">
            <a:spAutoFit/>
          </a:bodyPr>
          <a:lstStyle/>
          <a:p>
            <a:pPr marL="12701"/>
            <a:r>
              <a:rPr sz="1600" spc="-11" dirty="0">
                <a:solidFill>
                  <a:prstClr val="black"/>
                </a:solidFill>
                <a:latin typeface="Arial"/>
                <a:cs typeface="Arial"/>
              </a:rPr>
              <a:t>Mode</a:t>
            </a:r>
            <a:r>
              <a:rPr sz="1600" spc="55" dirty="0">
                <a:solidFill>
                  <a:prstClr val="black"/>
                </a:solidFill>
                <a:latin typeface="Times New Roman"/>
                <a:cs typeface="Times New Roman"/>
              </a:rPr>
              <a:t> </a:t>
            </a:r>
            <a:r>
              <a:rPr sz="1600" spc="-15" dirty="0">
                <a:solidFill>
                  <a:prstClr val="black"/>
                </a:solidFill>
                <a:latin typeface="Arial"/>
                <a:cs typeface="Arial"/>
              </a:rPr>
              <a:t>o</a:t>
            </a:r>
            <a:r>
              <a:rPr sz="1600" spc="-5" dirty="0">
                <a:solidFill>
                  <a:prstClr val="black"/>
                </a:solidFill>
                <a:latin typeface="Arial"/>
                <a:cs typeface="Arial"/>
              </a:rPr>
              <a:t>f</a:t>
            </a:r>
            <a:r>
              <a:rPr sz="1600" spc="55" dirty="0">
                <a:solidFill>
                  <a:prstClr val="black"/>
                </a:solidFill>
                <a:latin typeface="Times New Roman"/>
                <a:cs typeface="Times New Roman"/>
              </a:rPr>
              <a:t> </a:t>
            </a:r>
            <a:r>
              <a:rPr sz="1600" spc="-11" dirty="0">
                <a:solidFill>
                  <a:prstClr val="black"/>
                </a:solidFill>
                <a:latin typeface="Arial"/>
                <a:cs typeface="Arial"/>
              </a:rPr>
              <a:t>the</a:t>
            </a:r>
            <a:r>
              <a:rPr sz="1600" spc="55" dirty="0">
                <a:solidFill>
                  <a:prstClr val="black"/>
                </a:solidFill>
                <a:latin typeface="Times New Roman"/>
                <a:cs typeface="Times New Roman"/>
              </a:rPr>
              <a:t> </a:t>
            </a:r>
            <a:r>
              <a:rPr sz="1600" spc="-15" dirty="0">
                <a:solidFill>
                  <a:prstClr val="black"/>
                </a:solidFill>
                <a:latin typeface="Arial"/>
                <a:cs typeface="Arial"/>
              </a:rPr>
              <a:t>operat</a:t>
            </a:r>
            <a:r>
              <a:rPr sz="1600" spc="-5" dirty="0">
                <a:solidFill>
                  <a:prstClr val="black"/>
                </a:solidFill>
                <a:latin typeface="Arial"/>
                <a:cs typeface="Arial"/>
              </a:rPr>
              <a:t>i</a:t>
            </a:r>
            <a:r>
              <a:rPr sz="1600" spc="-15" dirty="0">
                <a:solidFill>
                  <a:prstClr val="black"/>
                </a:solidFill>
                <a:latin typeface="Arial"/>
                <a:cs typeface="Arial"/>
              </a:rPr>
              <a:t>on:</a:t>
            </a:r>
            <a:endParaRPr sz="1600">
              <a:solidFill>
                <a:prstClr val="black"/>
              </a:solidFill>
              <a:latin typeface="Arial"/>
              <a:cs typeface="Arial"/>
            </a:endParaRPr>
          </a:p>
        </p:txBody>
      </p:sp>
      <p:sp>
        <p:nvSpPr>
          <p:cNvPr id="24" name="object 24"/>
          <p:cNvSpPr txBox="1"/>
          <p:nvPr/>
        </p:nvSpPr>
        <p:spPr>
          <a:xfrm>
            <a:off x="9405624" y="3367876"/>
            <a:ext cx="2005964" cy="995144"/>
          </a:xfrm>
          <a:prstGeom prst="rect">
            <a:avLst/>
          </a:prstGeom>
        </p:spPr>
        <p:txBody>
          <a:bodyPr vert="horz" wrap="square" lIns="0" tIns="0" rIns="0" bIns="0" rtlCol="0">
            <a:spAutoFit/>
          </a:bodyPr>
          <a:lstStyle/>
          <a:p>
            <a:pPr marL="299110" indent="-286408">
              <a:buFont typeface="Arial"/>
              <a:buChar char="•"/>
              <a:tabLst>
                <a:tab pos="299745" algn="l"/>
              </a:tabLst>
            </a:pPr>
            <a:r>
              <a:rPr sz="1600" spc="-15" dirty="0">
                <a:solidFill>
                  <a:prstClr val="black"/>
                </a:solidFill>
                <a:latin typeface="Arial"/>
                <a:cs typeface="Arial"/>
              </a:rPr>
              <a:t>po</a:t>
            </a:r>
            <a:r>
              <a:rPr sz="1600" spc="-5" dirty="0">
                <a:solidFill>
                  <a:prstClr val="black"/>
                </a:solidFill>
                <a:latin typeface="Arial"/>
                <a:cs typeface="Arial"/>
              </a:rPr>
              <a:t>lli</a:t>
            </a:r>
            <a:r>
              <a:rPr sz="1600" spc="-15" dirty="0">
                <a:solidFill>
                  <a:prstClr val="black"/>
                </a:solidFill>
                <a:latin typeface="Arial"/>
                <a:cs typeface="Arial"/>
              </a:rPr>
              <a:t>n</a:t>
            </a:r>
            <a:r>
              <a:rPr sz="1600" spc="-11" dirty="0">
                <a:solidFill>
                  <a:prstClr val="black"/>
                </a:solidFill>
                <a:latin typeface="Arial"/>
                <a:cs typeface="Arial"/>
              </a:rPr>
              <a:t>g</a:t>
            </a:r>
            <a:r>
              <a:rPr sz="1600" spc="25" dirty="0">
                <a:solidFill>
                  <a:prstClr val="black"/>
                </a:solidFill>
                <a:latin typeface="Times New Roman"/>
                <a:cs typeface="Times New Roman"/>
              </a:rPr>
              <a:t> </a:t>
            </a:r>
            <a:r>
              <a:rPr sz="1600" spc="-11" dirty="0">
                <a:solidFill>
                  <a:prstClr val="black"/>
                </a:solidFill>
                <a:latin typeface="Arial"/>
                <a:cs typeface="Arial"/>
              </a:rPr>
              <a:t>–</a:t>
            </a:r>
            <a:r>
              <a:rPr sz="1600" spc="-5" dirty="0">
                <a:solidFill>
                  <a:prstClr val="black"/>
                </a:solidFill>
                <a:latin typeface="Arial"/>
                <a:cs typeface="Arial"/>
              </a:rPr>
              <a:t> </a:t>
            </a:r>
            <a:r>
              <a:rPr sz="1600" spc="-15" dirty="0">
                <a:solidFill>
                  <a:prstClr val="black"/>
                </a:solidFill>
                <a:latin typeface="Arial"/>
                <a:cs typeface="Arial"/>
              </a:rPr>
              <a:t>n</a:t>
            </a:r>
            <a:r>
              <a:rPr sz="1600" spc="-11" dirty="0">
                <a:solidFill>
                  <a:prstClr val="black"/>
                </a:solidFill>
                <a:latin typeface="Arial"/>
                <a:cs typeface="Arial"/>
              </a:rPr>
              <a:t>o</a:t>
            </a:r>
            <a:r>
              <a:rPr sz="1600" spc="55" dirty="0">
                <a:solidFill>
                  <a:prstClr val="black"/>
                </a:solidFill>
                <a:latin typeface="Times New Roman"/>
                <a:cs typeface="Times New Roman"/>
              </a:rPr>
              <a:t> </a:t>
            </a:r>
            <a:r>
              <a:rPr sz="1600" spc="-11" dirty="0">
                <a:solidFill>
                  <a:prstClr val="black"/>
                </a:solidFill>
                <a:latin typeface="Arial"/>
                <a:cs typeface="Arial"/>
              </a:rPr>
              <a:t>s</a:t>
            </a:r>
            <a:r>
              <a:rPr sz="1600" spc="-15" dirty="0">
                <a:solidFill>
                  <a:prstClr val="black"/>
                </a:solidFill>
                <a:latin typeface="Arial"/>
                <a:cs typeface="Arial"/>
              </a:rPr>
              <a:t>u</a:t>
            </a:r>
            <a:r>
              <a:rPr sz="1600" spc="-31" dirty="0">
                <a:solidFill>
                  <a:prstClr val="black"/>
                </a:solidFill>
                <a:latin typeface="Arial"/>
                <a:cs typeface="Arial"/>
              </a:rPr>
              <a:t>f</a:t>
            </a:r>
            <a:r>
              <a:rPr sz="1600" spc="-11" dirty="0">
                <a:solidFill>
                  <a:prstClr val="black"/>
                </a:solidFill>
                <a:latin typeface="Arial"/>
                <a:cs typeface="Arial"/>
              </a:rPr>
              <a:t>fix</a:t>
            </a:r>
            <a:endParaRPr sz="1600">
              <a:solidFill>
                <a:prstClr val="black"/>
              </a:solidFill>
              <a:latin typeface="Arial"/>
              <a:cs typeface="Arial"/>
            </a:endParaRPr>
          </a:p>
          <a:p>
            <a:pPr marL="299110" indent="-286408">
              <a:spcBef>
                <a:spcPts val="961"/>
              </a:spcBef>
              <a:buFont typeface="Arial"/>
              <a:buChar char="•"/>
              <a:tabLst>
                <a:tab pos="299745" algn="l"/>
              </a:tabLst>
            </a:pPr>
            <a:r>
              <a:rPr sz="1600" spc="-11" dirty="0">
                <a:solidFill>
                  <a:prstClr val="black"/>
                </a:solidFill>
                <a:latin typeface="Arial"/>
                <a:cs typeface="Arial"/>
              </a:rPr>
              <a:t>Inter</a:t>
            </a:r>
            <a:r>
              <a:rPr sz="1600" spc="-20" dirty="0">
                <a:solidFill>
                  <a:prstClr val="black"/>
                </a:solidFill>
                <a:latin typeface="Arial"/>
                <a:cs typeface="Arial"/>
              </a:rPr>
              <a:t>r</a:t>
            </a:r>
            <a:r>
              <a:rPr sz="1600" spc="-15" dirty="0">
                <a:solidFill>
                  <a:prstClr val="black"/>
                </a:solidFill>
                <a:latin typeface="Arial"/>
                <a:cs typeface="Arial"/>
              </a:rPr>
              <a:t>up</a:t>
            </a:r>
            <a:r>
              <a:rPr sz="1600" spc="-5" dirty="0">
                <a:solidFill>
                  <a:prstClr val="black"/>
                </a:solidFill>
                <a:latin typeface="Arial"/>
                <a:cs typeface="Arial"/>
              </a:rPr>
              <a:t>t</a:t>
            </a:r>
            <a:r>
              <a:rPr sz="1600" spc="80" dirty="0">
                <a:solidFill>
                  <a:prstClr val="black"/>
                </a:solidFill>
                <a:latin typeface="Times New Roman"/>
                <a:cs typeface="Times New Roman"/>
              </a:rPr>
              <a:t> </a:t>
            </a:r>
            <a:r>
              <a:rPr sz="1600" spc="-11" dirty="0">
                <a:solidFill>
                  <a:prstClr val="black"/>
                </a:solidFill>
                <a:latin typeface="Arial"/>
                <a:cs typeface="Arial"/>
              </a:rPr>
              <a:t>–</a:t>
            </a:r>
            <a:r>
              <a:rPr sz="1600" spc="11" dirty="0">
                <a:solidFill>
                  <a:prstClr val="black"/>
                </a:solidFill>
                <a:latin typeface="Arial"/>
                <a:cs typeface="Arial"/>
              </a:rPr>
              <a:t> </a:t>
            </a:r>
            <a:r>
              <a:rPr sz="1600" spc="-11" dirty="0">
                <a:solidFill>
                  <a:prstClr val="black"/>
                </a:solidFill>
                <a:latin typeface="Arial"/>
                <a:cs typeface="Arial"/>
              </a:rPr>
              <a:t>s</a:t>
            </a:r>
            <a:r>
              <a:rPr sz="1600" spc="-15" dirty="0">
                <a:solidFill>
                  <a:prstClr val="black"/>
                </a:solidFill>
                <a:latin typeface="Arial"/>
                <a:cs typeface="Arial"/>
              </a:rPr>
              <a:t>u</a:t>
            </a:r>
            <a:r>
              <a:rPr sz="1600" spc="-31" dirty="0">
                <a:solidFill>
                  <a:prstClr val="black"/>
                </a:solidFill>
                <a:latin typeface="Arial"/>
                <a:cs typeface="Arial"/>
              </a:rPr>
              <a:t>f</a:t>
            </a:r>
            <a:r>
              <a:rPr sz="1600" spc="-11" dirty="0">
                <a:solidFill>
                  <a:prstClr val="black"/>
                </a:solidFill>
                <a:latin typeface="Arial"/>
                <a:cs typeface="Arial"/>
              </a:rPr>
              <a:t>fix</a:t>
            </a:r>
            <a:r>
              <a:rPr sz="1600" spc="35" dirty="0">
                <a:solidFill>
                  <a:prstClr val="black"/>
                </a:solidFill>
                <a:latin typeface="Times New Roman"/>
                <a:cs typeface="Times New Roman"/>
              </a:rPr>
              <a:t> </a:t>
            </a:r>
            <a:r>
              <a:rPr sz="1600" spc="-11" dirty="0">
                <a:solidFill>
                  <a:prstClr val="black"/>
                </a:solidFill>
                <a:latin typeface="Arial"/>
                <a:cs typeface="Arial"/>
              </a:rPr>
              <a:t>IT</a:t>
            </a:r>
            <a:endParaRPr sz="1600">
              <a:solidFill>
                <a:prstClr val="black"/>
              </a:solidFill>
              <a:latin typeface="Arial"/>
              <a:cs typeface="Arial"/>
            </a:endParaRPr>
          </a:p>
          <a:p>
            <a:pPr marL="299110" indent="-286408">
              <a:spcBef>
                <a:spcPts val="961"/>
              </a:spcBef>
              <a:buFont typeface="Arial"/>
              <a:buChar char="•"/>
              <a:tabLst>
                <a:tab pos="299745" algn="l"/>
              </a:tabLst>
            </a:pPr>
            <a:r>
              <a:rPr sz="1600" spc="-20" dirty="0">
                <a:solidFill>
                  <a:prstClr val="black"/>
                </a:solidFill>
                <a:latin typeface="Arial"/>
                <a:cs typeface="Arial"/>
              </a:rPr>
              <a:t>DM</a:t>
            </a:r>
            <a:r>
              <a:rPr sz="1600" spc="-15" dirty="0">
                <a:solidFill>
                  <a:prstClr val="black"/>
                </a:solidFill>
                <a:latin typeface="Arial"/>
                <a:cs typeface="Arial"/>
              </a:rPr>
              <a:t>A</a:t>
            </a:r>
            <a:r>
              <a:rPr sz="1600" spc="-35" dirty="0">
                <a:solidFill>
                  <a:prstClr val="black"/>
                </a:solidFill>
                <a:latin typeface="Times New Roman"/>
                <a:cs typeface="Times New Roman"/>
              </a:rPr>
              <a:t> </a:t>
            </a:r>
            <a:r>
              <a:rPr sz="1600" spc="-11" dirty="0">
                <a:solidFill>
                  <a:prstClr val="black"/>
                </a:solidFill>
                <a:latin typeface="Arial"/>
                <a:cs typeface="Arial"/>
              </a:rPr>
              <a:t>–</a:t>
            </a:r>
            <a:r>
              <a:rPr sz="1600" spc="-5" dirty="0">
                <a:solidFill>
                  <a:prstClr val="black"/>
                </a:solidFill>
                <a:latin typeface="Arial"/>
                <a:cs typeface="Arial"/>
              </a:rPr>
              <a:t> </a:t>
            </a:r>
            <a:r>
              <a:rPr sz="1600" spc="-11" dirty="0">
                <a:solidFill>
                  <a:prstClr val="black"/>
                </a:solidFill>
                <a:latin typeface="Arial"/>
                <a:cs typeface="Arial"/>
              </a:rPr>
              <a:t>s</a:t>
            </a:r>
            <a:r>
              <a:rPr sz="1600" spc="-15" dirty="0">
                <a:solidFill>
                  <a:prstClr val="black"/>
                </a:solidFill>
                <a:latin typeface="Arial"/>
                <a:cs typeface="Arial"/>
              </a:rPr>
              <a:t>u</a:t>
            </a:r>
            <a:r>
              <a:rPr sz="1600" spc="-31" dirty="0">
                <a:solidFill>
                  <a:prstClr val="black"/>
                </a:solidFill>
                <a:latin typeface="Arial"/>
                <a:cs typeface="Arial"/>
              </a:rPr>
              <a:t>f</a:t>
            </a:r>
            <a:r>
              <a:rPr sz="1600" spc="-11" dirty="0">
                <a:solidFill>
                  <a:prstClr val="black"/>
                </a:solidFill>
                <a:latin typeface="Arial"/>
                <a:cs typeface="Arial"/>
              </a:rPr>
              <a:t>fix</a:t>
            </a:r>
            <a:r>
              <a:rPr sz="1600" spc="45" dirty="0">
                <a:solidFill>
                  <a:prstClr val="black"/>
                </a:solidFill>
                <a:latin typeface="Times New Roman"/>
                <a:cs typeface="Times New Roman"/>
              </a:rPr>
              <a:t> </a:t>
            </a:r>
            <a:r>
              <a:rPr sz="1600" spc="-20" dirty="0">
                <a:solidFill>
                  <a:prstClr val="black"/>
                </a:solidFill>
                <a:latin typeface="Arial"/>
                <a:cs typeface="Arial"/>
              </a:rPr>
              <a:t>DMA</a:t>
            </a:r>
            <a:endParaRPr sz="1600">
              <a:solidFill>
                <a:prstClr val="black"/>
              </a:solidFill>
              <a:latin typeface="Arial"/>
              <a:cs typeface="Arial"/>
            </a:endParaRPr>
          </a:p>
        </p:txBody>
      </p:sp>
      <p:sp>
        <p:nvSpPr>
          <p:cNvPr id="25" name="object 25"/>
          <p:cNvSpPr txBox="1"/>
          <p:nvPr/>
        </p:nvSpPr>
        <p:spPr>
          <a:xfrm>
            <a:off x="9405625" y="4465409"/>
            <a:ext cx="2338705" cy="738664"/>
          </a:xfrm>
          <a:prstGeom prst="rect">
            <a:avLst/>
          </a:prstGeom>
        </p:spPr>
        <p:txBody>
          <a:bodyPr vert="horz" wrap="square" lIns="0" tIns="0" rIns="0" bIns="0" rtlCol="0">
            <a:spAutoFit/>
          </a:bodyPr>
          <a:lstStyle/>
          <a:p>
            <a:pPr marL="12701" marR="5081">
              <a:lnSpc>
                <a:spcPct val="150000"/>
              </a:lnSpc>
            </a:pPr>
            <a:r>
              <a:rPr sz="1600" spc="-11" dirty="0">
                <a:solidFill>
                  <a:prstClr val="black"/>
                </a:solidFill>
                <a:latin typeface="Arial"/>
                <a:cs typeface="Arial"/>
              </a:rPr>
              <a:t>See</a:t>
            </a:r>
            <a:r>
              <a:rPr sz="1600" spc="45" dirty="0">
                <a:solidFill>
                  <a:prstClr val="black"/>
                </a:solidFill>
                <a:latin typeface="Times New Roman"/>
                <a:cs typeface="Times New Roman"/>
              </a:rPr>
              <a:t> </a:t>
            </a:r>
            <a:r>
              <a:rPr sz="1600" spc="-15" dirty="0">
                <a:solidFill>
                  <a:prstClr val="black"/>
                </a:solidFill>
                <a:latin typeface="Arial"/>
                <a:cs typeface="Arial"/>
              </a:rPr>
              <a:t>nex</a:t>
            </a:r>
            <a:r>
              <a:rPr sz="1600" spc="-5" dirty="0">
                <a:solidFill>
                  <a:prstClr val="black"/>
                </a:solidFill>
                <a:latin typeface="Arial"/>
                <a:cs typeface="Arial"/>
              </a:rPr>
              <a:t>t</a:t>
            </a:r>
            <a:r>
              <a:rPr sz="1600" spc="60" dirty="0">
                <a:solidFill>
                  <a:prstClr val="black"/>
                </a:solidFill>
                <a:latin typeface="Times New Roman"/>
                <a:cs typeface="Times New Roman"/>
              </a:rPr>
              <a:t> </a:t>
            </a:r>
            <a:r>
              <a:rPr sz="1600" spc="-5" dirty="0">
                <a:solidFill>
                  <a:prstClr val="black"/>
                </a:solidFill>
                <a:latin typeface="Arial"/>
                <a:cs typeface="Arial"/>
              </a:rPr>
              <a:t>sli</a:t>
            </a:r>
            <a:r>
              <a:rPr sz="1600" spc="-15" dirty="0">
                <a:solidFill>
                  <a:prstClr val="black"/>
                </a:solidFill>
                <a:latin typeface="Arial"/>
                <a:cs typeface="Arial"/>
              </a:rPr>
              <a:t>de</a:t>
            </a:r>
            <a:r>
              <a:rPr sz="1600" spc="-11" dirty="0">
                <a:solidFill>
                  <a:prstClr val="black"/>
                </a:solidFill>
                <a:latin typeface="Arial"/>
                <a:cs typeface="Arial"/>
              </a:rPr>
              <a:t>s</a:t>
            </a:r>
            <a:r>
              <a:rPr sz="1600" spc="25" dirty="0">
                <a:solidFill>
                  <a:prstClr val="black"/>
                </a:solidFill>
                <a:latin typeface="Times New Roman"/>
                <a:cs typeface="Times New Roman"/>
              </a:rPr>
              <a:t> </a:t>
            </a:r>
            <a:r>
              <a:rPr sz="1600" spc="-11" dirty="0">
                <a:solidFill>
                  <a:prstClr val="black"/>
                </a:solidFill>
                <a:latin typeface="Arial"/>
                <a:cs typeface="Arial"/>
              </a:rPr>
              <a:t>for</a:t>
            </a:r>
            <a:r>
              <a:rPr sz="1600" spc="51" dirty="0">
                <a:solidFill>
                  <a:prstClr val="black"/>
                </a:solidFill>
                <a:latin typeface="Times New Roman"/>
                <a:cs typeface="Times New Roman"/>
              </a:rPr>
              <a:t> </a:t>
            </a:r>
            <a:r>
              <a:rPr sz="1600" spc="-11" dirty="0">
                <a:solidFill>
                  <a:prstClr val="black"/>
                </a:solidFill>
                <a:latin typeface="Arial"/>
                <a:cs typeface="Arial"/>
              </a:rPr>
              <a:t>further</a:t>
            </a:r>
            <a:r>
              <a:rPr sz="1600" spc="-5" dirty="0">
                <a:solidFill>
                  <a:prstClr val="black"/>
                </a:solidFill>
                <a:latin typeface="Times New Roman"/>
                <a:cs typeface="Times New Roman"/>
              </a:rPr>
              <a:t> </a:t>
            </a:r>
            <a:r>
              <a:rPr sz="1600" spc="-15" dirty="0">
                <a:solidFill>
                  <a:prstClr val="black"/>
                </a:solidFill>
                <a:latin typeface="Arial"/>
                <a:cs typeface="Arial"/>
              </a:rPr>
              <a:t>deta</a:t>
            </a:r>
            <a:r>
              <a:rPr sz="1600" dirty="0">
                <a:solidFill>
                  <a:prstClr val="black"/>
                </a:solidFill>
                <a:latin typeface="Arial"/>
                <a:cs typeface="Arial"/>
              </a:rPr>
              <a:t>i</a:t>
            </a:r>
            <a:r>
              <a:rPr sz="1600" spc="-11" dirty="0">
                <a:solidFill>
                  <a:prstClr val="black"/>
                </a:solidFill>
                <a:latin typeface="Arial"/>
                <a:cs typeface="Arial"/>
              </a:rPr>
              <a:t>ls</a:t>
            </a:r>
            <a:endParaRPr sz="1600" dirty="0">
              <a:solidFill>
                <a:prstClr val="black"/>
              </a:solidFill>
              <a:latin typeface="Arial"/>
              <a:cs typeface="Arial"/>
            </a:endParaRPr>
          </a:p>
        </p:txBody>
      </p:sp>
      <p:sp>
        <p:nvSpPr>
          <p:cNvPr id="26" name="object 26"/>
          <p:cNvSpPr/>
          <p:nvPr/>
        </p:nvSpPr>
        <p:spPr>
          <a:xfrm>
            <a:off x="8455664" y="2135125"/>
            <a:ext cx="838200" cy="290195"/>
          </a:xfrm>
          <a:custGeom>
            <a:avLst/>
            <a:gdLst/>
            <a:ahLst/>
            <a:cxnLst/>
            <a:rect l="l" t="t" r="r" b="b"/>
            <a:pathLst>
              <a:path w="838200" h="290194">
                <a:moveTo>
                  <a:pt x="837687" y="0"/>
                </a:moveTo>
                <a:lnTo>
                  <a:pt x="831895" y="48560"/>
                </a:lnTo>
                <a:lnTo>
                  <a:pt x="815785" y="90651"/>
                </a:lnTo>
                <a:lnTo>
                  <a:pt x="791252" y="123700"/>
                </a:lnTo>
                <a:lnTo>
                  <a:pt x="748718" y="149255"/>
                </a:lnTo>
                <a:lnTo>
                  <a:pt x="530235" y="152399"/>
                </a:lnTo>
                <a:lnTo>
                  <a:pt x="517981" y="153308"/>
                </a:lnTo>
                <a:lnTo>
                  <a:pt x="473497" y="173529"/>
                </a:lnTo>
                <a:lnTo>
                  <a:pt x="446862" y="203448"/>
                </a:lnTo>
                <a:lnTo>
                  <a:pt x="428098" y="243162"/>
                </a:lnTo>
                <a:lnTo>
                  <a:pt x="419099" y="290105"/>
                </a:lnTo>
                <a:lnTo>
                  <a:pt x="418243" y="275234"/>
                </a:lnTo>
                <a:lnTo>
                  <a:pt x="407389" y="232335"/>
                </a:lnTo>
                <a:lnTo>
                  <a:pt x="385857" y="195087"/>
                </a:lnTo>
                <a:lnTo>
                  <a:pt x="355899" y="167451"/>
                </a:lnTo>
                <a:lnTo>
                  <a:pt x="319770" y="153387"/>
                </a:lnTo>
                <a:lnTo>
                  <a:pt x="111135" y="152399"/>
                </a:lnTo>
                <a:lnTo>
                  <a:pt x="98881" y="151491"/>
                </a:lnTo>
                <a:lnTo>
                  <a:pt x="54397" y="131264"/>
                </a:lnTo>
                <a:lnTo>
                  <a:pt x="27762" y="101339"/>
                </a:lnTo>
                <a:lnTo>
                  <a:pt x="8998" y="61624"/>
                </a:lnTo>
                <a:lnTo>
                  <a:pt x="1797" y="30978"/>
                </a:lnTo>
                <a:lnTo>
                  <a:pt x="0" y="14690"/>
                </a:lnTo>
              </a:path>
            </a:pathLst>
          </a:custGeom>
          <a:ln w="9143">
            <a:solidFill>
              <a:srgbClr val="34A6DB"/>
            </a:solidFill>
          </a:ln>
        </p:spPr>
        <p:txBody>
          <a:bodyPr wrap="square" lIns="0" tIns="0" rIns="0" bIns="0" rtlCol="0"/>
          <a:lstStyle/>
          <a:p>
            <a:endParaRPr>
              <a:solidFill>
                <a:prstClr val="black"/>
              </a:solidFill>
            </a:endParaRPr>
          </a:p>
        </p:txBody>
      </p:sp>
      <p:sp>
        <p:nvSpPr>
          <p:cNvPr id="27" name="object 27"/>
          <p:cNvSpPr/>
          <p:nvPr/>
        </p:nvSpPr>
        <p:spPr>
          <a:xfrm>
            <a:off x="1321308" y="6298692"/>
            <a:ext cx="10762488" cy="49377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8" name="object 28"/>
          <p:cNvSpPr/>
          <p:nvPr/>
        </p:nvSpPr>
        <p:spPr>
          <a:xfrm>
            <a:off x="1264920" y="6256019"/>
            <a:ext cx="10797540" cy="60350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9" name="object 29"/>
          <p:cNvSpPr/>
          <p:nvPr/>
        </p:nvSpPr>
        <p:spPr>
          <a:xfrm>
            <a:off x="1368552" y="6326125"/>
            <a:ext cx="10668000" cy="3992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30" name="object 30"/>
          <p:cNvSpPr/>
          <p:nvPr/>
        </p:nvSpPr>
        <p:spPr>
          <a:xfrm>
            <a:off x="1368552" y="6326125"/>
            <a:ext cx="10668000" cy="399415"/>
          </a:xfrm>
          <a:custGeom>
            <a:avLst/>
            <a:gdLst/>
            <a:ahLst/>
            <a:cxnLst/>
            <a:rect l="l" t="t" r="r" b="b"/>
            <a:pathLst>
              <a:path w="10668000" h="399415">
                <a:moveTo>
                  <a:pt x="0" y="399287"/>
                </a:moveTo>
                <a:lnTo>
                  <a:pt x="10667999" y="399287"/>
                </a:lnTo>
                <a:lnTo>
                  <a:pt x="10667999" y="0"/>
                </a:lnTo>
                <a:lnTo>
                  <a:pt x="0" y="0"/>
                </a:lnTo>
                <a:lnTo>
                  <a:pt x="0" y="399287"/>
                </a:lnTo>
                <a:close/>
              </a:path>
            </a:pathLst>
          </a:custGeom>
          <a:ln w="9143">
            <a:solidFill>
              <a:srgbClr val="BACC00"/>
            </a:solidFill>
          </a:ln>
        </p:spPr>
        <p:txBody>
          <a:bodyPr wrap="square" lIns="0" tIns="0" rIns="0" bIns="0" rtlCol="0"/>
          <a:lstStyle/>
          <a:p>
            <a:endParaRPr>
              <a:solidFill>
                <a:prstClr val="black"/>
              </a:solidFill>
            </a:endParaRPr>
          </a:p>
        </p:txBody>
      </p:sp>
      <p:sp>
        <p:nvSpPr>
          <p:cNvPr id="31" name="object 31"/>
          <p:cNvSpPr txBox="1"/>
          <p:nvPr/>
        </p:nvSpPr>
        <p:spPr>
          <a:xfrm>
            <a:off x="1448183" y="6383643"/>
            <a:ext cx="10433686" cy="307777"/>
          </a:xfrm>
          <a:prstGeom prst="rect">
            <a:avLst/>
          </a:prstGeom>
        </p:spPr>
        <p:txBody>
          <a:bodyPr vert="horz" wrap="square" lIns="0" tIns="0" rIns="0" bIns="0" rtlCol="0">
            <a:spAutoFit/>
          </a:bodyPr>
          <a:lstStyle/>
          <a:p>
            <a:pPr marL="12701"/>
            <a:r>
              <a:rPr sz="2000" b="1" spc="-5" dirty="0">
                <a:solidFill>
                  <a:prstClr val="black"/>
                </a:solidFill>
                <a:latin typeface="Arial"/>
                <a:cs typeface="Arial"/>
              </a:rPr>
              <a:t>Hint</a:t>
            </a:r>
            <a:r>
              <a:rPr sz="2000" b="1" dirty="0">
                <a:solidFill>
                  <a:prstClr val="black"/>
                </a:solidFill>
                <a:latin typeface="Arial"/>
                <a:cs typeface="Arial"/>
              </a:rPr>
              <a:t>:</a:t>
            </a:r>
            <a:r>
              <a:rPr sz="2000" b="1" spc="3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find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ope</a:t>
            </a:r>
            <a:r>
              <a:rPr sz="2000" dirty="0">
                <a:solidFill>
                  <a:prstClr val="black"/>
                </a:solidFill>
                <a:latin typeface="Arial"/>
                <a:cs typeface="Arial"/>
              </a:rPr>
              <a:t>r</a:t>
            </a:r>
            <a:r>
              <a:rPr sz="2000" spc="20" dirty="0">
                <a:solidFill>
                  <a:prstClr val="black"/>
                </a:solidFill>
                <a:latin typeface="Times New Roman"/>
                <a:cs typeface="Times New Roman"/>
              </a:rPr>
              <a:t> </a:t>
            </a:r>
            <a:r>
              <a:rPr sz="2000" dirty="0">
                <a:solidFill>
                  <a:prstClr val="black"/>
                </a:solidFill>
                <a:latin typeface="Arial"/>
                <a:cs typeface="Arial"/>
              </a:rPr>
              <a:t>function</a:t>
            </a:r>
            <a:r>
              <a:rPr sz="2000" spc="20" dirty="0">
                <a:solidFill>
                  <a:prstClr val="black"/>
                </a:solidFill>
                <a:latin typeface="Times New Roman"/>
                <a:cs typeface="Times New Roman"/>
              </a:rPr>
              <a:t> </a:t>
            </a:r>
            <a:r>
              <a:rPr sz="2000" dirty="0">
                <a:solidFill>
                  <a:prstClr val="black"/>
                </a:solidFill>
                <a:latin typeface="Arial"/>
                <a:cs typeface="Arial"/>
              </a:rPr>
              <a:t>for</a:t>
            </a:r>
            <a:r>
              <a:rPr sz="2000" spc="3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plea</a:t>
            </a:r>
            <a:r>
              <a:rPr sz="2000" spc="5" dirty="0">
                <a:solidFill>
                  <a:prstClr val="black"/>
                </a:solidFill>
                <a:latin typeface="Arial"/>
                <a:cs typeface="Arial"/>
              </a:rPr>
              <a:t>s</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t</a:t>
            </a:r>
            <a:r>
              <a:rPr sz="2000" spc="-15" dirty="0">
                <a:solidFill>
                  <a:prstClr val="black"/>
                </a:solidFill>
                <a:latin typeface="Arial"/>
                <a:cs typeface="Arial"/>
              </a:rPr>
              <a:t>y</a:t>
            </a:r>
            <a:r>
              <a:rPr sz="2000" spc="-5" dirty="0">
                <a:solidFill>
                  <a:prstClr val="black"/>
                </a:solidFill>
                <a:latin typeface="Arial"/>
                <a:cs typeface="Arial"/>
              </a:rPr>
              <a:t>p</a:t>
            </a:r>
            <a:r>
              <a:rPr sz="2000" dirty="0">
                <a:solidFill>
                  <a:prstClr val="black"/>
                </a:solidFill>
                <a:latin typeface="Arial"/>
                <a:cs typeface="Arial"/>
              </a:rPr>
              <a:t>e</a:t>
            </a:r>
            <a:r>
              <a:rPr sz="2000" spc="60" dirty="0">
                <a:solidFill>
                  <a:prstClr val="black"/>
                </a:solidFill>
                <a:latin typeface="Times New Roman"/>
                <a:cs typeface="Times New Roman"/>
              </a:rPr>
              <a:t> </a:t>
            </a:r>
            <a:r>
              <a:rPr sz="2000" b="1" spc="-5" dirty="0">
                <a:solidFill>
                  <a:srgbClr val="FF0000"/>
                </a:solidFill>
                <a:latin typeface="Courier New"/>
                <a:cs typeface="Courier New"/>
              </a:rPr>
              <a:t>HAL_PPP</a:t>
            </a:r>
            <a:r>
              <a:rPr sz="2000" b="1" dirty="0">
                <a:solidFill>
                  <a:srgbClr val="FF0000"/>
                </a:solidFill>
                <a:latin typeface="Courier New"/>
                <a:cs typeface="Courier New"/>
              </a:rPr>
              <a:t>_</a:t>
            </a:r>
            <a:r>
              <a:rPr sz="2000" b="1" spc="45" dirty="0">
                <a:solidFill>
                  <a:srgbClr val="FF0000"/>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25" dirty="0">
                <a:solidFill>
                  <a:prstClr val="black"/>
                </a:solidFill>
                <a:latin typeface="Times New Roman"/>
                <a:cs typeface="Times New Roman"/>
              </a:rPr>
              <a:t> </a:t>
            </a:r>
            <a:r>
              <a:rPr sz="2000" b="1" spc="-5" dirty="0">
                <a:solidFill>
                  <a:prstClr val="black"/>
                </a:solidFill>
                <a:latin typeface="Arial"/>
                <a:cs typeface="Arial"/>
              </a:rPr>
              <a:t>C</a:t>
            </a:r>
            <a:r>
              <a:rPr sz="2000" b="1" spc="5" dirty="0">
                <a:solidFill>
                  <a:prstClr val="black"/>
                </a:solidFill>
                <a:latin typeface="Arial"/>
                <a:cs typeface="Arial"/>
              </a:rPr>
              <a:t>t</a:t>
            </a:r>
            <a:r>
              <a:rPr sz="2000" b="1" spc="-5" dirty="0">
                <a:solidFill>
                  <a:prstClr val="black"/>
                </a:solidFill>
                <a:latin typeface="Arial"/>
                <a:cs typeface="Arial"/>
              </a:rPr>
              <a:t>rl+Space</a:t>
            </a:r>
            <a:endParaRPr sz="2000">
              <a:solidFill>
                <a:prstClr val="black"/>
              </a:solidFill>
              <a:latin typeface="Arial"/>
              <a:cs typeface="Arial"/>
            </a:endParaRPr>
          </a:p>
        </p:txBody>
      </p:sp>
      <p:sp>
        <p:nvSpPr>
          <p:cNvPr id="32" name="Slide Number Placeholder 31"/>
          <p:cNvSpPr>
            <a:spLocks noGrp="1"/>
          </p:cNvSpPr>
          <p:nvPr>
            <p:ph type="sldNum" sz="quarter" idx="12"/>
          </p:nvPr>
        </p:nvSpPr>
        <p:spPr/>
        <p:txBody>
          <a:bodyPr/>
          <a:lstStyle/>
          <a:p>
            <a:fld id="{5B31B9E4-8E4D-4C86-BFD7-412B282B373B}" type="slidenum">
              <a:rPr lang="fr-FR" smtClean="0">
                <a:solidFill>
                  <a:prstClr val="white"/>
                </a:solidFill>
              </a:rPr>
              <a:pPr/>
              <a:t>105</a:t>
            </a:fld>
            <a:endParaRPr lang="fr-FR" dirty="0">
              <a:solidFill>
                <a:prstClr val="white"/>
              </a:solidFill>
            </a:endParaRPr>
          </a:p>
        </p:txBody>
      </p:sp>
    </p:spTree>
    <p:extLst>
      <p:ext uri="{BB962C8B-B14F-4D97-AF65-F5344CB8AC3E}">
        <p14:creationId xmlns:p14="http://schemas.microsoft.com/office/powerpoint/2010/main" val="251318355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19</a:t>
            </a:r>
            <a:endParaRPr sz="1600">
              <a:solidFill>
                <a:prstClr val="black"/>
              </a:solidFill>
              <a:latin typeface="Arial"/>
              <a:cs typeface="Arial"/>
            </a:endParaRPr>
          </a:p>
        </p:txBody>
      </p:sp>
      <p:sp>
        <p:nvSpPr>
          <p:cNvPr id="4" name="object 4"/>
          <p:cNvSpPr txBox="1">
            <a:spLocks noGrp="1"/>
          </p:cNvSpPr>
          <p:nvPr>
            <p:ph type="title"/>
          </p:nvPr>
        </p:nvSpPr>
        <p:spPr>
          <a:xfrm>
            <a:off x="618135" y="75800"/>
            <a:ext cx="7915671" cy="1962076"/>
          </a:xfrm>
          <a:prstGeom prst="rect">
            <a:avLst/>
          </a:prstGeom>
        </p:spPr>
        <p:txBody>
          <a:bodyPr vert="horz" wrap="square" lIns="0" tIns="0" rIns="0" bIns="0" rtlCol="0">
            <a:spAutoFit/>
          </a:bodyPr>
          <a:lstStyle/>
          <a:p>
            <a:pPr marL="914400" algn="l">
              <a:lnSpc>
                <a:spcPts val="5116"/>
              </a:lnSpc>
            </a:pPr>
            <a:r>
              <a:rPr sz="3600" spc="-35" dirty="0"/>
              <a:t>HA</a:t>
            </a:r>
            <a:r>
              <a:rPr sz="3600" spc="-25" dirty="0"/>
              <a:t>L</a:t>
            </a:r>
            <a:r>
              <a:rPr sz="3600" spc="-31" dirty="0">
                <a:latin typeface="Times New Roman"/>
                <a:cs typeface="Times New Roman"/>
              </a:rPr>
              <a:t> </a:t>
            </a:r>
            <a:r>
              <a:rPr sz="3600" spc="-25" dirty="0" smtClean="0"/>
              <a:t>library</a:t>
            </a:r>
            <a:r>
              <a:rPr lang="pt-BR" sz="3600" spc="-25" dirty="0" smtClean="0"/>
              <a:t/>
            </a:r>
            <a:br>
              <a:rPr lang="pt-BR" sz="3600" spc="-25" dirty="0" smtClean="0"/>
            </a:br>
            <a:r>
              <a:rPr lang="pt-BR" sz="3600" spc="-5" dirty="0" smtClean="0"/>
              <a:t>acti</a:t>
            </a:r>
            <a:r>
              <a:rPr lang="pt-BR" sz="3600" spc="-11" dirty="0" smtClean="0"/>
              <a:t>o</a:t>
            </a:r>
            <a:r>
              <a:rPr lang="pt-BR" sz="3600" spc="-5" dirty="0" smtClean="0"/>
              <a:t>n</a:t>
            </a:r>
            <a:r>
              <a:rPr lang="pt-BR" sz="3600" dirty="0" smtClean="0"/>
              <a:t>s</a:t>
            </a:r>
            <a:r>
              <a:rPr lang="pt-BR" sz="3600" spc="75" dirty="0" smtClean="0">
                <a:latin typeface="Times New Roman"/>
                <a:cs typeface="Times New Roman"/>
              </a:rPr>
              <a:t> </a:t>
            </a:r>
            <a:r>
              <a:rPr lang="pt-BR" sz="3600" spc="-5" dirty="0"/>
              <a:t>o</a:t>
            </a:r>
            <a:r>
              <a:rPr lang="pt-BR" sz="3600" dirty="0"/>
              <a:t>n</a:t>
            </a:r>
            <a:r>
              <a:rPr lang="pt-BR" sz="3600" spc="80" dirty="0">
                <a:latin typeface="Times New Roman"/>
                <a:cs typeface="Times New Roman"/>
              </a:rPr>
              <a:t> </a:t>
            </a:r>
            <a:r>
              <a:rPr lang="pt-BR" sz="3600" spc="-5" dirty="0"/>
              <a:t>p</a:t>
            </a:r>
            <a:r>
              <a:rPr lang="pt-BR" sz="3600" spc="-15" dirty="0"/>
              <a:t>e</a:t>
            </a:r>
            <a:r>
              <a:rPr lang="pt-BR" sz="3600" dirty="0"/>
              <a:t>rip</a:t>
            </a:r>
            <a:r>
              <a:rPr lang="pt-BR" sz="3600" spc="-15" dirty="0"/>
              <a:t>h</a:t>
            </a:r>
            <a:r>
              <a:rPr lang="pt-BR" sz="3600" spc="-5" dirty="0"/>
              <a:t>er</a:t>
            </a:r>
            <a:r>
              <a:rPr lang="pt-BR" sz="3600" spc="-11" dirty="0"/>
              <a:t>a</a:t>
            </a:r>
            <a:r>
              <a:rPr lang="pt-BR" sz="3600" spc="-5" dirty="0"/>
              <a:t>ls</a:t>
            </a:r>
            <a:r>
              <a:rPr lang="pt-BR" sz="3600" dirty="0">
                <a:solidFill>
                  <a:prstClr val="black"/>
                </a:solidFill>
              </a:rPr>
              <a:t/>
            </a:r>
            <a:br>
              <a:rPr lang="pt-BR" sz="3600" dirty="0">
                <a:solidFill>
                  <a:prstClr val="black"/>
                </a:solidFill>
              </a:rPr>
            </a:br>
            <a:endParaRPr sz="3600" dirty="0">
              <a:latin typeface="Times New Roman"/>
              <a:cs typeface="Times New Roman"/>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300" y="1545750"/>
            <a:ext cx="10400665" cy="3176126"/>
          </a:xfrm>
          <a:prstGeom prst="rect">
            <a:avLst/>
          </a:prstGeom>
        </p:spPr>
        <p:txBody>
          <a:bodyPr vert="horz" wrap="square" lIns="0" tIns="0" rIns="0" bIns="0" rtlCol="0">
            <a:spAutoFit/>
          </a:bodyPr>
          <a:lstStyle/>
          <a:p>
            <a:pPr marL="355629" indent="-342928">
              <a:buFont typeface="Arial"/>
              <a:buChar char="•"/>
              <a:tabLst>
                <a:tab pos="356265" algn="l"/>
              </a:tabLst>
            </a:pPr>
            <a:r>
              <a:rPr sz="2401" dirty="0">
                <a:solidFill>
                  <a:prstClr val="black"/>
                </a:solidFill>
                <a:latin typeface="Arial"/>
                <a:cs typeface="Arial"/>
              </a:rPr>
              <a:t>Most</a:t>
            </a:r>
            <a:r>
              <a:rPr sz="2401" spc="65" dirty="0">
                <a:solidFill>
                  <a:prstClr val="black"/>
                </a:solidFill>
                <a:latin typeface="Times New Roman"/>
                <a:cs typeface="Times New Roman"/>
              </a:rPr>
              <a:t> </a:t>
            </a:r>
            <a:r>
              <a:rPr sz="2401" spc="-11" dirty="0">
                <a:solidFill>
                  <a:prstClr val="black"/>
                </a:solidFill>
                <a:latin typeface="Arial"/>
                <a:cs typeface="Arial"/>
              </a:rPr>
              <a:t>o</a:t>
            </a:r>
            <a:r>
              <a:rPr sz="2401" dirty="0">
                <a:solidFill>
                  <a:prstClr val="black"/>
                </a:solidFill>
                <a:latin typeface="Arial"/>
                <a:cs typeface="Arial"/>
              </a:rPr>
              <a:t>f</a:t>
            </a:r>
            <a:r>
              <a:rPr sz="2401" spc="51" dirty="0">
                <a:solidFill>
                  <a:prstClr val="black"/>
                </a:solidFill>
                <a:latin typeface="Times New Roman"/>
                <a:cs typeface="Times New Roman"/>
              </a:rPr>
              <a:t> </a:t>
            </a:r>
            <a:r>
              <a:rPr sz="2401" dirty="0">
                <a:solidFill>
                  <a:prstClr val="black"/>
                </a:solidFill>
                <a:latin typeface="Arial"/>
                <a:cs typeface="Arial"/>
              </a:rPr>
              <a:t>the</a:t>
            </a:r>
            <a:r>
              <a:rPr sz="2401" spc="65" dirty="0">
                <a:solidFill>
                  <a:prstClr val="black"/>
                </a:solidFill>
                <a:latin typeface="Times New Roman"/>
                <a:cs typeface="Times New Roman"/>
              </a:rPr>
              <a:t> </a:t>
            </a:r>
            <a:r>
              <a:rPr sz="2401" dirty="0">
                <a:solidFill>
                  <a:prstClr val="black"/>
                </a:solidFill>
                <a:latin typeface="Arial"/>
                <a:cs typeface="Arial"/>
              </a:rPr>
              <a:t>co</a:t>
            </a:r>
            <a:r>
              <a:rPr sz="2401" spc="-11" dirty="0">
                <a:solidFill>
                  <a:prstClr val="black"/>
                </a:solidFill>
                <a:latin typeface="Arial"/>
                <a:cs typeface="Arial"/>
              </a:rPr>
              <a:t>n</a:t>
            </a:r>
            <a:r>
              <a:rPr sz="2401" dirty="0">
                <a:solidFill>
                  <a:prstClr val="black"/>
                </a:solidFill>
                <a:latin typeface="Arial"/>
                <a:cs typeface="Arial"/>
              </a:rPr>
              <a:t>fig</a:t>
            </a:r>
            <a:r>
              <a:rPr sz="2401" spc="-15" dirty="0">
                <a:solidFill>
                  <a:prstClr val="black"/>
                </a:solidFill>
                <a:latin typeface="Arial"/>
                <a:cs typeface="Arial"/>
              </a:rPr>
              <a:t>u</a:t>
            </a:r>
            <a:r>
              <a:rPr sz="2401" dirty="0">
                <a:solidFill>
                  <a:prstClr val="black"/>
                </a:solidFill>
                <a:latin typeface="Arial"/>
                <a:cs typeface="Arial"/>
              </a:rPr>
              <a:t>ration</a:t>
            </a:r>
            <a:r>
              <a:rPr sz="2401" spc="85" dirty="0">
                <a:solidFill>
                  <a:prstClr val="black"/>
                </a:solidFill>
                <a:latin typeface="Times New Roman"/>
                <a:cs typeface="Times New Roman"/>
              </a:rPr>
              <a:t> </a:t>
            </a:r>
            <a:r>
              <a:rPr sz="2401" spc="-5" dirty="0">
                <a:solidFill>
                  <a:prstClr val="black"/>
                </a:solidFill>
                <a:latin typeface="Arial"/>
                <a:cs typeface="Arial"/>
              </a:rPr>
              <a:t>proc</a:t>
            </a:r>
            <a:r>
              <a:rPr sz="2401" spc="-11" dirty="0">
                <a:solidFill>
                  <a:prstClr val="black"/>
                </a:solidFill>
                <a:latin typeface="Arial"/>
                <a:cs typeface="Arial"/>
              </a:rPr>
              <a:t>e</a:t>
            </a:r>
            <a:r>
              <a:rPr sz="2401" spc="-5" dirty="0">
                <a:solidFill>
                  <a:prstClr val="black"/>
                </a:solidFill>
                <a:latin typeface="Arial"/>
                <a:cs typeface="Arial"/>
              </a:rPr>
              <a:t>d</a:t>
            </a:r>
            <a:r>
              <a:rPr sz="2401" spc="-11" dirty="0">
                <a:solidFill>
                  <a:prstClr val="black"/>
                </a:solidFill>
                <a:latin typeface="Arial"/>
                <a:cs typeface="Arial"/>
              </a:rPr>
              <a:t>u</a:t>
            </a:r>
            <a:r>
              <a:rPr sz="2401" dirty="0">
                <a:solidFill>
                  <a:prstClr val="black"/>
                </a:solidFill>
                <a:latin typeface="Arial"/>
                <a:cs typeface="Arial"/>
              </a:rPr>
              <a:t>res</a:t>
            </a:r>
            <a:r>
              <a:rPr sz="2401" spc="75" dirty="0">
                <a:solidFill>
                  <a:prstClr val="black"/>
                </a:solidFill>
                <a:latin typeface="Times New Roman"/>
                <a:cs typeface="Times New Roman"/>
              </a:rPr>
              <a:t> </a:t>
            </a:r>
            <a:r>
              <a:rPr sz="2401" spc="-5" dirty="0">
                <a:solidFill>
                  <a:prstClr val="black"/>
                </a:solidFill>
                <a:latin typeface="Arial"/>
                <a:cs typeface="Arial"/>
              </a:rPr>
              <a:t>ar</a:t>
            </a:r>
            <a:r>
              <a:rPr sz="2401" dirty="0">
                <a:solidFill>
                  <a:prstClr val="black"/>
                </a:solidFill>
                <a:latin typeface="Arial"/>
                <a:cs typeface="Arial"/>
              </a:rPr>
              <a:t>e</a:t>
            </a:r>
            <a:r>
              <a:rPr sz="2401" spc="65" dirty="0">
                <a:solidFill>
                  <a:prstClr val="black"/>
                </a:solidFill>
                <a:latin typeface="Times New Roman"/>
                <a:cs typeface="Times New Roman"/>
              </a:rPr>
              <a:t> </a:t>
            </a:r>
            <a:r>
              <a:rPr sz="2401" spc="-5" dirty="0">
                <a:solidFill>
                  <a:prstClr val="black"/>
                </a:solidFill>
                <a:latin typeface="Arial"/>
                <a:cs typeface="Arial"/>
              </a:rPr>
              <a:t>prep</a:t>
            </a:r>
            <a:r>
              <a:rPr sz="2401" spc="-11" dirty="0">
                <a:solidFill>
                  <a:prstClr val="black"/>
                </a:solidFill>
                <a:latin typeface="Arial"/>
                <a:cs typeface="Arial"/>
              </a:rPr>
              <a:t>a</a:t>
            </a:r>
            <a:r>
              <a:rPr sz="2401" dirty="0">
                <a:solidFill>
                  <a:prstClr val="black"/>
                </a:solidFill>
                <a:latin typeface="Arial"/>
                <a:cs typeface="Arial"/>
              </a:rPr>
              <a:t>red</a:t>
            </a:r>
            <a:r>
              <a:rPr sz="2401" spc="75" dirty="0">
                <a:solidFill>
                  <a:prstClr val="black"/>
                </a:solidFill>
                <a:latin typeface="Times New Roman"/>
                <a:cs typeface="Times New Roman"/>
              </a:rPr>
              <a:t> </a:t>
            </a:r>
            <a:r>
              <a:rPr sz="2401" spc="-5" dirty="0">
                <a:solidFill>
                  <a:prstClr val="black"/>
                </a:solidFill>
                <a:latin typeface="Arial"/>
                <a:cs typeface="Arial"/>
              </a:rPr>
              <a:t>a</a:t>
            </a:r>
            <a:r>
              <a:rPr sz="2401" spc="-11" dirty="0">
                <a:solidFill>
                  <a:prstClr val="black"/>
                </a:solidFill>
                <a:latin typeface="Arial"/>
                <a:cs typeface="Arial"/>
              </a:rPr>
              <a:t>n</a:t>
            </a:r>
            <a:r>
              <a:rPr sz="2401" dirty="0">
                <a:solidFill>
                  <a:prstClr val="black"/>
                </a:solidFill>
                <a:latin typeface="Arial"/>
                <a:cs typeface="Arial"/>
              </a:rPr>
              <a:t>d</a:t>
            </a:r>
            <a:r>
              <a:rPr sz="2401" spc="75" dirty="0">
                <a:solidFill>
                  <a:prstClr val="black"/>
                </a:solidFill>
                <a:latin typeface="Times New Roman"/>
                <a:cs typeface="Times New Roman"/>
              </a:rPr>
              <a:t> </a:t>
            </a:r>
            <a:r>
              <a:rPr sz="2401" spc="-5" dirty="0">
                <a:solidFill>
                  <a:prstClr val="black"/>
                </a:solidFill>
                <a:latin typeface="Arial"/>
                <a:cs typeface="Arial"/>
              </a:rPr>
              <a:t>g</a:t>
            </a:r>
            <a:r>
              <a:rPr sz="2401" spc="-11" dirty="0">
                <a:solidFill>
                  <a:prstClr val="black"/>
                </a:solidFill>
                <a:latin typeface="Arial"/>
                <a:cs typeface="Arial"/>
              </a:rPr>
              <a:t>e</a:t>
            </a:r>
            <a:r>
              <a:rPr sz="2401" spc="-5" dirty="0">
                <a:solidFill>
                  <a:prstClr val="black"/>
                </a:solidFill>
                <a:latin typeface="Arial"/>
                <a:cs typeface="Arial"/>
              </a:rPr>
              <a:t>n</a:t>
            </a:r>
            <a:r>
              <a:rPr sz="2401" spc="-11" dirty="0">
                <a:solidFill>
                  <a:prstClr val="black"/>
                </a:solidFill>
                <a:latin typeface="Arial"/>
                <a:cs typeface="Arial"/>
              </a:rPr>
              <a:t>e</a:t>
            </a:r>
            <a:r>
              <a:rPr sz="2401" dirty="0">
                <a:solidFill>
                  <a:prstClr val="black"/>
                </a:solidFill>
                <a:latin typeface="Arial"/>
                <a:cs typeface="Arial"/>
              </a:rPr>
              <a:t>rated</a:t>
            </a:r>
            <a:r>
              <a:rPr sz="2401" spc="75" dirty="0">
                <a:solidFill>
                  <a:prstClr val="black"/>
                </a:solidFill>
                <a:latin typeface="Times New Roman"/>
                <a:cs typeface="Times New Roman"/>
              </a:rPr>
              <a:t> </a:t>
            </a:r>
            <a:r>
              <a:rPr sz="2401" spc="-5" dirty="0">
                <a:solidFill>
                  <a:prstClr val="black"/>
                </a:solidFill>
                <a:latin typeface="Arial"/>
                <a:cs typeface="Arial"/>
              </a:rPr>
              <a:t>by</a:t>
            </a:r>
            <a:endParaRPr sz="2401">
              <a:solidFill>
                <a:prstClr val="black"/>
              </a:solidFill>
              <a:latin typeface="Arial"/>
              <a:cs typeface="Arial"/>
            </a:endParaRPr>
          </a:p>
          <a:p>
            <a:pPr marL="355629"/>
            <a:r>
              <a:rPr sz="2401" dirty="0">
                <a:solidFill>
                  <a:prstClr val="black"/>
                </a:solidFill>
                <a:latin typeface="Arial"/>
                <a:cs typeface="Arial"/>
              </a:rPr>
              <a:t>STM32</a:t>
            </a:r>
            <a:r>
              <a:rPr sz="2401" spc="-15" dirty="0">
                <a:solidFill>
                  <a:prstClr val="black"/>
                </a:solidFill>
                <a:latin typeface="Arial"/>
                <a:cs typeface="Arial"/>
              </a:rPr>
              <a:t>C</a:t>
            </a:r>
            <a:r>
              <a:rPr sz="2401" spc="-5" dirty="0">
                <a:solidFill>
                  <a:prstClr val="black"/>
                </a:solidFill>
                <a:latin typeface="Arial"/>
                <a:cs typeface="Arial"/>
              </a:rPr>
              <a:t>ub</a:t>
            </a:r>
            <a:r>
              <a:rPr sz="2401" spc="-11" dirty="0">
                <a:solidFill>
                  <a:prstClr val="black"/>
                </a:solidFill>
                <a:latin typeface="Arial"/>
                <a:cs typeface="Arial"/>
              </a:rPr>
              <a:t>e</a:t>
            </a:r>
            <a:r>
              <a:rPr sz="2401" dirty="0">
                <a:solidFill>
                  <a:prstClr val="black"/>
                </a:solidFill>
                <a:latin typeface="Arial"/>
                <a:cs typeface="Arial"/>
              </a:rPr>
              <a:t>MX</a:t>
            </a:r>
            <a:r>
              <a:rPr sz="2401" spc="91" dirty="0">
                <a:solidFill>
                  <a:prstClr val="black"/>
                </a:solidFill>
                <a:latin typeface="Times New Roman"/>
                <a:cs typeface="Times New Roman"/>
              </a:rPr>
              <a:t> </a:t>
            </a:r>
            <a:r>
              <a:rPr sz="2401" spc="-5" dirty="0">
                <a:solidFill>
                  <a:prstClr val="black"/>
                </a:solidFill>
                <a:latin typeface="Arial"/>
                <a:cs typeface="Arial"/>
              </a:rPr>
              <a:t>bas</a:t>
            </a:r>
            <a:r>
              <a:rPr sz="2401" spc="-11" dirty="0">
                <a:solidFill>
                  <a:prstClr val="black"/>
                </a:solidFill>
                <a:latin typeface="Arial"/>
                <a:cs typeface="Arial"/>
              </a:rPr>
              <a:t>e</a:t>
            </a:r>
            <a:r>
              <a:rPr sz="2401" dirty="0">
                <a:solidFill>
                  <a:prstClr val="black"/>
                </a:solidFill>
                <a:latin typeface="Arial"/>
                <a:cs typeface="Arial"/>
              </a:rPr>
              <a:t>d</a:t>
            </a:r>
            <a:r>
              <a:rPr sz="2401" spc="75" dirty="0">
                <a:solidFill>
                  <a:prstClr val="black"/>
                </a:solidFill>
                <a:latin typeface="Times New Roman"/>
                <a:cs typeface="Times New Roman"/>
              </a:rPr>
              <a:t> </a:t>
            </a:r>
            <a:r>
              <a:rPr sz="2401" spc="-5" dirty="0">
                <a:solidFill>
                  <a:prstClr val="black"/>
                </a:solidFill>
                <a:latin typeface="Arial"/>
                <a:cs typeface="Arial"/>
              </a:rPr>
              <a:t>o</a:t>
            </a:r>
            <a:r>
              <a:rPr sz="2401" dirty="0">
                <a:solidFill>
                  <a:prstClr val="black"/>
                </a:solidFill>
                <a:latin typeface="Arial"/>
                <a:cs typeface="Arial"/>
              </a:rPr>
              <a:t>n</a:t>
            </a:r>
            <a:r>
              <a:rPr sz="2401" spc="65" dirty="0">
                <a:solidFill>
                  <a:prstClr val="black"/>
                </a:solidFill>
                <a:latin typeface="Times New Roman"/>
                <a:cs typeface="Times New Roman"/>
              </a:rPr>
              <a:t> </a:t>
            </a:r>
            <a:r>
              <a:rPr sz="2401" spc="-5" dirty="0">
                <a:solidFill>
                  <a:prstClr val="black"/>
                </a:solidFill>
                <a:latin typeface="Arial"/>
                <a:cs typeface="Arial"/>
              </a:rPr>
              <a:t>use</a:t>
            </a:r>
            <a:r>
              <a:rPr sz="2401" dirty="0">
                <a:solidFill>
                  <a:prstClr val="black"/>
                </a:solidFill>
                <a:latin typeface="Arial"/>
                <a:cs typeface="Arial"/>
              </a:rPr>
              <a:t>r</a:t>
            </a:r>
            <a:r>
              <a:rPr sz="2401" spc="65" dirty="0">
                <a:solidFill>
                  <a:prstClr val="black"/>
                </a:solidFill>
                <a:latin typeface="Times New Roman"/>
                <a:cs typeface="Times New Roman"/>
              </a:rPr>
              <a:t> </a:t>
            </a:r>
            <a:r>
              <a:rPr sz="2401" dirty="0">
                <a:solidFill>
                  <a:prstClr val="black"/>
                </a:solidFill>
                <a:latin typeface="Arial"/>
                <a:cs typeface="Arial"/>
              </a:rPr>
              <a:t>configuration</a:t>
            </a:r>
            <a:endParaRPr sz="2401">
              <a:solidFill>
                <a:prstClr val="black"/>
              </a:solidFill>
              <a:latin typeface="Arial"/>
              <a:cs typeface="Arial"/>
            </a:endParaRPr>
          </a:p>
          <a:p>
            <a:pPr marL="355629" indent="-342928">
              <a:spcBef>
                <a:spcPts val="1200"/>
              </a:spcBef>
              <a:buFont typeface="Arial"/>
              <a:buChar char="•"/>
              <a:tabLst>
                <a:tab pos="356265" algn="l"/>
              </a:tabLst>
            </a:pPr>
            <a:r>
              <a:rPr sz="2401" spc="-15" dirty="0">
                <a:solidFill>
                  <a:prstClr val="black"/>
                </a:solidFill>
                <a:latin typeface="Arial"/>
                <a:cs typeface="Arial"/>
              </a:rPr>
              <a:t>After</a:t>
            </a:r>
            <a:r>
              <a:rPr sz="2401" spc="51" dirty="0">
                <a:solidFill>
                  <a:prstClr val="black"/>
                </a:solidFill>
                <a:latin typeface="Times New Roman"/>
                <a:cs typeface="Times New Roman"/>
              </a:rPr>
              <a:t> </a:t>
            </a:r>
            <a:r>
              <a:rPr sz="2401" dirty="0">
                <a:solidFill>
                  <a:prstClr val="black"/>
                </a:solidFill>
                <a:latin typeface="Arial"/>
                <a:cs typeface="Arial"/>
              </a:rPr>
              <a:t>this</a:t>
            </a:r>
            <a:r>
              <a:rPr sz="2401" spc="60" dirty="0">
                <a:solidFill>
                  <a:prstClr val="black"/>
                </a:solidFill>
                <a:latin typeface="Times New Roman"/>
                <a:cs typeface="Times New Roman"/>
              </a:rPr>
              <a:t> </a:t>
            </a:r>
            <a:r>
              <a:rPr sz="2401" spc="-5" dirty="0">
                <a:solidFill>
                  <a:prstClr val="black"/>
                </a:solidFill>
                <a:latin typeface="Arial"/>
                <a:cs typeface="Arial"/>
              </a:rPr>
              <a:t>process</a:t>
            </a:r>
            <a:r>
              <a:rPr sz="2401" dirty="0">
                <a:solidFill>
                  <a:prstClr val="black"/>
                </a:solidFill>
                <a:latin typeface="Arial"/>
                <a:cs typeface="Arial"/>
              </a:rPr>
              <a:t>,</a:t>
            </a:r>
            <a:r>
              <a:rPr sz="2401" spc="71" dirty="0">
                <a:solidFill>
                  <a:prstClr val="black"/>
                </a:solidFill>
                <a:latin typeface="Times New Roman"/>
                <a:cs typeface="Times New Roman"/>
              </a:rPr>
              <a:t> </a:t>
            </a:r>
            <a:r>
              <a:rPr sz="2401" spc="-5" dirty="0">
                <a:solidFill>
                  <a:prstClr val="black"/>
                </a:solidFill>
                <a:latin typeface="Arial"/>
                <a:cs typeface="Arial"/>
              </a:rPr>
              <a:t>w</a:t>
            </a:r>
            <a:r>
              <a:rPr sz="2401" spc="-15" dirty="0">
                <a:solidFill>
                  <a:prstClr val="black"/>
                </a:solidFill>
                <a:latin typeface="Arial"/>
                <a:cs typeface="Arial"/>
              </a:rPr>
              <a:t>i</a:t>
            </a:r>
            <a:r>
              <a:rPr sz="2401" dirty="0">
                <a:solidFill>
                  <a:prstClr val="black"/>
                </a:solidFill>
                <a:latin typeface="Arial"/>
                <a:cs typeface="Arial"/>
              </a:rPr>
              <a:t>thin</a:t>
            </a:r>
            <a:r>
              <a:rPr sz="2401" spc="85" dirty="0">
                <a:solidFill>
                  <a:prstClr val="black"/>
                </a:solidFill>
                <a:latin typeface="Times New Roman"/>
                <a:cs typeface="Times New Roman"/>
              </a:rPr>
              <a:t> </a:t>
            </a:r>
            <a:r>
              <a:rPr sz="2401" dirty="0">
                <a:solidFill>
                  <a:prstClr val="black"/>
                </a:solidFill>
                <a:latin typeface="Arial"/>
                <a:cs typeface="Arial"/>
              </a:rPr>
              <a:t>main()</a:t>
            </a:r>
            <a:r>
              <a:rPr sz="2401" spc="71" dirty="0">
                <a:solidFill>
                  <a:prstClr val="black"/>
                </a:solidFill>
                <a:latin typeface="Times New Roman"/>
                <a:cs typeface="Times New Roman"/>
              </a:rPr>
              <a:t> </a:t>
            </a:r>
            <a:r>
              <a:rPr sz="2401" dirty="0">
                <a:solidFill>
                  <a:prstClr val="black"/>
                </a:solidFill>
                <a:latin typeface="Arial"/>
                <a:cs typeface="Arial"/>
              </a:rPr>
              <a:t>function,</a:t>
            </a:r>
            <a:r>
              <a:rPr sz="2401" spc="60" dirty="0">
                <a:solidFill>
                  <a:prstClr val="black"/>
                </a:solidFill>
                <a:latin typeface="Times New Roman"/>
                <a:cs typeface="Times New Roman"/>
              </a:rPr>
              <a:t> </a:t>
            </a:r>
            <a:r>
              <a:rPr sz="2401" spc="-11" dirty="0">
                <a:solidFill>
                  <a:prstClr val="black"/>
                </a:solidFill>
                <a:latin typeface="Arial"/>
                <a:cs typeface="Arial"/>
              </a:rPr>
              <a:t>u</a:t>
            </a:r>
            <a:r>
              <a:rPr sz="2401" dirty="0">
                <a:solidFill>
                  <a:prstClr val="black"/>
                </a:solidFill>
                <a:latin typeface="Arial"/>
                <a:cs typeface="Arial"/>
              </a:rPr>
              <a:t>ser</a:t>
            </a:r>
            <a:r>
              <a:rPr sz="2401" spc="71" dirty="0">
                <a:solidFill>
                  <a:prstClr val="black"/>
                </a:solidFill>
                <a:latin typeface="Times New Roman"/>
                <a:cs typeface="Times New Roman"/>
              </a:rPr>
              <a:t> </a:t>
            </a:r>
            <a:r>
              <a:rPr sz="2401" dirty="0">
                <a:solidFill>
                  <a:prstClr val="black"/>
                </a:solidFill>
                <a:latin typeface="Arial"/>
                <a:cs typeface="Arial"/>
              </a:rPr>
              <a:t>shou</a:t>
            </a:r>
            <a:r>
              <a:rPr sz="2401" spc="-15" dirty="0">
                <a:solidFill>
                  <a:prstClr val="black"/>
                </a:solidFill>
                <a:latin typeface="Arial"/>
                <a:cs typeface="Arial"/>
              </a:rPr>
              <a:t>l</a:t>
            </a:r>
            <a:r>
              <a:rPr sz="2401" dirty="0">
                <a:solidFill>
                  <a:prstClr val="black"/>
                </a:solidFill>
                <a:latin typeface="Arial"/>
                <a:cs typeface="Arial"/>
              </a:rPr>
              <a:t>d</a:t>
            </a:r>
            <a:r>
              <a:rPr sz="2401" spc="91" dirty="0">
                <a:solidFill>
                  <a:prstClr val="black"/>
                </a:solidFill>
                <a:latin typeface="Times New Roman"/>
                <a:cs typeface="Times New Roman"/>
              </a:rPr>
              <a:t> </a:t>
            </a:r>
            <a:r>
              <a:rPr sz="2401" spc="-5" dirty="0">
                <a:solidFill>
                  <a:prstClr val="black"/>
                </a:solidFill>
                <a:latin typeface="Arial"/>
                <a:cs typeface="Arial"/>
              </a:rPr>
              <a:t>prepar</a:t>
            </a:r>
            <a:r>
              <a:rPr sz="2401" dirty="0">
                <a:solidFill>
                  <a:prstClr val="black"/>
                </a:solidFill>
                <a:latin typeface="Arial"/>
                <a:cs typeface="Arial"/>
              </a:rPr>
              <a:t>e</a:t>
            </a:r>
            <a:r>
              <a:rPr sz="2401" spc="80" dirty="0">
                <a:solidFill>
                  <a:prstClr val="black"/>
                </a:solidFill>
                <a:latin typeface="Times New Roman"/>
                <a:cs typeface="Times New Roman"/>
              </a:rPr>
              <a:t> </a:t>
            </a:r>
            <a:r>
              <a:rPr sz="2401" dirty="0">
                <a:solidFill>
                  <a:prstClr val="black"/>
                </a:solidFill>
                <a:latin typeface="Arial"/>
                <a:cs typeface="Arial"/>
              </a:rPr>
              <a:t>series</a:t>
            </a:r>
            <a:r>
              <a:rPr sz="2401" spc="65" dirty="0">
                <a:solidFill>
                  <a:prstClr val="black"/>
                </a:solidFill>
                <a:latin typeface="Times New Roman"/>
                <a:cs typeface="Times New Roman"/>
              </a:rPr>
              <a:t> </a:t>
            </a:r>
            <a:r>
              <a:rPr sz="2401" spc="-20" dirty="0">
                <a:solidFill>
                  <a:prstClr val="black"/>
                </a:solidFill>
                <a:latin typeface="Arial"/>
                <a:cs typeface="Arial"/>
              </a:rPr>
              <a:t>o</a:t>
            </a:r>
            <a:r>
              <a:rPr sz="2401" spc="-11" dirty="0">
                <a:solidFill>
                  <a:prstClr val="black"/>
                </a:solidFill>
                <a:latin typeface="Arial"/>
                <a:cs typeface="Arial"/>
              </a:rPr>
              <a:t>f</a:t>
            </a:r>
            <a:r>
              <a:rPr sz="2401" spc="65" dirty="0">
                <a:solidFill>
                  <a:prstClr val="black"/>
                </a:solidFill>
                <a:latin typeface="Times New Roman"/>
                <a:cs typeface="Times New Roman"/>
              </a:rPr>
              <a:t> </a:t>
            </a:r>
            <a:r>
              <a:rPr sz="2401" dirty="0">
                <a:solidFill>
                  <a:prstClr val="black"/>
                </a:solidFill>
                <a:latin typeface="Arial"/>
                <a:cs typeface="Arial"/>
              </a:rPr>
              <a:t>the</a:t>
            </a:r>
            <a:endParaRPr sz="2401">
              <a:solidFill>
                <a:prstClr val="black"/>
              </a:solidFill>
              <a:latin typeface="Arial"/>
              <a:cs typeface="Arial"/>
            </a:endParaRPr>
          </a:p>
          <a:p>
            <a:pPr marL="355629"/>
            <a:r>
              <a:rPr sz="2401" dirty="0">
                <a:solidFill>
                  <a:prstClr val="black"/>
                </a:solidFill>
                <a:latin typeface="Arial"/>
                <a:cs typeface="Arial"/>
              </a:rPr>
              <a:t>functi</a:t>
            </a:r>
            <a:r>
              <a:rPr sz="2401" spc="-15" dirty="0">
                <a:solidFill>
                  <a:prstClr val="black"/>
                </a:solidFill>
                <a:latin typeface="Arial"/>
                <a:cs typeface="Arial"/>
              </a:rPr>
              <a:t>o</a:t>
            </a:r>
            <a:r>
              <a:rPr sz="2401" spc="-5" dirty="0">
                <a:solidFill>
                  <a:prstClr val="black"/>
                </a:solidFill>
                <a:latin typeface="Arial"/>
                <a:cs typeface="Arial"/>
              </a:rPr>
              <a:t>n</a:t>
            </a:r>
            <a:r>
              <a:rPr sz="2401" dirty="0">
                <a:solidFill>
                  <a:prstClr val="black"/>
                </a:solidFill>
                <a:latin typeface="Arial"/>
                <a:cs typeface="Arial"/>
              </a:rPr>
              <a:t>s</a:t>
            </a:r>
            <a:r>
              <a:rPr sz="2401" spc="65" dirty="0">
                <a:solidFill>
                  <a:prstClr val="black"/>
                </a:solidFill>
                <a:latin typeface="Times New Roman"/>
                <a:cs typeface="Times New Roman"/>
              </a:rPr>
              <a:t> </a:t>
            </a:r>
            <a:r>
              <a:rPr sz="2401" spc="-11" dirty="0">
                <a:solidFill>
                  <a:prstClr val="black"/>
                </a:solidFill>
                <a:latin typeface="Arial"/>
                <a:cs typeface="Arial"/>
              </a:rPr>
              <a:t>w</a:t>
            </a:r>
            <a:r>
              <a:rPr sz="2401" spc="-5" dirty="0">
                <a:solidFill>
                  <a:prstClr val="black"/>
                </a:solidFill>
                <a:latin typeface="Arial"/>
                <a:cs typeface="Arial"/>
              </a:rPr>
              <a:t>h</a:t>
            </a:r>
            <a:r>
              <a:rPr sz="2401" spc="-11" dirty="0">
                <a:solidFill>
                  <a:prstClr val="black"/>
                </a:solidFill>
                <a:latin typeface="Arial"/>
                <a:cs typeface="Arial"/>
              </a:rPr>
              <a:t>i</a:t>
            </a:r>
            <a:r>
              <a:rPr sz="2401" dirty="0">
                <a:solidFill>
                  <a:prstClr val="black"/>
                </a:solidFill>
                <a:latin typeface="Arial"/>
                <a:cs typeface="Arial"/>
              </a:rPr>
              <a:t>ch</a:t>
            </a:r>
            <a:r>
              <a:rPr sz="2401" spc="85" dirty="0">
                <a:solidFill>
                  <a:prstClr val="black"/>
                </a:solidFill>
                <a:latin typeface="Times New Roman"/>
                <a:cs typeface="Times New Roman"/>
              </a:rPr>
              <a:t> </a:t>
            </a:r>
            <a:r>
              <a:rPr sz="2401" spc="-5" dirty="0">
                <a:solidFill>
                  <a:prstClr val="black"/>
                </a:solidFill>
                <a:latin typeface="Arial"/>
                <a:cs typeface="Arial"/>
              </a:rPr>
              <a:t>w</a:t>
            </a:r>
            <a:r>
              <a:rPr sz="2401" spc="-11" dirty="0">
                <a:solidFill>
                  <a:prstClr val="black"/>
                </a:solidFill>
                <a:latin typeface="Arial"/>
                <a:cs typeface="Arial"/>
              </a:rPr>
              <a:t>o</a:t>
            </a:r>
            <a:r>
              <a:rPr sz="2401" spc="-5" dirty="0">
                <a:solidFill>
                  <a:prstClr val="black"/>
                </a:solidFill>
                <a:latin typeface="Arial"/>
                <a:cs typeface="Arial"/>
              </a:rPr>
              <a:t>u</a:t>
            </a:r>
            <a:r>
              <a:rPr sz="2401" spc="-11" dirty="0">
                <a:solidFill>
                  <a:prstClr val="black"/>
                </a:solidFill>
                <a:latin typeface="Arial"/>
                <a:cs typeface="Arial"/>
              </a:rPr>
              <a:t>l</a:t>
            </a:r>
            <a:r>
              <a:rPr sz="2401" dirty="0">
                <a:solidFill>
                  <a:prstClr val="black"/>
                </a:solidFill>
                <a:latin typeface="Arial"/>
                <a:cs typeface="Arial"/>
              </a:rPr>
              <a:t>d</a:t>
            </a:r>
            <a:r>
              <a:rPr sz="2401" spc="85" dirty="0">
                <a:solidFill>
                  <a:prstClr val="black"/>
                </a:solidFill>
                <a:latin typeface="Times New Roman"/>
                <a:cs typeface="Times New Roman"/>
              </a:rPr>
              <a:t> </a:t>
            </a:r>
            <a:r>
              <a:rPr sz="2401" spc="-5" dirty="0">
                <a:solidFill>
                  <a:prstClr val="black"/>
                </a:solidFill>
                <a:latin typeface="Arial"/>
                <a:cs typeface="Arial"/>
              </a:rPr>
              <a:t>acti</a:t>
            </a:r>
            <a:r>
              <a:rPr sz="2401" spc="-11" dirty="0">
                <a:solidFill>
                  <a:prstClr val="black"/>
                </a:solidFill>
                <a:latin typeface="Arial"/>
                <a:cs typeface="Arial"/>
              </a:rPr>
              <a:t>v</a:t>
            </a:r>
            <a:r>
              <a:rPr sz="2401" spc="-5" dirty="0">
                <a:solidFill>
                  <a:prstClr val="black"/>
                </a:solidFill>
                <a:latin typeface="Arial"/>
                <a:cs typeface="Arial"/>
              </a:rPr>
              <a:t>at</a:t>
            </a:r>
            <a:r>
              <a:rPr sz="2401" dirty="0">
                <a:solidFill>
                  <a:prstClr val="black"/>
                </a:solidFill>
                <a:latin typeface="Arial"/>
                <a:cs typeface="Arial"/>
              </a:rPr>
              <a:t>e</a:t>
            </a:r>
            <a:r>
              <a:rPr sz="2401" spc="65" dirty="0">
                <a:solidFill>
                  <a:prstClr val="black"/>
                </a:solidFill>
                <a:latin typeface="Times New Roman"/>
                <a:cs typeface="Times New Roman"/>
              </a:rPr>
              <a:t> </a:t>
            </a:r>
            <a:r>
              <a:rPr sz="2401" dirty="0">
                <a:solidFill>
                  <a:prstClr val="black"/>
                </a:solidFill>
                <a:latin typeface="Arial"/>
                <a:cs typeface="Arial"/>
              </a:rPr>
              <a:t>the</a:t>
            </a:r>
            <a:r>
              <a:rPr sz="2401" spc="55" dirty="0">
                <a:solidFill>
                  <a:prstClr val="black"/>
                </a:solidFill>
                <a:latin typeface="Times New Roman"/>
                <a:cs typeface="Times New Roman"/>
              </a:rPr>
              <a:t> </a:t>
            </a:r>
            <a:r>
              <a:rPr sz="2401" dirty="0">
                <a:solidFill>
                  <a:prstClr val="black"/>
                </a:solidFill>
                <a:latin typeface="Arial"/>
                <a:cs typeface="Arial"/>
              </a:rPr>
              <a:t>se</a:t>
            </a:r>
            <a:r>
              <a:rPr sz="2401" spc="-15" dirty="0">
                <a:solidFill>
                  <a:prstClr val="black"/>
                </a:solidFill>
                <a:latin typeface="Arial"/>
                <a:cs typeface="Arial"/>
              </a:rPr>
              <a:t>l</a:t>
            </a:r>
            <a:r>
              <a:rPr sz="2401" spc="-5" dirty="0">
                <a:solidFill>
                  <a:prstClr val="black"/>
                </a:solidFill>
                <a:latin typeface="Arial"/>
                <a:cs typeface="Arial"/>
              </a:rPr>
              <a:t>ecte</a:t>
            </a:r>
            <a:r>
              <a:rPr sz="2401" dirty="0">
                <a:solidFill>
                  <a:prstClr val="black"/>
                </a:solidFill>
                <a:latin typeface="Arial"/>
                <a:cs typeface="Arial"/>
              </a:rPr>
              <a:t>d</a:t>
            </a:r>
            <a:r>
              <a:rPr sz="2401" spc="75" dirty="0">
                <a:solidFill>
                  <a:prstClr val="black"/>
                </a:solidFill>
                <a:latin typeface="Times New Roman"/>
                <a:cs typeface="Times New Roman"/>
              </a:rPr>
              <a:t> </a:t>
            </a:r>
            <a:r>
              <a:rPr sz="2401" spc="-5" dirty="0">
                <a:solidFill>
                  <a:prstClr val="black"/>
                </a:solidFill>
                <a:latin typeface="Arial"/>
                <a:cs typeface="Arial"/>
              </a:rPr>
              <a:t>p</a:t>
            </a:r>
            <a:r>
              <a:rPr sz="2401" spc="-11" dirty="0">
                <a:solidFill>
                  <a:prstClr val="black"/>
                </a:solidFill>
                <a:latin typeface="Arial"/>
                <a:cs typeface="Arial"/>
              </a:rPr>
              <a:t>e</a:t>
            </a:r>
            <a:r>
              <a:rPr sz="2401" dirty="0">
                <a:solidFill>
                  <a:prstClr val="black"/>
                </a:solidFill>
                <a:latin typeface="Arial"/>
                <a:cs typeface="Arial"/>
              </a:rPr>
              <a:t>rip</a:t>
            </a:r>
            <a:r>
              <a:rPr sz="2401" spc="-15" dirty="0">
                <a:solidFill>
                  <a:prstClr val="black"/>
                </a:solidFill>
                <a:latin typeface="Arial"/>
                <a:cs typeface="Arial"/>
              </a:rPr>
              <a:t>h</a:t>
            </a:r>
            <a:r>
              <a:rPr sz="2401" spc="-5" dirty="0">
                <a:solidFill>
                  <a:prstClr val="black"/>
                </a:solidFill>
                <a:latin typeface="Arial"/>
                <a:cs typeface="Arial"/>
              </a:rPr>
              <a:t>era</a:t>
            </a:r>
            <a:r>
              <a:rPr sz="2401" spc="-11" dirty="0">
                <a:solidFill>
                  <a:prstClr val="black"/>
                </a:solidFill>
                <a:latin typeface="Arial"/>
                <a:cs typeface="Arial"/>
              </a:rPr>
              <a:t>l</a:t>
            </a:r>
            <a:r>
              <a:rPr sz="2401" dirty="0">
                <a:solidFill>
                  <a:prstClr val="black"/>
                </a:solidFill>
                <a:latin typeface="Arial"/>
                <a:cs typeface="Arial"/>
              </a:rPr>
              <a:t>s</a:t>
            </a:r>
            <a:r>
              <a:rPr sz="2401" spc="100" dirty="0">
                <a:solidFill>
                  <a:prstClr val="black"/>
                </a:solidFill>
                <a:latin typeface="Times New Roman"/>
                <a:cs typeface="Times New Roman"/>
              </a:rPr>
              <a:t> </a:t>
            </a:r>
            <a:r>
              <a:rPr sz="2401" spc="-5" dirty="0">
                <a:solidFill>
                  <a:prstClr val="black"/>
                </a:solidFill>
                <a:latin typeface="Arial"/>
                <a:cs typeface="Arial"/>
              </a:rPr>
              <a:t>i</a:t>
            </a:r>
            <a:r>
              <a:rPr sz="2401" dirty="0">
                <a:solidFill>
                  <a:prstClr val="black"/>
                </a:solidFill>
                <a:latin typeface="Arial"/>
                <a:cs typeface="Arial"/>
              </a:rPr>
              <a:t>n</a:t>
            </a:r>
            <a:r>
              <a:rPr sz="2401" spc="85" dirty="0">
                <a:solidFill>
                  <a:prstClr val="black"/>
                </a:solidFill>
                <a:latin typeface="Times New Roman"/>
                <a:cs typeface="Times New Roman"/>
              </a:rPr>
              <a:t> </a:t>
            </a:r>
            <a:r>
              <a:rPr sz="2401" dirty="0">
                <a:solidFill>
                  <a:prstClr val="black"/>
                </a:solidFill>
                <a:latin typeface="Arial"/>
                <a:cs typeface="Arial"/>
              </a:rPr>
              <a:t>requ</a:t>
            </a:r>
            <a:r>
              <a:rPr sz="2401" spc="-15" dirty="0">
                <a:solidFill>
                  <a:prstClr val="black"/>
                </a:solidFill>
                <a:latin typeface="Arial"/>
                <a:cs typeface="Arial"/>
              </a:rPr>
              <a:t>i</a:t>
            </a:r>
            <a:r>
              <a:rPr sz="2401" dirty="0">
                <a:solidFill>
                  <a:prstClr val="black"/>
                </a:solidFill>
                <a:latin typeface="Arial"/>
                <a:cs typeface="Arial"/>
              </a:rPr>
              <a:t>red</a:t>
            </a:r>
            <a:r>
              <a:rPr sz="2401" spc="75" dirty="0">
                <a:solidFill>
                  <a:prstClr val="black"/>
                </a:solidFill>
                <a:latin typeface="Times New Roman"/>
                <a:cs typeface="Times New Roman"/>
              </a:rPr>
              <a:t> </a:t>
            </a:r>
            <a:r>
              <a:rPr sz="2401" dirty="0">
                <a:solidFill>
                  <a:prstClr val="black"/>
                </a:solidFill>
                <a:latin typeface="Arial"/>
                <a:cs typeface="Arial"/>
              </a:rPr>
              <a:t>mod</a:t>
            </a:r>
            <a:r>
              <a:rPr sz="2401" spc="-5" dirty="0">
                <a:solidFill>
                  <a:prstClr val="black"/>
                </a:solidFill>
                <a:latin typeface="Arial"/>
                <a:cs typeface="Arial"/>
              </a:rPr>
              <a:t>e</a:t>
            </a:r>
            <a:r>
              <a:rPr sz="2401" dirty="0">
                <a:solidFill>
                  <a:prstClr val="black"/>
                </a:solidFill>
                <a:latin typeface="Arial"/>
                <a:cs typeface="Arial"/>
              </a:rPr>
              <a:t>:</a:t>
            </a:r>
            <a:endParaRPr sz="2401">
              <a:solidFill>
                <a:prstClr val="black"/>
              </a:solidFill>
              <a:latin typeface="Arial"/>
              <a:cs typeface="Arial"/>
            </a:endParaRPr>
          </a:p>
          <a:p>
            <a:pPr marL="965280" lvl="1" indent="-342928">
              <a:spcBef>
                <a:spcPts val="1030"/>
              </a:spcBef>
              <a:buFont typeface="Arial"/>
              <a:buChar char="•"/>
              <a:tabLst>
                <a:tab pos="965914" algn="l"/>
                <a:tab pos="7834006" algn="l"/>
              </a:tabLst>
            </a:pPr>
            <a:r>
              <a:rPr sz="2401" dirty="0">
                <a:solidFill>
                  <a:prstClr val="black"/>
                </a:solidFill>
                <a:latin typeface="Arial"/>
                <a:cs typeface="Arial"/>
              </a:rPr>
              <a:t>P</a:t>
            </a:r>
            <a:r>
              <a:rPr sz="2401" spc="-11" dirty="0">
                <a:solidFill>
                  <a:prstClr val="black"/>
                </a:solidFill>
                <a:latin typeface="Arial"/>
                <a:cs typeface="Arial"/>
              </a:rPr>
              <a:t>o</a:t>
            </a:r>
            <a:r>
              <a:rPr sz="2401" spc="-5" dirty="0">
                <a:solidFill>
                  <a:prstClr val="black"/>
                </a:solidFill>
                <a:latin typeface="Arial"/>
                <a:cs typeface="Arial"/>
              </a:rPr>
              <a:t>l</a:t>
            </a:r>
            <a:r>
              <a:rPr sz="2401" spc="-11" dirty="0">
                <a:solidFill>
                  <a:prstClr val="black"/>
                </a:solidFill>
                <a:latin typeface="Arial"/>
                <a:cs typeface="Arial"/>
              </a:rPr>
              <a:t>l</a:t>
            </a:r>
            <a:r>
              <a:rPr sz="2401" spc="-5" dirty="0">
                <a:solidFill>
                  <a:prstClr val="black"/>
                </a:solidFill>
                <a:latin typeface="Arial"/>
                <a:cs typeface="Arial"/>
              </a:rPr>
              <a:t>i</a:t>
            </a:r>
            <a:r>
              <a:rPr sz="2401" spc="-11" dirty="0">
                <a:solidFill>
                  <a:prstClr val="black"/>
                </a:solidFill>
                <a:latin typeface="Arial"/>
                <a:cs typeface="Arial"/>
              </a:rPr>
              <a:t>n</a:t>
            </a:r>
            <a:r>
              <a:rPr sz="2401" dirty="0">
                <a:solidFill>
                  <a:prstClr val="black"/>
                </a:solidFill>
                <a:latin typeface="Arial"/>
                <a:cs typeface="Arial"/>
              </a:rPr>
              <a:t>g</a:t>
            </a:r>
            <a:r>
              <a:rPr sz="2401" spc="105" dirty="0">
                <a:solidFill>
                  <a:prstClr val="black"/>
                </a:solidFill>
                <a:latin typeface="Times New Roman"/>
                <a:cs typeface="Times New Roman"/>
              </a:rPr>
              <a:t> </a:t>
            </a:r>
            <a:r>
              <a:rPr sz="2401" dirty="0">
                <a:solidFill>
                  <a:prstClr val="black"/>
                </a:solidFill>
                <a:latin typeface="Arial"/>
                <a:cs typeface="Arial"/>
              </a:rPr>
              <a:t>mode</a:t>
            </a:r>
            <a:r>
              <a:rPr sz="2401" spc="75" dirty="0">
                <a:solidFill>
                  <a:prstClr val="black"/>
                </a:solidFill>
                <a:latin typeface="Times New Roman"/>
                <a:cs typeface="Times New Roman"/>
              </a:rPr>
              <a:t> </a:t>
            </a:r>
            <a:r>
              <a:rPr sz="2401" spc="-11" dirty="0">
                <a:solidFill>
                  <a:prstClr val="black"/>
                </a:solidFill>
                <a:latin typeface="Arial"/>
                <a:cs typeface="Arial"/>
              </a:rPr>
              <a:t>(</a:t>
            </a:r>
            <a:r>
              <a:rPr sz="2401" spc="-5" dirty="0">
                <a:solidFill>
                  <a:prstClr val="black"/>
                </a:solidFill>
                <a:latin typeface="Arial"/>
                <a:cs typeface="Arial"/>
              </a:rPr>
              <a:t>functi</a:t>
            </a:r>
            <a:r>
              <a:rPr sz="2401" spc="-11" dirty="0">
                <a:solidFill>
                  <a:prstClr val="black"/>
                </a:solidFill>
                <a:latin typeface="Arial"/>
                <a:cs typeface="Arial"/>
              </a:rPr>
              <a:t>o</a:t>
            </a:r>
            <a:r>
              <a:rPr sz="2401" dirty="0">
                <a:solidFill>
                  <a:prstClr val="black"/>
                </a:solidFill>
                <a:latin typeface="Arial"/>
                <a:cs typeface="Arial"/>
              </a:rPr>
              <a:t>n</a:t>
            </a:r>
            <a:r>
              <a:rPr sz="2401" spc="55" dirty="0">
                <a:solidFill>
                  <a:prstClr val="black"/>
                </a:solidFill>
                <a:latin typeface="Times New Roman"/>
                <a:cs typeface="Times New Roman"/>
              </a:rPr>
              <a:t> </a:t>
            </a:r>
            <a:r>
              <a:rPr sz="2401" dirty="0">
                <a:solidFill>
                  <a:prstClr val="black"/>
                </a:solidFill>
                <a:latin typeface="Arial"/>
                <a:cs typeface="Arial"/>
              </a:rPr>
              <a:t>type</a:t>
            </a:r>
            <a:r>
              <a:rPr sz="2401" spc="75" dirty="0">
                <a:solidFill>
                  <a:prstClr val="black"/>
                </a:solidFill>
                <a:latin typeface="Times New Roman"/>
                <a:cs typeface="Times New Roman"/>
              </a:rPr>
              <a:t> </a:t>
            </a:r>
            <a:r>
              <a:rPr sz="2401" spc="-5" dirty="0">
                <a:solidFill>
                  <a:prstClr val="black"/>
                </a:solidFill>
                <a:latin typeface="Courier New"/>
                <a:cs typeface="Courier New"/>
              </a:rPr>
              <a:t>HAL_PPP_Actio</a:t>
            </a:r>
            <a:r>
              <a:rPr sz="2401" dirty="0">
                <a:solidFill>
                  <a:prstClr val="black"/>
                </a:solidFill>
                <a:latin typeface="Courier New"/>
                <a:cs typeface="Courier New"/>
              </a:rPr>
              <a:t>n</a:t>
            </a:r>
            <a:r>
              <a:rPr sz="2401" spc="-5" dirty="0">
                <a:solidFill>
                  <a:prstClr val="black"/>
                </a:solidFill>
                <a:latin typeface="Courier New"/>
                <a:cs typeface="Courier New"/>
              </a:rPr>
              <a:t>(</a:t>
            </a:r>
            <a:r>
              <a:rPr sz="2401" dirty="0">
                <a:solidFill>
                  <a:prstClr val="black"/>
                </a:solidFill>
                <a:latin typeface="Courier New"/>
                <a:cs typeface="Courier New"/>
              </a:rPr>
              <a:t>)</a:t>
            </a:r>
            <a:r>
              <a:rPr sz="2401" dirty="0">
                <a:solidFill>
                  <a:prstClr val="black"/>
                </a:solidFill>
                <a:latin typeface="Times New Roman"/>
                <a:cs typeface="Times New Roman"/>
              </a:rPr>
              <a:t>	</a:t>
            </a:r>
            <a:r>
              <a:rPr sz="2401" dirty="0">
                <a:solidFill>
                  <a:prstClr val="black"/>
                </a:solidFill>
                <a:latin typeface="Arial"/>
                <a:cs typeface="Arial"/>
              </a:rPr>
              <a:t>)</a:t>
            </a:r>
            <a:endParaRPr sz="2401">
              <a:solidFill>
                <a:prstClr val="black"/>
              </a:solidFill>
              <a:latin typeface="Arial"/>
              <a:cs typeface="Arial"/>
            </a:endParaRPr>
          </a:p>
          <a:p>
            <a:pPr marL="965280" lvl="1" indent="-342928">
              <a:spcBef>
                <a:spcPts val="1200"/>
              </a:spcBef>
              <a:buFont typeface="Arial"/>
              <a:buChar char="•"/>
              <a:tabLst>
                <a:tab pos="965914" algn="l"/>
                <a:tab pos="8598610" algn="l"/>
              </a:tabLst>
            </a:pPr>
            <a:r>
              <a:rPr sz="2401" spc="-11" dirty="0">
                <a:solidFill>
                  <a:prstClr val="black"/>
                </a:solidFill>
                <a:latin typeface="Arial"/>
                <a:cs typeface="Arial"/>
              </a:rPr>
              <a:t>Int</a:t>
            </a:r>
            <a:r>
              <a:rPr sz="2401" spc="-5" dirty="0">
                <a:solidFill>
                  <a:prstClr val="black"/>
                </a:solidFill>
                <a:latin typeface="Arial"/>
                <a:cs typeface="Arial"/>
              </a:rPr>
              <a:t>er</a:t>
            </a:r>
            <a:r>
              <a:rPr sz="2401" spc="5" dirty="0">
                <a:solidFill>
                  <a:prstClr val="black"/>
                </a:solidFill>
                <a:latin typeface="Arial"/>
                <a:cs typeface="Arial"/>
              </a:rPr>
              <a:t>r</a:t>
            </a:r>
            <a:r>
              <a:rPr sz="2401" spc="-5" dirty="0">
                <a:solidFill>
                  <a:prstClr val="black"/>
                </a:solidFill>
                <a:latin typeface="Arial"/>
                <a:cs typeface="Arial"/>
              </a:rPr>
              <a:t>up</a:t>
            </a:r>
            <a:r>
              <a:rPr sz="2401" dirty="0">
                <a:solidFill>
                  <a:prstClr val="black"/>
                </a:solidFill>
                <a:latin typeface="Arial"/>
                <a:cs typeface="Arial"/>
              </a:rPr>
              <a:t>t</a:t>
            </a:r>
            <a:r>
              <a:rPr sz="2401" spc="51" dirty="0">
                <a:solidFill>
                  <a:prstClr val="black"/>
                </a:solidFill>
                <a:latin typeface="Times New Roman"/>
                <a:cs typeface="Times New Roman"/>
              </a:rPr>
              <a:t> </a:t>
            </a:r>
            <a:r>
              <a:rPr sz="2401" dirty="0">
                <a:solidFill>
                  <a:prstClr val="black"/>
                </a:solidFill>
                <a:latin typeface="Arial"/>
                <a:cs typeface="Arial"/>
              </a:rPr>
              <a:t>mode</a:t>
            </a:r>
            <a:r>
              <a:rPr sz="2401" spc="65" dirty="0">
                <a:solidFill>
                  <a:prstClr val="black"/>
                </a:solidFill>
                <a:latin typeface="Times New Roman"/>
                <a:cs typeface="Times New Roman"/>
              </a:rPr>
              <a:t> </a:t>
            </a:r>
            <a:r>
              <a:rPr sz="2401" dirty="0">
                <a:solidFill>
                  <a:prstClr val="black"/>
                </a:solidFill>
                <a:latin typeface="Arial"/>
                <a:cs typeface="Arial"/>
              </a:rPr>
              <a:t>(function</a:t>
            </a:r>
            <a:r>
              <a:rPr sz="2401" spc="60" dirty="0">
                <a:solidFill>
                  <a:prstClr val="black"/>
                </a:solidFill>
                <a:latin typeface="Times New Roman"/>
                <a:cs typeface="Times New Roman"/>
              </a:rPr>
              <a:t> </a:t>
            </a:r>
            <a:r>
              <a:rPr sz="2401" dirty="0">
                <a:solidFill>
                  <a:prstClr val="black"/>
                </a:solidFill>
                <a:latin typeface="Arial"/>
                <a:cs typeface="Arial"/>
              </a:rPr>
              <a:t>type</a:t>
            </a:r>
            <a:r>
              <a:rPr sz="2401" spc="71" dirty="0">
                <a:solidFill>
                  <a:prstClr val="black"/>
                </a:solidFill>
                <a:latin typeface="Times New Roman"/>
                <a:cs typeface="Times New Roman"/>
              </a:rPr>
              <a:t> </a:t>
            </a:r>
            <a:r>
              <a:rPr sz="2401" dirty="0">
                <a:solidFill>
                  <a:prstClr val="black"/>
                </a:solidFill>
                <a:latin typeface="Courier New"/>
                <a:cs typeface="Courier New"/>
              </a:rPr>
              <a:t>HAL_PPP_Action</a:t>
            </a:r>
            <a:r>
              <a:rPr sz="2401" spc="-11" dirty="0">
                <a:solidFill>
                  <a:prstClr val="black"/>
                </a:solidFill>
                <a:latin typeface="Courier New"/>
                <a:cs typeface="Courier New"/>
              </a:rPr>
              <a:t>_</a:t>
            </a:r>
            <a:r>
              <a:rPr sz="2401" dirty="0">
                <a:solidFill>
                  <a:prstClr val="black"/>
                </a:solidFill>
                <a:latin typeface="Courier New"/>
                <a:cs typeface="Courier New"/>
              </a:rPr>
              <a:t>I</a:t>
            </a:r>
            <a:r>
              <a:rPr sz="2401" spc="-35" dirty="0">
                <a:solidFill>
                  <a:prstClr val="black"/>
                </a:solidFill>
                <a:latin typeface="Courier New"/>
                <a:cs typeface="Courier New"/>
              </a:rPr>
              <a:t>T</a:t>
            </a:r>
            <a:r>
              <a:rPr sz="2401" spc="-5" dirty="0">
                <a:solidFill>
                  <a:prstClr val="black"/>
                </a:solidFill>
                <a:latin typeface="Courier New"/>
                <a:cs typeface="Courier New"/>
              </a:rPr>
              <a:t>(</a:t>
            </a:r>
            <a:r>
              <a:rPr sz="2401" dirty="0">
                <a:solidFill>
                  <a:prstClr val="black"/>
                </a:solidFill>
                <a:latin typeface="Courier New"/>
                <a:cs typeface="Courier New"/>
              </a:rPr>
              <a:t>)</a:t>
            </a:r>
            <a:r>
              <a:rPr sz="2401" dirty="0">
                <a:solidFill>
                  <a:prstClr val="black"/>
                </a:solidFill>
                <a:latin typeface="Times New Roman"/>
                <a:cs typeface="Times New Roman"/>
              </a:rPr>
              <a:t>	</a:t>
            </a:r>
            <a:r>
              <a:rPr sz="2401" dirty="0">
                <a:solidFill>
                  <a:prstClr val="black"/>
                </a:solidFill>
                <a:latin typeface="Arial"/>
                <a:cs typeface="Arial"/>
              </a:rPr>
              <a:t>)</a:t>
            </a:r>
            <a:endParaRPr sz="2401">
              <a:solidFill>
                <a:prstClr val="black"/>
              </a:solidFill>
              <a:latin typeface="Arial"/>
              <a:cs typeface="Arial"/>
            </a:endParaRPr>
          </a:p>
          <a:p>
            <a:pPr marL="965280" lvl="1" indent="-342928">
              <a:spcBef>
                <a:spcPts val="1200"/>
              </a:spcBef>
              <a:buFont typeface="Arial"/>
              <a:buChar char="•"/>
              <a:tabLst>
                <a:tab pos="965914" algn="l"/>
                <a:tab pos="8307755" algn="l"/>
              </a:tabLst>
            </a:pPr>
            <a:r>
              <a:rPr sz="2401" spc="-5" dirty="0">
                <a:solidFill>
                  <a:prstClr val="black"/>
                </a:solidFill>
                <a:latin typeface="Arial"/>
                <a:cs typeface="Arial"/>
              </a:rPr>
              <a:t>DM</a:t>
            </a:r>
            <a:r>
              <a:rPr sz="2401" dirty="0">
                <a:solidFill>
                  <a:prstClr val="black"/>
                </a:solidFill>
                <a:latin typeface="Arial"/>
                <a:cs typeface="Arial"/>
              </a:rPr>
              <a:t>A</a:t>
            </a:r>
            <a:r>
              <a:rPr sz="2401" spc="-71" dirty="0">
                <a:solidFill>
                  <a:prstClr val="black"/>
                </a:solidFill>
                <a:latin typeface="Times New Roman"/>
                <a:cs typeface="Times New Roman"/>
              </a:rPr>
              <a:t> </a:t>
            </a:r>
            <a:r>
              <a:rPr sz="2401" dirty="0">
                <a:solidFill>
                  <a:prstClr val="black"/>
                </a:solidFill>
                <a:latin typeface="Arial"/>
                <a:cs typeface="Arial"/>
              </a:rPr>
              <a:t>mode</a:t>
            </a:r>
            <a:r>
              <a:rPr sz="2401" spc="55" dirty="0">
                <a:solidFill>
                  <a:prstClr val="black"/>
                </a:solidFill>
                <a:latin typeface="Times New Roman"/>
                <a:cs typeface="Times New Roman"/>
              </a:rPr>
              <a:t> </a:t>
            </a:r>
            <a:r>
              <a:rPr sz="2401" dirty="0">
                <a:solidFill>
                  <a:prstClr val="black"/>
                </a:solidFill>
                <a:latin typeface="Arial"/>
                <a:cs typeface="Arial"/>
              </a:rPr>
              <a:t>(functi</a:t>
            </a:r>
            <a:r>
              <a:rPr sz="2401" spc="-15" dirty="0">
                <a:solidFill>
                  <a:prstClr val="black"/>
                </a:solidFill>
                <a:latin typeface="Arial"/>
                <a:cs typeface="Arial"/>
              </a:rPr>
              <a:t>o</a:t>
            </a:r>
            <a:r>
              <a:rPr sz="2401" dirty="0">
                <a:solidFill>
                  <a:prstClr val="black"/>
                </a:solidFill>
                <a:latin typeface="Arial"/>
                <a:cs typeface="Arial"/>
              </a:rPr>
              <a:t>n</a:t>
            </a:r>
            <a:r>
              <a:rPr sz="2401" spc="65" dirty="0">
                <a:solidFill>
                  <a:prstClr val="black"/>
                </a:solidFill>
                <a:latin typeface="Times New Roman"/>
                <a:cs typeface="Times New Roman"/>
              </a:rPr>
              <a:t> </a:t>
            </a:r>
            <a:r>
              <a:rPr sz="2401" dirty="0">
                <a:solidFill>
                  <a:prstClr val="black"/>
                </a:solidFill>
                <a:latin typeface="Arial"/>
                <a:cs typeface="Arial"/>
              </a:rPr>
              <a:t>type</a:t>
            </a:r>
            <a:r>
              <a:rPr sz="2401" spc="55" dirty="0">
                <a:solidFill>
                  <a:prstClr val="black"/>
                </a:solidFill>
                <a:latin typeface="Times New Roman"/>
                <a:cs typeface="Times New Roman"/>
              </a:rPr>
              <a:t> </a:t>
            </a:r>
            <a:r>
              <a:rPr sz="2401" spc="-5" dirty="0">
                <a:solidFill>
                  <a:prstClr val="black"/>
                </a:solidFill>
                <a:latin typeface="Courier New"/>
                <a:cs typeface="Courier New"/>
              </a:rPr>
              <a:t>HAL_PPP_Action_DM</a:t>
            </a:r>
            <a:r>
              <a:rPr sz="2401" dirty="0">
                <a:solidFill>
                  <a:prstClr val="black"/>
                </a:solidFill>
                <a:latin typeface="Courier New"/>
                <a:cs typeface="Courier New"/>
              </a:rPr>
              <a:t>A</a:t>
            </a:r>
            <a:r>
              <a:rPr sz="2401" spc="-5" dirty="0">
                <a:solidFill>
                  <a:prstClr val="black"/>
                </a:solidFill>
                <a:latin typeface="Courier New"/>
                <a:cs typeface="Courier New"/>
              </a:rPr>
              <a:t>(</a:t>
            </a:r>
            <a:r>
              <a:rPr sz="2401" dirty="0">
                <a:solidFill>
                  <a:prstClr val="black"/>
                </a:solidFill>
                <a:latin typeface="Courier New"/>
                <a:cs typeface="Courier New"/>
              </a:rPr>
              <a:t>)</a:t>
            </a:r>
            <a:r>
              <a:rPr sz="2401" dirty="0">
                <a:solidFill>
                  <a:prstClr val="black"/>
                </a:solidFill>
                <a:latin typeface="Times New Roman"/>
                <a:cs typeface="Times New Roman"/>
              </a:rPr>
              <a:t>	</a:t>
            </a:r>
            <a:r>
              <a:rPr sz="2401" dirty="0">
                <a:solidFill>
                  <a:prstClr val="black"/>
                </a:solidFill>
                <a:latin typeface="Arial"/>
                <a:cs typeface="Arial"/>
              </a:rPr>
              <a:t>)</a:t>
            </a:r>
            <a:endParaRPr sz="2401">
              <a:solidFill>
                <a:prstClr val="black"/>
              </a:solidFill>
              <a:latin typeface="Arial"/>
              <a:cs typeface="Arial"/>
            </a:endParaRPr>
          </a:p>
        </p:txBody>
      </p:sp>
      <p:sp>
        <p:nvSpPr>
          <p:cNvPr id="8" name="object 8"/>
          <p:cNvSpPr/>
          <p:nvPr/>
        </p:nvSpPr>
        <p:spPr>
          <a:xfrm>
            <a:off x="1321308" y="6146292"/>
            <a:ext cx="10762488" cy="49377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264920" y="6103618"/>
            <a:ext cx="10797540" cy="64160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368552" y="6173724"/>
            <a:ext cx="10668000" cy="3992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368552" y="6173724"/>
            <a:ext cx="10668000" cy="399415"/>
          </a:xfrm>
          <a:custGeom>
            <a:avLst/>
            <a:gdLst/>
            <a:ahLst/>
            <a:cxnLst/>
            <a:rect l="l" t="t" r="r" b="b"/>
            <a:pathLst>
              <a:path w="10668000" h="399415">
                <a:moveTo>
                  <a:pt x="0" y="399287"/>
                </a:moveTo>
                <a:lnTo>
                  <a:pt x="10667999" y="399287"/>
                </a:lnTo>
                <a:lnTo>
                  <a:pt x="10667999" y="0"/>
                </a:lnTo>
                <a:lnTo>
                  <a:pt x="0" y="0"/>
                </a:lnTo>
                <a:lnTo>
                  <a:pt x="0" y="399287"/>
                </a:lnTo>
                <a:close/>
              </a:path>
            </a:pathLst>
          </a:custGeom>
          <a:ln w="9143">
            <a:solidFill>
              <a:srgbClr val="BACC00"/>
            </a:solidFill>
          </a:ln>
        </p:spPr>
        <p:txBody>
          <a:bodyPr wrap="square" lIns="0" tIns="0" rIns="0" bIns="0" rtlCol="0"/>
          <a:lstStyle/>
          <a:p>
            <a:endParaRPr>
              <a:solidFill>
                <a:prstClr val="black"/>
              </a:solidFill>
            </a:endParaRPr>
          </a:p>
        </p:txBody>
      </p:sp>
      <p:sp>
        <p:nvSpPr>
          <p:cNvPr id="12" name="object 12"/>
          <p:cNvSpPr txBox="1"/>
          <p:nvPr/>
        </p:nvSpPr>
        <p:spPr>
          <a:xfrm>
            <a:off x="1448183" y="6327777"/>
            <a:ext cx="10433686" cy="307777"/>
          </a:xfrm>
          <a:prstGeom prst="rect">
            <a:avLst/>
          </a:prstGeom>
        </p:spPr>
        <p:txBody>
          <a:bodyPr vert="horz" wrap="square" lIns="0" tIns="0" rIns="0" bIns="0" rtlCol="0">
            <a:spAutoFit/>
          </a:bodyPr>
          <a:lstStyle/>
          <a:p>
            <a:pPr marL="12701"/>
            <a:r>
              <a:rPr sz="2000" b="1" spc="-5" dirty="0">
                <a:solidFill>
                  <a:prstClr val="black"/>
                </a:solidFill>
                <a:latin typeface="Arial"/>
                <a:cs typeface="Arial"/>
              </a:rPr>
              <a:t>Hint</a:t>
            </a:r>
            <a:r>
              <a:rPr sz="2000" b="1" dirty="0">
                <a:solidFill>
                  <a:prstClr val="black"/>
                </a:solidFill>
                <a:latin typeface="Arial"/>
                <a:cs typeface="Arial"/>
              </a:rPr>
              <a:t>:</a:t>
            </a:r>
            <a:r>
              <a:rPr sz="2000" b="1" spc="3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find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ope</a:t>
            </a:r>
            <a:r>
              <a:rPr sz="2000" dirty="0">
                <a:solidFill>
                  <a:prstClr val="black"/>
                </a:solidFill>
                <a:latin typeface="Arial"/>
                <a:cs typeface="Arial"/>
              </a:rPr>
              <a:t>r</a:t>
            </a:r>
            <a:r>
              <a:rPr sz="2000" spc="20" dirty="0">
                <a:solidFill>
                  <a:prstClr val="black"/>
                </a:solidFill>
                <a:latin typeface="Times New Roman"/>
                <a:cs typeface="Times New Roman"/>
              </a:rPr>
              <a:t> </a:t>
            </a:r>
            <a:r>
              <a:rPr sz="2000" dirty="0">
                <a:solidFill>
                  <a:prstClr val="black"/>
                </a:solidFill>
                <a:latin typeface="Arial"/>
                <a:cs typeface="Arial"/>
              </a:rPr>
              <a:t>function</a:t>
            </a:r>
            <a:r>
              <a:rPr sz="2000" spc="20" dirty="0">
                <a:solidFill>
                  <a:prstClr val="black"/>
                </a:solidFill>
                <a:latin typeface="Times New Roman"/>
                <a:cs typeface="Times New Roman"/>
              </a:rPr>
              <a:t> </a:t>
            </a:r>
            <a:r>
              <a:rPr sz="2000" dirty="0">
                <a:solidFill>
                  <a:prstClr val="black"/>
                </a:solidFill>
                <a:latin typeface="Arial"/>
                <a:cs typeface="Arial"/>
              </a:rPr>
              <a:t>for</a:t>
            </a:r>
            <a:r>
              <a:rPr sz="2000" spc="3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plea</a:t>
            </a:r>
            <a:r>
              <a:rPr sz="2000" spc="5" dirty="0">
                <a:solidFill>
                  <a:prstClr val="black"/>
                </a:solidFill>
                <a:latin typeface="Arial"/>
                <a:cs typeface="Arial"/>
              </a:rPr>
              <a:t>s</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t</a:t>
            </a:r>
            <a:r>
              <a:rPr sz="2000" spc="-15" dirty="0">
                <a:solidFill>
                  <a:prstClr val="black"/>
                </a:solidFill>
                <a:latin typeface="Arial"/>
                <a:cs typeface="Arial"/>
              </a:rPr>
              <a:t>y</a:t>
            </a:r>
            <a:r>
              <a:rPr sz="2000" spc="-5" dirty="0">
                <a:solidFill>
                  <a:prstClr val="black"/>
                </a:solidFill>
                <a:latin typeface="Arial"/>
                <a:cs typeface="Arial"/>
              </a:rPr>
              <a:t>p</a:t>
            </a:r>
            <a:r>
              <a:rPr sz="2000" dirty="0">
                <a:solidFill>
                  <a:prstClr val="black"/>
                </a:solidFill>
                <a:latin typeface="Arial"/>
                <a:cs typeface="Arial"/>
              </a:rPr>
              <a:t>e</a:t>
            </a:r>
            <a:r>
              <a:rPr sz="2000" spc="60" dirty="0">
                <a:solidFill>
                  <a:prstClr val="black"/>
                </a:solidFill>
                <a:latin typeface="Times New Roman"/>
                <a:cs typeface="Times New Roman"/>
              </a:rPr>
              <a:t> </a:t>
            </a:r>
            <a:r>
              <a:rPr sz="2000" b="1" spc="-5" dirty="0">
                <a:solidFill>
                  <a:srgbClr val="FF0000"/>
                </a:solidFill>
                <a:latin typeface="Courier New"/>
                <a:cs typeface="Courier New"/>
              </a:rPr>
              <a:t>HAL_PPP</a:t>
            </a:r>
            <a:r>
              <a:rPr sz="2000" b="1" dirty="0">
                <a:solidFill>
                  <a:srgbClr val="FF0000"/>
                </a:solidFill>
                <a:latin typeface="Courier New"/>
                <a:cs typeface="Courier New"/>
              </a:rPr>
              <a:t>_</a:t>
            </a:r>
            <a:r>
              <a:rPr sz="2000" b="1" spc="45" dirty="0">
                <a:solidFill>
                  <a:srgbClr val="FF0000"/>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25" dirty="0">
                <a:solidFill>
                  <a:prstClr val="black"/>
                </a:solidFill>
                <a:latin typeface="Times New Roman"/>
                <a:cs typeface="Times New Roman"/>
              </a:rPr>
              <a:t> </a:t>
            </a:r>
            <a:r>
              <a:rPr sz="2000" b="1" spc="-5" dirty="0">
                <a:solidFill>
                  <a:prstClr val="black"/>
                </a:solidFill>
                <a:latin typeface="Arial"/>
                <a:cs typeface="Arial"/>
              </a:rPr>
              <a:t>C</a:t>
            </a:r>
            <a:r>
              <a:rPr sz="2000" b="1" spc="5" dirty="0">
                <a:solidFill>
                  <a:prstClr val="black"/>
                </a:solidFill>
                <a:latin typeface="Arial"/>
                <a:cs typeface="Arial"/>
              </a:rPr>
              <a:t>t</a:t>
            </a:r>
            <a:r>
              <a:rPr sz="2000" b="1" spc="-5" dirty="0">
                <a:solidFill>
                  <a:prstClr val="black"/>
                </a:solidFill>
                <a:latin typeface="Arial"/>
                <a:cs typeface="Arial"/>
              </a:rPr>
              <a:t>rl+Space</a:t>
            </a:r>
            <a:endParaRPr sz="2000" dirty="0">
              <a:solidFill>
                <a:prstClr val="black"/>
              </a:solidFill>
              <a:latin typeface="Arial"/>
              <a:cs typeface="Arial"/>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106</a:t>
            </a:fld>
            <a:endParaRPr lang="fr-FR" dirty="0">
              <a:solidFill>
                <a:prstClr val="white"/>
              </a:solidFill>
            </a:endParaRPr>
          </a:p>
        </p:txBody>
      </p:sp>
    </p:spTree>
    <p:extLst>
      <p:ext uri="{BB962C8B-B14F-4D97-AF65-F5344CB8AC3E}">
        <p14:creationId xmlns:p14="http://schemas.microsoft.com/office/powerpoint/2010/main" val="21838603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330709" y="4622292"/>
            <a:ext cx="11448288" cy="91135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377954" y="4825112"/>
            <a:ext cx="11353799" cy="81686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5" name="object 5"/>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20</a:t>
            </a:r>
            <a:endParaRPr sz="1600">
              <a:solidFill>
                <a:prstClr val="black"/>
              </a:solidFill>
              <a:latin typeface="Arial"/>
              <a:cs typeface="Arial"/>
            </a:endParaRPr>
          </a:p>
        </p:txBody>
      </p:sp>
      <p:sp>
        <p:nvSpPr>
          <p:cNvPr id="6" name="object 6"/>
          <p:cNvSpPr txBox="1">
            <a:spLocks noGrp="1"/>
          </p:cNvSpPr>
          <p:nvPr>
            <p:ph type="title"/>
          </p:nvPr>
        </p:nvSpPr>
        <p:spPr>
          <a:xfrm>
            <a:off x="618135" y="75800"/>
            <a:ext cx="9668865" cy="1962076"/>
          </a:xfrm>
          <a:prstGeom prst="rect">
            <a:avLst/>
          </a:prstGeom>
        </p:spPr>
        <p:txBody>
          <a:bodyPr vert="horz" wrap="square" lIns="0" tIns="0" rIns="0" bIns="0" rtlCol="0">
            <a:spAutoFit/>
          </a:bodyPr>
          <a:lstStyle/>
          <a:p>
            <a:pPr marL="914400" algn="l">
              <a:lnSpc>
                <a:spcPts val="5116"/>
              </a:lnSpc>
            </a:pPr>
            <a:r>
              <a:rPr sz="3600" spc="-35" dirty="0"/>
              <a:t>HA</a:t>
            </a:r>
            <a:r>
              <a:rPr sz="3600" spc="-25" dirty="0"/>
              <a:t>L</a:t>
            </a:r>
            <a:r>
              <a:rPr sz="3600" spc="-31" dirty="0">
                <a:latin typeface="Times New Roman"/>
                <a:cs typeface="Times New Roman"/>
              </a:rPr>
              <a:t> </a:t>
            </a:r>
            <a:r>
              <a:rPr sz="3600" spc="-25" dirty="0" smtClean="0"/>
              <a:t>library</a:t>
            </a:r>
            <a:r>
              <a:rPr lang="pt-BR" sz="3600" spc="-25" dirty="0" smtClean="0"/>
              <a:t/>
            </a:r>
            <a:br>
              <a:rPr lang="pt-BR" sz="3600" spc="-25" dirty="0" smtClean="0"/>
            </a:br>
            <a:r>
              <a:rPr lang="pt-BR" sz="3600" spc="-5" dirty="0"/>
              <a:t>acti</a:t>
            </a:r>
            <a:r>
              <a:rPr lang="pt-BR" sz="3600" spc="-11" dirty="0"/>
              <a:t>o</a:t>
            </a:r>
            <a:r>
              <a:rPr lang="pt-BR" sz="3600" spc="-5" dirty="0"/>
              <a:t>n</a:t>
            </a:r>
            <a:r>
              <a:rPr lang="pt-BR" sz="3600" dirty="0"/>
              <a:t>s</a:t>
            </a:r>
            <a:r>
              <a:rPr lang="pt-BR" sz="3600" spc="75" dirty="0">
                <a:latin typeface="Times New Roman"/>
                <a:cs typeface="Times New Roman"/>
              </a:rPr>
              <a:t> </a:t>
            </a:r>
            <a:r>
              <a:rPr lang="pt-BR" sz="3600" spc="-5" dirty="0"/>
              <a:t>o</a:t>
            </a:r>
            <a:r>
              <a:rPr lang="pt-BR" sz="3600" dirty="0"/>
              <a:t>n</a:t>
            </a:r>
            <a:r>
              <a:rPr lang="pt-BR" sz="3600" spc="80" dirty="0">
                <a:latin typeface="Times New Roman"/>
                <a:cs typeface="Times New Roman"/>
              </a:rPr>
              <a:t> </a:t>
            </a:r>
            <a:r>
              <a:rPr lang="pt-BR" sz="3600" spc="-5" dirty="0"/>
              <a:t>p</a:t>
            </a:r>
            <a:r>
              <a:rPr lang="pt-BR" sz="3600" spc="-15" dirty="0"/>
              <a:t>e</a:t>
            </a:r>
            <a:r>
              <a:rPr lang="pt-BR" sz="3600" dirty="0"/>
              <a:t>rip</a:t>
            </a:r>
            <a:r>
              <a:rPr lang="pt-BR" sz="3600" spc="-15" dirty="0"/>
              <a:t>h</a:t>
            </a:r>
            <a:r>
              <a:rPr lang="pt-BR" sz="3600" spc="-5" dirty="0"/>
              <a:t>er</a:t>
            </a:r>
            <a:r>
              <a:rPr lang="pt-BR" sz="3600" spc="-11" dirty="0"/>
              <a:t>a</a:t>
            </a:r>
            <a:r>
              <a:rPr lang="pt-BR" sz="3600" spc="-5" dirty="0"/>
              <a:t>l</a:t>
            </a:r>
            <a:r>
              <a:rPr lang="pt-BR" sz="3600" dirty="0"/>
              <a:t>s</a:t>
            </a:r>
            <a:r>
              <a:rPr lang="pt-BR" sz="3600" spc="65" dirty="0">
                <a:latin typeface="Times New Roman"/>
                <a:cs typeface="Times New Roman"/>
              </a:rPr>
              <a:t> </a:t>
            </a:r>
            <a:r>
              <a:rPr lang="pt-BR" sz="3600" dirty="0"/>
              <a:t>–</a:t>
            </a:r>
            <a:r>
              <a:rPr lang="pt-BR" sz="3600" spc="-11" dirty="0"/>
              <a:t> </a:t>
            </a:r>
            <a:r>
              <a:rPr lang="pt-BR" sz="3600" spc="-5" dirty="0"/>
              <a:t>p</a:t>
            </a:r>
            <a:r>
              <a:rPr lang="pt-BR" sz="3600" spc="-15" dirty="0"/>
              <a:t>o</a:t>
            </a:r>
            <a:r>
              <a:rPr lang="pt-BR" sz="3600" spc="-5" dirty="0"/>
              <a:t>ll</a:t>
            </a:r>
            <a:r>
              <a:rPr lang="pt-BR" sz="3600" spc="-15" dirty="0"/>
              <a:t>i</a:t>
            </a:r>
            <a:r>
              <a:rPr lang="pt-BR" sz="3600" spc="-5" dirty="0"/>
              <a:t>n</a:t>
            </a:r>
            <a:r>
              <a:rPr lang="pt-BR" sz="3600" dirty="0"/>
              <a:t>g</a:t>
            </a:r>
            <a:r>
              <a:rPr lang="pt-BR" sz="3600" spc="80" dirty="0">
                <a:latin typeface="Times New Roman"/>
                <a:cs typeface="Times New Roman"/>
              </a:rPr>
              <a:t> </a:t>
            </a:r>
            <a:r>
              <a:rPr lang="pt-BR" sz="3600" dirty="0"/>
              <a:t>mode</a:t>
            </a:r>
            <a:r>
              <a:rPr lang="pt-BR" sz="3600" dirty="0">
                <a:solidFill>
                  <a:prstClr val="black"/>
                </a:solidFill>
              </a:rPr>
              <a:t/>
            </a:r>
            <a:br>
              <a:rPr lang="pt-BR" sz="3600" dirty="0">
                <a:solidFill>
                  <a:prstClr val="black"/>
                </a:solidFill>
              </a:rPr>
            </a:br>
            <a:endParaRPr sz="3600" dirty="0">
              <a:latin typeface="Times New Roman"/>
              <a:cs typeface="Times New Roman"/>
            </a:endParaRPr>
          </a:p>
        </p:txBody>
      </p:sp>
      <p:sp>
        <p:nvSpPr>
          <p:cNvPr id="8" name="object 8"/>
          <p:cNvSpPr txBox="1">
            <a:spLocks noGrp="1"/>
          </p:cNvSpPr>
          <p:nvPr>
            <p:ph idx="1"/>
          </p:nvPr>
        </p:nvSpPr>
        <p:spPr>
          <a:xfrm>
            <a:off x="237790" y="1545751"/>
            <a:ext cx="8676354" cy="3220369"/>
          </a:xfrm>
          <a:prstGeom prst="rect">
            <a:avLst/>
          </a:prstGeom>
        </p:spPr>
        <p:txBody>
          <a:bodyPr vert="horz" wrap="square" lIns="0" tIns="0" rIns="0" bIns="0" rtlCol="0">
            <a:spAutoFit/>
          </a:bodyPr>
          <a:lstStyle/>
          <a:p>
            <a:pPr marL="495975" marR="5081" indent="-342928">
              <a:lnSpc>
                <a:spcPct val="98100"/>
              </a:lnSpc>
              <a:buFont typeface="Arial"/>
              <a:buChar char="•"/>
              <a:tabLst>
                <a:tab pos="496611" algn="l"/>
                <a:tab pos="8474139" algn="l"/>
              </a:tabLst>
            </a:pPr>
            <a:r>
              <a:rPr sz="2000" dirty="0"/>
              <a:t>T</a:t>
            </a:r>
            <a:r>
              <a:rPr sz="2000" spc="-11" dirty="0"/>
              <a:t>h</a:t>
            </a:r>
            <a:r>
              <a:rPr sz="2000" dirty="0"/>
              <a:t>e</a:t>
            </a:r>
            <a:r>
              <a:rPr sz="2000" spc="65" dirty="0">
                <a:latin typeface="Times New Roman"/>
                <a:cs typeface="Times New Roman"/>
              </a:rPr>
              <a:t> </a:t>
            </a:r>
            <a:r>
              <a:rPr sz="2000" spc="-5" dirty="0"/>
              <a:t>H</a:t>
            </a:r>
            <a:r>
              <a:rPr sz="2000" spc="-15" dirty="0"/>
              <a:t>A</a:t>
            </a:r>
            <a:r>
              <a:rPr sz="2000" dirty="0"/>
              <a:t>L</a:t>
            </a:r>
            <a:r>
              <a:rPr sz="2000" spc="-20" dirty="0">
                <a:latin typeface="Times New Roman"/>
                <a:cs typeface="Times New Roman"/>
              </a:rPr>
              <a:t> </a:t>
            </a:r>
            <a:r>
              <a:rPr sz="2000" dirty="0"/>
              <a:t>functi</a:t>
            </a:r>
            <a:r>
              <a:rPr sz="2000" spc="-15" dirty="0"/>
              <a:t>o</a:t>
            </a:r>
            <a:r>
              <a:rPr sz="2000" spc="-5" dirty="0"/>
              <a:t>n</a:t>
            </a:r>
            <a:r>
              <a:rPr sz="2000" dirty="0"/>
              <a:t>s</a:t>
            </a:r>
            <a:r>
              <a:rPr sz="2000" spc="75" dirty="0">
                <a:latin typeface="Times New Roman"/>
                <a:cs typeface="Times New Roman"/>
              </a:rPr>
              <a:t> </a:t>
            </a:r>
            <a:r>
              <a:rPr sz="2000" dirty="0"/>
              <a:t>return</a:t>
            </a:r>
            <a:r>
              <a:rPr sz="2000" spc="65" dirty="0">
                <a:latin typeface="Times New Roman"/>
                <a:cs typeface="Times New Roman"/>
              </a:rPr>
              <a:t> </a:t>
            </a:r>
            <a:r>
              <a:rPr sz="2000" dirty="0"/>
              <a:t>the</a:t>
            </a:r>
            <a:r>
              <a:rPr sz="2000" spc="51" dirty="0">
                <a:latin typeface="Times New Roman"/>
                <a:cs typeface="Times New Roman"/>
              </a:rPr>
              <a:t> </a:t>
            </a:r>
            <a:r>
              <a:rPr sz="2000" spc="-5" dirty="0"/>
              <a:t>proc</a:t>
            </a:r>
            <a:r>
              <a:rPr sz="2000" spc="-11" dirty="0"/>
              <a:t>e</a:t>
            </a:r>
            <a:r>
              <a:rPr sz="2000" dirty="0"/>
              <a:t>ss</a:t>
            </a:r>
            <a:r>
              <a:rPr sz="2000" spc="65" dirty="0">
                <a:latin typeface="Times New Roman"/>
                <a:cs typeface="Times New Roman"/>
              </a:rPr>
              <a:t> </a:t>
            </a:r>
            <a:r>
              <a:rPr sz="2000" dirty="0"/>
              <a:t>status</a:t>
            </a:r>
            <a:r>
              <a:rPr sz="2000" spc="60" dirty="0">
                <a:latin typeface="Times New Roman"/>
                <a:cs typeface="Times New Roman"/>
              </a:rPr>
              <a:t> </a:t>
            </a:r>
            <a:r>
              <a:rPr sz="2000" spc="-5" dirty="0"/>
              <a:t>w</a:t>
            </a:r>
            <a:r>
              <a:rPr sz="2000" spc="-11" dirty="0"/>
              <a:t>h</a:t>
            </a:r>
            <a:r>
              <a:rPr sz="2000" spc="-5" dirty="0"/>
              <a:t>e</a:t>
            </a:r>
            <a:r>
              <a:rPr sz="2000" dirty="0"/>
              <a:t>n</a:t>
            </a:r>
            <a:r>
              <a:rPr sz="2000" spc="71" dirty="0">
                <a:latin typeface="Times New Roman"/>
                <a:cs typeface="Times New Roman"/>
              </a:rPr>
              <a:t> </a:t>
            </a:r>
            <a:r>
              <a:rPr sz="2000" dirty="0"/>
              <a:t>the</a:t>
            </a:r>
            <a:r>
              <a:rPr sz="2000" spc="65" dirty="0">
                <a:latin typeface="Times New Roman"/>
                <a:cs typeface="Times New Roman"/>
              </a:rPr>
              <a:t> </a:t>
            </a:r>
            <a:r>
              <a:rPr sz="2000" spc="-5" dirty="0"/>
              <a:t>dat</a:t>
            </a:r>
            <a:r>
              <a:rPr sz="2000" dirty="0"/>
              <a:t>a</a:t>
            </a:r>
            <a:r>
              <a:rPr sz="2000" spc="55" dirty="0">
                <a:latin typeface="Times New Roman"/>
                <a:cs typeface="Times New Roman"/>
              </a:rPr>
              <a:t> </a:t>
            </a:r>
            <a:r>
              <a:rPr sz="2000" spc="-5" dirty="0"/>
              <a:t>proc</a:t>
            </a:r>
            <a:r>
              <a:rPr sz="2000" spc="-11" dirty="0"/>
              <a:t>e</a:t>
            </a:r>
            <a:r>
              <a:rPr sz="2000" dirty="0"/>
              <a:t>ss</a:t>
            </a:r>
            <a:r>
              <a:rPr sz="2000" spc="-11" dirty="0"/>
              <a:t>i</a:t>
            </a:r>
            <a:r>
              <a:rPr sz="2000" spc="-5" dirty="0"/>
              <a:t>n</a:t>
            </a:r>
            <a:r>
              <a:rPr sz="2000" dirty="0"/>
              <a:t>g</a:t>
            </a:r>
            <a:r>
              <a:rPr sz="2000" spc="95" dirty="0">
                <a:latin typeface="Times New Roman"/>
                <a:cs typeface="Times New Roman"/>
              </a:rPr>
              <a:t> </a:t>
            </a:r>
            <a:r>
              <a:rPr sz="2000" spc="-5" dirty="0"/>
              <a:t>i</a:t>
            </a:r>
            <a:r>
              <a:rPr sz="2000" dirty="0"/>
              <a:t>n</a:t>
            </a:r>
            <a:r>
              <a:rPr sz="2000" spc="71" dirty="0">
                <a:latin typeface="Times New Roman"/>
                <a:cs typeface="Times New Roman"/>
              </a:rPr>
              <a:t> </a:t>
            </a:r>
            <a:r>
              <a:rPr sz="2000" spc="-5" dirty="0"/>
              <a:t>b</a:t>
            </a:r>
            <a:r>
              <a:rPr sz="2000" spc="-11" dirty="0"/>
              <a:t>l</a:t>
            </a:r>
            <a:r>
              <a:rPr sz="2000" spc="-5" dirty="0"/>
              <a:t>ock</a:t>
            </a:r>
            <a:r>
              <a:rPr sz="2000" spc="-15" dirty="0"/>
              <a:t>i</a:t>
            </a:r>
            <a:r>
              <a:rPr sz="2000" spc="-5" dirty="0"/>
              <a:t>ng</a:t>
            </a:r>
            <a:r>
              <a:rPr sz="2000" spc="-5" dirty="0">
                <a:latin typeface="Times New Roman"/>
                <a:cs typeface="Times New Roman"/>
              </a:rPr>
              <a:t> </a:t>
            </a:r>
            <a:r>
              <a:rPr sz="2000" dirty="0"/>
              <a:t>mode</a:t>
            </a:r>
            <a:r>
              <a:rPr sz="2000" spc="65" dirty="0">
                <a:latin typeface="Times New Roman"/>
                <a:cs typeface="Times New Roman"/>
              </a:rPr>
              <a:t> </a:t>
            </a:r>
            <a:r>
              <a:rPr sz="2000" spc="-5" dirty="0"/>
              <a:t>i</a:t>
            </a:r>
            <a:r>
              <a:rPr sz="2000" dirty="0"/>
              <a:t>s</a:t>
            </a:r>
            <a:r>
              <a:rPr sz="2000" spc="65" dirty="0">
                <a:latin typeface="Times New Roman"/>
                <a:cs typeface="Times New Roman"/>
              </a:rPr>
              <a:t> </a:t>
            </a:r>
            <a:r>
              <a:rPr sz="2000" dirty="0"/>
              <a:t>complete.</a:t>
            </a:r>
            <a:r>
              <a:rPr sz="2000" spc="35" dirty="0">
                <a:latin typeface="Times New Roman"/>
                <a:cs typeface="Times New Roman"/>
              </a:rPr>
              <a:t> </a:t>
            </a:r>
            <a:r>
              <a:rPr sz="2000" dirty="0"/>
              <a:t>The</a:t>
            </a:r>
            <a:r>
              <a:rPr sz="2000" spc="55" dirty="0">
                <a:latin typeface="Times New Roman"/>
                <a:cs typeface="Times New Roman"/>
              </a:rPr>
              <a:t> </a:t>
            </a:r>
            <a:r>
              <a:rPr sz="2000" spc="-5" dirty="0"/>
              <a:t>operatio</a:t>
            </a:r>
            <a:r>
              <a:rPr sz="2000" dirty="0"/>
              <a:t>n</a:t>
            </a:r>
            <a:r>
              <a:rPr sz="2000" spc="80" dirty="0">
                <a:latin typeface="Times New Roman"/>
                <a:cs typeface="Times New Roman"/>
              </a:rPr>
              <a:t> </a:t>
            </a:r>
            <a:r>
              <a:rPr sz="2000" spc="-5" dirty="0"/>
              <a:t>i</a:t>
            </a:r>
            <a:r>
              <a:rPr sz="2000" dirty="0"/>
              <a:t>s</a:t>
            </a:r>
            <a:r>
              <a:rPr sz="2000" spc="65" dirty="0">
                <a:latin typeface="Times New Roman"/>
                <a:cs typeface="Times New Roman"/>
              </a:rPr>
              <a:t> </a:t>
            </a:r>
            <a:r>
              <a:rPr sz="2000" dirty="0"/>
              <a:t>cons</a:t>
            </a:r>
            <a:r>
              <a:rPr sz="2000" spc="-15" dirty="0"/>
              <a:t>i</a:t>
            </a:r>
            <a:r>
              <a:rPr sz="2000" spc="-5" dirty="0"/>
              <a:t>dere</a:t>
            </a:r>
            <a:r>
              <a:rPr sz="2000" dirty="0"/>
              <a:t>d</a:t>
            </a:r>
            <a:r>
              <a:rPr sz="2000" spc="111" dirty="0">
                <a:latin typeface="Times New Roman"/>
                <a:cs typeface="Times New Roman"/>
              </a:rPr>
              <a:t> </a:t>
            </a:r>
            <a:r>
              <a:rPr sz="2000" spc="-11" dirty="0"/>
              <a:t>to</a:t>
            </a:r>
            <a:r>
              <a:rPr sz="2000" spc="45" dirty="0">
                <a:latin typeface="Times New Roman"/>
                <a:cs typeface="Times New Roman"/>
              </a:rPr>
              <a:t> </a:t>
            </a:r>
            <a:r>
              <a:rPr sz="2000" spc="-5" dirty="0"/>
              <a:t>b</a:t>
            </a:r>
            <a:r>
              <a:rPr sz="2000" dirty="0"/>
              <a:t>e</a:t>
            </a:r>
            <a:r>
              <a:rPr sz="2000" spc="75" dirty="0">
                <a:latin typeface="Times New Roman"/>
                <a:cs typeface="Times New Roman"/>
              </a:rPr>
              <a:t> </a:t>
            </a:r>
            <a:r>
              <a:rPr sz="2000" dirty="0"/>
              <a:t>completed</a:t>
            </a:r>
            <a:r>
              <a:rPr sz="2000" spc="75" dirty="0">
                <a:latin typeface="Times New Roman"/>
                <a:cs typeface="Times New Roman"/>
              </a:rPr>
              <a:t> </a:t>
            </a:r>
            <a:r>
              <a:rPr sz="2000" spc="-5" dirty="0"/>
              <a:t>w</a:t>
            </a:r>
            <a:r>
              <a:rPr sz="2000" spc="-11" dirty="0"/>
              <a:t>h</a:t>
            </a:r>
            <a:r>
              <a:rPr sz="2000" spc="-5" dirty="0"/>
              <a:t>e</a:t>
            </a:r>
            <a:r>
              <a:rPr sz="2000" dirty="0"/>
              <a:t>n</a:t>
            </a:r>
            <a:r>
              <a:rPr sz="2000" spc="75" dirty="0">
                <a:latin typeface="Times New Roman"/>
                <a:cs typeface="Times New Roman"/>
              </a:rPr>
              <a:t> </a:t>
            </a:r>
            <a:r>
              <a:rPr sz="2000" dirty="0"/>
              <a:t>the</a:t>
            </a:r>
            <a:r>
              <a:rPr sz="2000" spc="60" dirty="0">
                <a:latin typeface="Times New Roman"/>
                <a:cs typeface="Times New Roman"/>
              </a:rPr>
              <a:t> </a:t>
            </a:r>
            <a:r>
              <a:rPr sz="2000" dirty="0"/>
              <a:t>function</a:t>
            </a:r>
            <a:r>
              <a:rPr sz="2000" dirty="0">
                <a:latin typeface="Times New Roman"/>
                <a:cs typeface="Times New Roman"/>
              </a:rPr>
              <a:t> </a:t>
            </a:r>
            <a:r>
              <a:rPr sz="2000" dirty="0"/>
              <a:t>retu</a:t>
            </a:r>
            <a:r>
              <a:rPr sz="2000" spc="5" dirty="0"/>
              <a:t>r</a:t>
            </a:r>
            <a:r>
              <a:rPr sz="2000" spc="-5" dirty="0"/>
              <a:t>n</a:t>
            </a:r>
            <a:r>
              <a:rPr sz="2000" dirty="0"/>
              <a:t>s</a:t>
            </a:r>
            <a:r>
              <a:rPr sz="2000" spc="60" dirty="0">
                <a:latin typeface="Times New Roman"/>
                <a:cs typeface="Times New Roman"/>
              </a:rPr>
              <a:t> </a:t>
            </a:r>
            <a:r>
              <a:rPr sz="2000" dirty="0"/>
              <a:t>the</a:t>
            </a:r>
            <a:r>
              <a:rPr sz="2000" spc="55" dirty="0">
                <a:latin typeface="Times New Roman"/>
                <a:cs typeface="Times New Roman"/>
              </a:rPr>
              <a:t> </a:t>
            </a:r>
            <a:r>
              <a:rPr sz="2000" b="1" spc="-5" dirty="0"/>
              <a:t>H</a:t>
            </a:r>
            <a:r>
              <a:rPr sz="2000" b="1" spc="-11" dirty="0"/>
              <a:t>A</a:t>
            </a:r>
            <a:r>
              <a:rPr sz="2000" b="1" spc="-20" dirty="0"/>
              <a:t>L_OK</a:t>
            </a:r>
            <a:r>
              <a:rPr sz="2000" b="1" spc="91" dirty="0">
                <a:latin typeface="Times New Roman"/>
                <a:cs typeface="Times New Roman"/>
              </a:rPr>
              <a:t> </a:t>
            </a:r>
            <a:r>
              <a:rPr sz="2000" spc="-15" dirty="0"/>
              <a:t>sta</a:t>
            </a:r>
            <a:r>
              <a:rPr sz="2000" spc="-5" dirty="0"/>
              <a:t>t</a:t>
            </a:r>
            <a:r>
              <a:rPr sz="2000" spc="-20" dirty="0"/>
              <a:t>us</a:t>
            </a:r>
            <a:r>
              <a:rPr sz="2000" spc="-11" dirty="0"/>
              <a:t>,</a:t>
            </a:r>
            <a:r>
              <a:rPr sz="2000" spc="40" dirty="0">
                <a:latin typeface="Times New Roman"/>
                <a:cs typeface="Times New Roman"/>
              </a:rPr>
              <a:t> </a:t>
            </a:r>
            <a:r>
              <a:rPr sz="2000" spc="-5" dirty="0"/>
              <a:t>otherwis</a:t>
            </a:r>
            <a:r>
              <a:rPr sz="2000" dirty="0"/>
              <a:t>e</a:t>
            </a:r>
            <a:r>
              <a:rPr sz="2000" spc="85" dirty="0">
                <a:latin typeface="Times New Roman"/>
                <a:cs typeface="Times New Roman"/>
              </a:rPr>
              <a:t> </a:t>
            </a:r>
            <a:r>
              <a:rPr sz="2000" spc="-5" dirty="0"/>
              <a:t>a</a:t>
            </a:r>
            <a:r>
              <a:rPr sz="2000" dirty="0"/>
              <a:t>n</a:t>
            </a:r>
            <a:r>
              <a:rPr sz="2000" spc="65" dirty="0">
                <a:latin typeface="Times New Roman"/>
                <a:cs typeface="Times New Roman"/>
              </a:rPr>
              <a:t> </a:t>
            </a:r>
            <a:r>
              <a:rPr sz="2000" spc="-5" dirty="0"/>
              <a:t>er</a:t>
            </a:r>
            <a:r>
              <a:rPr sz="2000" spc="5" dirty="0"/>
              <a:t>r</a:t>
            </a:r>
            <a:r>
              <a:rPr sz="2000" spc="-5" dirty="0"/>
              <a:t>o</a:t>
            </a:r>
            <a:r>
              <a:rPr sz="2000" dirty="0"/>
              <a:t>r</a:t>
            </a:r>
            <a:r>
              <a:rPr sz="2000" spc="65" dirty="0">
                <a:latin typeface="Times New Roman"/>
                <a:cs typeface="Times New Roman"/>
              </a:rPr>
              <a:t> </a:t>
            </a:r>
            <a:r>
              <a:rPr sz="2000" spc="-15" dirty="0"/>
              <a:t>status</a:t>
            </a:r>
            <a:r>
              <a:rPr sz="2000" spc="65" dirty="0">
                <a:latin typeface="Times New Roman"/>
                <a:cs typeface="Times New Roman"/>
              </a:rPr>
              <a:t> </a:t>
            </a:r>
            <a:r>
              <a:rPr sz="2000" spc="-15" dirty="0"/>
              <a:t>i</a:t>
            </a:r>
            <a:r>
              <a:rPr sz="2000" dirty="0"/>
              <a:t>s</a:t>
            </a:r>
            <a:r>
              <a:rPr sz="2000" spc="65" dirty="0">
                <a:latin typeface="Times New Roman"/>
                <a:cs typeface="Times New Roman"/>
              </a:rPr>
              <a:t> </a:t>
            </a:r>
            <a:r>
              <a:rPr sz="2000" spc="5" dirty="0"/>
              <a:t>r</a:t>
            </a:r>
            <a:r>
              <a:rPr sz="2000" spc="-5" dirty="0"/>
              <a:t>eturned</a:t>
            </a:r>
            <a:r>
              <a:rPr sz="2000" dirty="0"/>
              <a:t>.</a:t>
            </a:r>
            <a:r>
              <a:rPr sz="2000" spc="15" dirty="0">
                <a:latin typeface="Times New Roman"/>
                <a:cs typeface="Times New Roman"/>
              </a:rPr>
              <a:t> </a:t>
            </a:r>
            <a:r>
              <a:rPr sz="2000" dirty="0"/>
              <a:t>The</a:t>
            </a:r>
            <a:r>
              <a:rPr sz="2000" spc="55" dirty="0">
                <a:latin typeface="Times New Roman"/>
                <a:cs typeface="Times New Roman"/>
              </a:rPr>
              <a:t> </a:t>
            </a:r>
            <a:r>
              <a:rPr sz="2000" spc="-5" dirty="0"/>
              <a:t>use</a:t>
            </a:r>
            <a:r>
              <a:rPr sz="2000" dirty="0"/>
              <a:t>r</a:t>
            </a:r>
            <a:r>
              <a:rPr sz="2000" spc="75" dirty="0">
                <a:latin typeface="Times New Roman"/>
                <a:cs typeface="Times New Roman"/>
              </a:rPr>
              <a:t> </a:t>
            </a:r>
            <a:r>
              <a:rPr sz="2000" dirty="0"/>
              <a:t>can</a:t>
            </a:r>
            <a:r>
              <a:rPr sz="2000" dirty="0">
                <a:latin typeface="Times New Roman"/>
                <a:cs typeface="Times New Roman"/>
              </a:rPr>
              <a:t> </a:t>
            </a:r>
            <a:r>
              <a:rPr sz="2000" spc="-5" dirty="0"/>
              <a:t>ge</a:t>
            </a:r>
            <a:r>
              <a:rPr sz="2000" dirty="0"/>
              <a:t>t</a:t>
            </a:r>
            <a:r>
              <a:rPr sz="2000" spc="60" dirty="0">
                <a:latin typeface="Times New Roman"/>
                <a:cs typeface="Times New Roman"/>
              </a:rPr>
              <a:t> </a:t>
            </a:r>
            <a:r>
              <a:rPr sz="2000" dirty="0"/>
              <a:t>more</a:t>
            </a:r>
            <a:r>
              <a:rPr sz="2000" spc="65" dirty="0">
                <a:latin typeface="Times New Roman"/>
                <a:cs typeface="Times New Roman"/>
              </a:rPr>
              <a:t> </a:t>
            </a:r>
            <a:r>
              <a:rPr sz="2000" spc="-5" dirty="0"/>
              <a:t>infor</a:t>
            </a:r>
            <a:r>
              <a:rPr sz="2000" spc="5" dirty="0"/>
              <a:t>m</a:t>
            </a:r>
            <a:r>
              <a:rPr sz="2000" spc="-5" dirty="0"/>
              <a:t>atio</a:t>
            </a:r>
            <a:r>
              <a:rPr sz="2000" dirty="0"/>
              <a:t>n</a:t>
            </a:r>
            <a:r>
              <a:rPr sz="2000" spc="85" dirty="0">
                <a:latin typeface="Times New Roman"/>
                <a:cs typeface="Times New Roman"/>
              </a:rPr>
              <a:t> </a:t>
            </a:r>
            <a:r>
              <a:rPr sz="2000" spc="-11" dirty="0"/>
              <a:t>thr</a:t>
            </a:r>
            <a:r>
              <a:rPr sz="2000" spc="-5" dirty="0"/>
              <a:t>ou</a:t>
            </a:r>
            <a:r>
              <a:rPr sz="2000" spc="-11" dirty="0"/>
              <a:t>g</a:t>
            </a:r>
            <a:r>
              <a:rPr sz="2000" dirty="0"/>
              <a:t>h</a:t>
            </a:r>
            <a:r>
              <a:rPr sz="2000" spc="65" dirty="0">
                <a:latin typeface="Times New Roman"/>
                <a:cs typeface="Times New Roman"/>
              </a:rPr>
              <a:t> </a:t>
            </a:r>
            <a:r>
              <a:rPr sz="2000" spc="-5" dirty="0"/>
              <a:t>th</a:t>
            </a:r>
            <a:r>
              <a:rPr sz="2000" dirty="0"/>
              <a:t>e</a:t>
            </a:r>
            <a:r>
              <a:rPr sz="2000" spc="60" dirty="0">
                <a:latin typeface="Times New Roman"/>
                <a:cs typeface="Times New Roman"/>
              </a:rPr>
              <a:t> </a:t>
            </a:r>
            <a:r>
              <a:rPr sz="2000" spc="-5" dirty="0">
                <a:latin typeface="Courier New"/>
                <a:cs typeface="Courier New"/>
              </a:rPr>
              <a:t>HAL_PPP_GetStat</a:t>
            </a:r>
            <a:r>
              <a:rPr sz="2000" dirty="0">
                <a:latin typeface="Courier New"/>
                <a:cs typeface="Courier New"/>
              </a:rPr>
              <a:t>e</a:t>
            </a:r>
            <a:r>
              <a:rPr sz="2000" spc="-5" dirty="0">
                <a:latin typeface="Courier New"/>
                <a:cs typeface="Courier New"/>
              </a:rPr>
              <a:t>(</a:t>
            </a:r>
            <a:r>
              <a:rPr sz="2000" dirty="0">
                <a:latin typeface="Courier New"/>
                <a:cs typeface="Courier New"/>
              </a:rPr>
              <a:t>)</a:t>
            </a:r>
            <a:r>
              <a:rPr sz="2000" dirty="0">
                <a:latin typeface="Times New Roman"/>
                <a:cs typeface="Times New Roman"/>
              </a:rPr>
              <a:t>	</a:t>
            </a:r>
            <a:r>
              <a:rPr sz="2000" dirty="0"/>
              <a:t>functio</a:t>
            </a:r>
            <a:r>
              <a:rPr sz="2000" spc="-11" dirty="0"/>
              <a:t>n.</a:t>
            </a:r>
          </a:p>
          <a:p>
            <a:pPr marL="495975" indent="-342928">
              <a:spcBef>
                <a:spcPts val="1370"/>
              </a:spcBef>
              <a:buFont typeface="Arial"/>
              <a:buChar char="•"/>
              <a:tabLst>
                <a:tab pos="496611" algn="l"/>
              </a:tabLst>
            </a:pPr>
            <a:r>
              <a:rPr sz="2000" spc="-5" dirty="0"/>
              <a:t>Th</a:t>
            </a:r>
            <a:r>
              <a:rPr sz="2000" dirty="0"/>
              <a:t>e</a:t>
            </a:r>
            <a:r>
              <a:rPr sz="2000" spc="65" dirty="0">
                <a:latin typeface="Times New Roman"/>
                <a:cs typeface="Times New Roman"/>
              </a:rPr>
              <a:t> </a:t>
            </a:r>
            <a:r>
              <a:rPr sz="2000" spc="-5" dirty="0"/>
              <a:t>dat</a:t>
            </a:r>
            <a:r>
              <a:rPr sz="2000" dirty="0"/>
              <a:t>a</a:t>
            </a:r>
            <a:r>
              <a:rPr sz="2000" spc="65" dirty="0">
                <a:latin typeface="Times New Roman"/>
                <a:cs typeface="Times New Roman"/>
              </a:rPr>
              <a:t> </a:t>
            </a:r>
            <a:r>
              <a:rPr sz="2000" spc="-5" dirty="0"/>
              <a:t>processin</a:t>
            </a:r>
            <a:r>
              <a:rPr sz="2000" dirty="0"/>
              <a:t>g</a:t>
            </a:r>
            <a:r>
              <a:rPr sz="2000" spc="85" dirty="0">
                <a:latin typeface="Times New Roman"/>
                <a:cs typeface="Times New Roman"/>
              </a:rPr>
              <a:t> </a:t>
            </a:r>
            <a:r>
              <a:rPr sz="2000" spc="-5" dirty="0"/>
              <a:t>i</a:t>
            </a:r>
            <a:r>
              <a:rPr sz="2000" dirty="0"/>
              <a:t>s</a:t>
            </a:r>
            <a:r>
              <a:rPr sz="2000" spc="65" dirty="0">
                <a:latin typeface="Times New Roman"/>
                <a:cs typeface="Times New Roman"/>
              </a:rPr>
              <a:t> </a:t>
            </a:r>
            <a:r>
              <a:rPr sz="2000" spc="-5" dirty="0"/>
              <a:t>han</a:t>
            </a:r>
            <a:r>
              <a:rPr sz="2000" spc="-11" dirty="0"/>
              <a:t>d</a:t>
            </a:r>
            <a:r>
              <a:rPr sz="2000" spc="-5" dirty="0"/>
              <a:t>l</a:t>
            </a:r>
            <a:r>
              <a:rPr sz="2000" spc="-11" dirty="0"/>
              <a:t>e</a:t>
            </a:r>
            <a:r>
              <a:rPr sz="2000" dirty="0"/>
              <a:t>d</a:t>
            </a:r>
            <a:r>
              <a:rPr sz="2000" spc="111" dirty="0">
                <a:latin typeface="Times New Roman"/>
                <a:cs typeface="Times New Roman"/>
              </a:rPr>
              <a:t> </a:t>
            </a:r>
            <a:r>
              <a:rPr sz="2000" spc="-5" dirty="0"/>
              <a:t>i</a:t>
            </a:r>
            <a:r>
              <a:rPr sz="2000" spc="-11" dirty="0"/>
              <a:t>nter</a:t>
            </a:r>
            <a:r>
              <a:rPr sz="2000" spc="-5" dirty="0"/>
              <a:t>na</a:t>
            </a:r>
            <a:r>
              <a:rPr sz="2000" spc="-11" dirty="0"/>
              <a:t>l</a:t>
            </a:r>
            <a:r>
              <a:rPr sz="2000" spc="-5" dirty="0"/>
              <a:t>l</a:t>
            </a:r>
            <a:r>
              <a:rPr sz="2000" dirty="0"/>
              <a:t>y</a:t>
            </a:r>
            <a:r>
              <a:rPr sz="2000" spc="95" dirty="0">
                <a:latin typeface="Times New Roman"/>
                <a:cs typeface="Times New Roman"/>
              </a:rPr>
              <a:t> </a:t>
            </a:r>
            <a:r>
              <a:rPr sz="2000" spc="-5" dirty="0"/>
              <a:t>i</a:t>
            </a:r>
            <a:r>
              <a:rPr sz="2000" dirty="0"/>
              <a:t>n</a:t>
            </a:r>
            <a:r>
              <a:rPr sz="2000" spc="55" dirty="0">
                <a:latin typeface="Times New Roman"/>
                <a:cs typeface="Times New Roman"/>
              </a:rPr>
              <a:t> </a:t>
            </a:r>
            <a:r>
              <a:rPr sz="2000" dirty="0"/>
              <a:t>a</a:t>
            </a:r>
            <a:r>
              <a:rPr sz="2000" spc="71" dirty="0">
                <a:latin typeface="Times New Roman"/>
                <a:cs typeface="Times New Roman"/>
              </a:rPr>
              <a:t> </a:t>
            </a:r>
            <a:r>
              <a:rPr sz="2000" spc="-5" dirty="0"/>
              <a:t>l</a:t>
            </a:r>
            <a:r>
              <a:rPr sz="2000" spc="-11" dirty="0"/>
              <a:t>o</a:t>
            </a:r>
            <a:r>
              <a:rPr sz="2000" spc="-5" dirty="0"/>
              <a:t>op.</a:t>
            </a:r>
          </a:p>
          <a:p>
            <a:pPr marL="495975" indent="-342928">
              <a:spcBef>
                <a:spcPts val="1200"/>
              </a:spcBef>
              <a:buFont typeface="Arial"/>
              <a:buChar char="•"/>
              <a:tabLst>
                <a:tab pos="496611" algn="l"/>
              </a:tabLst>
            </a:pPr>
            <a:r>
              <a:rPr sz="2000" spc="-20" dirty="0"/>
              <a:t>A</a:t>
            </a:r>
            <a:r>
              <a:rPr sz="2000" spc="-80" dirty="0">
                <a:latin typeface="Times New Roman"/>
                <a:cs typeface="Times New Roman"/>
              </a:rPr>
              <a:t> </a:t>
            </a:r>
            <a:r>
              <a:rPr sz="2000" dirty="0"/>
              <a:t>timeout</a:t>
            </a:r>
            <a:r>
              <a:rPr sz="2000" spc="65" dirty="0">
                <a:latin typeface="Times New Roman"/>
                <a:cs typeface="Times New Roman"/>
              </a:rPr>
              <a:t> </a:t>
            </a:r>
            <a:r>
              <a:rPr sz="2000" dirty="0"/>
              <a:t>(e</a:t>
            </a:r>
            <a:r>
              <a:rPr sz="2000" spc="-11" dirty="0"/>
              <a:t>x</a:t>
            </a:r>
            <a:r>
              <a:rPr sz="2000" spc="-5" dirty="0"/>
              <a:t>presse</a:t>
            </a:r>
            <a:r>
              <a:rPr sz="2000" dirty="0"/>
              <a:t>d</a:t>
            </a:r>
            <a:r>
              <a:rPr sz="2000" spc="91" dirty="0">
                <a:latin typeface="Times New Roman"/>
                <a:cs typeface="Times New Roman"/>
              </a:rPr>
              <a:t> </a:t>
            </a:r>
            <a:r>
              <a:rPr sz="2000" spc="-5" dirty="0"/>
              <a:t>i</a:t>
            </a:r>
            <a:r>
              <a:rPr sz="2000" dirty="0"/>
              <a:t>n</a:t>
            </a:r>
            <a:r>
              <a:rPr sz="2000" spc="71" dirty="0">
                <a:latin typeface="Times New Roman"/>
                <a:cs typeface="Times New Roman"/>
              </a:rPr>
              <a:t> </a:t>
            </a:r>
            <a:r>
              <a:rPr sz="2000" dirty="0"/>
              <a:t>ms)</a:t>
            </a:r>
            <a:r>
              <a:rPr sz="2000" spc="65" dirty="0">
                <a:latin typeface="Times New Roman"/>
                <a:cs typeface="Times New Roman"/>
              </a:rPr>
              <a:t> </a:t>
            </a:r>
            <a:r>
              <a:rPr sz="2000" spc="-11" dirty="0"/>
              <a:t>i</a:t>
            </a:r>
            <a:r>
              <a:rPr sz="2000" dirty="0"/>
              <a:t>s</a:t>
            </a:r>
            <a:r>
              <a:rPr sz="2000" spc="65" dirty="0">
                <a:latin typeface="Times New Roman"/>
                <a:cs typeface="Times New Roman"/>
              </a:rPr>
              <a:t> </a:t>
            </a:r>
            <a:r>
              <a:rPr sz="2000" spc="-5" dirty="0"/>
              <a:t>use</a:t>
            </a:r>
            <a:r>
              <a:rPr sz="2000" dirty="0"/>
              <a:t>d</a:t>
            </a:r>
            <a:r>
              <a:rPr sz="2000" spc="65" dirty="0">
                <a:latin typeface="Times New Roman"/>
                <a:cs typeface="Times New Roman"/>
              </a:rPr>
              <a:t> </a:t>
            </a:r>
            <a:r>
              <a:rPr sz="2000" spc="-5" dirty="0"/>
              <a:t>t</a:t>
            </a:r>
            <a:r>
              <a:rPr sz="2000" dirty="0"/>
              <a:t>o</a:t>
            </a:r>
            <a:r>
              <a:rPr sz="2000" spc="55" dirty="0">
                <a:latin typeface="Times New Roman"/>
                <a:cs typeface="Times New Roman"/>
              </a:rPr>
              <a:t> </a:t>
            </a:r>
            <a:r>
              <a:rPr sz="2000" spc="-5" dirty="0"/>
              <a:t>preven</a:t>
            </a:r>
            <a:r>
              <a:rPr sz="2000" dirty="0"/>
              <a:t>t</a:t>
            </a:r>
            <a:r>
              <a:rPr sz="2000" spc="71" dirty="0">
                <a:latin typeface="Times New Roman"/>
                <a:cs typeface="Times New Roman"/>
              </a:rPr>
              <a:t> </a:t>
            </a:r>
            <a:r>
              <a:rPr sz="2000" spc="-5" dirty="0"/>
              <a:t>p</a:t>
            </a:r>
            <a:r>
              <a:rPr sz="2000" dirty="0"/>
              <a:t>r</a:t>
            </a:r>
            <a:r>
              <a:rPr sz="2000" spc="-5" dirty="0"/>
              <a:t>oces</a:t>
            </a:r>
            <a:r>
              <a:rPr sz="2000" dirty="0"/>
              <a:t>s</a:t>
            </a:r>
            <a:r>
              <a:rPr sz="2000" spc="65" dirty="0">
                <a:latin typeface="Times New Roman"/>
                <a:cs typeface="Times New Roman"/>
              </a:rPr>
              <a:t> </a:t>
            </a:r>
            <a:r>
              <a:rPr sz="2000" spc="-5" dirty="0"/>
              <a:t>han</a:t>
            </a:r>
            <a:r>
              <a:rPr sz="2000" spc="-11" dirty="0"/>
              <a:t>g</a:t>
            </a:r>
            <a:r>
              <a:rPr sz="2000" spc="-5" dirty="0"/>
              <a:t>i</a:t>
            </a:r>
            <a:r>
              <a:rPr sz="2000" spc="-11" dirty="0"/>
              <a:t>n</a:t>
            </a:r>
            <a:r>
              <a:rPr sz="2000" spc="-15" dirty="0"/>
              <a:t>g.</a:t>
            </a:r>
          </a:p>
          <a:p>
            <a:pPr marL="495975" indent="-342928">
              <a:spcBef>
                <a:spcPts val="1200"/>
              </a:spcBef>
              <a:buFont typeface="Arial"/>
              <a:buChar char="•"/>
              <a:tabLst>
                <a:tab pos="496611" algn="l"/>
              </a:tabLst>
            </a:pPr>
            <a:r>
              <a:rPr sz="2000" spc="-20" dirty="0"/>
              <a:t>E</a:t>
            </a:r>
            <a:r>
              <a:rPr sz="2000" spc="-35" dirty="0"/>
              <a:t>x</a:t>
            </a:r>
            <a:r>
              <a:rPr sz="2000" spc="-5" dirty="0"/>
              <a:t>amples:</a:t>
            </a:r>
          </a:p>
        </p:txBody>
      </p:sp>
      <p:sp>
        <p:nvSpPr>
          <p:cNvPr id="7" name="object 7"/>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1321308" y="6146292"/>
            <a:ext cx="10762488" cy="493775"/>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1264920" y="6103618"/>
            <a:ext cx="10797540" cy="641604"/>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1368552" y="6173724"/>
            <a:ext cx="10668000" cy="399287"/>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1368552" y="6173724"/>
            <a:ext cx="10668000" cy="399415"/>
          </a:xfrm>
          <a:custGeom>
            <a:avLst/>
            <a:gdLst/>
            <a:ahLst/>
            <a:cxnLst/>
            <a:rect l="l" t="t" r="r" b="b"/>
            <a:pathLst>
              <a:path w="10668000" h="399415">
                <a:moveTo>
                  <a:pt x="0" y="399287"/>
                </a:moveTo>
                <a:lnTo>
                  <a:pt x="10667999" y="399287"/>
                </a:lnTo>
                <a:lnTo>
                  <a:pt x="10667999" y="0"/>
                </a:lnTo>
                <a:lnTo>
                  <a:pt x="0" y="0"/>
                </a:lnTo>
                <a:lnTo>
                  <a:pt x="0" y="399287"/>
                </a:lnTo>
                <a:close/>
              </a:path>
            </a:pathLst>
          </a:custGeom>
          <a:ln w="9143">
            <a:solidFill>
              <a:srgbClr val="BACC00"/>
            </a:solidFill>
          </a:ln>
        </p:spPr>
        <p:txBody>
          <a:bodyPr wrap="square" lIns="0" tIns="0" rIns="0" bIns="0" rtlCol="0"/>
          <a:lstStyle/>
          <a:p>
            <a:endParaRPr>
              <a:solidFill>
                <a:prstClr val="black"/>
              </a:solidFill>
            </a:endParaRPr>
          </a:p>
        </p:txBody>
      </p:sp>
      <p:sp>
        <p:nvSpPr>
          <p:cNvPr id="13" name="object 13"/>
          <p:cNvSpPr/>
          <p:nvPr/>
        </p:nvSpPr>
        <p:spPr>
          <a:xfrm>
            <a:off x="4038600" y="4363469"/>
            <a:ext cx="3302508" cy="360680"/>
          </a:xfrm>
          <a:custGeom>
            <a:avLst/>
            <a:gdLst/>
            <a:ahLst/>
            <a:cxnLst/>
            <a:rect l="l" t="t" r="r" b="b"/>
            <a:pathLst>
              <a:path w="5944870" h="721360">
                <a:moveTo>
                  <a:pt x="5867947" y="689674"/>
                </a:moveTo>
                <a:lnTo>
                  <a:pt x="5864351" y="721232"/>
                </a:lnTo>
                <a:lnTo>
                  <a:pt x="5944361" y="692145"/>
                </a:lnTo>
                <a:lnTo>
                  <a:pt x="5942812" y="691133"/>
                </a:lnTo>
                <a:lnTo>
                  <a:pt x="5880597" y="691133"/>
                </a:lnTo>
                <a:lnTo>
                  <a:pt x="5867947" y="689674"/>
                </a:lnTo>
                <a:close/>
              </a:path>
              <a:path w="5944870" h="721360">
                <a:moveTo>
                  <a:pt x="5869380" y="677104"/>
                </a:moveTo>
                <a:lnTo>
                  <a:pt x="5867947" y="689674"/>
                </a:lnTo>
                <a:lnTo>
                  <a:pt x="5880597" y="691133"/>
                </a:lnTo>
                <a:lnTo>
                  <a:pt x="5881999" y="678560"/>
                </a:lnTo>
                <a:lnTo>
                  <a:pt x="5869380" y="677104"/>
                </a:lnTo>
                <a:close/>
              </a:path>
              <a:path w="5944870" h="721360">
                <a:moveTo>
                  <a:pt x="5872977" y="645532"/>
                </a:moveTo>
                <a:lnTo>
                  <a:pt x="5869380" y="677104"/>
                </a:lnTo>
                <a:lnTo>
                  <a:pt x="5881999" y="678560"/>
                </a:lnTo>
                <a:lnTo>
                  <a:pt x="5880597" y="691133"/>
                </a:lnTo>
                <a:lnTo>
                  <a:pt x="5942812" y="691133"/>
                </a:lnTo>
                <a:lnTo>
                  <a:pt x="5872977" y="645532"/>
                </a:lnTo>
                <a:close/>
              </a:path>
              <a:path w="5944870" h="721360">
                <a:moveTo>
                  <a:pt x="1523" y="0"/>
                </a:moveTo>
                <a:lnTo>
                  <a:pt x="0" y="12691"/>
                </a:lnTo>
                <a:lnTo>
                  <a:pt x="5867947" y="689674"/>
                </a:lnTo>
                <a:lnTo>
                  <a:pt x="5869380" y="677104"/>
                </a:lnTo>
                <a:lnTo>
                  <a:pt x="1523" y="0"/>
                </a:lnTo>
                <a:close/>
              </a:path>
            </a:pathLst>
          </a:custGeom>
          <a:solidFill>
            <a:srgbClr val="FF0000"/>
          </a:solidFill>
        </p:spPr>
        <p:txBody>
          <a:bodyPr wrap="square" lIns="0" tIns="0" rIns="0" bIns="0" rtlCol="0"/>
          <a:lstStyle/>
          <a:p>
            <a:endParaRPr>
              <a:solidFill>
                <a:prstClr val="black"/>
              </a:solidFill>
            </a:endParaRPr>
          </a:p>
        </p:txBody>
      </p:sp>
      <p:sp>
        <p:nvSpPr>
          <p:cNvPr id="16" name="object 16"/>
          <p:cNvSpPr txBox="1"/>
          <p:nvPr/>
        </p:nvSpPr>
        <p:spPr>
          <a:xfrm>
            <a:off x="1448183" y="6231243"/>
            <a:ext cx="10433686" cy="307777"/>
          </a:xfrm>
          <a:prstGeom prst="rect">
            <a:avLst/>
          </a:prstGeom>
        </p:spPr>
        <p:txBody>
          <a:bodyPr vert="horz" wrap="square" lIns="0" tIns="0" rIns="0" bIns="0" rtlCol="0">
            <a:spAutoFit/>
          </a:bodyPr>
          <a:lstStyle/>
          <a:p>
            <a:pPr marL="12701"/>
            <a:r>
              <a:rPr sz="2000" b="1" spc="-5" dirty="0">
                <a:solidFill>
                  <a:prstClr val="black"/>
                </a:solidFill>
                <a:latin typeface="Arial"/>
                <a:cs typeface="Arial"/>
              </a:rPr>
              <a:t>Hint</a:t>
            </a:r>
            <a:r>
              <a:rPr sz="2000" b="1" dirty="0">
                <a:solidFill>
                  <a:prstClr val="black"/>
                </a:solidFill>
                <a:latin typeface="Arial"/>
                <a:cs typeface="Arial"/>
              </a:rPr>
              <a:t>:</a:t>
            </a:r>
            <a:r>
              <a:rPr sz="2000" b="1" spc="3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find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ope</a:t>
            </a:r>
            <a:r>
              <a:rPr sz="2000" dirty="0">
                <a:solidFill>
                  <a:prstClr val="black"/>
                </a:solidFill>
                <a:latin typeface="Arial"/>
                <a:cs typeface="Arial"/>
              </a:rPr>
              <a:t>r</a:t>
            </a:r>
            <a:r>
              <a:rPr sz="2000" spc="20" dirty="0">
                <a:solidFill>
                  <a:prstClr val="black"/>
                </a:solidFill>
                <a:latin typeface="Times New Roman"/>
                <a:cs typeface="Times New Roman"/>
              </a:rPr>
              <a:t> </a:t>
            </a:r>
            <a:r>
              <a:rPr sz="2000" dirty="0">
                <a:solidFill>
                  <a:prstClr val="black"/>
                </a:solidFill>
                <a:latin typeface="Arial"/>
                <a:cs typeface="Arial"/>
              </a:rPr>
              <a:t>function</a:t>
            </a:r>
            <a:r>
              <a:rPr sz="2000" spc="20" dirty="0">
                <a:solidFill>
                  <a:prstClr val="black"/>
                </a:solidFill>
                <a:latin typeface="Times New Roman"/>
                <a:cs typeface="Times New Roman"/>
              </a:rPr>
              <a:t> </a:t>
            </a:r>
            <a:r>
              <a:rPr sz="2000" dirty="0">
                <a:solidFill>
                  <a:prstClr val="black"/>
                </a:solidFill>
                <a:latin typeface="Arial"/>
                <a:cs typeface="Arial"/>
              </a:rPr>
              <a:t>for</a:t>
            </a:r>
            <a:r>
              <a:rPr sz="2000" spc="3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plea</a:t>
            </a:r>
            <a:r>
              <a:rPr sz="2000" spc="5" dirty="0">
                <a:solidFill>
                  <a:prstClr val="black"/>
                </a:solidFill>
                <a:latin typeface="Arial"/>
                <a:cs typeface="Arial"/>
              </a:rPr>
              <a:t>s</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t</a:t>
            </a:r>
            <a:r>
              <a:rPr sz="2000" spc="-15" dirty="0">
                <a:solidFill>
                  <a:prstClr val="black"/>
                </a:solidFill>
                <a:latin typeface="Arial"/>
                <a:cs typeface="Arial"/>
              </a:rPr>
              <a:t>y</a:t>
            </a:r>
            <a:r>
              <a:rPr sz="2000" spc="-5" dirty="0">
                <a:solidFill>
                  <a:prstClr val="black"/>
                </a:solidFill>
                <a:latin typeface="Arial"/>
                <a:cs typeface="Arial"/>
              </a:rPr>
              <a:t>p</a:t>
            </a:r>
            <a:r>
              <a:rPr sz="2000" dirty="0">
                <a:solidFill>
                  <a:prstClr val="black"/>
                </a:solidFill>
                <a:latin typeface="Arial"/>
                <a:cs typeface="Arial"/>
              </a:rPr>
              <a:t>e</a:t>
            </a:r>
            <a:r>
              <a:rPr sz="2000" spc="60" dirty="0">
                <a:solidFill>
                  <a:prstClr val="black"/>
                </a:solidFill>
                <a:latin typeface="Times New Roman"/>
                <a:cs typeface="Times New Roman"/>
              </a:rPr>
              <a:t> </a:t>
            </a:r>
            <a:r>
              <a:rPr sz="2000" b="1" spc="-5" dirty="0">
                <a:solidFill>
                  <a:srgbClr val="FF0000"/>
                </a:solidFill>
                <a:latin typeface="Courier New"/>
                <a:cs typeface="Courier New"/>
              </a:rPr>
              <a:t>HAL_PPP</a:t>
            </a:r>
            <a:r>
              <a:rPr sz="2000" b="1" dirty="0">
                <a:solidFill>
                  <a:srgbClr val="FF0000"/>
                </a:solidFill>
                <a:latin typeface="Courier New"/>
                <a:cs typeface="Courier New"/>
              </a:rPr>
              <a:t>_</a:t>
            </a:r>
            <a:r>
              <a:rPr sz="2000" b="1" spc="45" dirty="0">
                <a:solidFill>
                  <a:srgbClr val="FF0000"/>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25" dirty="0">
                <a:solidFill>
                  <a:prstClr val="black"/>
                </a:solidFill>
                <a:latin typeface="Times New Roman"/>
                <a:cs typeface="Times New Roman"/>
              </a:rPr>
              <a:t> </a:t>
            </a:r>
            <a:r>
              <a:rPr sz="2000" b="1" spc="-5" dirty="0">
                <a:solidFill>
                  <a:prstClr val="black"/>
                </a:solidFill>
                <a:latin typeface="Arial"/>
                <a:cs typeface="Arial"/>
              </a:rPr>
              <a:t>C</a:t>
            </a:r>
            <a:r>
              <a:rPr sz="2000" b="1" spc="5" dirty="0">
                <a:solidFill>
                  <a:prstClr val="black"/>
                </a:solidFill>
                <a:latin typeface="Arial"/>
                <a:cs typeface="Arial"/>
              </a:rPr>
              <a:t>t</a:t>
            </a:r>
            <a:r>
              <a:rPr sz="2000" b="1" spc="-5" dirty="0">
                <a:solidFill>
                  <a:prstClr val="black"/>
                </a:solidFill>
                <a:latin typeface="Arial"/>
                <a:cs typeface="Arial"/>
              </a:rPr>
              <a:t>rl+Space</a:t>
            </a:r>
            <a:endParaRPr sz="2000">
              <a:solidFill>
                <a:prstClr val="black"/>
              </a:solidFill>
              <a:latin typeface="Arial"/>
              <a:cs typeface="Arial"/>
            </a:endParaRPr>
          </a:p>
        </p:txBody>
      </p:sp>
      <p:graphicFrame>
        <p:nvGraphicFramePr>
          <p:cNvPr id="14" name="object 14"/>
          <p:cNvGraphicFramePr>
            <a:graphicFrameLocks noGrp="1"/>
          </p:cNvGraphicFramePr>
          <p:nvPr>
            <p:extLst>
              <p:ext uri="{D42A27DB-BD31-4B8C-83A1-F6EECF244321}">
                <p14:modId xmlns:p14="http://schemas.microsoft.com/office/powerpoint/2010/main" val="3429742491"/>
              </p:ext>
            </p:extLst>
          </p:nvPr>
        </p:nvGraphicFramePr>
        <p:xfrm>
          <a:off x="377954" y="4820411"/>
          <a:ext cx="11353798" cy="896874"/>
        </p:xfrm>
        <a:graphic>
          <a:graphicData uri="http://schemas.openxmlformats.org/drawingml/2006/table">
            <a:tbl>
              <a:tblPr firstRow="1" bandRow="1">
                <a:tableStyleId>{2D5ABB26-0587-4C30-8999-92F81FD0307C}</a:tableStyleId>
              </a:tblPr>
              <a:tblGrid>
                <a:gridCol w="7392161"/>
                <a:gridCol w="533400"/>
                <a:gridCol w="3428237"/>
              </a:tblGrid>
              <a:tr h="448437">
                <a:tc>
                  <a:txBody>
                    <a:bodyPr/>
                    <a:lstStyle/>
                    <a:p>
                      <a:pPr marL="1040130" indent="-342900">
                        <a:lnSpc>
                          <a:spcPct val="100000"/>
                        </a:lnSpc>
                        <a:buFont typeface="Arial"/>
                        <a:buChar char="•"/>
                        <a:tabLst>
                          <a:tab pos="1040765" algn="l"/>
                          <a:tab pos="5155565" algn="l"/>
                          <a:tab pos="6831965" algn="l"/>
                        </a:tabLst>
                      </a:pPr>
                      <a:r>
                        <a:rPr sz="2000" spc="-5" dirty="0">
                          <a:latin typeface="Courier New"/>
                          <a:cs typeface="Courier New"/>
                        </a:rPr>
                        <a:t>HAL_UART_Transmi</a:t>
                      </a:r>
                      <a:r>
                        <a:rPr sz="2000" dirty="0">
                          <a:latin typeface="Courier New"/>
                          <a:cs typeface="Courier New"/>
                        </a:rPr>
                        <a:t>t</a:t>
                      </a:r>
                      <a:r>
                        <a:rPr sz="2000" spc="-5" dirty="0">
                          <a:latin typeface="Courier New"/>
                          <a:cs typeface="Courier New"/>
                        </a:rPr>
                        <a:t>(&amp;huart1</a:t>
                      </a:r>
                      <a:r>
                        <a:rPr sz="2000" dirty="0">
                          <a:latin typeface="Courier New"/>
                          <a:cs typeface="Courier New"/>
                        </a:rPr>
                        <a:t>,</a:t>
                      </a:r>
                      <a:r>
                        <a:rPr sz="2000" dirty="0">
                          <a:latin typeface="Times New Roman"/>
                          <a:cs typeface="Times New Roman"/>
                        </a:rPr>
                        <a:t>	</a:t>
                      </a:r>
                      <a:r>
                        <a:rPr sz="2000" spc="-5" dirty="0">
                          <a:latin typeface="Courier New"/>
                          <a:cs typeface="Courier New"/>
                        </a:rPr>
                        <a:t>buffer_tx</a:t>
                      </a:r>
                      <a:r>
                        <a:rPr sz="2000" dirty="0">
                          <a:latin typeface="Courier New"/>
                          <a:cs typeface="Courier New"/>
                        </a:rPr>
                        <a:t>,</a:t>
                      </a:r>
                      <a:r>
                        <a:rPr sz="2000" dirty="0">
                          <a:latin typeface="Times New Roman"/>
                          <a:cs typeface="Times New Roman"/>
                        </a:rPr>
                        <a:t>	</a:t>
                      </a:r>
                      <a:r>
                        <a:rPr sz="2000" spc="-5" dirty="0">
                          <a:latin typeface="Courier New"/>
                          <a:cs typeface="Courier New"/>
                        </a:rPr>
                        <a:t>10,</a:t>
                      </a:r>
                      <a:endParaRPr sz="2000" dirty="0">
                        <a:latin typeface="Courier New"/>
                        <a:cs typeface="Courier New"/>
                      </a:endParaRPr>
                    </a:p>
                  </a:txBody>
                  <a:tcPr marL="0" marR="0" marT="0" marB="0">
                    <a:lnL w="9143">
                      <a:solidFill>
                        <a:srgbClr val="BACC00"/>
                      </a:solidFill>
                      <a:prstDash val="solid"/>
                    </a:lnL>
                    <a:lnR w="25907">
                      <a:solidFill>
                        <a:srgbClr val="FF0000"/>
                      </a:solidFill>
                      <a:prstDash val="solid"/>
                    </a:lnR>
                    <a:lnT w="9143">
                      <a:solidFill>
                        <a:srgbClr val="BACC00"/>
                      </a:solidFill>
                      <a:prstDash val="solid"/>
                    </a:lnT>
                  </a:tcPr>
                </a:tc>
                <a:tc>
                  <a:txBody>
                    <a:bodyPr/>
                    <a:lstStyle/>
                    <a:p>
                      <a:pPr marL="40640">
                        <a:lnSpc>
                          <a:spcPts val="2305"/>
                        </a:lnSpc>
                      </a:pPr>
                      <a:r>
                        <a:rPr sz="2000" spc="-5" dirty="0">
                          <a:latin typeface="Courier New"/>
                          <a:cs typeface="Courier New"/>
                        </a:rPr>
                        <a:t>100</a:t>
                      </a:r>
                      <a:endParaRPr sz="2000">
                        <a:latin typeface="Courier New"/>
                        <a:cs typeface="Courier New"/>
                      </a:endParaRPr>
                    </a:p>
                  </a:txBody>
                  <a:tcPr marL="0" marR="0" marT="0" marB="0">
                    <a:lnL w="25907">
                      <a:solidFill>
                        <a:srgbClr val="FF0000"/>
                      </a:solidFill>
                      <a:prstDash val="solid"/>
                    </a:lnL>
                    <a:lnR w="25907">
                      <a:solidFill>
                        <a:srgbClr val="FF0000"/>
                      </a:solidFill>
                      <a:prstDash val="solid"/>
                    </a:lnR>
                    <a:lnT w="25907">
                      <a:solidFill>
                        <a:srgbClr val="FF0000"/>
                      </a:solidFill>
                      <a:prstDash val="solid"/>
                    </a:lnT>
                    <a:lnB w="25907">
                      <a:solidFill>
                        <a:srgbClr val="FF0000"/>
                      </a:solidFill>
                      <a:prstDash val="solid"/>
                    </a:lnB>
                  </a:tcPr>
                </a:tc>
                <a:tc>
                  <a:txBody>
                    <a:bodyPr/>
                    <a:lstStyle/>
                    <a:p>
                      <a:pPr marL="118110">
                        <a:lnSpc>
                          <a:spcPct val="100000"/>
                        </a:lnSpc>
                      </a:pPr>
                      <a:r>
                        <a:rPr sz="2000" spc="-5" dirty="0">
                          <a:latin typeface="Courier New"/>
                          <a:cs typeface="Courier New"/>
                        </a:rPr>
                        <a:t>);</a:t>
                      </a:r>
                      <a:endParaRPr sz="2000">
                        <a:latin typeface="Courier New"/>
                        <a:cs typeface="Courier New"/>
                      </a:endParaRPr>
                    </a:p>
                  </a:txBody>
                  <a:tcPr marL="0" marR="0" marT="0" marB="0">
                    <a:lnL w="25907">
                      <a:solidFill>
                        <a:srgbClr val="FF0000"/>
                      </a:solidFill>
                      <a:prstDash val="solid"/>
                    </a:lnL>
                    <a:lnR w="9143">
                      <a:solidFill>
                        <a:srgbClr val="BACC00"/>
                      </a:solidFill>
                      <a:prstDash val="solid"/>
                    </a:lnR>
                    <a:lnT w="9143">
                      <a:solidFill>
                        <a:srgbClr val="BACC00"/>
                      </a:solidFill>
                      <a:prstDash val="solid"/>
                    </a:lnT>
                  </a:tcPr>
                </a:tc>
              </a:tr>
              <a:tr h="448437">
                <a:tc gridSpan="3">
                  <a:txBody>
                    <a:bodyPr/>
                    <a:lstStyle/>
                    <a:p>
                      <a:pPr marL="1040130" indent="-342900">
                        <a:lnSpc>
                          <a:spcPct val="100000"/>
                        </a:lnSpc>
                        <a:buFont typeface="Arial"/>
                        <a:buChar char="•"/>
                        <a:tabLst>
                          <a:tab pos="1040765" algn="l"/>
                          <a:tab pos="5917565" algn="l"/>
                          <a:tab pos="7593965" algn="l"/>
                          <a:tab pos="9270365" algn="l"/>
                        </a:tabLst>
                      </a:pPr>
                      <a:r>
                        <a:rPr sz="2000" spc="-5" dirty="0">
                          <a:latin typeface="Courier New"/>
                          <a:cs typeface="Courier New"/>
                        </a:rPr>
                        <a:t>HAL_SPI_TransmitReceiv</a:t>
                      </a:r>
                      <a:r>
                        <a:rPr sz="2000" dirty="0">
                          <a:latin typeface="Courier New"/>
                          <a:cs typeface="Courier New"/>
                        </a:rPr>
                        <a:t>e</a:t>
                      </a:r>
                      <a:r>
                        <a:rPr sz="2000" spc="-5" dirty="0">
                          <a:latin typeface="Courier New"/>
                          <a:cs typeface="Courier New"/>
                        </a:rPr>
                        <a:t>(&amp;hspi1</a:t>
                      </a:r>
                      <a:r>
                        <a:rPr sz="2000" dirty="0">
                          <a:latin typeface="Courier New"/>
                          <a:cs typeface="Courier New"/>
                        </a:rPr>
                        <a:t>,</a:t>
                      </a:r>
                      <a:r>
                        <a:rPr sz="2000" dirty="0">
                          <a:latin typeface="Times New Roman"/>
                          <a:cs typeface="Times New Roman"/>
                        </a:rPr>
                        <a:t>	</a:t>
                      </a:r>
                      <a:r>
                        <a:rPr sz="2000" spc="-5" dirty="0">
                          <a:latin typeface="Courier New"/>
                          <a:cs typeface="Courier New"/>
                        </a:rPr>
                        <a:t>buffer_tx</a:t>
                      </a:r>
                      <a:r>
                        <a:rPr sz="2000" dirty="0">
                          <a:latin typeface="Courier New"/>
                          <a:cs typeface="Courier New"/>
                        </a:rPr>
                        <a:t>,</a:t>
                      </a:r>
                      <a:r>
                        <a:rPr sz="2000" dirty="0">
                          <a:latin typeface="Times New Roman"/>
                          <a:cs typeface="Times New Roman"/>
                        </a:rPr>
                        <a:t>	</a:t>
                      </a:r>
                      <a:r>
                        <a:rPr sz="2000" spc="-5" dirty="0">
                          <a:latin typeface="Courier New"/>
                          <a:cs typeface="Courier New"/>
                        </a:rPr>
                        <a:t>buffer_rx</a:t>
                      </a:r>
                      <a:r>
                        <a:rPr sz="2000" dirty="0">
                          <a:latin typeface="Courier New"/>
                          <a:cs typeface="Courier New"/>
                        </a:rPr>
                        <a:t>,</a:t>
                      </a:r>
                      <a:r>
                        <a:rPr sz="2000" dirty="0">
                          <a:latin typeface="Times New Roman"/>
                          <a:cs typeface="Times New Roman"/>
                        </a:rPr>
                        <a:t>	</a:t>
                      </a:r>
                      <a:r>
                        <a:rPr sz="2000" spc="-5" dirty="0">
                          <a:latin typeface="Courier New"/>
                          <a:cs typeface="Courier New"/>
                        </a:rPr>
                        <a:t>10,100);</a:t>
                      </a:r>
                      <a:endParaRPr sz="2000" dirty="0">
                        <a:latin typeface="Courier New"/>
                        <a:cs typeface="Courier New"/>
                      </a:endParaRPr>
                    </a:p>
                  </a:txBody>
                  <a:tcPr marL="0" marR="0" marT="0" marB="0">
                    <a:lnL w="9143">
                      <a:solidFill>
                        <a:srgbClr val="BACC00"/>
                      </a:solidFill>
                      <a:prstDash val="solid"/>
                    </a:lnL>
                    <a:lnR w="9143">
                      <a:solidFill>
                        <a:srgbClr val="BACC00"/>
                      </a:solidFill>
                      <a:prstDash val="solid"/>
                    </a:lnR>
                    <a:lnB w="9143">
                      <a:solidFill>
                        <a:srgbClr val="BACC00"/>
                      </a:solidFill>
                      <a:prstDash val="solid"/>
                    </a:lnB>
                  </a:tcPr>
                </a:tc>
                <a:tc hMerge="1">
                  <a:txBody>
                    <a:bodyPr/>
                    <a:lstStyle/>
                    <a:p>
                      <a:endParaRPr/>
                    </a:p>
                  </a:txBody>
                  <a:tcPr marL="0" marR="0" marT="0" marB="0"/>
                </a:tc>
                <a:tc hMerge="1">
                  <a:txBody>
                    <a:bodyPr/>
                    <a:lstStyle/>
                    <a:p>
                      <a:endParaRPr/>
                    </a:p>
                  </a:txBody>
                  <a:tcPr marL="0" marR="0" marT="0" marB="0"/>
                </a:tc>
              </a:tr>
            </a:tbl>
          </a:graphicData>
        </a:graphic>
      </p:graphicFrame>
      <p:sp>
        <p:nvSpPr>
          <p:cNvPr id="15" name="Slide Number Placeholder 14"/>
          <p:cNvSpPr>
            <a:spLocks noGrp="1"/>
          </p:cNvSpPr>
          <p:nvPr>
            <p:ph type="sldNum" sz="quarter" idx="12"/>
          </p:nvPr>
        </p:nvSpPr>
        <p:spPr/>
        <p:txBody>
          <a:bodyPr/>
          <a:lstStyle/>
          <a:p>
            <a:fld id="{5B31B9E4-8E4D-4C86-BFD7-412B282B373B}" type="slidenum">
              <a:rPr lang="fr-FR" smtClean="0">
                <a:solidFill>
                  <a:prstClr val="white"/>
                </a:solidFill>
              </a:rPr>
              <a:pPr/>
              <a:t>107</a:t>
            </a:fld>
            <a:endParaRPr lang="fr-FR" dirty="0">
              <a:solidFill>
                <a:prstClr val="white"/>
              </a:solidFill>
            </a:endParaRPr>
          </a:p>
        </p:txBody>
      </p:sp>
    </p:spTree>
    <p:extLst>
      <p:ext uri="{BB962C8B-B14F-4D97-AF65-F5344CB8AC3E}">
        <p14:creationId xmlns:p14="http://schemas.microsoft.com/office/powerpoint/2010/main" val="107276582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Peripheral HAL driver model</a:t>
            </a:r>
            <a:br>
              <a:rPr lang="en-US" dirty="0"/>
            </a:br>
            <a:r>
              <a:rPr lang="en-US" dirty="0"/>
              <a:t>Blocking polling process</a:t>
            </a:r>
            <a:endParaRPr lang="pt-BR" dirty="0"/>
          </a:p>
        </p:txBody>
      </p:sp>
      <p:sp>
        <p:nvSpPr>
          <p:cNvPr id="3" name="Content Placeholder 2"/>
          <p:cNvSpPr>
            <a:spLocks noGrp="1"/>
          </p:cNvSpPr>
          <p:nvPr>
            <p:ph idx="1"/>
          </p:nvPr>
        </p:nvSpPr>
        <p:spPr>
          <a:xfrm>
            <a:off x="609600" y="1278679"/>
            <a:ext cx="10972800" cy="1569982"/>
          </a:xfrm>
        </p:spPr>
        <p:txBody>
          <a:bodyPr/>
          <a:lstStyle/>
          <a:p>
            <a:r>
              <a:rPr lang="en-US" sz="1800" dirty="0"/>
              <a:t>Blocking polling process APIs</a:t>
            </a:r>
          </a:p>
          <a:p>
            <a:pPr lvl="1"/>
            <a:r>
              <a:rPr lang="en-US" sz="1400" dirty="0"/>
              <a:t>Block until end of the process, or exit with timeout , error or busy</a:t>
            </a:r>
          </a:p>
          <a:p>
            <a:pPr lvl="1"/>
            <a:r>
              <a:rPr lang="en-US" sz="1400" dirty="0"/>
              <a:t>Ex: </a:t>
            </a:r>
            <a:r>
              <a:rPr lang="en-US" sz="1400" dirty="0" err="1"/>
              <a:t>HAL_USART_Receive</a:t>
            </a:r>
            <a:r>
              <a:rPr lang="en-US" sz="1400" dirty="0"/>
              <a:t>()</a:t>
            </a:r>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108</a:t>
            </a:fld>
            <a:endParaRPr lang="fr-FR" dirty="0">
              <a:solidFill>
                <a:prstClr val="white"/>
              </a:solidFill>
            </a:endParaRPr>
          </a:p>
        </p:txBody>
      </p:sp>
      <p:sp>
        <p:nvSpPr>
          <p:cNvPr id="5" name="Down Arrow 4"/>
          <p:cNvSpPr/>
          <p:nvPr/>
        </p:nvSpPr>
        <p:spPr>
          <a:xfrm>
            <a:off x="2618303" y="2866542"/>
            <a:ext cx="216024" cy="310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rved Up Arrow 5"/>
          <p:cNvSpPr/>
          <p:nvPr/>
        </p:nvSpPr>
        <p:spPr>
          <a:xfrm rot="16020542">
            <a:off x="4376927" y="3245088"/>
            <a:ext cx="459676" cy="42559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Arrow Connector 6"/>
          <p:cNvCxnSpPr>
            <a:endCxn id="9" idx="0"/>
          </p:cNvCxnSpPr>
          <p:nvPr/>
        </p:nvCxnSpPr>
        <p:spPr>
          <a:xfrm flipH="1">
            <a:off x="1032261" y="3725276"/>
            <a:ext cx="1202466" cy="847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667985" y="3725276"/>
            <a:ext cx="1187144" cy="861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2502" y="4573053"/>
            <a:ext cx="1279517" cy="27699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b="1" dirty="0" smtClean="0">
                <a:latin typeface="+mj-lt"/>
              </a:rPr>
              <a:t>HAL_TIMEOUT</a:t>
            </a:r>
          </a:p>
        </p:txBody>
      </p:sp>
      <p:sp>
        <p:nvSpPr>
          <p:cNvPr id="10" name="TextBox 9"/>
          <p:cNvSpPr txBox="1"/>
          <p:nvPr/>
        </p:nvSpPr>
        <p:spPr>
          <a:xfrm>
            <a:off x="3097957" y="4586861"/>
            <a:ext cx="1140056" cy="27699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b="1" dirty="0" smtClean="0">
                <a:latin typeface="+mj-lt"/>
              </a:rPr>
              <a:t>HAL_ERROR</a:t>
            </a:r>
          </a:p>
        </p:txBody>
      </p:sp>
      <p:sp>
        <p:nvSpPr>
          <p:cNvPr id="11" name="TextBox 10"/>
          <p:cNvSpPr txBox="1"/>
          <p:nvPr/>
        </p:nvSpPr>
        <p:spPr>
          <a:xfrm>
            <a:off x="1947558" y="4586860"/>
            <a:ext cx="816249" cy="27699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b="1" dirty="0" smtClean="0">
                <a:latin typeface="+mj-lt"/>
              </a:rPr>
              <a:t>HAL_OK</a:t>
            </a:r>
          </a:p>
        </p:txBody>
      </p:sp>
      <p:cxnSp>
        <p:nvCxnSpPr>
          <p:cNvPr id="12" name="Straight Arrow Connector 11"/>
          <p:cNvCxnSpPr>
            <a:stCxn id="15" idx="2"/>
          </p:cNvCxnSpPr>
          <p:nvPr/>
        </p:nvCxnSpPr>
        <p:spPr>
          <a:xfrm flipH="1">
            <a:off x="2479523" y="3725276"/>
            <a:ext cx="249084" cy="847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66765" y="3267025"/>
            <a:ext cx="1653018"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pPr algn="ctr"/>
            <a:r>
              <a:rPr lang="en-US" sz="1200" b="1" dirty="0" smtClean="0">
                <a:latin typeface="+mj-lt"/>
              </a:rPr>
              <a:t>Function blocks</a:t>
            </a:r>
          </a:p>
          <a:p>
            <a:pPr algn="ctr"/>
            <a:r>
              <a:rPr lang="en-US" sz="1200" b="1" dirty="0" smtClean="0">
                <a:latin typeface="+mj-lt"/>
              </a:rPr>
              <a:t>Polling with timeout</a:t>
            </a:r>
          </a:p>
        </p:txBody>
      </p:sp>
      <p:sp>
        <p:nvSpPr>
          <p:cNvPr id="14" name="Rectangle 13"/>
          <p:cNvSpPr/>
          <p:nvPr/>
        </p:nvSpPr>
        <p:spPr>
          <a:xfrm>
            <a:off x="1219200" y="2558765"/>
            <a:ext cx="3000420"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400" dirty="0" smtClean="0"/>
              <a:t>Peripheral Initializations</a:t>
            </a:r>
            <a:endParaRPr lang="en-US" sz="1400" dirty="0"/>
          </a:p>
        </p:txBody>
      </p:sp>
      <p:sp>
        <p:nvSpPr>
          <p:cNvPr id="15" name="Rectangle 14"/>
          <p:cNvSpPr/>
          <p:nvPr/>
        </p:nvSpPr>
        <p:spPr>
          <a:xfrm>
            <a:off x="1219200" y="3202056"/>
            <a:ext cx="3018813"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400" dirty="0"/>
              <a:t>P</a:t>
            </a:r>
            <a:r>
              <a:rPr lang="en-US" sz="1400" dirty="0" smtClean="0"/>
              <a:t>olling process</a:t>
            </a:r>
          </a:p>
          <a:p>
            <a:pPr algn="ctr"/>
            <a:r>
              <a:rPr lang="en-US" sz="1400" dirty="0" smtClean="0"/>
              <a:t>(ex: HAL_USART_Receive)</a:t>
            </a:r>
            <a:endParaRPr lang="en-US" sz="1400" dirty="0"/>
          </a:p>
        </p:txBody>
      </p:sp>
      <p:sp>
        <p:nvSpPr>
          <p:cNvPr id="16" name="TextBox 15"/>
          <p:cNvSpPr txBox="1"/>
          <p:nvPr/>
        </p:nvSpPr>
        <p:spPr>
          <a:xfrm>
            <a:off x="4606765" y="4596003"/>
            <a:ext cx="1011815" cy="27699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200" b="1" dirty="0" smtClean="0">
                <a:latin typeface="+mj-lt"/>
              </a:rPr>
              <a:t>HAL_BUSY</a:t>
            </a:r>
          </a:p>
        </p:txBody>
      </p:sp>
      <p:cxnSp>
        <p:nvCxnSpPr>
          <p:cNvPr id="17" name="Straight Arrow Connector 16"/>
          <p:cNvCxnSpPr>
            <a:endCxn id="10" idx="0"/>
          </p:cNvCxnSpPr>
          <p:nvPr/>
        </p:nvCxnSpPr>
        <p:spPr>
          <a:xfrm>
            <a:off x="3098041" y="3728690"/>
            <a:ext cx="569944" cy="8581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6828377" y="1260798"/>
            <a:ext cx="5287423" cy="1862048"/>
          </a:xfrm>
          <a:prstGeom prst="rect">
            <a:avLst/>
          </a:prstGeom>
        </p:spPr>
        <p:txBody>
          <a:bodyPr vert="horz" wrap="square" lIns="91440" tIns="45720" rIns="91440" bIns="45720" rtlCol="0">
            <a:spAutoFit/>
          </a:bodyPr>
          <a:lstStyle>
            <a:lvl1pPr marL="177960" indent="-177960" algn="l" defTabSz="915223" rtl="0" eaLnBrk="1" latinLnBrk="0" hangingPunct="1">
              <a:lnSpc>
                <a:spcPct val="100000"/>
              </a:lnSpc>
              <a:spcBef>
                <a:spcPts val="1802"/>
              </a:spcBef>
              <a:spcAft>
                <a:spcPts val="601"/>
              </a:spcAft>
              <a:buClr>
                <a:schemeClr val="accent1"/>
              </a:buClr>
              <a:buFont typeface="Arial" pitchFamily="34" charset="0"/>
              <a:buChar char="•"/>
              <a:defRPr sz="2002" kern="1200" baseline="0">
                <a:solidFill>
                  <a:schemeClr val="accent4"/>
                </a:solidFill>
                <a:latin typeface="Arial" pitchFamily="34" charset="0"/>
                <a:ea typeface="+mn-ea"/>
                <a:cs typeface="Arial" pitchFamily="34" charset="0"/>
              </a:defRPr>
            </a:lvl1pPr>
            <a:lvl2pPr marL="533880" indent="-177960" algn="l" defTabSz="915223" rtl="0" eaLnBrk="1" latinLnBrk="0" hangingPunct="1">
              <a:lnSpc>
                <a:spcPct val="100000"/>
              </a:lnSpc>
              <a:spcBef>
                <a:spcPts val="0"/>
              </a:spcBef>
              <a:spcAft>
                <a:spcPts val="601"/>
              </a:spcAft>
              <a:buClr>
                <a:schemeClr val="accent4">
                  <a:lumMod val="90000"/>
                  <a:lumOff val="10000"/>
                </a:schemeClr>
              </a:buClr>
              <a:buFont typeface="Arial" pitchFamily="34" charset="0"/>
              <a:buChar char="•"/>
              <a:defRPr sz="1601" kern="1200">
                <a:solidFill>
                  <a:schemeClr val="accent4">
                    <a:lumMod val="90000"/>
                    <a:lumOff val="10000"/>
                  </a:schemeClr>
                </a:solidFill>
                <a:latin typeface="Arial" pitchFamily="34" charset="0"/>
                <a:ea typeface="+mn-ea"/>
                <a:cs typeface="Arial" pitchFamily="34" charset="0"/>
              </a:defRPr>
            </a:lvl2pPr>
            <a:lvl3pPr marL="902512" indent="-177960" algn="l" defTabSz="915223" rtl="0" eaLnBrk="1" latinLnBrk="0" hangingPunct="1">
              <a:lnSpc>
                <a:spcPct val="100000"/>
              </a:lnSpc>
              <a:spcBef>
                <a:spcPts val="0"/>
              </a:spcBef>
              <a:spcAft>
                <a:spcPts val="300"/>
              </a:spcAft>
              <a:buFont typeface="Arial" pitchFamily="34" charset="0"/>
              <a:buChar char="•"/>
              <a:defRPr sz="1401" kern="1200" baseline="0">
                <a:solidFill>
                  <a:schemeClr val="accent3">
                    <a:lumMod val="50000"/>
                  </a:schemeClr>
                </a:solidFill>
                <a:latin typeface="Arial" pitchFamily="34" charset="0"/>
                <a:ea typeface="+mn-ea"/>
                <a:cs typeface="Arial" pitchFamily="34" charset="0"/>
              </a:defRPr>
            </a:lvl3pPr>
            <a:lvl4pPr marL="1528549" indent="-155715" algn="l" defTabSz="915223" rtl="0" eaLnBrk="1" latinLnBrk="0" hangingPunct="1">
              <a:lnSpc>
                <a:spcPct val="100000"/>
              </a:lnSpc>
              <a:spcBef>
                <a:spcPts val="0"/>
              </a:spcBef>
              <a:spcAft>
                <a:spcPts val="300"/>
              </a:spcAft>
              <a:buFont typeface="Arial" pitchFamily="34" charset="0"/>
              <a:buChar char="•"/>
              <a:defRPr sz="1201" kern="1200" baseline="0">
                <a:solidFill>
                  <a:schemeClr val="accent3">
                    <a:lumMod val="75000"/>
                  </a:schemeClr>
                </a:solidFill>
                <a:latin typeface="Arial" pitchFamily="34" charset="0"/>
                <a:ea typeface="+mn-ea"/>
                <a:cs typeface="Arial" pitchFamily="34" charset="0"/>
              </a:defRPr>
            </a:lvl4pPr>
            <a:lvl5pPr marL="2059252" indent="-228806" algn="l" defTabSz="915223" rtl="0" eaLnBrk="1" latinLnBrk="0" hangingPunct="1">
              <a:spcBef>
                <a:spcPct val="20000"/>
              </a:spcBef>
              <a:buFont typeface="Arial" pitchFamily="34" charset="0"/>
              <a:buChar char="»"/>
              <a:defRPr sz="2002" kern="1200">
                <a:solidFill>
                  <a:schemeClr val="tx1"/>
                </a:solidFill>
                <a:latin typeface="Arial" pitchFamily="34" charset="0"/>
                <a:ea typeface="+mn-ea"/>
                <a:cs typeface="Arial" pitchFamily="34" charset="0"/>
              </a:defRPr>
            </a:lvl5pPr>
            <a:lvl6pPr marL="2516863"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6pPr>
            <a:lvl7pPr marL="2974475"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7pPr>
            <a:lvl8pPr marL="3432086"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8pPr>
            <a:lvl9pPr marL="3889698" indent="-228806" algn="l" defTabSz="915223" rtl="0" eaLnBrk="1" latinLnBrk="0" hangingPunct="1">
              <a:spcBef>
                <a:spcPct val="20000"/>
              </a:spcBef>
              <a:buFont typeface="Arial" pitchFamily="34" charset="0"/>
              <a:buChar char="•"/>
              <a:defRPr sz="2002" kern="1200">
                <a:solidFill>
                  <a:schemeClr val="tx1"/>
                </a:solidFill>
                <a:latin typeface="+mn-lt"/>
                <a:ea typeface="+mn-ea"/>
                <a:cs typeface="+mn-cs"/>
              </a:defRPr>
            </a:lvl9pPr>
          </a:lstStyle>
          <a:p>
            <a:r>
              <a:rPr lang="en-US" sz="1800" smtClean="0"/>
              <a:t>Non blocking start process </a:t>
            </a:r>
          </a:p>
          <a:p>
            <a:pPr lvl="1"/>
            <a:r>
              <a:rPr lang="en-US" sz="1400" smtClean="0"/>
              <a:t>Exits directly after starting the process</a:t>
            </a:r>
          </a:p>
          <a:p>
            <a:pPr lvl="1"/>
            <a:r>
              <a:rPr lang="en-US" sz="1400" smtClean="0"/>
              <a:t>Used mainly for ADC,DAC, Timer </a:t>
            </a:r>
          </a:p>
          <a:p>
            <a:pPr lvl="1"/>
            <a:r>
              <a:rPr lang="en-US" sz="1400" smtClean="0"/>
              <a:t>Ex: HAL_ADC_Start()</a:t>
            </a:r>
          </a:p>
          <a:p>
            <a:endParaRPr lang="en-US" dirty="0"/>
          </a:p>
        </p:txBody>
      </p:sp>
      <p:sp>
        <p:nvSpPr>
          <p:cNvPr id="19" name="Down Arrow 18"/>
          <p:cNvSpPr/>
          <p:nvPr/>
        </p:nvSpPr>
        <p:spPr>
          <a:xfrm>
            <a:off x="8561903" y="3408170"/>
            <a:ext cx="216024" cy="3101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953563" y="2884949"/>
            <a:ext cx="1423669" cy="523220"/>
          </a:xfrm>
          <a:prstGeom prst="rect">
            <a:avLst/>
          </a:prstGeom>
        </p:spPr>
        <p:style>
          <a:lnRef idx="2">
            <a:schemeClr val="accent1"/>
          </a:lnRef>
          <a:fillRef idx="1">
            <a:schemeClr val="lt1"/>
          </a:fillRef>
          <a:effectRef idx="0">
            <a:schemeClr val="accent1"/>
          </a:effectRef>
          <a:fontRef idx="minor">
            <a:schemeClr val="dk1"/>
          </a:fontRef>
        </p:style>
        <p:txBody>
          <a:bodyPr rtlCol="0" anchor="ctr">
            <a:spAutoFit/>
          </a:bodyPr>
          <a:lstStyle/>
          <a:p>
            <a:pPr algn="ctr"/>
            <a:r>
              <a:rPr lang="en-US" sz="1400" dirty="0" smtClean="0"/>
              <a:t>Peripheral Initializations</a:t>
            </a:r>
            <a:endParaRPr lang="en-US" sz="1400" dirty="0"/>
          </a:p>
        </p:txBody>
      </p:sp>
      <p:sp>
        <p:nvSpPr>
          <p:cNvPr id="21" name="Rectangle 20"/>
          <p:cNvSpPr/>
          <p:nvPr/>
        </p:nvSpPr>
        <p:spPr>
          <a:xfrm>
            <a:off x="7162800" y="3743684"/>
            <a:ext cx="3018813"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400" dirty="0" smtClean="0"/>
              <a:t>Start Process</a:t>
            </a:r>
          </a:p>
          <a:p>
            <a:pPr algn="ctr"/>
            <a:r>
              <a:rPr lang="en-US" sz="1400" dirty="0" smtClean="0"/>
              <a:t>(ex: HAL_ADC_Start)</a:t>
            </a:r>
            <a:endParaRPr lang="en-US" sz="1400" dirty="0"/>
          </a:p>
        </p:txBody>
      </p:sp>
      <p:sp>
        <p:nvSpPr>
          <p:cNvPr id="22" name="Rectangle 21"/>
          <p:cNvSpPr/>
          <p:nvPr/>
        </p:nvSpPr>
        <p:spPr>
          <a:xfrm>
            <a:off x="7162800" y="4711347"/>
            <a:ext cx="3018813"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400" dirty="0" smtClean="0"/>
              <a:t>Poll for process complete</a:t>
            </a:r>
          </a:p>
          <a:p>
            <a:pPr algn="ctr"/>
            <a:r>
              <a:rPr lang="en-US" sz="1400" dirty="0" smtClean="0"/>
              <a:t>(ex: </a:t>
            </a:r>
            <a:r>
              <a:rPr lang="en-US" sz="1400" dirty="0" err="1"/>
              <a:t>HAL_ADC_PollForConversion</a:t>
            </a:r>
            <a:r>
              <a:rPr lang="en-US" sz="1400" dirty="0"/>
              <a:t>)</a:t>
            </a:r>
          </a:p>
        </p:txBody>
      </p:sp>
      <p:sp>
        <p:nvSpPr>
          <p:cNvPr id="23" name="Down Arrow 22"/>
          <p:cNvSpPr/>
          <p:nvPr/>
        </p:nvSpPr>
        <p:spPr>
          <a:xfrm>
            <a:off x="8557385" y="4266904"/>
            <a:ext cx="220542" cy="4444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82352"/>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78308" y="5308091"/>
            <a:ext cx="11448288" cy="91135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225553" y="5335525"/>
            <a:ext cx="11353799" cy="81686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225552" y="5335523"/>
            <a:ext cx="11353800" cy="817244"/>
          </a:xfrm>
          <a:custGeom>
            <a:avLst/>
            <a:gdLst/>
            <a:ahLst/>
            <a:cxnLst/>
            <a:rect l="l" t="t" r="r" b="b"/>
            <a:pathLst>
              <a:path w="11353800" h="817245">
                <a:moveTo>
                  <a:pt x="0" y="816863"/>
                </a:moveTo>
                <a:lnTo>
                  <a:pt x="11353799" y="816863"/>
                </a:lnTo>
                <a:lnTo>
                  <a:pt x="11353799" y="0"/>
                </a:lnTo>
                <a:lnTo>
                  <a:pt x="0" y="0"/>
                </a:lnTo>
                <a:lnTo>
                  <a:pt x="0" y="816863"/>
                </a:lnTo>
                <a:close/>
              </a:path>
            </a:pathLst>
          </a:custGeom>
          <a:ln w="9143">
            <a:solidFill>
              <a:srgbClr val="BACC00"/>
            </a:solidFill>
          </a:ln>
        </p:spPr>
        <p:txBody>
          <a:bodyPr wrap="square" lIns="0" tIns="0" rIns="0" bIns="0" rtlCol="0"/>
          <a:lstStyle/>
          <a:p>
            <a:endParaRPr>
              <a:solidFill>
                <a:prstClr val="black"/>
              </a:solidFil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21</a:t>
            </a:r>
            <a:endParaRPr sz="1600">
              <a:solidFill>
                <a:prstClr val="black"/>
              </a:solidFill>
              <a:latin typeface="Arial"/>
              <a:cs typeface="Arial"/>
            </a:endParaRPr>
          </a:p>
        </p:txBody>
      </p:sp>
      <p:sp>
        <p:nvSpPr>
          <p:cNvPr id="7" name="object 7"/>
          <p:cNvSpPr txBox="1">
            <a:spLocks noGrp="1"/>
          </p:cNvSpPr>
          <p:nvPr>
            <p:ph type="title"/>
          </p:nvPr>
        </p:nvSpPr>
        <p:spPr>
          <a:xfrm>
            <a:off x="618135" y="75800"/>
            <a:ext cx="11234404" cy="1308050"/>
          </a:xfrm>
          <a:prstGeom prst="rect">
            <a:avLst/>
          </a:prstGeom>
        </p:spPr>
        <p:txBody>
          <a:bodyPr vert="horz" wrap="square" lIns="0" tIns="0" rIns="0" bIns="0" rtlCol="0">
            <a:spAutoFit/>
          </a:bodyPr>
          <a:lstStyle/>
          <a:p>
            <a:pPr marL="914400">
              <a:lnSpc>
                <a:spcPts val="5116"/>
              </a:lnSpc>
            </a:pPr>
            <a:r>
              <a:rPr sz="3600" spc="-35" dirty="0"/>
              <a:t>HA</a:t>
            </a:r>
            <a:r>
              <a:rPr sz="3600" spc="-25" dirty="0"/>
              <a:t>L</a:t>
            </a:r>
            <a:r>
              <a:rPr sz="3600" spc="-31" dirty="0">
                <a:latin typeface="Times New Roman"/>
                <a:cs typeface="Times New Roman"/>
              </a:rPr>
              <a:t> </a:t>
            </a:r>
            <a:r>
              <a:rPr sz="3600" spc="-25" dirty="0" smtClean="0"/>
              <a:t>library</a:t>
            </a:r>
            <a:r>
              <a:rPr lang="pt-BR" sz="3600" spc="-25" dirty="0" smtClean="0"/>
              <a:t> </a:t>
            </a:r>
            <a:r>
              <a:rPr lang="fr-FR" sz="3600" spc="-5" dirty="0" smtClean="0"/>
              <a:t>acti</a:t>
            </a:r>
            <a:r>
              <a:rPr lang="fr-FR" sz="3600" spc="-11" dirty="0" smtClean="0"/>
              <a:t>o</a:t>
            </a:r>
            <a:r>
              <a:rPr lang="fr-FR" sz="3600" spc="-5" dirty="0" smtClean="0"/>
              <a:t>n</a:t>
            </a:r>
            <a:r>
              <a:rPr lang="fr-FR" sz="3600" dirty="0" smtClean="0"/>
              <a:t>s</a:t>
            </a:r>
            <a:r>
              <a:rPr lang="fr-FR" sz="3600" spc="75" dirty="0" smtClean="0">
                <a:latin typeface="Times New Roman"/>
                <a:cs typeface="Times New Roman"/>
              </a:rPr>
              <a:t> </a:t>
            </a:r>
            <a:r>
              <a:rPr lang="fr-FR" sz="3600" spc="-5" dirty="0"/>
              <a:t>o</a:t>
            </a:r>
            <a:r>
              <a:rPr lang="fr-FR" sz="3600" dirty="0"/>
              <a:t>n</a:t>
            </a:r>
            <a:r>
              <a:rPr lang="fr-FR" sz="3600" spc="80" dirty="0">
                <a:latin typeface="Times New Roman"/>
                <a:cs typeface="Times New Roman"/>
              </a:rPr>
              <a:t> </a:t>
            </a:r>
            <a:r>
              <a:rPr lang="fr-FR" sz="3600" spc="-5" dirty="0" err="1"/>
              <a:t>p</a:t>
            </a:r>
            <a:r>
              <a:rPr lang="fr-FR" sz="3600" spc="-15" dirty="0" err="1"/>
              <a:t>e</a:t>
            </a:r>
            <a:r>
              <a:rPr lang="fr-FR" sz="3600" dirty="0" err="1"/>
              <a:t>rip</a:t>
            </a:r>
            <a:r>
              <a:rPr lang="fr-FR" sz="3600" spc="-15" dirty="0" err="1"/>
              <a:t>h</a:t>
            </a:r>
            <a:r>
              <a:rPr lang="fr-FR" sz="3600" spc="-5" dirty="0" err="1"/>
              <a:t>er</a:t>
            </a:r>
            <a:r>
              <a:rPr lang="fr-FR" sz="3600" spc="-11" dirty="0" err="1"/>
              <a:t>a</a:t>
            </a:r>
            <a:r>
              <a:rPr lang="fr-FR" sz="3600" spc="-5" dirty="0" err="1"/>
              <a:t>l</a:t>
            </a:r>
            <a:r>
              <a:rPr lang="fr-FR" sz="3600" dirty="0" err="1"/>
              <a:t>s</a:t>
            </a:r>
            <a:r>
              <a:rPr lang="fr-FR" sz="3600" spc="65" dirty="0">
                <a:latin typeface="Times New Roman"/>
                <a:cs typeface="Times New Roman"/>
              </a:rPr>
              <a:t> </a:t>
            </a:r>
            <a:r>
              <a:rPr lang="fr-FR" sz="3600" dirty="0"/>
              <a:t>–</a:t>
            </a:r>
            <a:r>
              <a:rPr lang="fr-FR" sz="3600" spc="-11" dirty="0"/>
              <a:t> </a:t>
            </a:r>
            <a:r>
              <a:rPr lang="fr-FR" sz="3600" spc="-5" dirty="0" err="1"/>
              <a:t>in</a:t>
            </a:r>
            <a:r>
              <a:rPr lang="fr-FR" sz="3600" spc="-15" dirty="0" err="1"/>
              <a:t>t</a:t>
            </a:r>
            <a:r>
              <a:rPr lang="fr-FR" sz="3600" spc="-5" dirty="0" err="1"/>
              <a:t>erru</a:t>
            </a:r>
            <a:r>
              <a:rPr lang="fr-FR" sz="3600" spc="-15" dirty="0" err="1"/>
              <a:t>p</a:t>
            </a:r>
            <a:r>
              <a:rPr lang="fr-FR" sz="3600" dirty="0" err="1"/>
              <a:t>t</a:t>
            </a:r>
            <a:r>
              <a:rPr lang="fr-FR" sz="3600" spc="75" dirty="0">
                <a:latin typeface="Times New Roman"/>
                <a:cs typeface="Times New Roman"/>
              </a:rPr>
              <a:t> </a:t>
            </a:r>
            <a:r>
              <a:rPr lang="fr-FR" sz="3600" dirty="0"/>
              <a:t>m</a:t>
            </a:r>
            <a:r>
              <a:rPr lang="fr-FR" sz="3600" spc="-15" dirty="0"/>
              <a:t>o</a:t>
            </a:r>
            <a:r>
              <a:rPr lang="fr-FR" sz="3600" spc="-5" dirty="0"/>
              <a:t>de</a:t>
            </a:r>
            <a:r>
              <a:rPr lang="fr-FR" sz="3600" dirty="0">
                <a:solidFill>
                  <a:prstClr val="black"/>
                </a:solidFill>
              </a:rPr>
              <a:t/>
            </a:r>
            <a:br>
              <a:rPr lang="fr-FR" sz="3600" dirty="0">
                <a:solidFill>
                  <a:prstClr val="black"/>
                </a:solidFill>
              </a:rPr>
            </a:br>
            <a:endParaRPr sz="3600" dirty="0">
              <a:latin typeface="Times New Roman"/>
              <a:cs typeface="Times New Roman"/>
            </a:endParaRPr>
          </a:p>
        </p:txBody>
      </p:sp>
      <p:sp>
        <p:nvSpPr>
          <p:cNvPr id="8" name="object 8"/>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9" name="object 9"/>
          <p:cNvSpPr txBox="1"/>
          <p:nvPr/>
        </p:nvSpPr>
        <p:spPr>
          <a:xfrm>
            <a:off x="381097" y="720562"/>
            <a:ext cx="11049635" cy="2051844"/>
          </a:xfrm>
          <a:prstGeom prst="rect">
            <a:avLst/>
          </a:prstGeom>
        </p:spPr>
        <p:txBody>
          <a:bodyPr vert="horz" wrap="square" lIns="0" tIns="0" rIns="0" bIns="0" rtlCol="0">
            <a:spAutoFit/>
          </a:bodyPr>
          <a:lstStyle/>
          <a:p>
            <a:pPr marL="355629" marR="34928" indent="-342928">
              <a:spcBef>
                <a:spcPts val="405"/>
              </a:spcBef>
              <a:buFont typeface="Arial"/>
              <a:buChar char="•"/>
              <a:tabLst>
                <a:tab pos="356265" algn="l"/>
              </a:tabLst>
            </a:pPr>
            <a:endParaRPr lang="pt-BR" sz="2000" dirty="0" smtClean="0">
              <a:solidFill>
                <a:prstClr val="black"/>
              </a:solidFill>
              <a:latin typeface="Arial"/>
              <a:cs typeface="Arial"/>
            </a:endParaRPr>
          </a:p>
          <a:p>
            <a:pPr marL="355629" marR="34928" indent="-342928">
              <a:spcBef>
                <a:spcPts val="405"/>
              </a:spcBef>
              <a:buFont typeface="Arial"/>
              <a:buChar char="•"/>
              <a:tabLst>
                <a:tab pos="356265" algn="l"/>
              </a:tabLst>
            </a:pPr>
            <a:r>
              <a:rPr sz="2000" dirty="0" smtClean="0">
                <a:solidFill>
                  <a:prstClr val="black"/>
                </a:solidFill>
                <a:latin typeface="Arial"/>
                <a:cs typeface="Arial"/>
              </a:rPr>
              <a:t>The</a:t>
            </a:r>
            <a:r>
              <a:rPr sz="2000" spc="40" dirty="0" smtClean="0">
                <a:solidFill>
                  <a:prstClr val="black"/>
                </a:solidFill>
                <a:latin typeface="Times New Roman"/>
                <a:cs typeface="Times New Roman"/>
              </a:rPr>
              <a:t> </a:t>
            </a:r>
            <a:r>
              <a:rPr sz="2000" spc="-5" dirty="0">
                <a:solidFill>
                  <a:prstClr val="black"/>
                </a:solidFill>
                <a:latin typeface="Arial"/>
                <a:cs typeface="Arial"/>
              </a:rPr>
              <a:t>HA</a:t>
            </a:r>
            <a:r>
              <a:rPr sz="2000" dirty="0">
                <a:solidFill>
                  <a:prstClr val="black"/>
                </a:solidFill>
                <a:latin typeface="Arial"/>
                <a:cs typeface="Arial"/>
              </a:rPr>
              <a:t>L</a:t>
            </a:r>
            <a:r>
              <a:rPr sz="2000" spc="-20" dirty="0">
                <a:solidFill>
                  <a:prstClr val="black"/>
                </a:solidFill>
                <a:latin typeface="Times New Roman"/>
                <a:cs typeface="Times New Roman"/>
              </a:rPr>
              <a:t> </a:t>
            </a:r>
            <a:r>
              <a:rPr sz="2000" dirty="0">
                <a:solidFill>
                  <a:prstClr val="black"/>
                </a:solidFill>
                <a:latin typeface="Arial"/>
                <a:cs typeface="Arial"/>
              </a:rPr>
              <a:t>function</a:t>
            </a:r>
            <a:r>
              <a:rPr sz="2000" spc="20" dirty="0">
                <a:solidFill>
                  <a:prstClr val="black"/>
                </a:solidFill>
                <a:latin typeface="Times New Roman"/>
                <a:cs typeface="Times New Roman"/>
              </a:rPr>
              <a:t> </a:t>
            </a:r>
            <a:r>
              <a:rPr sz="2000" dirty="0">
                <a:solidFill>
                  <a:prstClr val="black"/>
                </a:solidFill>
                <a:latin typeface="Arial"/>
                <a:cs typeface="Arial"/>
              </a:rPr>
              <a:t>returns</a:t>
            </a:r>
            <a:r>
              <a:rPr sz="2000" spc="2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Times New Roman"/>
                <a:cs typeface="Times New Roman"/>
              </a:rPr>
              <a:t> </a:t>
            </a:r>
            <a:r>
              <a:rPr sz="2000" dirty="0">
                <a:solidFill>
                  <a:prstClr val="black"/>
                </a:solidFill>
                <a:latin typeface="Arial"/>
                <a:cs typeface="Arial"/>
              </a:rPr>
              <a:t>status</a:t>
            </a:r>
            <a:r>
              <a:rPr sz="2000" spc="31" dirty="0">
                <a:solidFill>
                  <a:prstClr val="black"/>
                </a:solidFill>
                <a:latin typeface="Times New Roman"/>
                <a:cs typeface="Times New Roman"/>
              </a:rPr>
              <a:t> </a:t>
            </a:r>
            <a:r>
              <a:rPr sz="2000" spc="-5" dirty="0">
                <a:solidFill>
                  <a:prstClr val="black"/>
                </a:solidFill>
                <a:latin typeface="Arial"/>
                <a:cs typeface="Arial"/>
              </a:rPr>
              <a:t>af</a:t>
            </a:r>
            <a:r>
              <a:rPr sz="2000" spc="-11" dirty="0">
                <a:solidFill>
                  <a:prstClr val="black"/>
                </a:solidFill>
                <a:latin typeface="Arial"/>
                <a:cs typeface="Arial"/>
              </a:rPr>
              <a:t>t</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dirty="0">
                <a:solidFill>
                  <a:prstClr val="black"/>
                </a:solidFill>
                <a:latin typeface="Arial"/>
                <a:cs typeface="Arial"/>
              </a:rPr>
              <a:t>sta</a:t>
            </a:r>
            <a:r>
              <a:rPr sz="2000" spc="5" dirty="0">
                <a:solidFill>
                  <a:prstClr val="black"/>
                </a:solidFill>
                <a:latin typeface="Arial"/>
                <a:cs typeface="Arial"/>
              </a:rPr>
              <a:t>r</a:t>
            </a:r>
            <a:r>
              <a:rPr sz="2000" dirty="0">
                <a:solidFill>
                  <a:prstClr val="black"/>
                </a:solidFill>
                <a:latin typeface="Arial"/>
                <a:cs typeface="Arial"/>
              </a:rPr>
              <a:t>ting</a:t>
            </a:r>
            <a:r>
              <a:rPr sz="2000" spc="11"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dat</a:t>
            </a:r>
            <a:r>
              <a:rPr sz="2000" dirty="0">
                <a:solidFill>
                  <a:prstClr val="black"/>
                </a:solidFill>
                <a:latin typeface="Arial"/>
                <a:cs typeface="Arial"/>
              </a:rPr>
              <a:t>a</a:t>
            </a:r>
            <a:r>
              <a:rPr sz="2000" spc="60"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sing</a:t>
            </a:r>
            <a:r>
              <a:rPr sz="2000" spc="11"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ena</a:t>
            </a:r>
            <a:r>
              <a:rPr sz="2000" spc="5" dirty="0">
                <a:solidFill>
                  <a:prstClr val="black"/>
                </a:solidFill>
                <a:latin typeface="Arial"/>
                <a:cs typeface="Arial"/>
              </a:rPr>
              <a:t>b</a:t>
            </a:r>
            <a:r>
              <a:rPr sz="2000" spc="-5" dirty="0">
                <a:solidFill>
                  <a:prstClr val="black"/>
                </a:solidFill>
                <a:latin typeface="Arial"/>
                <a:cs typeface="Arial"/>
              </a:rPr>
              <a:t>lin</a:t>
            </a:r>
            <a:r>
              <a:rPr sz="2000" dirty="0">
                <a:solidFill>
                  <a:prstClr val="black"/>
                </a:solidFill>
                <a:latin typeface="Arial"/>
                <a:cs typeface="Arial"/>
              </a:rPr>
              <a:t>g</a:t>
            </a:r>
            <a:r>
              <a:rPr sz="2000" spc="40" dirty="0">
                <a:solidFill>
                  <a:prstClr val="black"/>
                </a:solidFill>
                <a:latin typeface="Times New Roman"/>
                <a:cs typeface="Times New Roman"/>
              </a:rPr>
              <a:t> </a:t>
            </a:r>
            <a:r>
              <a:rPr sz="2000" dirty="0">
                <a:solidFill>
                  <a:prstClr val="black"/>
                </a:solidFill>
                <a:latin typeface="Arial"/>
                <a:cs typeface="Arial"/>
              </a:rPr>
              <a:t>the</a:t>
            </a:r>
            <a:r>
              <a:rPr sz="2000" dirty="0">
                <a:solidFill>
                  <a:prstClr val="black"/>
                </a:solidFill>
                <a:latin typeface="Times New Roman"/>
                <a:cs typeface="Times New Roman"/>
              </a:rPr>
              <a:t> </a:t>
            </a:r>
            <a:r>
              <a:rPr sz="2000" spc="-5" dirty="0">
                <a:solidFill>
                  <a:prstClr val="black"/>
                </a:solidFill>
                <a:latin typeface="Arial"/>
                <a:cs typeface="Arial"/>
              </a:rPr>
              <a:t>app</a:t>
            </a:r>
            <a:r>
              <a:rPr sz="2000" spc="5" dirty="0">
                <a:solidFill>
                  <a:prstClr val="black"/>
                </a:solidFill>
                <a:latin typeface="Arial"/>
                <a:cs typeface="Arial"/>
              </a:rPr>
              <a:t>r</a:t>
            </a:r>
            <a:r>
              <a:rPr sz="2000" spc="-5" dirty="0">
                <a:solidFill>
                  <a:prstClr val="black"/>
                </a:solidFill>
                <a:latin typeface="Arial"/>
                <a:cs typeface="Arial"/>
              </a:rPr>
              <a:t>op</a:t>
            </a:r>
            <a:r>
              <a:rPr sz="2000" spc="5" dirty="0">
                <a:solidFill>
                  <a:prstClr val="black"/>
                </a:solidFill>
                <a:latin typeface="Arial"/>
                <a:cs typeface="Arial"/>
              </a:rPr>
              <a:t>r</a:t>
            </a:r>
            <a:r>
              <a:rPr sz="2000" spc="-5" dirty="0">
                <a:solidFill>
                  <a:prstClr val="black"/>
                </a:solidFill>
                <a:latin typeface="Arial"/>
                <a:cs typeface="Arial"/>
              </a:rPr>
              <a:t>iat</a:t>
            </a:r>
            <a:r>
              <a:rPr sz="2000" dirty="0">
                <a:solidFill>
                  <a:prstClr val="black"/>
                </a:solidFill>
                <a:latin typeface="Arial"/>
                <a:cs typeface="Arial"/>
              </a:rPr>
              <a:t>e</a:t>
            </a:r>
            <a:r>
              <a:rPr sz="2000" spc="15" dirty="0">
                <a:solidFill>
                  <a:prstClr val="black"/>
                </a:solidFill>
                <a:latin typeface="Times New Roman"/>
                <a:cs typeface="Times New Roman"/>
              </a:rPr>
              <a:t> </a:t>
            </a:r>
            <a:r>
              <a:rPr sz="2000" spc="-5" dirty="0">
                <a:solidFill>
                  <a:prstClr val="black"/>
                </a:solidFill>
                <a:latin typeface="Arial"/>
                <a:cs typeface="Arial"/>
              </a:rPr>
              <a:t>inter</a:t>
            </a:r>
            <a:r>
              <a:rPr sz="2000" spc="5" dirty="0">
                <a:solidFill>
                  <a:prstClr val="black"/>
                </a:solidFill>
                <a:latin typeface="Arial"/>
                <a:cs typeface="Arial"/>
              </a:rPr>
              <a:t>r</a:t>
            </a:r>
            <a:r>
              <a:rPr sz="2000" spc="-5" dirty="0">
                <a:solidFill>
                  <a:prstClr val="black"/>
                </a:solidFill>
                <a:latin typeface="Arial"/>
                <a:cs typeface="Arial"/>
              </a:rPr>
              <a:t>upt</a:t>
            </a:r>
            <a:r>
              <a:rPr sz="2000" spc="-11" dirty="0">
                <a:solidFill>
                  <a:prstClr val="black"/>
                </a:solidFill>
                <a:latin typeface="Arial"/>
                <a:cs typeface="Arial"/>
              </a:rPr>
              <a:t>s</a:t>
            </a:r>
            <a:r>
              <a:rPr sz="2000" dirty="0">
                <a:solidFill>
                  <a:prstClr val="black"/>
                </a:solidFill>
                <a:latin typeface="Arial"/>
                <a:cs typeface="Arial"/>
              </a:rPr>
              <a:t>.</a:t>
            </a:r>
          </a:p>
          <a:p>
            <a:pPr marL="355629" marR="5081" indent="-342928">
              <a:spcBef>
                <a:spcPts val="599"/>
              </a:spcBef>
              <a:buFont typeface="Arial"/>
              <a:buChar char="•"/>
              <a:tabLst>
                <a:tab pos="356265" algn="l"/>
              </a:tabLst>
            </a:pPr>
            <a:r>
              <a:rPr sz="2000" dirty="0">
                <a:solidFill>
                  <a:prstClr val="black"/>
                </a:solidFill>
                <a:latin typeface="Arial"/>
                <a:cs typeface="Arial"/>
              </a:rPr>
              <a:t>The</a:t>
            </a:r>
            <a:r>
              <a:rPr sz="2000" spc="40" dirty="0">
                <a:solidFill>
                  <a:prstClr val="black"/>
                </a:solidFill>
                <a:latin typeface="Times New Roman"/>
                <a:cs typeface="Times New Roman"/>
              </a:rPr>
              <a:t> </a:t>
            </a:r>
            <a:r>
              <a:rPr sz="2000" spc="-5" dirty="0">
                <a:solidFill>
                  <a:prstClr val="black"/>
                </a:solidFill>
                <a:latin typeface="Arial"/>
                <a:cs typeface="Arial"/>
              </a:rPr>
              <a:t>en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o</a:t>
            </a:r>
            <a:r>
              <a:rPr sz="2000" dirty="0">
                <a:solidFill>
                  <a:prstClr val="black"/>
                </a:solidFill>
                <a:latin typeface="Arial"/>
                <a:cs typeface="Arial"/>
              </a:rPr>
              <a:t>f</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ope</a:t>
            </a:r>
            <a:r>
              <a:rPr sz="2000" spc="5" dirty="0">
                <a:solidFill>
                  <a:prstClr val="black"/>
                </a:solidFill>
                <a:latin typeface="Arial"/>
                <a:cs typeface="Arial"/>
              </a:rPr>
              <a:t>r</a:t>
            </a:r>
            <a:r>
              <a:rPr sz="2000" spc="-5" dirty="0">
                <a:solidFill>
                  <a:prstClr val="black"/>
                </a:solidFill>
                <a:latin typeface="Arial"/>
                <a:cs typeface="Arial"/>
              </a:rPr>
              <a:t>atio</a:t>
            </a:r>
            <a:r>
              <a:rPr sz="2000" dirty="0">
                <a:solidFill>
                  <a:prstClr val="black"/>
                </a:solidFill>
                <a:latin typeface="Arial"/>
                <a:cs typeface="Arial"/>
              </a:rPr>
              <a:t>n</a:t>
            </a:r>
            <a:r>
              <a:rPr sz="2000" spc="1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indi</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y</a:t>
            </a:r>
            <a:r>
              <a:rPr sz="2000" spc="35" dirty="0">
                <a:solidFill>
                  <a:prstClr val="black"/>
                </a:solidFill>
                <a:latin typeface="Times New Roman"/>
                <a:cs typeface="Times New Roman"/>
              </a:rPr>
              <a:t> </a:t>
            </a:r>
            <a:r>
              <a:rPr sz="2000" dirty="0">
                <a:solidFill>
                  <a:prstClr val="black"/>
                </a:solidFill>
                <a:latin typeface="Arial"/>
                <a:cs typeface="Arial"/>
              </a:rPr>
              <a:t>a</a:t>
            </a:r>
            <a:r>
              <a:rPr sz="2000" spc="55" dirty="0">
                <a:solidFill>
                  <a:prstClr val="black"/>
                </a:solidFill>
                <a:latin typeface="Times New Roman"/>
                <a:cs typeface="Times New Roman"/>
              </a:rPr>
              <a:t> </a:t>
            </a:r>
            <a:r>
              <a:rPr sz="2000" dirty="0">
                <a:solidFill>
                  <a:prstClr val="black"/>
                </a:solidFill>
                <a:latin typeface="Arial"/>
                <a:cs typeface="Arial"/>
              </a:rPr>
              <a:t>callback</a:t>
            </a:r>
            <a:r>
              <a:rPr sz="2000" spc="35"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c</a:t>
            </a:r>
            <a:r>
              <a:rPr sz="2000" spc="-5" dirty="0">
                <a:solidFill>
                  <a:prstClr val="black"/>
                </a:solidFill>
                <a:latin typeface="Arial"/>
                <a:cs typeface="Arial"/>
              </a:rPr>
              <a:t>lar</a:t>
            </a:r>
            <a:r>
              <a:rPr sz="2000" spc="5" dirty="0">
                <a:solidFill>
                  <a:prstClr val="black"/>
                </a:solidFill>
                <a:latin typeface="Arial"/>
                <a:cs typeface="Arial"/>
              </a:rPr>
              <a:t>e</a:t>
            </a:r>
            <a:r>
              <a:rPr sz="2000" dirty="0">
                <a:solidFill>
                  <a:prstClr val="black"/>
                </a:solidFill>
                <a:latin typeface="Arial"/>
                <a:cs typeface="Arial"/>
              </a:rPr>
              <a:t>d</a:t>
            </a:r>
            <a:r>
              <a:rPr sz="2000" spc="15" dirty="0">
                <a:solidFill>
                  <a:prstClr val="black"/>
                </a:solidFill>
                <a:latin typeface="Times New Roman"/>
                <a:cs typeface="Times New Roman"/>
              </a:rPr>
              <a:t> </a:t>
            </a:r>
            <a:r>
              <a:rPr sz="2000" spc="-5" dirty="0">
                <a:solidFill>
                  <a:prstClr val="black"/>
                </a:solidFill>
                <a:latin typeface="Arial"/>
                <a:cs typeface="Arial"/>
              </a:rPr>
              <a:t>a</a:t>
            </a:r>
            <a:r>
              <a:rPr sz="2000" dirty="0">
                <a:solidFill>
                  <a:prstClr val="black"/>
                </a:solidFill>
                <a:latin typeface="Arial"/>
                <a:cs typeface="Arial"/>
              </a:rPr>
              <a:t>s</a:t>
            </a:r>
            <a:r>
              <a:rPr sz="2000" spc="45" dirty="0">
                <a:solidFill>
                  <a:prstClr val="black"/>
                </a:solidFill>
                <a:latin typeface="Times New Roman"/>
                <a:cs typeface="Times New Roman"/>
              </a:rPr>
              <a:t> </a:t>
            </a:r>
            <a:r>
              <a:rPr sz="2000" dirty="0">
                <a:solidFill>
                  <a:prstClr val="black"/>
                </a:solidFill>
                <a:latin typeface="Arial"/>
                <a:cs typeface="Arial"/>
              </a:rPr>
              <a:t>a</a:t>
            </a:r>
            <a:r>
              <a:rPr sz="2000" spc="65" dirty="0">
                <a:solidFill>
                  <a:prstClr val="black"/>
                </a:solidFill>
                <a:latin typeface="Times New Roman"/>
                <a:cs typeface="Times New Roman"/>
              </a:rPr>
              <a:t> </a:t>
            </a:r>
            <a:r>
              <a:rPr sz="2000" dirty="0">
                <a:solidFill>
                  <a:prstClr val="black"/>
                </a:solidFill>
                <a:latin typeface="Arial"/>
                <a:cs typeface="Arial"/>
              </a:rPr>
              <a:t>function</a:t>
            </a:r>
            <a:r>
              <a:rPr sz="2000" spc="20" dirty="0">
                <a:solidFill>
                  <a:prstClr val="black"/>
                </a:solidFill>
                <a:latin typeface="Times New Roman"/>
                <a:cs typeface="Times New Roman"/>
              </a:rPr>
              <a:t> </a:t>
            </a:r>
            <a:r>
              <a:rPr sz="2000" spc="-5" dirty="0">
                <a:solidFill>
                  <a:prstClr val="black"/>
                </a:solidFill>
                <a:latin typeface="Arial"/>
                <a:cs typeface="Arial"/>
              </a:rPr>
              <a:t>wit</a:t>
            </a:r>
            <a:r>
              <a:rPr sz="2000" dirty="0">
                <a:solidFill>
                  <a:prstClr val="black"/>
                </a:solidFill>
                <a:latin typeface="Arial"/>
                <a:cs typeface="Arial"/>
              </a:rPr>
              <a:t>h</a:t>
            </a:r>
            <a:r>
              <a:rPr sz="2000" spc="55" dirty="0">
                <a:solidFill>
                  <a:prstClr val="black"/>
                </a:solidFill>
                <a:latin typeface="Times New Roman"/>
                <a:cs typeface="Times New Roman"/>
              </a:rPr>
              <a:t> </a:t>
            </a:r>
            <a:r>
              <a:rPr sz="2000" dirty="0">
                <a:solidFill>
                  <a:prstClr val="black"/>
                </a:solidFill>
                <a:latin typeface="Arial"/>
                <a:cs typeface="Arial"/>
              </a:rPr>
              <a:t>a</a:t>
            </a:r>
            <a:r>
              <a:rPr sz="2000" spc="25" dirty="0">
                <a:solidFill>
                  <a:prstClr val="black"/>
                </a:solidFill>
                <a:latin typeface="Times New Roman"/>
                <a:cs typeface="Times New Roman"/>
              </a:rPr>
              <a:t> </a:t>
            </a:r>
            <a:r>
              <a:rPr sz="2000" b="1" spc="31" dirty="0">
                <a:solidFill>
                  <a:srgbClr val="FF0000"/>
                </a:solidFill>
                <a:latin typeface="Arial"/>
                <a:cs typeface="Arial"/>
              </a:rPr>
              <a:t>w</a:t>
            </a:r>
            <a:r>
              <a:rPr sz="2000" b="1" spc="-5" dirty="0">
                <a:solidFill>
                  <a:srgbClr val="FF0000"/>
                </a:solidFill>
                <a:latin typeface="Arial"/>
                <a:cs typeface="Arial"/>
              </a:rPr>
              <a:t>ea</a:t>
            </a:r>
            <a:r>
              <a:rPr sz="2000" b="1" dirty="0">
                <a:solidFill>
                  <a:srgbClr val="FF0000"/>
                </a:solidFill>
                <a:latin typeface="Arial"/>
                <a:cs typeface="Arial"/>
              </a:rPr>
              <a:t>k</a:t>
            </a:r>
            <a:r>
              <a:rPr sz="2000" b="1" spc="11" dirty="0">
                <a:solidFill>
                  <a:srgbClr val="FF0000"/>
                </a:solidFill>
                <a:latin typeface="Times New Roman"/>
                <a:cs typeface="Times New Roman"/>
              </a:rPr>
              <a:t> </a:t>
            </a:r>
            <a:r>
              <a:rPr sz="2000" spc="-5" dirty="0">
                <a:solidFill>
                  <a:prstClr val="black"/>
                </a:solidFill>
                <a:latin typeface="Arial"/>
                <a:cs typeface="Arial"/>
              </a:rPr>
              <a:t>at</a:t>
            </a:r>
            <a:r>
              <a:rPr sz="2000" spc="-11" dirty="0">
                <a:solidFill>
                  <a:prstClr val="black"/>
                </a:solidFill>
                <a:latin typeface="Arial"/>
                <a:cs typeface="Arial"/>
              </a:rPr>
              <a:t>t</a:t>
            </a:r>
            <a:r>
              <a:rPr sz="2000" dirty="0">
                <a:solidFill>
                  <a:prstClr val="black"/>
                </a:solidFill>
                <a:latin typeface="Arial"/>
                <a:cs typeface="Arial"/>
              </a:rPr>
              <a:t>rib</a:t>
            </a:r>
            <a:r>
              <a:rPr sz="2000" spc="5" dirty="0">
                <a:solidFill>
                  <a:prstClr val="black"/>
                </a:solidFill>
                <a:latin typeface="Arial"/>
                <a:cs typeface="Arial"/>
              </a:rPr>
              <a:t>u</a:t>
            </a:r>
            <a:r>
              <a:rPr sz="2000" dirty="0">
                <a:solidFill>
                  <a:prstClr val="black"/>
                </a:solidFill>
                <a:latin typeface="Arial"/>
                <a:cs typeface="Arial"/>
              </a:rPr>
              <a:t>te.</a:t>
            </a:r>
            <a:r>
              <a:rPr sz="200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t</a:t>
            </a:r>
            <a:r>
              <a:rPr sz="2000" spc="31"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a</a:t>
            </a:r>
            <a:r>
              <a:rPr sz="2000" dirty="0">
                <a:solidFill>
                  <a:prstClr val="black"/>
                </a:solidFill>
                <a:latin typeface="Arial"/>
                <a:cs typeface="Arial"/>
              </a:rPr>
              <a:t>n</a:t>
            </a:r>
            <a:r>
              <a:rPr sz="2000" spc="40"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e</a:t>
            </a:r>
            <a:r>
              <a:rPr sz="2000" spc="4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a</a:t>
            </a:r>
            <a:r>
              <a:rPr sz="2000" dirty="0">
                <a:solidFill>
                  <a:prstClr val="black"/>
                </a:solidFill>
                <a:latin typeface="Arial"/>
                <a:cs typeface="Arial"/>
              </a:rPr>
              <a:t>fely</a:t>
            </a:r>
            <a:r>
              <a:rPr sz="2000" spc="45" dirty="0">
                <a:solidFill>
                  <a:prstClr val="black"/>
                </a:solidFill>
                <a:latin typeface="Times New Roman"/>
                <a:cs typeface="Times New Roman"/>
              </a:rPr>
              <a:t> </a:t>
            </a:r>
            <a:r>
              <a:rPr sz="2000" dirty="0">
                <a:solidFill>
                  <a:prstClr val="black"/>
                </a:solidFill>
                <a:latin typeface="Arial"/>
                <a:cs typeface="Arial"/>
              </a:rPr>
              <a:t>cu</a:t>
            </a:r>
            <a:r>
              <a:rPr sz="2000" spc="5" dirty="0">
                <a:solidFill>
                  <a:prstClr val="black"/>
                </a:solidFill>
                <a:latin typeface="Arial"/>
                <a:cs typeface="Arial"/>
              </a:rPr>
              <a:t>s</a:t>
            </a:r>
            <a:r>
              <a:rPr sz="2000" dirty="0">
                <a:solidFill>
                  <a:prstClr val="black"/>
                </a:solidFill>
                <a:latin typeface="Arial"/>
                <a:cs typeface="Arial"/>
              </a:rPr>
              <a:t>tomized</a:t>
            </a:r>
            <a:r>
              <a:rPr sz="2000" dirty="0">
                <a:solidFill>
                  <a:prstClr val="black"/>
                </a:solidFill>
                <a:latin typeface="Times New Roman"/>
                <a:cs typeface="Times New Roman"/>
              </a:rPr>
              <a:t> </a:t>
            </a:r>
            <a:r>
              <a:rPr sz="2000" dirty="0">
                <a:solidFill>
                  <a:prstClr val="black"/>
                </a:solidFill>
                <a:latin typeface="Arial"/>
                <a:cs typeface="Arial"/>
              </a:rPr>
              <a:t>(overw</a:t>
            </a:r>
            <a:r>
              <a:rPr sz="2000" spc="5" dirty="0">
                <a:solidFill>
                  <a:prstClr val="black"/>
                </a:solidFill>
                <a:latin typeface="Arial"/>
                <a:cs typeface="Arial"/>
              </a:rPr>
              <a:t>r</a:t>
            </a:r>
            <a:r>
              <a:rPr sz="2000" spc="-5" dirty="0">
                <a:solidFill>
                  <a:prstClr val="black"/>
                </a:solidFill>
                <a:latin typeface="Arial"/>
                <a:cs typeface="Arial"/>
              </a:rPr>
              <a:t>it</a:t>
            </a:r>
            <a:r>
              <a:rPr sz="2000" spc="-15" dirty="0">
                <a:solidFill>
                  <a:prstClr val="black"/>
                </a:solidFill>
                <a:latin typeface="Arial"/>
                <a:cs typeface="Arial"/>
              </a:rPr>
              <a:t>t</a:t>
            </a:r>
            <a:r>
              <a:rPr sz="2000" spc="-5" dirty="0">
                <a:solidFill>
                  <a:prstClr val="black"/>
                </a:solidFill>
                <a:latin typeface="Arial"/>
                <a:cs typeface="Arial"/>
              </a:rPr>
              <a:t>en</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y</a:t>
            </a:r>
            <a:r>
              <a:rPr sz="2000" spc="6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USE</a:t>
            </a:r>
            <a:r>
              <a:rPr sz="2000" dirty="0">
                <a:solidFill>
                  <a:prstClr val="black"/>
                </a:solidFill>
                <a:latin typeface="Arial"/>
                <a:cs typeface="Arial"/>
              </a:rPr>
              <a:t>R</a:t>
            </a:r>
            <a:r>
              <a:rPr sz="2000" spc="55" dirty="0">
                <a:solidFill>
                  <a:prstClr val="black"/>
                </a:solidFill>
                <a:latin typeface="Times New Roman"/>
                <a:cs typeface="Times New Roman"/>
              </a:rPr>
              <a:t> </a:t>
            </a:r>
            <a:r>
              <a:rPr sz="2000" spc="-5" dirty="0">
                <a:solidFill>
                  <a:prstClr val="black"/>
                </a:solidFill>
                <a:latin typeface="Arial"/>
                <a:cs typeface="Arial"/>
              </a:rPr>
              <a:t>CO</a:t>
            </a:r>
            <a:r>
              <a:rPr sz="2000" dirty="0">
                <a:solidFill>
                  <a:prstClr val="black"/>
                </a:solidFill>
                <a:latin typeface="Arial"/>
                <a:cs typeface="Arial"/>
              </a:rPr>
              <a:t>DE</a:t>
            </a:r>
            <a:r>
              <a:rPr sz="2000" spc="3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ction</a:t>
            </a:r>
            <a:r>
              <a:rPr sz="2000" spc="31" dirty="0">
                <a:solidFill>
                  <a:prstClr val="black"/>
                </a:solidFill>
                <a:latin typeface="Times New Roman"/>
                <a:cs typeface="Times New Roman"/>
              </a:rPr>
              <a:t> </a:t>
            </a:r>
            <a:r>
              <a:rPr sz="2000" dirty="0">
                <a:solidFill>
                  <a:prstClr val="black"/>
                </a:solidFill>
                <a:latin typeface="Arial"/>
                <a:cs typeface="Arial"/>
              </a:rPr>
              <a:t>then.</a:t>
            </a:r>
          </a:p>
          <a:p>
            <a:pPr marL="355629" indent="-342928">
              <a:lnSpc>
                <a:spcPts val="2381"/>
              </a:lnSpc>
              <a:spcBef>
                <a:spcPts val="599"/>
              </a:spcBef>
              <a:buFont typeface="Arial"/>
              <a:buChar char="•"/>
              <a:tabLst>
                <a:tab pos="356265" algn="l"/>
              </a:tabLst>
            </a:pPr>
            <a:r>
              <a:rPr sz="2000" dirty="0">
                <a:solidFill>
                  <a:prstClr val="black"/>
                </a:solidFill>
                <a:latin typeface="Arial"/>
                <a:cs typeface="Arial"/>
              </a:rPr>
              <a:t>In</a:t>
            </a:r>
            <a:r>
              <a:rPr sz="2000" spc="35" dirty="0">
                <a:solidFill>
                  <a:prstClr val="black"/>
                </a:solidFill>
                <a:latin typeface="Times New Roman"/>
                <a:cs typeface="Times New Roman"/>
              </a:rPr>
              <a:t> </a:t>
            </a:r>
            <a:r>
              <a:rPr sz="2000" spc="-5" dirty="0">
                <a:solidFill>
                  <a:prstClr val="black"/>
                </a:solidFill>
                <a:latin typeface="Arial"/>
                <a:cs typeface="Arial"/>
              </a:rPr>
              <a:t>inter</a:t>
            </a:r>
            <a:r>
              <a:rPr sz="2000" spc="5" dirty="0">
                <a:solidFill>
                  <a:prstClr val="black"/>
                </a:solidFill>
                <a:latin typeface="Arial"/>
                <a:cs typeface="Arial"/>
              </a:rPr>
              <a:t>r</a:t>
            </a:r>
            <a:r>
              <a:rPr sz="2000" spc="-5" dirty="0">
                <a:solidFill>
                  <a:prstClr val="black"/>
                </a:solidFill>
                <a:latin typeface="Arial"/>
                <a:cs typeface="Arial"/>
              </a:rPr>
              <a:t>up</a:t>
            </a:r>
            <a:r>
              <a:rPr sz="2000" dirty="0">
                <a:solidFill>
                  <a:prstClr val="black"/>
                </a:solidFill>
                <a:latin typeface="Arial"/>
                <a:cs typeface="Arial"/>
              </a:rPr>
              <a:t>t</a:t>
            </a:r>
            <a:r>
              <a:rPr sz="2000" spc="25" dirty="0">
                <a:solidFill>
                  <a:prstClr val="black"/>
                </a:solidFill>
                <a:latin typeface="Times New Roman"/>
                <a:cs typeface="Times New Roman"/>
              </a:rPr>
              <a:t> </a:t>
            </a:r>
            <a:r>
              <a:rPr sz="2000" dirty="0">
                <a:solidFill>
                  <a:prstClr val="black"/>
                </a:solidFill>
                <a:latin typeface="Arial"/>
                <a:cs typeface="Arial"/>
              </a:rPr>
              <a:t>mode,</a:t>
            </a:r>
            <a:r>
              <a:rPr sz="2000" spc="25" dirty="0">
                <a:solidFill>
                  <a:prstClr val="black"/>
                </a:solidFill>
                <a:latin typeface="Times New Roman"/>
                <a:cs typeface="Times New Roman"/>
              </a:rPr>
              <a:t> </a:t>
            </a:r>
            <a:r>
              <a:rPr sz="2000" dirty="0">
                <a:solidFill>
                  <a:prstClr val="black"/>
                </a:solidFill>
                <a:latin typeface="Arial"/>
                <a:cs typeface="Arial"/>
              </a:rPr>
              <a:t>four</a:t>
            </a:r>
            <a:r>
              <a:rPr sz="2000" spc="25" dirty="0">
                <a:solidFill>
                  <a:prstClr val="black"/>
                </a:solidFill>
                <a:latin typeface="Times New Roman"/>
                <a:cs typeface="Times New Roman"/>
              </a:rPr>
              <a:t> </a:t>
            </a:r>
            <a:r>
              <a:rPr sz="2000" dirty="0">
                <a:solidFill>
                  <a:prstClr val="black"/>
                </a:solidFill>
                <a:latin typeface="Arial"/>
                <a:cs typeface="Arial"/>
              </a:rPr>
              <a:t>functions</a:t>
            </a:r>
            <a:r>
              <a:rPr sz="2000" spc="25" dirty="0">
                <a:solidFill>
                  <a:prstClr val="black"/>
                </a:solidFill>
                <a:latin typeface="Times New Roman"/>
                <a:cs typeface="Times New Roman"/>
              </a:rPr>
              <a:t> </a:t>
            </a:r>
            <a:r>
              <a:rPr sz="2000" spc="-5" dirty="0">
                <a:solidFill>
                  <a:prstClr val="black"/>
                </a:solidFill>
                <a:latin typeface="Arial"/>
                <a:cs typeface="Arial"/>
              </a:rPr>
              <a:t>a</a:t>
            </a:r>
            <a:r>
              <a:rPr sz="2000" dirty="0">
                <a:solidFill>
                  <a:prstClr val="black"/>
                </a:solidFill>
                <a:latin typeface="Arial"/>
                <a:cs typeface="Arial"/>
              </a:rPr>
              <a:t>re</a:t>
            </a:r>
            <a:r>
              <a:rPr sz="2000" spc="25"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c</a:t>
            </a:r>
            <a:r>
              <a:rPr sz="2000" spc="-5" dirty="0">
                <a:solidFill>
                  <a:prstClr val="black"/>
                </a:solidFill>
                <a:latin typeface="Arial"/>
                <a:cs typeface="Arial"/>
              </a:rPr>
              <a:t>lar</a:t>
            </a:r>
            <a:r>
              <a:rPr sz="2000" spc="5" dirty="0">
                <a:solidFill>
                  <a:prstClr val="black"/>
                </a:solidFill>
                <a:latin typeface="Arial"/>
                <a:cs typeface="Arial"/>
              </a:rPr>
              <a:t>e</a:t>
            </a:r>
            <a:r>
              <a:rPr sz="2000" dirty="0">
                <a:solidFill>
                  <a:prstClr val="black"/>
                </a:solidFill>
                <a:latin typeface="Arial"/>
                <a:cs typeface="Arial"/>
              </a:rPr>
              <a:t>d</a:t>
            </a:r>
            <a:r>
              <a:rPr sz="2000" spc="2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r</a:t>
            </a:r>
            <a:r>
              <a:rPr sz="2000" spc="-5" dirty="0">
                <a:solidFill>
                  <a:prstClr val="black"/>
                </a:solidFill>
                <a:latin typeface="Arial"/>
                <a:cs typeface="Arial"/>
              </a:rPr>
              <a:t>i</a:t>
            </a:r>
            <a:r>
              <a:rPr sz="2000" spc="-11" dirty="0">
                <a:solidFill>
                  <a:prstClr val="black"/>
                </a:solidFill>
                <a:latin typeface="Arial"/>
                <a:cs typeface="Arial"/>
              </a:rPr>
              <a:t>v</a:t>
            </a:r>
            <a:r>
              <a:rPr sz="2000" spc="-5" dirty="0">
                <a:solidFill>
                  <a:prstClr val="black"/>
                </a:solidFill>
                <a:latin typeface="Arial"/>
                <a:cs typeface="Arial"/>
              </a:rPr>
              <a:t>e</a:t>
            </a:r>
            <a:r>
              <a:rPr sz="2000" dirty="0">
                <a:solidFill>
                  <a:prstClr val="black"/>
                </a:solidFill>
                <a:latin typeface="Arial"/>
                <a:cs typeface="Arial"/>
              </a:rPr>
              <a:t>r:</a:t>
            </a:r>
          </a:p>
        </p:txBody>
      </p:sp>
      <p:sp>
        <p:nvSpPr>
          <p:cNvPr id="10" name="object 10"/>
          <p:cNvSpPr txBox="1"/>
          <p:nvPr/>
        </p:nvSpPr>
        <p:spPr>
          <a:xfrm>
            <a:off x="991008" y="2952164"/>
            <a:ext cx="3241675" cy="1338828"/>
          </a:xfrm>
          <a:prstGeom prst="rect">
            <a:avLst/>
          </a:prstGeom>
        </p:spPr>
        <p:txBody>
          <a:bodyPr vert="horz" wrap="square" lIns="0" tIns="0" rIns="0" bIns="0" rtlCol="0">
            <a:spAutoFit/>
          </a:bodyPr>
          <a:lstStyle/>
          <a:p>
            <a:pPr marL="354994" indent="-342293">
              <a:buFont typeface="Arial"/>
              <a:buChar char="•"/>
              <a:tabLst>
                <a:tab pos="355629" algn="l"/>
              </a:tabLst>
            </a:pPr>
            <a:r>
              <a:rPr spc="-5" dirty="0">
                <a:solidFill>
                  <a:prstClr val="black"/>
                </a:solidFill>
                <a:latin typeface="Courier New"/>
                <a:cs typeface="Courier New"/>
              </a:rPr>
              <a:t>HA</a:t>
            </a:r>
            <a:r>
              <a:rPr spc="-15" dirty="0">
                <a:solidFill>
                  <a:prstClr val="black"/>
                </a:solidFill>
                <a:latin typeface="Courier New"/>
                <a:cs typeface="Courier New"/>
              </a:rPr>
              <a:t>L</a:t>
            </a:r>
            <a:r>
              <a:rPr spc="-5" dirty="0">
                <a:solidFill>
                  <a:prstClr val="black"/>
                </a:solidFill>
                <a:latin typeface="Courier New"/>
                <a:cs typeface="Courier New"/>
              </a:rPr>
              <a:t>_</a:t>
            </a:r>
            <a:r>
              <a:rPr spc="-15" dirty="0">
                <a:solidFill>
                  <a:prstClr val="black"/>
                </a:solidFill>
                <a:latin typeface="Courier New"/>
                <a:cs typeface="Courier New"/>
              </a:rPr>
              <a:t>P</a:t>
            </a:r>
            <a:r>
              <a:rPr spc="-5" dirty="0">
                <a:solidFill>
                  <a:prstClr val="black"/>
                </a:solidFill>
                <a:latin typeface="Courier New"/>
                <a:cs typeface="Courier New"/>
              </a:rPr>
              <a:t>PP</a:t>
            </a:r>
            <a:r>
              <a:rPr spc="-15" dirty="0">
                <a:solidFill>
                  <a:prstClr val="black"/>
                </a:solidFill>
                <a:latin typeface="Courier New"/>
                <a:cs typeface="Courier New"/>
              </a:rPr>
              <a:t>_</a:t>
            </a:r>
            <a:r>
              <a:rPr spc="-5" dirty="0">
                <a:solidFill>
                  <a:prstClr val="black"/>
                </a:solidFill>
                <a:latin typeface="Courier New"/>
                <a:cs typeface="Courier New"/>
              </a:rPr>
              <a:t>P</a:t>
            </a:r>
            <a:r>
              <a:rPr spc="-15" dirty="0">
                <a:solidFill>
                  <a:prstClr val="black"/>
                </a:solidFill>
                <a:latin typeface="Courier New"/>
                <a:cs typeface="Courier New"/>
              </a:rPr>
              <a:t>ro</a:t>
            </a:r>
            <a:r>
              <a:rPr spc="-5" dirty="0">
                <a:solidFill>
                  <a:prstClr val="black"/>
                </a:solidFill>
                <a:latin typeface="Courier New"/>
                <a:cs typeface="Courier New"/>
              </a:rPr>
              <a:t>ce</a:t>
            </a:r>
            <a:r>
              <a:rPr spc="-15" dirty="0">
                <a:solidFill>
                  <a:prstClr val="black"/>
                </a:solidFill>
                <a:latin typeface="Courier New"/>
                <a:cs typeface="Courier New"/>
              </a:rPr>
              <a:t>s</a:t>
            </a:r>
            <a:r>
              <a:rPr spc="-5" dirty="0">
                <a:solidFill>
                  <a:prstClr val="black"/>
                </a:solidFill>
                <a:latin typeface="Courier New"/>
                <a:cs typeface="Courier New"/>
              </a:rPr>
              <a:t>s</a:t>
            </a:r>
            <a:r>
              <a:rPr spc="-15" dirty="0">
                <a:solidFill>
                  <a:prstClr val="black"/>
                </a:solidFill>
                <a:latin typeface="Courier New"/>
                <a:cs typeface="Courier New"/>
              </a:rPr>
              <a:t>_</a:t>
            </a:r>
            <a:r>
              <a:rPr spc="-5" dirty="0">
                <a:solidFill>
                  <a:prstClr val="black"/>
                </a:solidFill>
                <a:latin typeface="Courier New"/>
                <a:cs typeface="Courier New"/>
              </a:rPr>
              <a:t>I</a:t>
            </a:r>
            <a:r>
              <a:rPr spc="5" dirty="0">
                <a:solidFill>
                  <a:prstClr val="black"/>
                </a:solidFill>
                <a:latin typeface="Courier New"/>
                <a:cs typeface="Courier New"/>
              </a:rPr>
              <a:t>T</a:t>
            </a:r>
            <a:r>
              <a:rPr spc="-15" dirty="0">
                <a:solidFill>
                  <a:prstClr val="black"/>
                </a:solidFill>
                <a:latin typeface="Courier New"/>
                <a:cs typeface="Courier New"/>
              </a:rPr>
              <a:t>(</a:t>
            </a:r>
            <a:r>
              <a:rPr spc="-5" dirty="0">
                <a:solidFill>
                  <a:prstClr val="black"/>
                </a:solidFill>
                <a:latin typeface="Courier New"/>
                <a:cs typeface="Courier New"/>
              </a:rPr>
              <a:t>);</a:t>
            </a:r>
            <a:endParaRPr>
              <a:solidFill>
                <a:prstClr val="black"/>
              </a:solidFill>
              <a:latin typeface="Courier New"/>
              <a:cs typeface="Courier New"/>
            </a:endParaRPr>
          </a:p>
          <a:p>
            <a:pPr marL="354994" indent="-342293">
              <a:spcBef>
                <a:spcPts val="599"/>
              </a:spcBef>
              <a:buFont typeface="Arial"/>
              <a:buChar char="•"/>
              <a:tabLst>
                <a:tab pos="355629" algn="l"/>
              </a:tabLst>
            </a:pPr>
            <a:r>
              <a:rPr spc="-5" dirty="0">
                <a:solidFill>
                  <a:prstClr val="black"/>
                </a:solidFill>
                <a:latin typeface="Courier New"/>
                <a:cs typeface="Courier New"/>
              </a:rPr>
              <a:t>HAL_PPP_</a:t>
            </a:r>
            <a:r>
              <a:rPr spc="-15" dirty="0">
                <a:solidFill>
                  <a:prstClr val="black"/>
                </a:solidFill>
                <a:latin typeface="Courier New"/>
                <a:cs typeface="Courier New"/>
              </a:rPr>
              <a:t>I</a:t>
            </a:r>
            <a:r>
              <a:rPr spc="-5" dirty="0">
                <a:solidFill>
                  <a:prstClr val="black"/>
                </a:solidFill>
                <a:latin typeface="Courier New"/>
                <a:cs typeface="Courier New"/>
              </a:rPr>
              <a:t>R</a:t>
            </a:r>
            <a:r>
              <a:rPr spc="-15" dirty="0">
                <a:solidFill>
                  <a:prstClr val="black"/>
                </a:solidFill>
                <a:latin typeface="Courier New"/>
                <a:cs typeface="Courier New"/>
              </a:rPr>
              <a:t>Q</a:t>
            </a:r>
            <a:r>
              <a:rPr spc="-5" dirty="0">
                <a:solidFill>
                  <a:prstClr val="black"/>
                </a:solidFill>
                <a:latin typeface="Courier New"/>
                <a:cs typeface="Courier New"/>
              </a:rPr>
              <a:t>Ha</a:t>
            </a:r>
            <a:r>
              <a:rPr spc="-15" dirty="0">
                <a:solidFill>
                  <a:prstClr val="black"/>
                </a:solidFill>
                <a:latin typeface="Courier New"/>
                <a:cs typeface="Courier New"/>
              </a:rPr>
              <a:t>n</a:t>
            </a:r>
            <a:r>
              <a:rPr spc="-5" dirty="0">
                <a:solidFill>
                  <a:prstClr val="black"/>
                </a:solidFill>
                <a:latin typeface="Courier New"/>
                <a:cs typeface="Courier New"/>
              </a:rPr>
              <a:t>d</a:t>
            </a:r>
            <a:r>
              <a:rPr spc="-15" dirty="0">
                <a:solidFill>
                  <a:prstClr val="black"/>
                </a:solidFill>
                <a:latin typeface="Courier New"/>
                <a:cs typeface="Courier New"/>
              </a:rPr>
              <a:t>l</a:t>
            </a:r>
            <a:r>
              <a:rPr spc="-5" dirty="0">
                <a:solidFill>
                  <a:prstClr val="black"/>
                </a:solidFill>
                <a:latin typeface="Courier New"/>
                <a:cs typeface="Courier New"/>
              </a:rPr>
              <a:t>e</a:t>
            </a:r>
            <a:r>
              <a:rPr spc="5" dirty="0">
                <a:solidFill>
                  <a:prstClr val="black"/>
                </a:solidFill>
                <a:latin typeface="Courier New"/>
                <a:cs typeface="Courier New"/>
              </a:rPr>
              <a:t>r</a:t>
            </a:r>
            <a:r>
              <a:rPr spc="-15" dirty="0">
                <a:solidFill>
                  <a:prstClr val="black"/>
                </a:solidFill>
                <a:latin typeface="Courier New"/>
                <a:cs typeface="Courier New"/>
              </a:rPr>
              <a:t>(</a:t>
            </a:r>
            <a:r>
              <a:rPr spc="-5" dirty="0">
                <a:solidFill>
                  <a:prstClr val="black"/>
                </a:solidFill>
                <a:latin typeface="Courier New"/>
                <a:cs typeface="Courier New"/>
              </a:rPr>
              <a:t>);</a:t>
            </a:r>
            <a:endParaRPr>
              <a:solidFill>
                <a:prstClr val="black"/>
              </a:solidFill>
              <a:latin typeface="Courier New"/>
              <a:cs typeface="Courier New"/>
            </a:endParaRPr>
          </a:p>
          <a:p>
            <a:pPr marL="12701">
              <a:spcBef>
                <a:spcPts val="599"/>
              </a:spcBef>
            </a:pPr>
            <a:r>
              <a:rPr dirty="0">
                <a:solidFill>
                  <a:prstClr val="black"/>
                </a:solidFill>
                <a:latin typeface="Arial"/>
                <a:cs typeface="Arial"/>
              </a:rPr>
              <a:t>•</a:t>
            </a:r>
            <a:endParaRPr>
              <a:solidFill>
                <a:prstClr val="black"/>
              </a:solidFill>
              <a:latin typeface="Arial"/>
              <a:cs typeface="Arial"/>
            </a:endParaRPr>
          </a:p>
          <a:p>
            <a:pPr marL="12701">
              <a:spcBef>
                <a:spcPts val="599"/>
              </a:spcBef>
            </a:pPr>
            <a:r>
              <a:rPr dirty="0">
                <a:solidFill>
                  <a:prstClr val="black"/>
                </a:solidFill>
                <a:latin typeface="Arial"/>
                <a:cs typeface="Arial"/>
              </a:rPr>
              <a:t>•</a:t>
            </a:r>
            <a:endParaRPr>
              <a:solidFill>
                <a:prstClr val="black"/>
              </a:solidFill>
              <a:latin typeface="Arial"/>
              <a:cs typeface="Arial"/>
            </a:endParaRPr>
          </a:p>
        </p:txBody>
      </p:sp>
      <p:sp>
        <p:nvSpPr>
          <p:cNvPr id="11" name="object 11"/>
          <p:cNvSpPr txBox="1"/>
          <p:nvPr/>
        </p:nvSpPr>
        <p:spPr>
          <a:xfrm>
            <a:off x="6615183" y="2952164"/>
            <a:ext cx="3565525" cy="630942"/>
          </a:xfrm>
          <a:prstGeom prst="rect">
            <a:avLst/>
          </a:prstGeom>
        </p:spPr>
        <p:txBody>
          <a:bodyPr vert="horz" wrap="square" lIns="0" tIns="0" rIns="0" bIns="0" rtlCol="0">
            <a:spAutoFit/>
          </a:bodyPr>
          <a:lstStyle/>
          <a:p>
            <a:pPr marL="12701"/>
            <a:r>
              <a:rPr spc="-5" dirty="0">
                <a:solidFill>
                  <a:prstClr val="black"/>
                </a:solidFill>
                <a:latin typeface="Arial"/>
                <a:cs typeface="Arial"/>
              </a:rPr>
              <a:t>l</a:t>
            </a:r>
            <a:r>
              <a:rPr spc="-11" dirty="0">
                <a:solidFill>
                  <a:prstClr val="black"/>
                </a:solidFill>
                <a:latin typeface="Arial"/>
                <a:cs typeface="Arial"/>
              </a:rPr>
              <a:t>a</a:t>
            </a:r>
            <a:r>
              <a:rPr spc="-5" dirty="0">
                <a:solidFill>
                  <a:prstClr val="black"/>
                </a:solidFill>
                <a:latin typeface="Arial"/>
                <a:cs typeface="Arial"/>
              </a:rPr>
              <a:t>u</a:t>
            </a:r>
            <a:r>
              <a:rPr spc="-11" dirty="0">
                <a:solidFill>
                  <a:prstClr val="black"/>
                </a:solidFill>
                <a:latin typeface="Arial"/>
                <a:cs typeface="Arial"/>
              </a:rPr>
              <a:t>n</a:t>
            </a:r>
            <a:r>
              <a:rPr dirty="0">
                <a:solidFill>
                  <a:prstClr val="black"/>
                </a:solidFill>
                <a:latin typeface="Arial"/>
                <a:cs typeface="Arial"/>
              </a:rPr>
              <a:t>ch</a:t>
            </a:r>
            <a:r>
              <a:rPr spc="60"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cess</a:t>
            </a:r>
            <a:endParaRPr>
              <a:solidFill>
                <a:prstClr val="black"/>
              </a:solidFill>
              <a:latin typeface="Arial"/>
              <a:cs typeface="Arial"/>
            </a:endParaRPr>
          </a:p>
          <a:p>
            <a:pPr marL="66045">
              <a:spcBef>
                <a:spcPts val="599"/>
              </a:spcBef>
            </a:pPr>
            <a:r>
              <a:rPr dirty="0">
                <a:solidFill>
                  <a:prstClr val="black"/>
                </a:solidFill>
                <a:latin typeface="Arial"/>
                <a:cs typeface="Arial"/>
              </a:rPr>
              <a:t>the</a:t>
            </a:r>
            <a:r>
              <a:rPr spc="45" dirty="0">
                <a:solidFill>
                  <a:prstClr val="black"/>
                </a:solidFill>
                <a:latin typeface="Times New Roman"/>
                <a:cs typeface="Times New Roman"/>
              </a:rPr>
              <a:t> </a:t>
            </a:r>
            <a:r>
              <a:rPr spc="-5" dirty="0">
                <a:solidFill>
                  <a:prstClr val="black"/>
                </a:solidFill>
                <a:latin typeface="Arial"/>
                <a:cs typeface="Arial"/>
              </a:rPr>
              <a:t>g</a:t>
            </a:r>
            <a:r>
              <a:rPr spc="-11" dirty="0">
                <a:solidFill>
                  <a:prstClr val="black"/>
                </a:solidFill>
                <a:latin typeface="Arial"/>
                <a:cs typeface="Arial"/>
              </a:rPr>
              <a:t>l</a:t>
            </a:r>
            <a:r>
              <a:rPr spc="-5" dirty="0">
                <a:solidFill>
                  <a:prstClr val="black"/>
                </a:solidFill>
                <a:latin typeface="Arial"/>
                <a:cs typeface="Arial"/>
              </a:rPr>
              <a:t>o</a:t>
            </a:r>
            <a:r>
              <a:rPr spc="-11" dirty="0">
                <a:solidFill>
                  <a:prstClr val="black"/>
                </a:solidFill>
                <a:latin typeface="Arial"/>
                <a:cs typeface="Arial"/>
              </a:rPr>
              <a:t>b</a:t>
            </a:r>
            <a:r>
              <a:rPr spc="-5" dirty="0">
                <a:solidFill>
                  <a:prstClr val="black"/>
                </a:solidFill>
                <a:latin typeface="Arial"/>
                <a:cs typeface="Arial"/>
              </a:rPr>
              <a:t>a</a:t>
            </a:r>
            <a:r>
              <a:rPr dirty="0">
                <a:solidFill>
                  <a:prstClr val="black"/>
                </a:solidFill>
                <a:latin typeface="Arial"/>
                <a:cs typeface="Arial"/>
              </a:rPr>
              <a:t>l</a:t>
            </a:r>
            <a:r>
              <a:rPr spc="65" dirty="0">
                <a:solidFill>
                  <a:prstClr val="black"/>
                </a:solidFill>
                <a:latin typeface="Times New Roman"/>
                <a:cs typeface="Times New Roman"/>
              </a:rPr>
              <a:t> </a:t>
            </a:r>
            <a:r>
              <a:rPr spc="-15" dirty="0">
                <a:solidFill>
                  <a:prstClr val="black"/>
                </a:solidFill>
                <a:latin typeface="Arial"/>
                <a:cs typeface="Arial"/>
              </a:rPr>
              <a:t>PPP</a:t>
            </a:r>
            <a:r>
              <a:rPr spc="11"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e</a:t>
            </a:r>
            <a:r>
              <a:rPr dirty="0">
                <a:solidFill>
                  <a:prstClr val="black"/>
                </a:solidFill>
                <a:latin typeface="Arial"/>
                <a:cs typeface="Arial"/>
              </a:rPr>
              <a:t>ri</a:t>
            </a:r>
            <a:r>
              <a:rPr spc="-11" dirty="0">
                <a:solidFill>
                  <a:prstClr val="black"/>
                </a:solidFill>
                <a:latin typeface="Arial"/>
                <a:cs typeface="Arial"/>
              </a:rPr>
              <a:t>p</a:t>
            </a:r>
            <a:r>
              <a:rPr spc="-5" dirty="0">
                <a:solidFill>
                  <a:prstClr val="black"/>
                </a:solidFill>
                <a:latin typeface="Arial"/>
                <a:cs typeface="Arial"/>
              </a:rPr>
              <a:t>h</a:t>
            </a:r>
            <a:r>
              <a:rPr spc="-11" dirty="0">
                <a:solidFill>
                  <a:prstClr val="black"/>
                </a:solidFill>
                <a:latin typeface="Arial"/>
                <a:cs typeface="Arial"/>
              </a:rPr>
              <a:t>e</a:t>
            </a:r>
            <a:r>
              <a:rPr dirty="0">
                <a:solidFill>
                  <a:prstClr val="black"/>
                </a:solidFill>
                <a:latin typeface="Arial"/>
                <a:cs typeface="Arial"/>
              </a:rPr>
              <a:t>ral</a:t>
            </a:r>
            <a:r>
              <a:rPr spc="71" dirty="0">
                <a:solidFill>
                  <a:prstClr val="black"/>
                </a:solidFill>
                <a:latin typeface="Times New Roman"/>
                <a:cs typeface="Times New Roman"/>
              </a:rPr>
              <a:t> </a:t>
            </a:r>
            <a:r>
              <a:rPr spc="-5" dirty="0">
                <a:solidFill>
                  <a:prstClr val="black"/>
                </a:solidFill>
                <a:latin typeface="Arial"/>
                <a:cs typeface="Arial"/>
              </a:rPr>
              <a:t>i</a:t>
            </a:r>
            <a:r>
              <a:rPr spc="-11" dirty="0">
                <a:solidFill>
                  <a:prstClr val="black"/>
                </a:solidFill>
                <a:latin typeface="Arial"/>
                <a:cs typeface="Arial"/>
              </a:rPr>
              <a:t>n</a:t>
            </a:r>
            <a:r>
              <a:rPr dirty="0">
                <a:solidFill>
                  <a:prstClr val="black"/>
                </a:solidFill>
                <a:latin typeface="Arial"/>
                <a:cs typeface="Arial"/>
              </a:rPr>
              <a:t>terru</a:t>
            </a:r>
            <a:r>
              <a:rPr spc="-15" dirty="0">
                <a:solidFill>
                  <a:prstClr val="black"/>
                </a:solidFill>
                <a:latin typeface="Arial"/>
                <a:cs typeface="Arial"/>
              </a:rPr>
              <a:t>p</a:t>
            </a:r>
            <a:r>
              <a:rPr spc="-5" dirty="0">
                <a:solidFill>
                  <a:prstClr val="black"/>
                </a:solidFill>
                <a:latin typeface="Arial"/>
                <a:cs typeface="Arial"/>
              </a:rPr>
              <a:t>t</a:t>
            </a:r>
            <a:endParaRPr>
              <a:solidFill>
                <a:prstClr val="black"/>
              </a:solidFill>
              <a:latin typeface="Arial"/>
              <a:cs typeface="Arial"/>
            </a:endParaRPr>
          </a:p>
        </p:txBody>
      </p:sp>
      <p:sp>
        <p:nvSpPr>
          <p:cNvPr id="12" name="object 12"/>
          <p:cNvSpPr txBox="1"/>
          <p:nvPr/>
        </p:nvSpPr>
        <p:spPr>
          <a:xfrm>
            <a:off x="1333886" y="3653203"/>
            <a:ext cx="10037446" cy="630942"/>
          </a:xfrm>
          <a:prstGeom prst="rect">
            <a:avLst/>
          </a:prstGeom>
        </p:spPr>
        <p:txBody>
          <a:bodyPr vert="horz" wrap="square" lIns="0" tIns="0" rIns="0" bIns="0" rtlCol="0">
            <a:spAutoFit/>
          </a:bodyPr>
          <a:lstStyle/>
          <a:p>
            <a:pPr marL="12701">
              <a:tabLst>
                <a:tab pos="286408" algn="l"/>
                <a:tab pos="967819" algn="l"/>
                <a:tab pos="4790835" algn="l"/>
              </a:tabLst>
            </a:pPr>
            <a:r>
              <a:rPr u="sng" dirty="0">
                <a:solidFill>
                  <a:prstClr val="black"/>
                </a:solidFill>
                <a:latin typeface="Courier New"/>
                <a:cs typeface="Courier New"/>
              </a:rPr>
              <a:t> </a:t>
            </a:r>
            <a:r>
              <a:rPr u="sng" dirty="0">
                <a:solidFill>
                  <a:prstClr val="black"/>
                </a:solidFill>
                <a:latin typeface="Times New Roman"/>
                <a:cs typeface="Times New Roman"/>
              </a:rPr>
              <a:t>	</a:t>
            </a:r>
            <a:r>
              <a:rPr spc="-5" dirty="0">
                <a:solidFill>
                  <a:prstClr val="black"/>
                </a:solidFill>
                <a:latin typeface="Courier New"/>
                <a:cs typeface="Courier New"/>
              </a:rPr>
              <a:t>wea</a:t>
            </a:r>
            <a:r>
              <a:rPr dirty="0">
                <a:solidFill>
                  <a:prstClr val="black"/>
                </a:solidFill>
                <a:latin typeface="Courier New"/>
                <a:cs typeface="Courier New"/>
              </a:rPr>
              <a:t>k</a:t>
            </a:r>
            <a:r>
              <a:rPr dirty="0">
                <a:solidFill>
                  <a:prstClr val="black"/>
                </a:solidFill>
                <a:latin typeface="Times New Roman"/>
                <a:cs typeface="Times New Roman"/>
              </a:rPr>
              <a:t>	</a:t>
            </a:r>
            <a:r>
              <a:rPr spc="-5" dirty="0">
                <a:solidFill>
                  <a:prstClr val="black"/>
                </a:solidFill>
                <a:latin typeface="Courier New"/>
                <a:cs typeface="Courier New"/>
              </a:rPr>
              <a:t>HAL_PPP_</a:t>
            </a:r>
            <a:r>
              <a:rPr spc="-15" dirty="0">
                <a:solidFill>
                  <a:prstClr val="black"/>
                </a:solidFill>
                <a:latin typeface="Courier New"/>
                <a:cs typeface="Courier New"/>
              </a:rPr>
              <a:t>P</a:t>
            </a:r>
            <a:r>
              <a:rPr spc="-5" dirty="0">
                <a:solidFill>
                  <a:prstClr val="black"/>
                </a:solidFill>
                <a:latin typeface="Courier New"/>
                <a:cs typeface="Courier New"/>
              </a:rPr>
              <a:t>ro</a:t>
            </a:r>
            <a:r>
              <a:rPr spc="-15" dirty="0">
                <a:solidFill>
                  <a:prstClr val="black"/>
                </a:solidFill>
                <a:latin typeface="Courier New"/>
                <a:cs typeface="Courier New"/>
              </a:rPr>
              <a:t>c</a:t>
            </a:r>
            <a:r>
              <a:rPr spc="-5" dirty="0">
                <a:solidFill>
                  <a:prstClr val="black"/>
                </a:solidFill>
                <a:latin typeface="Courier New"/>
                <a:cs typeface="Courier New"/>
              </a:rPr>
              <a:t>e</a:t>
            </a:r>
            <a:r>
              <a:rPr spc="-15" dirty="0">
                <a:solidFill>
                  <a:prstClr val="black"/>
                </a:solidFill>
                <a:latin typeface="Courier New"/>
                <a:cs typeface="Courier New"/>
              </a:rPr>
              <a:t>s</a:t>
            </a:r>
            <a:r>
              <a:rPr spc="-5" dirty="0">
                <a:solidFill>
                  <a:prstClr val="black"/>
                </a:solidFill>
                <a:latin typeface="Courier New"/>
                <a:cs typeface="Courier New"/>
              </a:rPr>
              <a:t>s</a:t>
            </a:r>
            <a:r>
              <a:rPr spc="-15" dirty="0">
                <a:solidFill>
                  <a:prstClr val="black"/>
                </a:solidFill>
                <a:latin typeface="Courier New"/>
                <a:cs typeface="Courier New"/>
              </a:rPr>
              <a:t>C</a:t>
            </a:r>
            <a:r>
              <a:rPr spc="-5" dirty="0">
                <a:solidFill>
                  <a:prstClr val="black"/>
                </a:solidFill>
                <a:latin typeface="Courier New"/>
                <a:cs typeface="Courier New"/>
              </a:rPr>
              <a:t>pl</a:t>
            </a:r>
            <a:r>
              <a:rPr spc="-15" dirty="0">
                <a:solidFill>
                  <a:prstClr val="black"/>
                </a:solidFill>
                <a:latin typeface="Courier New"/>
                <a:cs typeface="Courier New"/>
              </a:rPr>
              <a:t>t</a:t>
            </a:r>
            <a:r>
              <a:rPr spc="-5" dirty="0">
                <a:solidFill>
                  <a:prstClr val="black"/>
                </a:solidFill>
                <a:latin typeface="Courier New"/>
                <a:cs typeface="Courier New"/>
              </a:rPr>
              <a:t>C</a:t>
            </a:r>
            <a:r>
              <a:rPr spc="-15" dirty="0">
                <a:solidFill>
                  <a:prstClr val="black"/>
                </a:solidFill>
                <a:latin typeface="Courier New"/>
                <a:cs typeface="Courier New"/>
              </a:rPr>
              <a:t>a</a:t>
            </a:r>
            <a:r>
              <a:rPr spc="-5" dirty="0">
                <a:solidFill>
                  <a:prstClr val="black"/>
                </a:solidFill>
                <a:latin typeface="Courier New"/>
                <a:cs typeface="Courier New"/>
              </a:rPr>
              <a:t>ll</a:t>
            </a:r>
            <a:r>
              <a:rPr spc="-15" dirty="0">
                <a:solidFill>
                  <a:prstClr val="black"/>
                </a:solidFill>
                <a:latin typeface="Courier New"/>
                <a:cs typeface="Courier New"/>
              </a:rPr>
              <a:t>b</a:t>
            </a:r>
            <a:r>
              <a:rPr spc="-5" dirty="0">
                <a:solidFill>
                  <a:prstClr val="black"/>
                </a:solidFill>
                <a:latin typeface="Courier New"/>
                <a:cs typeface="Courier New"/>
              </a:rPr>
              <a:t>a</a:t>
            </a:r>
            <a:r>
              <a:rPr spc="-15" dirty="0">
                <a:solidFill>
                  <a:prstClr val="black"/>
                </a:solidFill>
                <a:latin typeface="Courier New"/>
                <a:cs typeface="Courier New"/>
              </a:rPr>
              <a:t>c</a:t>
            </a:r>
            <a:r>
              <a:rPr dirty="0">
                <a:solidFill>
                  <a:prstClr val="black"/>
                </a:solidFill>
                <a:latin typeface="Courier New"/>
                <a:cs typeface="Courier New"/>
              </a:rPr>
              <a:t>k</a:t>
            </a:r>
            <a:r>
              <a:rPr dirty="0">
                <a:solidFill>
                  <a:prstClr val="black"/>
                </a:solidFill>
                <a:latin typeface="Times New Roman"/>
                <a:cs typeface="Times New Roman"/>
              </a:rPr>
              <a:t>	</a:t>
            </a:r>
            <a:r>
              <a:rPr spc="-5" dirty="0">
                <a:solidFill>
                  <a:prstClr val="black"/>
                </a:solidFill>
                <a:latin typeface="Courier New"/>
                <a:cs typeface="Courier New"/>
              </a:rPr>
              <a:t>()</a:t>
            </a:r>
            <a:r>
              <a:rPr dirty="0">
                <a:solidFill>
                  <a:prstClr val="black"/>
                </a:solidFill>
                <a:latin typeface="Courier New"/>
                <a:cs typeface="Courier New"/>
              </a:rPr>
              <a:t>;</a:t>
            </a:r>
            <a:r>
              <a:rPr dirty="0">
                <a:solidFill>
                  <a:prstClr val="black"/>
                </a:solidFill>
                <a:latin typeface="Times New Roman"/>
                <a:cs typeface="Times New Roman"/>
              </a:rPr>
              <a:t> </a:t>
            </a:r>
            <a:r>
              <a:rPr spc="95" dirty="0">
                <a:solidFill>
                  <a:prstClr val="black"/>
                </a:solidFill>
                <a:latin typeface="Times New Roman"/>
                <a:cs typeface="Times New Roman"/>
              </a:rPr>
              <a:t> </a:t>
            </a:r>
            <a:r>
              <a:rPr dirty="0">
                <a:solidFill>
                  <a:prstClr val="black"/>
                </a:solidFill>
                <a:latin typeface="Arial"/>
                <a:cs typeface="Arial"/>
              </a:rPr>
              <a:t>the</a:t>
            </a:r>
            <a:r>
              <a:rPr spc="45" dirty="0">
                <a:solidFill>
                  <a:prstClr val="black"/>
                </a:solidFill>
                <a:latin typeface="Times New Roman"/>
                <a:cs typeface="Times New Roman"/>
              </a:rPr>
              <a:t> </a:t>
            </a:r>
            <a:r>
              <a:rPr dirty="0">
                <a:solidFill>
                  <a:prstClr val="black"/>
                </a:solidFill>
                <a:latin typeface="Arial"/>
                <a:cs typeface="Arial"/>
              </a:rPr>
              <a:t>ca</a:t>
            </a:r>
            <a:r>
              <a:rPr spc="-11" dirty="0">
                <a:solidFill>
                  <a:prstClr val="black"/>
                </a:solidFill>
                <a:latin typeface="Arial"/>
                <a:cs typeface="Arial"/>
              </a:rPr>
              <a:t>l</a:t>
            </a:r>
            <a:r>
              <a:rPr spc="-5" dirty="0">
                <a:solidFill>
                  <a:prstClr val="black"/>
                </a:solidFill>
                <a:latin typeface="Arial"/>
                <a:cs typeface="Arial"/>
              </a:rPr>
              <a:t>l</a:t>
            </a:r>
            <a:r>
              <a:rPr spc="-11" dirty="0">
                <a:solidFill>
                  <a:prstClr val="black"/>
                </a:solidFill>
                <a:latin typeface="Arial"/>
                <a:cs typeface="Arial"/>
              </a:rPr>
              <a:t>b</a:t>
            </a:r>
            <a:r>
              <a:rPr spc="-5" dirty="0">
                <a:solidFill>
                  <a:prstClr val="black"/>
                </a:solidFill>
                <a:latin typeface="Arial"/>
                <a:cs typeface="Arial"/>
              </a:rPr>
              <a:t>ac</a:t>
            </a:r>
            <a:r>
              <a:rPr dirty="0">
                <a:solidFill>
                  <a:prstClr val="black"/>
                </a:solidFill>
                <a:latin typeface="Arial"/>
                <a:cs typeface="Arial"/>
              </a:rPr>
              <a:t>k</a:t>
            </a:r>
            <a:r>
              <a:rPr spc="60" dirty="0">
                <a:solidFill>
                  <a:prstClr val="black"/>
                </a:solidFill>
                <a:latin typeface="Times New Roman"/>
                <a:cs typeface="Times New Roman"/>
              </a:rPr>
              <a:t> </a:t>
            </a:r>
            <a:r>
              <a:rPr dirty="0">
                <a:solidFill>
                  <a:prstClr val="black"/>
                </a:solidFill>
                <a:latin typeface="Arial"/>
                <a:cs typeface="Arial"/>
              </a:rPr>
              <a:t>re</a:t>
            </a:r>
            <a:r>
              <a:rPr spc="-11" dirty="0">
                <a:solidFill>
                  <a:prstClr val="black"/>
                </a:solidFill>
                <a:latin typeface="Arial"/>
                <a:cs typeface="Arial"/>
              </a:rPr>
              <a:t>l</a:t>
            </a:r>
            <a:r>
              <a:rPr spc="-5" dirty="0">
                <a:solidFill>
                  <a:prstClr val="black"/>
                </a:solidFill>
                <a:latin typeface="Arial"/>
                <a:cs typeface="Arial"/>
              </a:rPr>
              <a:t>at</a:t>
            </a:r>
            <a:r>
              <a:rPr spc="-11" dirty="0">
                <a:solidFill>
                  <a:prstClr val="black"/>
                </a:solidFill>
                <a:latin typeface="Arial"/>
                <a:cs typeface="Arial"/>
              </a:rPr>
              <a:t>e</a:t>
            </a:r>
            <a:r>
              <a:rPr dirty="0">
                <a:solidFill>
                  <a:prstClr val="black"/>
                </a:solidFill>
                <a:latin typeface="Arial"/>
                <a:cs typeface="Arial"/>
              </a:rPr>
              <a:t>d</a:t>
            </a:r>
            <a:r>
              <a:rPr spc="60" dirty="0">
                <a:solidFill>
                  <a:prstClr val="black"/>
                </a:solidFill>
                <a:latin typeface="Times New Roman"/>
                <a:cs typeface="Times New Roman"/>
              </a:rPr>
              <a:t> </a:t>
            </a:r>
            <a:r>
              <a:rPr spc="-11" dirty="0">
                <a:solidFill>
                  <a:prstClr val="black"/>
                </a:solidFill>
                <a:latin typeface="Arial"/>
                <a:cs typeface="Arial"/>
              </a:rPr>
              <a:t>to</a:t>
            </a:r>
            <a:r>
              <a:rPr spc="45" dirty="0">
                <a:solidFill>
                  <a:prstClr val="black"/>
                </a:solidFill>
                <a:latin typeface="Times New Roman"/>
                <a:cs typeface="Times New Roman"/>
              </a:rPr>
              <a:t> </a:t>
            </a:r>
            <a:r>
              <a:rPr spc="-5" dirty="0">
                <a:solidFill>
                  <a:prstClr val="black"/>
                </a:solidFill>
                <a:latin typeface="Arial"/>
                <a:cs typeface="Arial"/>
              </a:rPr>
              <a:t>th</a:t>
            </a:r>
            <a:r>
              <a:rPr dirty="0">
                <a:solidFill>
                  <a:prstClr val="black"/>
                </a:solidFill>
                <a:latin typeface="Arial"/>
                <a:cs typeface="Arial"/>
              </a:rPr>
              <a:t>e</a:t>
            </a:r>
            <a:r>
              <a:rPr spc="40"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cess</a:t>
            </a:r>
            <a:r>
              <a:rPr spc="51" dirty="0">
                <a:solidFill>
                  <a:prstClr val="black"/>
                </a:solidFill>
                <a:latin typeface="Times New Roman"/>
                <a:cs typeface="Times New Roman"/>
              </a:rPr>
              <a:t> </a:t>
            </a:r>
            <a:r>
              <a:rPr dirty="0">
                <a:solidFill>
                  <a:prstClr val="black"/>
                </a:solidFill>
                <a:latin typeface="Arial"/>
                <a:cs typeface="Arial"/>
              </a:rPr>
              <a:t>com</a:t>
            </a:r>
            <a:r>
              <a:rPr spc="-11" dirty="0">
                <a:solidFill>
                  <a:prstClr val="black"/>
                </a:solidFill>
                <a:latin typeface="Arial"/>
                <a:cs typeface="Arial"/>
              </a:rPr>
              <a:t>p</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tio</a:t>
            </a:r>
            <a:r>
              <a:rPr spc="-11" dirty="0">
                <a:solidFill>
                  <a:prstClr val="black"/>
                </a:solidFill>
                <a:latin typeface="Arial"/>
                <a:cs typeface="Arial"/>
              </a:rPr>
              <a:t>n</a:t>
            </a:r>
            <a:r>
              <a:rPr spc="-5" dirty="0">
                <a:solidFill>
                  <a:prstClr val="black"/>
                </a:solidFill>
                <a:latin typeface="Arial"/>
                <a:cs typeface="Arial"/>
              </a:rPr>
              <a:t>.</a:t>
            </a:r>
            <a:endParaRPr>
              <a:solidFill>
                <a:prstClr val="black"/>
              </a:solidFill>
              <a:latin typeface="Arial"/>
              <a:cs typeface="Arial"/>
            </a:endParaRPr>
          </a:p>
          <a:p>
            <a:pPr marL="12701">
              <a:spcBef>
                <a:spcPts val="599"/>
              </a:spcBef>
              <a:tabLst>
                <a:tab pos="286408" algn="l"/>
                <a:tab pos="967819" algn="l"/>
                <a:tab pos="5338251" algn="l"/>
              </a:tabLst>
            </a:pPr>
            <a:r>
              <a:rPr u="sng" dirty="0">
                <a:solidFill>
                  <a:prstClr val="black"/>
                </a:solidFill>
                <a:latin typeface="Courier New"/>
                <a:cs typeface="Courier New"/>
              </a:rPr>
              <a:t> </a:t>
            </a:r>
            <a:r>
              <a:rPr u="sng" dirty="0">
                <a:solidFill>
                  <a:prstClr val="black"/>
                </a:solidFill>
                <a:latin typeface="Times New Roman"/>
                <a:cs typeface="Times New Roman"/>
              </a:rPr>
              <a:t>	</a:t>
            </a:r>
            <a:r>
              <a:rPr spc="-5" dirty="0">
                <a:solidFill>
                  <a:prstClr val="black"/>
                </a:solidFill>
                <a:latin typeface="Courier New"/>
                <a:cs typeface="Courier New"/>
              </a:rPr>
              <a:t>wea</a:t>
            </a:r>
            <a:r>
              <a:rPr dirty="0">
                <a:solidFill>
                  <a:prstClr val="black"/>
                </a:solidFill>
                <a:latin typeface="Courier New"/>
                <a:cs typeface="Courier New"/>
              </a:rPr>
              <a:t>k</a:t>
            </a:r>
            <a:r>
              <a:rPr dirty="0">
                <a:solidFill>
                  <a:prstClr val="black"/>
                </a:solidFill>
                <a:latin typeface="Times New Roman"/>
                <a:cs typeface="Times New Roman"/>
              </a:rPr>
              <a:t>	</a:t>
            </a:r>
            <a:r>
              <a:rPr spc="-5" dirty="0">
                <a:solidFill>
                  <a:prstClr val="black"/>
                </a:solidFill>
                <a:latin typeface="Courier New"/>
                <a:cs typeface="Courier New"/>
              </a:rPr>
              <a:t>HAL_PPP_</a:t>
            </a:r>
            <a:r>
              <a:rPr spc="-15" dirty="0">
                <a:solidFill>
                  <a:prstClr val="black"/>
                </a:solidFill>
                <a:latin typeface="Courier New"/>
                <a:cs typeface="Courier New"/>
              </a:rPr>
              <a:t>P</a:t>
            </a:r>
            <a:r>
              <a:rPr spc="-5" dirty="0">
                <a:solidFill>
                  <a:prstClr val="black"/>
                </a:solidFill>
                <a:latin typeface="Courier New"/>
                <a:cs typeface="Courier New"/>
              </a:rPr>
              <a:t>ro</a:t>
            </a:r>
            <a:r>
              <a:rPr spc="-15" dirty="0">
                <a:solidFill>
                  <a:prstClr val="black"/>
                </a:solidFill>
                <a:latin typeface="Courier New"/>
                <a:cs typeface="Courier New"/>
              </a:rPr>
              <a:t>c</a:t>
            </a:r>
            <a:r>
              <a:rPr spc="-5" dirty="0">
                <a:solidFill>
                  <a:prstClr val="black"/>
                </a:solidFill>
                <a:latin typeface="Courier New"/>
                <a:cs typeface="Courier New"/>
              </a:rPr>
              <a:t>e</a:t>
            </a:r>
            <a:r>
              <a:rPr spc="-15" dirty="0">
                <a:solidFill>
                  <a:prstClr val="black"/>
                </a:solidFill>
                <a:latin typeface="Courier New"/>
                <a:cs typeface="Courier New"/>
              </a:rPr>
              <a:t>s</a:t>
            </a:r>
            <a:r>
              <a:rPr spc="-5" dirty="0">
                <a:solidFill>
                  <a:prstClr val="black"/>
                </a:solidFill>
                <a:latin typeface="Courier New"/>
                <a:cs typeface="Courier New"/>
              </a:rPr>
              <a:t>s</a:t>
            </a:r>
            <a:r>
              <a:rPr spc="-15" dirty="0">
                <a:solidFill>
                  <a:prstClr val="black"/>
                </a:solidFill>
                <a:latin typeface="Courier New"/>
                <a:cs typeface="Courier New"/>
              </a:rPr>
              <a:t>E</a:t>
            </a:r>
            <a:r>
              <a:rPr spc="-5" dirty="0">
                <a:solidFill>
                  <a:prstClr val="black"/>
                </a:solidFill>
                <a:latin typeface="Courier New"/>
                <a:cs typeface="Courier New"/>
              </a:rPr>
              <a:t>rr</a:t>
            </a:r>
            <a:r>
              <a:rPr spc="-15" dirty="0">
                <a:solidFill>
                  <a:prstClr val="black"/>
                </a:solidFill>
                <a:latin typeface="Courier New"/>
                <a:cs typeface="Courier New"/>
              </a:rPr>
              <a:t>o</a:t>
            </a:r>
            <a:r>
              <a:rPr spc="-5" dirty="0">
                <a:solidFill>
                  <a:prstClr val="black"/>
                </a:solidFill>
                <a:latin typeface="Courier New"/>
                <a:cs typeface="Courier New"/>
              </a:rPr>
              <a:t>r</a:t>
            </a:r>
            <a:r>
              <a:rPr spc="-15" dirty="0">
                <a:solidFill>
                  <a:prstClr val="black"/>
                </a:solidFill>
                <a:latin typeface="Courier New"/>
                <a:cs typeface="Courier New"/>
              </a:rPr>
              <a:t>C</a:t>
            </a:r>
            <a:r>
              <a:rPr spc="-5" dirty="0">
                <a:solidFill>
                  <a:prstClr val="black"/>
                </a:solidFill>
                <a:latin typeface="Courier New"/>
                <a:cs typeface="Courier New"/>
              </a:rPr>
              <a:t>al</a:t>
            </a:r>
            <a:r>
              <a:rPr spc="-15" dirty="0">
                <a:solidFill>
                  <a:prstClr val="black"/>
                </a:solidFill>
                <a:latin typeface="Courier New"/>
                <a:cs typeface="Courier New"/>
              </a:rPr>
              <a:t>l</a:t>
            </a:r>
            <a:r>
              <a:rPr spc="-5" dirty="0">
                <a:solidFill>
                  <a:prstClr val="black"/>
                </a:solidFill>
                <a:latin typeface="Courier New"/>
                <a:cs typeface="Courier New"/>
              </a:rPr>
              <a:t>b</a:t>
            </a:r>
            <a:r>
              <a:rPr spc="-15" dirty="0">
                <a:solidFill>
                  <a:prstClr val="black"/>
                </a:solidFill>
                <a:latin typeface="Courier New"/>
                <a:cs typeface="Courier New"/>
              </a:rPr>
              <a:t>a</a:t>
            </a:r>
            <a:r>
              <a:rPr spc="-5" dirty="0">
                <a:solidFill>
                  <a:prstClr val="black"/>
                </a:solidFill>
                <a:latin typeface="Courier New"/>
                <a:cs typeface="Courier New"/>
              </a:rPr>
              <a:t>ck()</a:t>
            </a:r>
            <a:r>
              <a:rPr dirty="0">
                <a:solidFill>
                  <a:prstClr val="black"/>
                </a:solidFill>
                <a:latin typeface="Courier New"/>
                <a:cs typeface="Courier New"/>
              </a:rPr>
              <a:t>;</a:t>
            </a:r>
            <a:r>
              <a:rPr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dirty="0">
                <a:solidFill>
                  <a:prstClr val="black"/>
                </a:solidFill>
                <a:latin typeface="Arial"/>
                <a:cs typeface="Arial"/>
              </a:rPr>
              <a:t>ca</a:t>
            </a:r>
            <a:r>
              <a:rPr spc="-11" dirty="0">
                <a:solidFill>
                  <a:prstClr val="black"/>
                </a:solidFill>
                <a:latin typeface="Arial"/>
                <a:cs typeface="Arial"/>
              </a:rPr>
              <a:t>l</a:t>
            </a:r>
            <a:r>
              <a:rPr spc="-5" dirty="0">
                <a:solidFill>
                  <a:prstClr val="black"/>
                </a:solidFill>
                <a:latin typeface="Arial"/>
                <a:cs typeface="Arial"/>
              </a:rPr>
              <a:t>l</a:t>
            </a:r>
            <a:r>
              <a:rPr spc="-15" dirty="0">
                <a:solidFill>
                  <a:prstClr val="black"/>
                </a:solidFill>
                <a:latin typeface="Arial"/>
                <a:cs typeface="Arial"/>
              </a:rPr>
              <a:t>b</a:t>
            </a:r>
            <a:r>
              <a:rPr spc="-11" dirty="0">
                <a:solidFill>
                  <a:prstClr val="black"/>
                </a:solidFill>
                <a:latin typeface="Arial"/>
                <a:cs typeface="Arial"/>
              </a:rPr>
              <a:t>a</a:t>
            </a:r>
            <a:r>
              <a:rPr dirty="0">
                <a:solidFill>
                  <a:prstClr val="black"/>
                </a:solidFill>
                <a:latin typeface="Arial"/>
                <a:cs typeface="Arial"/>
              </a:rPr>
              <a:t>ck</a:t>
            </a:r>
            <a:r>
              <a:rPr spc="60" dirty="0">
                <a:solidFill>
                  <a:prstClr val="black"/>
                </a:solidFill>
                <a:latin typeface="Times New Roman"/>
                <a:cs typeface="Times New Roman"/>
              </a:rPr>
              <a:t> </a:t>
            </a:r>
            <a:r>
              <a:rPr dirty="0">
                <a:solidFill>
                  <a:prstClr val="black"/>
                </a:solidFill>
                <a:latin typeface="Arial"/>
                <a:cs typeface="Arial"/>
              </a:rPr>
              <a:t>r</a:t>
            </a:r>
            <a:r>
              <a:rPr spc="-11" dirty="0">
                <a:solidFill>
                  <a:prstClr val="black"/>
                </a:solidFill>
                <a:latin typeface="Arial"/>
                <a:cs typeface="Arial"/>
              </a:rPr>
              <a:t>e</a:t>
            </a:r>
            <a:r>
              <a:rPr spc="-5" dirty="0">
                <a:solidFill>
                  <a:prstClr val="black"/>
                </a:solidFill>
                <a:latin typeface="Arial"/>
                <a:cs typeface="Arial"/>
              </a:rPr>
              <a:t>l</a:t>
            </a:r>
            <a:r>
              <a:rPr spc="-15" dirty="0">
                <a:solidFill>
                  <a:prstClr val="black"/>
                </a:solidFill>
                <a:latin typeface="Arial"/>
                <a:cs typeface="Arial"/>
              </a:rPr>
              <a:t>a</a:t>
            </a:r>
            <a:r>
              <a:rPr dirty="0">
                <a:solidFill>
                  <a:prstClr val="black"/>
                </a:solidFill>
                <a:latin typeface="Arial"/>
                <a:cs typeface="Arial"/>
              </a:rPr>
              <a:t>ted</a:t>
            </a:r>
            <a:r>
              <a:rPr spc="55" dirty="0">
                <a:solidFill>
                  <a:prstClr val="black"/>
                </a:solidFill>
                <a:latin typeface="Times New Roman"/>
                <a:cs typeface="Times New Roman"/>
              </a:rPr>
              <a:t> </a:t>
            </a:r>
            <a:r>
              <a:rPr dirty="0">
                <a:solidFill>
                  <a:prstClr val="black"/>
                </a:solidFill>
                <a:latin typeface="Arial"/>
                <a:cs typeface="Arial"/>
              </a:rPr>
              <a:t>to</a:t>
            </a:r>
            <a:r>
              <a:rPr spc="51"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a:t>
            </a:r>
            <a:r>
              <a:rPr spc="-11" dirty="0">
                <a:solidFill>
                  <a:prstClr val="black"/>
                </a:solidFill>
                <a:latin typeface="Arial"/>
                <a:cs typeface="Arial"/>
              </a:rPr>
              <a:t>e</a:t>
            </a:r>
            <a:r>
              <a:rPr dirty="0">
                <a:solidFill>
                  <a:prstClr val="black"/>
                </a:solidFill>
                <a:latin typeface="Arial"/>
                <a:cs typeface="Arial"/>
              </a:rPr>
              <a:t>ss</a:t>
            </a:r>
            <a:r>
              <a:rPr spc="51" dirty="0">
                <a:solidFill>
                  <a:prstClr val="black"/>
                </a:solidFill>
                <a:latin typeface="Times New Roman"/>
                <a:cs typeface="Times New Roman"/>
              </a:rPr>
              <a:t> </a:t>
            </a:r>
            <a:r>
              <a:rPr dirty="0">
                <a:solidFill>
                  <a:prstClr val="black"/>
                </a:solidFill>
                <a:latin typeface="Arial"/>
                <a:cs typeface="Arial"/>
              </a:rPr>
              <a:t>Err</a:t>
            </a:r>
            <a:r>
              <a:rPr spc="-11" dirty="0">
                <a:solidFill>
                  <a:prstClr val="black"/>
                </a:solidFill>
                <a:latin typeface="Arial"/>
                <a:cs typeface="Arial"/>
              </a:rPr>
              <a:t>o</a:t>
            </a:r>
            <a:r>
              <a:rPr spc="-100" dirty="0">
                <a:solidFill>
                  <a:prstClr val="black"/>
                </a:solidFill>
                <a:latin typeface="Arial"/>
                <a:cs typeface="Arial"/>
              </a:rPr>
              <a:t>r</a:t>
            </a:r>
            <a:r>
              <a:rPr dirty="0">
                <a:solidFill>
                  <a:prstClr val="black"/>
                </a:solidFill>
                <a:latin typeface="Arial"/>
                <a:cs typeface="Arial"/>
              </a:rPr>
              <a:t>.</a:t>
            </a:r>
            <a:endParaRPr>
              <a:solidFill>
                <a:prstClr val="black"/>
              </a:solidFill>
              <a:latin typeface="Arial"/>
              <a:cs typeface="Arial"/>
            </a:endParaRPr>
          </a:p>
        </p:txBody>
      </p:sp>
      <p:sp>
        <p:nvSpPr>
          <p:cNvPr id="13" name="object 13"/>
          <p:cNvSpPr txBox="1"/>
          <p:nvPr/>
        </p:nvSpPr>
        <p:spPr>
          <a:xfrm>
            <a:off x="381094" y="4356359"/>
            <a:ext cx="7448550" cy="1013098"/>
          </a:xfrm>
          <a:prstGeom prst="rect">
            <a:avLst/>
          </a:prstGeom>
        </p:spPr>
        <p:txBody>
          <a:bodyPr vert="horz" wrap="square" lIns="0" tIns="0" rIns="0" bIns="0" rtlCol="0">
            <a:spAutoFit/>
          </a:bodyPr>
          <a:lstStyle/>
          <a:p>
            <a:pPr marL="355629" indent="-342928">
              <a:buFont typeface="Arial"/>
              <a:buChar char="•"/>
              <a:tabLst>
                <a:tab pos="356265" algn="l"/>
              </a:tabLst>
            </a:pPr>
            <a:r>
              <a:rPr sz="2000" spc="-220" dirty="0">
                <a:solidFill>
                  <a:prstClr val="black"/>
                </a:solidFill>
                <a:latin typeface="Arial"/>
                <a:cs typeface="Arial"/>
              </a:rPr>
              <a:t>T</a:t>
            </a:r>
            <a:r>
              <a:rPr sz="2000" dirty="0">
                <a:solidFill>
                  <a:prstClr val="black"/>
                </a:solidFill>
                <a:latin typeface="Arial"/>
                <a:cs typeface="Arial"/>
              </a:rPr>
              <a:t>o</a:t>
            </a:r>
            <a:r>
              <a:rPr sz="2000" spc="40"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a</a:t>
            </a:r>
            <a:r>
              <a:rPr sz="2000" spc="40"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60" dirty="0">
                <a:solidFill>
                  <a:prstClr val="black"/>
                </a:solidFill>
                <a:latin typeface="Times New Roman"/>
                <a:cs typeface="Times New Roman"/>
              </a:rPr>
              <a:t> </a:t>
            </a:r>
            <a:r>
              <a:rPr sz="2000" spc="-5" dirty="0">
                <a:solidFill>
                  <a:prstClr val="black"/>
                </a:solidFill>
                <a:latin typeface="Arial"/>
                <a:cs typeface="Arial"/>
              </a:rPr>
              <a:t>inter</a:t>
            </a:r>
            <a:r>
              <a:rPr sz="2000" spc="5" dirty="0">
                <a:solidFill>
                  <a:prstClr val="black"/>
                </a:solidFill>
                <a:latin typeface="Arial"/>
                <a:cs typeface="Arial"/>
              </a:rPr>
              <a:t>r</a:t>
            </a:r>
            <a:r>
              <a:rPr sz="2000" spc="-5" dirty="0">
                <a:solidFill>
                  <a:prstClr val="black"/>
                </a:solidFill>
                <a:latin typeface="Arial"/>
                <a:cs typeface="Arial"/>
              </a:rPr>
              <a:t>up</a:t>
            </a:r>
            <a:r>
              <a:rPr sz="2000" dirty="0">
                <a:solidFill>
                  <a:prstClr val="black"/>
                </a:solidFill>
                <a:latin typeface="Arial"/>
                <a:cs typeface="Arial"/>
              </a:rPr>
              <a:t>t</a:t>
            </a:r>
            <a:r>
              <a:rPr sz="2000" spc="15" dirty="0">
                <a:solidFill>
                  <a:prstClr val="black"/>
                </a:solidFill>
                <a:latin typeface="Times New Roman"/>
                <a:cs typeface="Times New Roman"/>
              </a:rPr>
              <a:t> </a:t>
            </a:r>
            <a:r>
              <a:rPr sz="2000" dirty="0">
                <a:solidFill>
                  <a:prstClr val="black"/>
                </a:solidFill>
                <a:latin typeface="Arial"/>
                <a:cs typeface="Arial"/>
              </a:rPr>
              <a:t>mode,</a:t>
            </a:r>
            <a:r>
              <a:rPr sz="2000" spc="40" dirty="0">
                <a:solidFill>
                  <a:prstClr val="black"/>
                </a:solidFill>
                <a:latin typeface="Times New Roman"/>
                <a:cs typeface="Times New Roman"/>
              </a:rPr>
              <a:t> </a:t>
            </a:r>
            <a:r>
              <a:rPr sz="2000" spc="-5" dirty="0">
                <a:solidFill>
                  <a:prstClr val="black"/>
                </a:solidFill>
                <a:latin typeface="Courier New"/>
                <a:cs typeface="Courier New"/>
              </a:rPr>
              <a:t>HAL_PPP_Process_IT()</a:t>
            </a:r>
            <a:endParaRPr sz="2000">
              <a:solidFill>
                <a:prstClr val="black"/>
              </a:solidFill>
              <a:latin typeface="Courier New"/>
              <a:cs typeface="Courier New"/>
            </a:endParaRPr>
          </a:p>
          <a:p>
            <a:pPr marL="355629">
              <a:spcBef>
                <a:spcPts val="131"/>
              </a:spcBef>
            </a:pPr>
            <a:r>
              <a:rPr sz="2000" spc="-5" dirty="0">
                <a:solidFill>
                  <a:prstClr val="black"/>
                </a:solidFill>
                <a:latin typeface="Arial"/>
                <a:cs typeface="Arial"/>
              </a:rPr>
              <a:t>HAL_PP</a:t>
            </a:r>
            <a:r>
              <a:rPr sz="2000" spc="-11" dirty="0">
                <a:solidFill>
                  <a:prstClr val="black"/>
                </a:solidFill>
                <a:latin typeface="Arial"/>
                <a:cs typeface="Arial"/>
              </a:rPr>
              <a:t>P</a:t>
            </a:r>
            <a:r>
              <a:rPr sz="2000" spc="-5" dirty="0">
                <a:solidFill>
                  <a:prstClr val="black"/>
                </a:solidFill>
                <a:latin typeface="Arial"/>
                <a:cs typeface="Arial"/>
              </a:rPr>
              <a:t>_IRQ</a:t>
            </a:r>
            <a:r>
              <a:rPr sz="2000" spc="5" dirty="0">
                <a:solidFill>
                  <a:prstClr val="black"/>
                </a:solidFill>
                <a:latin typeface="Arial"/>
                <a:cs typeface="Arial"/>
              </a:rPr>
              <a:t>H</a:t>
            </a:r>
            <a:r>
              <a:rPr sz="2000" spc="-5" dirty="0">
                <a:solidFill>
                  <a:prstClr val="black"/>
                </a:solidFill>
                <a:latin typeface="Arial"/>
                <a:cs typeface="Arial"/>
              </a:rPr>
              <a:t>andl</a:t>
            </a:r>
            <a:r>
              <a:rPr sz="2000" dirty="0">
                <a:solidFill>
                  <a:prstClr val="black"/>
                </a:solidFill>
                <a:latin typeface="Arial"/>
                <a:cs typeface="Arial"/>
              </a:rPr>
              <a:t>er</a:t>
            </a:r>
            <a:r>
              <a:rPr sz="2000" spc="3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dirty="0">
                <a:solidFill>
                  <a:prstClr val="black"/>
                </a:solidFill>
                <a:latin typeface="Arial"/>
                <a:cs typeface="Arial"/>
              </a:rPr>
              <a:t>stm32l4</a:t>
            </a:r>
            <a:r>
              <a:rPr sz="2000" spc="-11" dirty="0">
                <a:solidFill>
                  <a:prstClr val="black"/>
                </a:solidFill>
                <a:latin typeface="Arial"/>
                <a:cs typeface="Arial"/>
              </a:rPr>
              <a:t>x</a:t>
            </a:r>
            <a:r>
              <a:rPr sz="2000" dirty="0">
                <a:solidFill>
                  <a:prstClr val="black"/>
                </a:solidFill>
                <a:latin typeface="Arial"/>
                <a:cs typeface="Arial"/>
              </a:rPr>
              <a:t>x_i</a:t>
            </a:r>
            <a:r>
              <a:rPr sz="2000" spc="-15" dirty="0">
                <a:solidFill>
                  <a:prstClr val="black"/>
                </a:solidFill>
                <a:latin typeface="Arial"/>
                <a:cs typeface="Arial"/>
              </a:rPr>
              <a:t>t</a:t>
            </a:r>
            <a:r>
              <a:rPr sz="2000" dirty="0">
                <a:solidFill>
                  <a:prstClr val="black"/>
                </a:solidFill>
                <a:latin typeface="Arial"/>
                <a:cs typeface="Arial"/>
              </a:rPr>
              <a:t>.c.</a:t>
            </a:r>
            <a:endParaRPr sz="2000">
              <a:solidFill>
                <a:prstClr val="black"/>
              </a:solidFill>
              <a:latin typeface="Arial"/>
              <a:cs typeface="Arial"/>
            </a:endParaRPr>
          </a:p>
          <a:p>
            <a:pPr marL="355629" indent="-342928">
              <a:spcBef>
                <a:spcPts val="599"/>
              </a:spcBef>
              <a:buFont typeface="Arial"/>
              <a:buChar char="•"/>
              <a:tabLst>
                <a:tab pos="356265" algn="l"/>
              </a:tabLst>
            </a:pPr>
            <a:r>
              <a:rPr sz="2000" dirty="0">
                <a:solidFill>
                  <a:prstClr val="black"/>
                </a:solidFill>
                <a:latin typeface="Arial"/>
                <a:cs typeface="Arial"/>
              </a:rPr>
              <a:t>E</a:t>
            </a:r>
            <a:r>
              <a:rPr sz="2000" spc="-11" dirty="0">
                <a:solidFill>
                  <a:prstClr val="black"/>
                </a:solidFill>
                <a:latin typeface="Arial"/>
                <a:cs typeface="Arial"/>
              </a:rPr>
              <a:t>x</a:t>
            </a:r>
            <a:r>
              <a:rPr sz="2000" spc="-5" dirty="0">
                <a:solidFill>
                  <a:prstClr val="black"/>
                </a:solidFill>
                <a:latin typeface="Arial"/>
                <a:cs typeface="Arial"/>
              </a:rPr>
              <a:t>ample</a:t>
            </a:r>
            <a:r>
              <a:rPr sz="2000" spc="5" dirty="0">
                <a:solidFill>
                  <a:prstClr val="black"/>
                </a:solidFill>
                <a:latin typeface="Arial"/>
                <a:cs typeface="Arial"/>
              </a:rPr>
              <a:t>s</a:t>
            </a:r>
            <a:r>
              <a:rPr sz="2000" dirty="0">
                <a:solidFill>
                  <a:prstClr val="black"/>
                </a:solidFill>
                <a:latin typeface="Arial"/>
                <a:cs typeface="Arial"/>
              </a:rPr>
              <a:t>:</a:t>
            </a:r>
            <a:endParaRPr sz="2000">
              <a:solidFill>
                <a:prstClr val="black"/>
              </a:solidFill>
              <a:latin typeface="Arial"/>
              <a:cs typeface="Arial"/>
            </a:endParaRPr>
          </a:p>
        </p:txBody>
      </p:sp>
      <p:sp>
        <p:nvSpPr>
          <p:cNvPr id="14" name="object 14"/>
          <p:cNvSpPr txBox="1"/>
          <p:nvPr/>
        </p:nvSpPr>
        <p:spPr>
          <a:xfrm>
            <a:off x="7956553" y="4356361"/>
            <a:ext cx="3087371" cy="307777"/>
          </a:xfrm>
          <a:prstGeom prst="rect">
            <a:avLst/>
          </a:prstGeom>
        </p:spPr>
        <p:txBody>
          <a:bodyPr vert="horz" wrap="square" lIns="0" tIns="0" rIns="0" bIns="0" rtlCol="0">
            <a:spAutoFit/>
          </a:bodyPr>
          <a:lstStyle/>
          <a:p>
            <a:pPr marL="12701"/>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4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dirty="0">
                <a:solidFill>
                  <a:prstClr val="black"/>
                </a:solidFill>
                <a:latin typeface="Arial"/>
                <a:cs typeface="Arial"/>
              </a:rPr>
              <a:t>fi</a:t>
            </a:r>
            <a:r>
              <a:rPr sz="2000" spc="-11" dirty="0">
                <a:solidFill>
                  <a:prstClr val="black"/>
                </a:solidFill>
                <a:latin typeface="Arial"/>
                <a:cs typeface="Arial"/>
              </a:rPr>
              <a:t>l</a:t>
            </a:r>
            <a:r>
              <a:rPr sz="2000" dirty="0">
                <a:solidFill>
                  <a:prstClr val="black"/>
                </a:solidFill>
                <a:latin typeface="Arial"/>
                <a:cs typeface="Arial"/>
              </a:rPr>
              <a:t>e</a:t>
            </a:r>
            <a:r>
              <a:rPr sz="2000" spc="55" dirty="0">
                <a:solidFill>
                  <a:prstClr val="black"/>
                </a:solidFill>
                <a:latin typeface="Times New Roman"/>
                <a:cs typeface="Times New Roman"/>
              </a:rPr>
              <a:t> </a:t>
            </a:r>
            <a:r>
              <a:rPr sz="2000" spc="-5" dirty="0">
                <a:solidFill>
                  <a:prstClr val="black"/>
                </a:solidFill>
                <a:latin typeface="Arial"/>
                <a:cs typeface="Arial"/>
              </a:rPr>
              <a:t>and</a:t>
            </a:r>
            <a:endParaRPr sz="2000">
              <a:solidFill>
                <a:prstClr val="black"/>
              </a:solidFill>
              <a:latin typeface="Arial"/>
              <a:cs typeface="Arial"/>
            </a:endParaRPr>
          </a:p>
        </p:txBody>
      </p:sp>
      <p:sp>
        <p:nvSpPr>
          <p:cNvPr id="15" name="object 15"/>
          <p:cNvSpPr txBox="1"/>
          <p:nvPr/>
        </p:nvSpPr>
        <p:spPr>
          <a:xfrm>
            <a:off x="1003705" y="5427713"/>
            <a:ext cx="8806815" cy="630942"/>
          </a:xfrm>
          <a:prstGeom prst="rect">
            <a:avLst/>
          </a:prstGeom>
        </p:spPr>
        <p:txBody>
          <a:bodyPr vert="horz" wrap="square" lIns="0" tIns="0" rIns="0" bIns="0" rtlCol="0">
            <a:spAutoFit/>
          </a:bodyPr>
          <a:lstStyle/>
          <a:p>
            <a:pPr marL="342293" indent="-342293">
              <a:buFont typeface="Arial"/>
              <a:buChar char="•"/>
              <a:tabLst>
                <a:tab pos="342928" algn="l"/>
                <a:tab pos="3209555" algn="l"/>
                <a:tab pos="4575553" algn="l"/>
                <a:tab pos="6077451" algn="l"/>
              </a:tabLst>
            </a:pPr>
            <a:r>
              <a:rPr spc="-5" dirty="0">
                <a:solidFill>
                  <a:prstClr val="black"/>
                </a:solidFill>
                <a:latin typeface="Courier New"/>
                <a:cs typeface="Courier New"/>
              </a:rPr>
              <a:t>HA</a:t>
            </a:r>
            <a:r>
              <a:rPr spc="-20" dirty="0">
                <a:solidFill>
                  <a:prstClr val="black"/>
                </a:solidFill>
                <a:latin typeface="Courier New"/>
                <a:cs typeface="Courier New"/>
              </a:rPr>
              <a:t>L</a:t>
            </a:r>
            <a:r>
              <a:rPr spc="-5" dirty="0">
                <a:solidFill>
                  <a:prstClr val="black"/>
                </a:solidFill>
                <a:latin typeface="Courier New"/>
                <a:cs typeface="Courier New"/>
              </a:rPr>
              <a:t>_</a:t>
            </a:r>
            <a:r>
              <a:rPr spc="-15" dirty="0">
                <a:solidFill>
                  <a:prstClr val="black"/>
                </a:solidFill>
                <a:latin typeface="Courier New"/>
                <a:cs typeface="Courier New"/>
              </a:rPr>
              <a:t>U</a:t>
            </a:r>
            <a:r>
              <a:rPr spc="-5" dirty="0">
                <a:solidFill>
                  <a:prstClr val="black"/>
                </a:solidFill>
                <a:latin typeface="Courier New"/>
                <a:cs typeface="Courier New"/>
              </a:rPr>
              <a:t>AR</a:t>
            </a:r>
            <a:r>
              <a:rPr spc="-20" dirty="0">
                <a:solidFill>
                  <a:prstClr val="black"/>
                </a:solidFill>
                <a:latin typeface="Courier New"/>
                <a:cs typeface="Courier New"/>
              </a:rPr>
              <a:t>T</a:t>
            </a:r>
            <a:r>
              <a:rPr spc="-5" dirty="0">
                <a:solidFill>
                  <a:prstClr val="black"/>
                </a:solidFill>
                <a:latin typeface="Courier New"/>
                <a:cs typeface="Courier New"/>
              </a:rPr>
              <a:t>_</a:t>
            </a:r>
            <a:r>
              <a:rPr spc="-15" dirty="0">
                <a:solidFill>
                  <a:prstClr val="black"/>
                </a:solidFill>
                <a:latin typeface="Courier New"/>
                <a:cs typeface="Courier New"/>
              </a:rPr>
              <a:t>Tr</a:t>
            </a:r>
            <a:r>
              <a:rPr spc="-5" dirty="0">
                <a:solidFill>
                  <a:prstClr val="black"/>
                </a:solidFill>
                <a:latin typeface="Courier New"/>
                <a:cs typeface="Courier New"/>
              </a:rPr>
              <a:t>an</a:t>
            </a:r>
            <a:r>
              <a:rPr spc="-20" dirty="0">
                <a:solidFill>
                  <a:prstClr val="black"/>
                </a:solidFill>
                <a:latin typeface="Courier New"/>
                <a:cs typeface="Courier New"/>
              </a:rPr>
              <a:t>s</a:t>
            </a:r>
            <a:r>
              <a:rPr spc="-5" dirty="0">
                <a:solidFill>
                  <a:prstClr val="black"/>
                </a:solidFill>
                <a:latin typeface="Courier New"/>
                <a:cs typeface="Courier New"/>
              </a:rPr>
              <a:t>m</a:t>
            </a:r>
            <a:r>
              <a:rPr spc="-15" dirty="0">
                <a:solidFill>
                  <a:prstClr val="black"/>
                </a:solidFill>
                <a:latin typeface="Courier New"/>
                <a:cs typeface="Courier New"/>
              </a:rPr>
              <a:t>i</a:t>
            </a:r>
            <a:r>
              <a:rPr spc="-5" dirty="0">
                <a:solidFill>
                  <a:prstClr val="black"/>
                </a:solidFill>
                <a:latin typeface="Courier New"/>
                <a:cs typeface="Courier New"/>
              </a:rPr>
              <a:t>t_</a:t>
            </a:r>
            <a:r>
              <a:rPr spc="-20" dirty="0">
                <a:solidFill>
                  <a:prstClr val="black"/>
                </a:solidFill>
                <a:latin typeface="Courier New"/>
                <a:cs typeface="Courier New"/>
              </a:rPr>
              <a:t>I</a:t>
            </a:r>
            <a:r>
              <a:rPr dirty="0">
                <a:solidFill>
                  <a:prstClr val="black"/>
                </a:solidFill>
                <a:latin typeface="Courier New"/>
                <a:cs typeface="Courier New"/>
              </a:rPr>
              <a:t>T</a:t>
            </a:r>
            <a:r>
              <a:rPr dirty="0">
                <a:solidFill>
                  <a:prstClr val="black"/>
                </a:solidFill>
                <a:latin typeface="Times New Roman"/>
                <a:cs typeface="Times New Roman"/>
              </a:rPr>
              <a:t>	</a:t>
            </a:r>
            <a:r>
              <a:rPr spc="-15" dirty="0">
                <a:solidFill>
                  <a:prstClr val="black"/>
                </a:solidFill>
                <a:latin typeface="Courier New"/>
                <a:cs typeface="Courier New"/>
              </a:rPr>
              <a:t>(</a:t>
            </a:r>
            <a:r>
              <a:rPr spc="-5" dirty="0">
                <a:solidFill>
                  <a:prstClr val="black"/>
                </a:solidFill>
                <a:latin typeface="Courier New"/>
                <a:cs typeface="Courier New"/>
              </a:rPr>
              <a:t>&amp;h</a:t>
            </a:r>
            <a:r>
              <a:rPr spc="-20" dirty="0">
                <a:solidFill>
                  <a:prstClr val="black"/>
                </a:solidFill>
                <a:latin typeface="Courier New"/>
                <a:cs typeface="Courier New"/>
              </a:rPr>
              <a:t>u</a:t>
            </a:r>
            <a:r>
              <a:rPr spc="-5" dirty="0">
                <a:solidFill>
                  <a:prstClr val="black"/>
                </a:solidFill>
                <a:latin typeface="Courier New"/>
                <a:cs typeface="Courier New"/>
              </a:rPr>
              <a:t>a</a:t>
            </a:r>
            <a:r>
              <a:rPr spc="-15" dirty="0">
                <a:solidFill>
                  <a:prstClr val="black"/>
                </a:solidFill>
                <a:latin typeface="Courier New"/>
                <a:cs typeface="Courier New"/>
              </a:rPr>
              <a:t>r</a:t>
            </a:r>
            <a:r>
              <a:rPr spc="-5" dirty="0">
                <a:solidFill>
                  <a:prstClr val="black"/>
                </a:solidFill>
                <a:latin typeface="Courier New"/>
                <a:cs typeface="Courier New"/>
              </a:rPr>
              <a:t>t1</a:t>
            </a:r>
            <a:r>
              <a:rPr dirty="0">
                <a:solidFill>
                  <a:prstClr val="black"/>
                </a:solidFill>
                <a:latin typeface="Courier New"/>
                <a:cs typeface="Courier New"/>
              </a:rPr>
              <a:t>,</a:t>
            </a:r>
            <a:r>
              <a:rPr dirty="0">
                <a:solidFill>
                  <a:prstClr val="black"/>
                </a:solidFill>
                <a:latin typeface="Times New Roman"/>
                <a:cs typeface="Times New Roman"/>
              </a:rPr>
              <a:t>	</a:t>
            </a:r>
            <a:r>
              <a:rPr spc="-15" dirty="0">
                <a:solidFill>
                  <a:prstClr val="black"/>
                </a:solidFill>
                <a:latin typeface="Courier New"/>
                <a:cs typeface="Courier New"/>
              </a:rPr>
              <a:t>bu</a:t>
            </a:r>
            <a:r>
              <a:rPr spc="-5" dirty="0">
                <a:solidFill>
                  <a:prstClr val="black"/>
                </a:solidFill>
                <a:latin typeface="Courier New"/>
                <a:cs typeface="Courier New"/>
              </a:rPr>
              <a:t>ff</a:t>
            </a:r>
            <a:r>
              <a:rPr spc="-20" dirty="0">
                <a:solidFill>
                  <a:prstClr val="black"/>
                </a:solidFill>
                <a:latin typeface="Courier New"/>
                <a:cs typeface="Courier New"/>
              </a:rPr>
              <a:t>e</a:t>
            </a:r>
            <a:r>
              <a:rPr spc="-5" dirty="0">
                <a:solidFill>
                  <a:prstClr val="black"/>
                </a:solidFill>
                <a:latin typeface="Courier New"/>
                <a:cs typeface="Courier New"/>
              </a:rPr>
              <a:t>r</a:t>
            </a:r>
            <a:r>
              <a:rPr spc="-15" dirty="0">
                <a:solidFill>
                  <a:prstClr val="black"/>
                </a:solidFill>
                <a:latin typeface="Courier New"/>
                <a:cs typeface="Courier New"/>
              </a:rPr>
              <a:t>_</a:t>
            </a:r>
            <a:r>
              <a:rPr spc="-5" dirty="0">
                <a:solidFill>
                  <a:prstClr val="black"/>
                </a:solidFill>
                <a:latin typeface="Courier New"/>
                <a:cs typeface="Courier New"/>
              </a:rPr>
              <a:t>t</a:t>
            </a:r>
            <a:r>
              <a:rPr spc="-11" dirty="0">
                <a:solidFill>
                  <a:prstClr val="black"/>
                </a:solidFill>
                <a:latin typeface="Courier New"/>
                <a:cs typeface="Courier New"/>
              </a:rPr>
              <a:t>x</a:t>
            </a:r>
            <a:r>
              <a:rPr dirty="0">
                <a:solidFill>
                  <a:prstClr val="black"/>
                </a:solidFill>
                <a:latin typeface="Courier New"/>
                <a:cs typeface="Courier New"/>
              </a:rPr>
              <a:t>,</a:t>
            </a:r>
            <a:r>
              <a:rPr dirty="0">
                <a:solidFill>
                  <a:prstClr val="black"/>
                </a:solidFill>
                <a:latin typeface="Times New Roman"/>
                <a:cs typeface="Times New Roman"/>
              </a:rPr>
              <a:t>	</a:t>
            </a:r>
            <a:r>
              <a:rPr spc="-15" dirty="0">
                <a:solidFill>
                  <a:prstClr val="black"/>
                </a:solidFill>
                <a:latin typeface="Courier New"/>
                <a:cs typeface="Courier New"/>
              </a:rPr>
              <a:t>10</a:t>
            </a:r>
            <a:r>
              <a:rPr spc="-5" dirty="0">
                <a:solidFill>
                  <a:prstClr val="black"/>
                </a:solidFill>
                <a:latin typeface="Courier New"/>
                <a:cs typeface="Courier New"/>
              </a:rPr>
              <a:t>);</a:t>
            </a:r>
            <a:endParaRPr>
              <a:solidFill>
                <a:prstClr val="black"/>
              </a:solidFill>
              <a:latin typeface="Courier New"/>
              <a:cs typeface="Courier New"/>
            </a:endParaRPr>
          </a:p>
          <a:p>
            <a:pPr marL="342293" indent="-342293">
              <a:spcBef>
                <a:spcPts val="599"/>
              </a:spcBef>
              <a:buFont typeface="Arial"/>
              <a:buChar char="•"/>
              <a:tabLst>
                <a:tab pos="342928" algn="l"/>
                <a:tab pos="4028136" algn="l"/>
                <a:tab pos="5256964" algn="l"/>
                <a:tab pos="6758228" algn="l"/>
                <a:tab pos="8259491" algn="l"/>
              </a:tabLst>
            </a:pPr>
            <a:r>
              <a:rPr spc="-5" dirty="0">
                <a:solidFill>
                  <a:prstClr val="black"/>
                </a:solidFill>
                <a:latin typeface="Courier New"/>
                <a:cs typeface="Courier New"/>
              </a:rPr>
              <a:t>HA</a:t>
            </a:r>
            <a:r>
              <a:rPr spc="-15" dirty="0">
                <a:solidFill>
                  <a:prstClr val="black"/>
                </a:solidFill>
                <a:latin typeface="Courier New"/>
                <a:cs typeface="Courier New"/>
              </a:rPr>
              <a:t>L</a:t>
            </a:r>
            <a:r>
              <a:rPr spc="-5" dirty="0">
                <a:solidFill>
                  <a:prstClr val="black"/>
                </a:solidFill>
                <a:latin typeface="Courier New"/>
                <a:cs typeface="Courier New"/>
              </a:rPr>
              <a:t>_</a:t>
            </a:r>
            <a:r>
              <a:rPr spc="-15" dirty="0">
                <a:solidFill>
                  <a:prstClr val="black"/>
                </a:solidFill>
                <a:latin typeface="Courier New"/>
                <a:cs typeface="Courier New"/>
              </a:rPr>
              <a:t>S</a:t>
            </a:r>
            <a:r>
              <a:rPr spc="-5" dirty="0">
                <a:solidFill>
                  <a:prstClr val="black"/>
                </a:solidFill>
                <a:latin typeface="Courier New"/>
                <a:cs typeface="Courier New"/>
              </a:rPr>
              <a:t>PI</a:t>
            </a:r>
            <a:r>
              <a:rPr spc="-15" dirty="0">
                <a:solidFill>
                  <a:prstClr val="black"/>
                </a:solidFill>
                <a:latin typeface="Courier New"/>
                <a:cs typeface="Courier New"/>
              </a:rPr>
              <a:t>_</a:t>
            </a:r>
            <a:r>
              <a:rPr spc="-5" dirty="0">
                <a:solidFill>
                  <a:prstClr val="black"/>
                </a:solidFill>
                <a:latin typeface="Courier New"/>
                <a:cs typeface="Courier New"/>
              </a:rPr>
              <a:t>T</a:t>
            </a:r>
            <a:r>
              <a:rPr spc="-15" dirty="0">
                <a:solidFill>
                  <a:prstClr val="black"/>
                </a:solidFill>
                <a:latin typeface="Courier New"/>
                <a:cs typeface="Courier New"/>
              </a:rPr>
              <a:t>ra</a:t>
            </a:r>
            <a:r>
              <a:rPr spc="-5" dirty="0">
                <a:solidFill>
                  <a:prstClr val="black"/>
                </a:solidFill>
                <a:latin typeface="Courier New"/>
                <a:cs typeface="Courier New"/>
              </a:rPr>
              <a:t>ns</a:t>
            </a:r>
            <a:r>
              <a:rPr spc="-15" dirty="0">
                <a:solidFill>
                  <a:prstClr val="black"/>
                </a:solidFill>
                <a:latin typeface="Courier New"/>
                <a:cs typeface="Courier New"/>
              </a:rPr>
              <a:t>m</a:t>
            </a:r>
            <a:r>
              <a:rPr spc="-5" dirty="0">
                <a:solidFill>
                  <a:prstClr val="black"/>
                </a:solidFill>
                <a:latin typeface="Courier New"/>
                <a:cs typeface="Courier New"/>
              </a:rPr>
              <a:t>i</a:t>
            </a:r>
            <a:r>
              <a:rPr spc="-15" dirty="0">
                <a:solidFill>
                  <a:prstClr val="black"/>
                </a:solidFill>
                <a:latin typeface="Courier New"/>
                <a:cs typeface="Courier New"/>
              </a:rPr>
              <a:t>t</a:t>
            </a:r>
            <a:r>
              <a:rPr spc="-5" dirty="0">
                <a:solidFill>
                  <a:prstClr val="black"/>
                </a:solidFill>
                <a:latin typeface="Courier New"/>
                <a:cs typeface="Courier New"/>
              </a:rPr>
              <a:t>Re</a:t>
            </a:r>
            <a:r>
              <a:rPr spc="-15" dirty="0">
                <a:solidFill>
                  <a:prstClr val="black"/>
                </a:solidFill>
                <a:latin typeface="Courier New"/>
                <a:cs typeface="Courier New"/>
              </a:rPr>
              <a:t>c</a:t>
            </a:r>
            <a:r>
              <a:rPr spc="-5" dirty="0">
                <a:solidFill>
                  <a:prstClr val="black"/>
                </a:solidFill>
                <a:latin typeface="Courier New"/>
                <a:cs typeface="Courier New"/>
              </a:rPr>
              <a:t>e</a:t>
            </a:r>
            <a:r>
              <a:rPr spc="-15" dirty="0">
                <a:solidFill>
                  <a:prstClr val="black"/>
                </a:solidFill>
                <a:latin typeface="Courier New"/>
                <a:cs typeface="Courier New"/>
              </a:rPr>
              <a:t>iv</a:t>
            </a:r>
            <a:r>
              <a:rPr spc="-5" dirty="0">
                <a:solidFill>
                  <a:prstClr val="black"/>
                </a:solidFill>
                <a:latin typeface="Courier New"/>
                <a:cs typeface="Courier New"/>
              </a:rPr>
              <a:t>e_</a:t>
            </a:r>
            <a:r>
              <a:rPr spc="-15" dirty="0">
                <a:solidFill>
                  <a:prstClr val="black"/>
                </a:solidFill>
                <a:latin typeface="Courier New"/>
                <a:cs typeface="Courier New"/>
              </a:rPr>
              <a:t>I</a:t>
            </a:r>
            <a:r>
              <a:rPr dirty="0">
                <a:solidFill>
                  <a:prstClr val="black"/>
                </a:solidFill>
                <a:latin typeface="Courier New"/>
                <a:cs typeface="Courier New"/>
              </a:rPr>
              <a:t>T</a:t>
            </a:r>
            <a:r>
              <a:rPr dirty="0">
                <a:solidFill>
                  <a:prstClr val="black"/>
                </a:solidFill>
                <a:latin typeface="Times New Roman"/>
                <a:cs typeface="Times New Roman"/>
              </a:rPr>
              <a:t>	</a:t>
            </a:r>
            <a:r>
              <a:rPr spc="-5" dirty="0">
                <a:solidFill>
                  <a:prstClr val="black"/>
                </a:solidFill>
                <a:latin typeface="Courier New"/>
                <a:cs typeface="Courier New"/>
              </a:rPr>
              <a:t>(&amp;</a:t>
            </a:r>
            <a:r>
              <a:rPr spc="-15" dirty="0">
                <a:solidFill>
                  <a:prstClr val="black"/>
                </a:solidFill>
                <a:latin typeface="Courier New"/>
                <a:cs typeface="Courier New"/>
              </a:rPr>
              <a:t>h</a:t>
            </a:r>
            <a:r>
              <a:rPr spc="-5" dirty="0">
                <a:solidFill>
                  <a:prstClr val="black"/>
                </a:solidFill>
                <a:latin typeface="Courier New"/>
                <a:cs typeface="Courier New"/>
              </a:rPr>
              <a:t>s</a:t>
            </a:r>
            <a:r>
              <a:rPr spc="-15" dirty="0">
                <a:solidFill>
                  <a:prstClr val="black"/>
                </a:solidFill>
                <a:latin typeface="Courier New"/>
                <a:cs typeface="Courier New"/>
              </a:rPr>
              <a:t>pi</a:t>
            </a:r>
            <a:r>
              <a:rPr spc="-5" dirty="0">
                <a:solidFill>
                  <a:prstClr val="black"/>
                </a:solidFill>
                <a:latin typeface="Courier New"/>
                <a:cs typeface="Courier New"/>
              </a:rPr>
              <a:t>1</a:t>
            </a:r>
            <a:r>
              <a:rPr dirty="0">
                <a:solidFill>
                  <a:prstClr val="black"/>
                </a:solidFill>
                <a:latin typeface="Courier New"/>
                <a:cs typeface="Courier New"/>
              </a:rPr>
              <a:t>,</a:t>
            </a:r>
            <a:r>
              <a:rPr dirty="0">
                <a:solidFill>
                  <a:prstClr val="black"/>
                </a:solidFill>
                <a:latin typeface="Times New Roman"/>
                <a:cs typeface="Times New Roman"/>
              </a:rPr>
              <a:t>	</a:t>
            </a:r>
            <a:r>
              <a:rPr spc="-5" dirty="0">
                <a:solidFill>
                  <a:prstClr val="black"/>
                </a:solidFill>
                <a:latin typeface="Courier New"/>
                <a:cs typeface="Courier New"/>
              </a:rPr>
              <a:t>b</a:t>
            </a:r>
            <a:r>
              <a:rPr spc="-15" dirty="0">
                <a:solidFill>
                  <a:prstClr val="black"/>
                </a:solidFill>
                <a:latin typeface="Courier New"/>
                <a:cs typeface="Courier New"/>
              </a:rPr>
              <a:t>u</a:t>
            </a:r>
            <a:r>
              <a:rPr spc="-5" dirty="0">
                <a:solidFill>
                  <a:prstClr val="black"/>
                </a:solidFill>
                <a:latin typeface="Courier New"/>
                <a:cs typeface="Courier New"/>
              </a:rPr>
              <a:t>ff</a:t>
            </a:r>
            <a:r>
              <a:rPr spc="-15" dirty="0">
                <a:solidFill>
                  <a:prstClr val="black"/>
                </a:solidFill>
                <a:latin typeface="Courier New"/>
                <a:cs typeface="Courier New"/>
              </a:rPr>
              <a:t>e</a:t>
            </a:r>
            <a:r>
              <a:rPr spc="-5" dirty="0">
                <a:solidFill>
                  <a:prstClr val="black"/>
                </a:solidFill>
                <a:latin typeface="Courier New"/>
                <a:cs typeface="Courier New"/>
              </a:rPr>
              <a:t>r</a:t>
            </a:r>
            <a:r>
              <a:rPr spc="-15" dirty="0">
                <a:solidFill>
                  <a:prstClr val="black"/>
                </a:solidFill>
                <a:latin typeface="Courier New"/>
                <a:cs typeface="Courier New"/>
              </a:rPr>
              <a:t>_t</a:t>
            </a:r>
            <a:r>
              <a:rPr dirty="0">
                <a:solidFill>
                  <a:prstClr val="black"/>
                </a:solidFill>
                <a:latin typeface="Courier New"/>
                <a:cs typeface="Courier New"/>
              </a:rPr>
              <a:t>x,</a:t>
            </a:r>
            <a:r>
              <a:rPr dirty="0">
                <a:solidFill>
                  <a:prstClr val="black"/>
                </a:solidFill>
                <a:latin typeface="Times New Roman"/>
                <a:cs typeface="Times New Roman"/>
              </a:rPr>
              <a:t>	</a:t>
            </a:r>
            <a:r>
              <a:rPr spc="-5" dirty="0">
                <a:solidFill>
                  <a:prstClr val="black"/>
                </a:solidFill>
                <a:latin typeface="Courier New"/>
                <a:cs typeface="Courier New"/>
              </a:rPr>
              <a:t>b</a:t>
            </a:r>
            <a:r>
              <a:rPr spc="-15" dirty="0">
                <a:solidFill>
                  <a:prstClr val="black"/>
                </a:solidFill>
                <a:latin typeface="Courier New"/>
                <a:cs typeface="Courier New"/>
              </a:rPr>
              <a:t>u</a:t>
            </a:r>
            <a:r>
              <a:rPr spc="-5" dirty="0">
                <a:solidFill>
                  <a:prstClr val="black"/>
                </a:solidFill>
                <a:latin typeface="Courier New"/>
                <a:cs typeface="Courier New"/>
              </a:rPr>
              <a:t>ff</a:t>
            </a:r>
            <a:r>
              <a:rPr spc="-15" dirty="0">
                <a:solidFill>
                  <a:prstClr val="black"/>
                </a:solidFill>
                <a:latin typeface="Courier New"/>
                <a:cs typeface="Courier New"/>
              </a:rPr>
              <a:t>e</a:t>
            </a:r>
            <a:r>
              <a:rPr spc="-5" dirty="0">
                <a:solidFill>
                  <a:prstClr val="black"/>
                </a:solidFill>
                <a:latin typeface="Courier New"/>
                <a:cs typeface="Courier New"/>
              </a:rPr>
              <a:t>r</a:t>
            </a:r>
            <a:r>
              <a:rPr spc="-15" dirty="0">
                <a:solidFill>
                  <a:prstClr val="black"/>
                </a:solidFill>
                <a:latin typeface="Courier New"/>
                <a:cs typeface="Courier New"/>
              </a:rPr>
              <a:t>_r</a:t>
            </a:r>
            <a:r>
              <a:rPr dirty="0">
                <a:solidFill>
                  <a:prstClr val="black"/>
                </a:solidFill>
                <a:latin typeface="Courier New"/>
                <a:cs typeface="Courier New"/>
              </a:rPr>
              <a:t>x,</a:t>
            </a:r>
            <a:r>
              <a:rPr dirty="0">
                <a:solidFill>
                  <a:prstClr val="black"/>
                </a:solidFill>
                <a:latin typeface="Times New Roman"/>
                <a:cs typeface="Times New Roman"/>
              </a:rPr>
              <a:t>	</a:t>
            </a:r>
            <a:r>
              <a:rPr spc="-5" dirty="0">
                <a:solidFill>
                  <a:prstClr val="black"/>
                </a:solidFill>
                <a:latin typeface="Courier New"/>
                <a:cs typeface="Courier New"/>
              </a:rPr>
              <a:t>1</a:t>
            </a:r>
            <a:r>
              <a:rPr spc="-15" dirty="0">
                <a:solidFill>
                  <a:prstClr val="black"/>
                </a:solidFill>
                <a:latin typeface="Courier New"/>
                <a:cs typeface="Courier New"/>
              </a:rPr>
              <a:t>0</a:t>
            </a:r>
            <a:r>
              <a:rPr spc="-5" dirty="0">
                <a:solidFill>
                  <a:prstClr val="black"/>
                </a:solidFill>
                <a:latin typeface="Courier New"/>
                <a:cs typeface="Courier New"/>
              </a:rPr>
              <a:t>);</a:t>
            </a:r>
            <a:endParaRPr>
              <a:solidFill>
                <a:prstClr val="black"/>
              </a:solidFill>
              <a:latin typeface="Courier New"/>
              <a:cs typeface="Courier New"/>
            </a:endParaRPr>
          </a:p>
        </p:txBody>
      </p:sp>
      <p:sp>
        <p:nvSpPr>
          <p:cNvPr id="16" name="Slide Number Placeholder 15"/>
          <p:cNvSpPr>
            <a:spLocks noGrp="1"/>
          </p:cNvSpPr>
          <p:nvPr>
            <p:ph type="sldNum" sz="quarter" idx="12"/>
          </p:nvPr>
        </p:nvSpPr>
        <p:spPr/>
        <p:txBody>
          <a:bodyPr/>
          <a:lstStyle/>
          <a:p>
            <a:fld id="{5B31B9E4-8E4D-4C86-BFD7-412B282B373B}" type="slidenum">
              <a:rPr lang="fr-FR" smtClean="0">
                <a:solidFill>
                  <a:prstClr val="white"/>
                </a:solidFill>
              </a:rPr>
              <a:pPr/>
              <a:t>109</a:t>
            </a:fld>
            <a:endParaRPr lang="fr-FR" dirty="0">
              <a:solidFill>
                <a:prstClr val="white"/>
              </a:solidFill>
            </a:endParaRPr>
          </a:p>
        </p:txBody>
      </p:sp>
    </p:spTree>
    <p:extLst>
      <p:ext uri="{BB962C8B-B14F-4D97-AF65-F5344CB8AC3E}">
        <p14:creationId xmlns:p14="http://schemas.microsoft.com/office/powerpoint/2010/main" val="168974770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646585" y="4659055"/>
            <a:ext cx="9288145" cy="738664"/>
          </a:xfrm>
          <a:prstGeom prst="rect">
            <a:avLst/>
          </a:prstGeom>
        </p:spPr>
        <p:txBody>
          <a:bodyPr vert="horz" wrap="square" lIns="0" tIns="0" rIns="0" bIns="0" rtlCol="0">
            <a:spAutoFit/>
          </a:bodyPr>
          <a:lstStyle/>
          <a:p>
            <a:pPr marL="12701"/>
            <a:r>
              <a:rPr sz="4800" spc="-20" dirty="0">
                <a:solidFill>
                  <a:srgbClr val="39A8DC"/>
                </a:solidFill>
                <a:latin typeface="Arial"/>
                <a:cs typeface="Arial"/>
              </a:rPr>
              <a:t>Inst</a:t>
            </a:r>
            <a:r>
              <a:rPr sz="4800" spc="-51" dirty="0">
                <a:solidFill>
                  <a:srgbClr val="39A8DC"/>
                </a:solidFill>
                <a:latin typeface="Arial"/>
                <a:cs typeface="Arial"/>
              </a:rPr>
              <a:t>a</a:t>
            </a:r>
            <a:r>
              <a:rPr sz="4800" spc="-5" dirty="0">
                <a:solidFill>
                  <a:srgbClr val="39A8DC"/>
                </a:solidFill>
                <a:latin typeface="Arial"/>
                <a:cs typeface="Arial"/>
              </a:rPr>
              <a:t>llatio</a:t>
            </a:r>
            <a:r>
              <a:rPr sz="4800" dirty="0">
                <a:solidFill>
                  <a:srgbClr val="39A8DC"/>
                </a:solidFill>
                <a:latin typeface="Arial"/>
                <a:cs typeface="Arial"/>
              </a:rPr>
              <a:t>n</a:t>
            </a:r>
            <a:r>
              <a:rPr sz="4800" spc="180" dirty="0">
                <a:solidFill>
                  <a:srgbClr val="39A8DC"/>
                </a:solidFill>
                <a:latin typeface="Times New Roman"/>
                <a:cs typeface="Times New Roman"/>
              </a:rPr>
              <a:t> </a:t>
            </a:r>
            <a:r>
              <a:rPr sz="4800" spc="-35" dirty="0">
                <a:solidFill>
                  <a:srgbClr val="39A8DC"/>
                </a:solidFill>
                <a:latin typeface="Arial"/>
                <a:cs typeface="Arial"/>
              </a:rPr>
              <a:t>o</a:t>
            </a:r>
            <a:r>
              <a:rPr sz="4800" spc="-15" dirty="0">
                <a:solidFill>
                  <a:srgbClr val="39A8DC"/>
                </a:solidFill>
                <a:latin typeface="Arial"/>
                <a:cs typeface="Arial"/>
              </a:rPr>
              <a:t>f</a:t>
            </a:r>
            <a:r>
              <a:rPr sz="4800" spc="145" dirty="0">
                <a:solidFill>
                  <a:srgbClr val="39A8DC"/>
                </a:solidFill>
                <a:latin typeface="Times New Roman"/>
                <a:cs typeface="Times New Roman"/>
              </a:rPr>
              <a:t> </a:t>
            </a:r>
            <a:r>
              <a:rPr sz="4800" dirty="0">
                <a:solidFill>
                  <a:srgbClr val="39A8DC"/>
                </a:solidFill>
                <a:latin typeface="Arial"/>
                <a:cs typeface="Arial"/>
              </a:rPr>
              <a:t>the</a:t>
            </a:r>
            <a:r>
              <a:rPr sz="4800" spc="165" dirty="0">
                <a:solidFill>
                  <a:srgbClr val="39A8DC"/>
                </a:solidFill>
                <a:latin typeface="Times New Roman"/>
                <a:cs typeface="Times New Roman"/>
              </a:rPr>
              <a:t> </a:t>
            </a:r>
            <a:r>
              <a:rPr sz="4800" dirty="0">
                <a:solidFill>
                  <a:srgbClr val="39A8DC"/>
                </a:solidFill>
                <a:latin typeface="Arial"/>
                <a:cs typeface="Arial"/>
              </a:rPr>
              <a:t>tools</a:t>
            </a:r>
            <a:r>
              <a:rPr sz="4800" spc="140" dirty="0">
                <a:solidFill>
                  <a:srgbClr val="39A8DC"/>
                </a:solidFill>
                <a:latin typeface="Times New Roman"/>
                <a:cs typeface="Times New Roman"/>
              </a:rPr>
              <a:t> </a:t>
            </a:r>
            <a:r>
              <a:rPr sz="4800" spc="-5" dirty="0">
                <a:solidFill>
                  <a:srgbClr val="39A8DC"/>
                </a:solidFill>
                <a:latin typeface="Arial"/>
                <a:cs typeface="Arial"/>
              </a:rPr>
              <a:t>an</a:t>
            </a:r>
            <a:r>
              <a:rPr sz="4800" dirty="0">
                <a:solidFill>
                  <a:srgbClr val="39A8DC"/>
                </a:solidFill>
                <a:latin typeface="Arial"/>
                <a:cs typeface="Arial"/>
              </a:rPr>
              <a:t>d</a:t>
            </a:r>
            <a:r>
              <a:rPr sz="4800" spc="145" dirty="0">
                <a:solidFill>
                  <a:srgbClr val="39A8DC"/>
                </a:solidFill>
                <a:latin typeface="Times New Roman"/>
                <a:cs typeface="Times New Roman"/>
              </a:rPr>
              <a:t> </a:t>
            </a:r>
            <a:r>
              <a:rPr sz="4800" spc="-5" dirty="0">
                <a:solidFill>
                  <a:srgbClr val="39A8DC"/>
                </a:solidFill>
                <a:latin typeface="Arial"/>
                <a:cs typeface="Arial"/>
              </a:rPr>
              <a:t>drivers</a:t>
            </a:r>
            <a:endParaRPr sz="4800">
              <a:latin typeface="Arial"/>
              <a:cs typeface="Arial"/>
            </a:endParaRPr>
          </a:p>
        </p:txBody>
      </p:sp>
    </p:spTree>
    <p:extLst>
      <p:ext uri="{BB962C8B-B14F-4D97-AF65-F5344CB8AC3E}">
        <p14:creationId xmlns:p14="http://schemas.microsoft.com/office/powerpoint/2010/main" val="2715746760"/>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Peripheral HAL driver model</a:t>
            </a:r>
            <a:br>
              <a:rPr lang="en-US" sz="4000" dirty="0"/>
            </a:br>
            <a:r>
              <a:rPr lang="en-US" sz="4000" dirty="0"/>
              <a:t>Non Blocking process with interrupt generation</a:t>
            </a:r>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110</a:t>
            </a:fld>
            <a:endParaRPr lang="fr-FR" dirty="0">
              <a:solidFill>
                <a:prstClr val="white"/>
              </a:solidFill>
            </a:endParaRPr>
          </a:p>
        </p:txBody>
      </p:sp>
      <p:sp>
        <p:nvSpPr>
          <p:cNvPr id="5" name="Rectangle 4"/>
          <p:cNvSpPr/>
          <p:nvPr/>
        </p:nvSpPr>
        <p:spPr>
          <a:xfrm>
            <a:off x="3352800" y="2746375"/>
            <a:ext cx="3228274" cy="64633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0" dirty="0" smtClean="0">
                <a:solidFill>
                  <a:schemeClr val="tx1"/>
                </a:solidFill>
              </a:rPr>
              <a:t>Start process with interrupt generation at end of process</a:t>
            </a:r>
          </a:p>
          <a:p>
            <a:pPr algn="ctr"/>
            <a:r>
              <a:rPr lang="en-US" sz="1200" dirty="0" smtClean="0">
                <a:solidFill>
                  <a:schemeClr val="tx1"/>
                </a:solidFill>
              </a:rPr>
              <a:t>Ex: </a:t>
            </a:r>
            <a:r>
              <a:rPr lang="en-US" sz="1200" dirty="0"/>
              <a:t>HAL_USART_Receive_IT</a:t>
            </a:r>
            <a:endParaRPr lang="en-US" sz="1200" dirty="0">
              <a:solidFill>
                <a:schemeClr val="tx1"/>
              </a:solidFill>
            </a:endParaRPr>
          </a:p>
        </p:txBody>
      </p:sp>
      <p:sp>
        <p:nvSpPr>
          <p:cNvPr id="6" name="Rectangle 5"/>
          <p:cNvSpPr/>
          <p:nvPr/>
        </p:nvSpPr>
        <p:spPr>
          <a:xfrm>
            <a:off x="3352800" y="1908173"/>
            <a:ext cx="3228274" cy="55258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Peripheral </a:t>
            </a:r>
            <a:r>
              <a:rPr lang="en-US" sz="1200" dirty="0" smtClean="0"/>
              <a:t>Initializations </a:t>
            </a:r>
          </a:p>
          <a:p>
            <a:pPr algn="ctr"/>
            <a:r>
              <a:rPr lang="en-US" sz="1200" dirty="0" smtClean="0"/>
              <a:t>including peripheral interrupt NVIC initializations </a:t>
            </a:r>
            <a:endParaRPr lang="en-US" sz="1200" dirty="0"/>
          </a:p>
        </p:txBody>
      </p:sp>
      <p:sp>
        <p:nvSpPr>
          <p:cNvPr id="7" name="Rectangle 6"/>
          <p:cNvSpPr/>
          <p:nvPr/>
        </p:nvSpPr>
        <p:spPr>
          <a:xfrm>
            <a:off x="7446231" y="3626251"/>
            <a:ext cx="1936419" cy="457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HAL_PPP_IRQHandler</a:t>
            </a:r>
            <a:r>
              <a:rPr lang="en-US" sz="1200" i="1" dirty="0"/>
              <a:t> </a:t>
            </a:r>
            <a:endParaRPr lang="en-US" sz="1200" dirty="0">
              <a:solidFill>
                <a:schemeClr val="tx1"/>
              </a:solidFill>
            </a:endParaRPr>
          </a:p>
        </p:txBody>
      </p:sp>
      <p:sp>
        <p:nvSpPr>
          <p:cNvPr id="8" name="Rectangle 7"/>
          <p:cNvSpPr/>
          <p:nvPr/>
        </p:nvSpPr>
        <p:spPr>
          <a:xfrm>
            <a:off x="3344278" y="4323817"/>
            <a:ext cx="3178285" cy="62594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a:t>
            </a:r>
            <a:r>
              <a:rPr lang="en-US" sz="1200" dirty="0" smtClean="0">
                <a:solidFill>
                  <a:schemeClr val="tx1"/>
                </a:solidFill>
              </a:rPr>
              <a:t>nd of process callback</a:t>
            </a:r>
          </a:p>
          <a:p>
            <a:pPr algn="ctr"/>
            <a:r>
              <a:rPr lang="en-US" sz="1200" dirty="0" smtClean="0">
                <a:solidFill>
                  <a:schemeClr val="tx1"/>
                </a:solidFill>
              </a:rPr>
              <a:t>Ex: </a:t>
            </a:r>
            <a:r>
              <a:rPr lang="en-US" sz="1200" dirty="0"/>
              <a:t>HAL_USART_RxCpltCallback</a:t>
            </a:r>
            <a:endParaRPr lang="en-US" sz="1200" dirty="0">
              <a:solidFill>
                <a:schemeClr val="tx1"/>
              </a:solidFill>
            </a:endParaRPr>
          </a:p>
        </p:txBody>
      </p:sp>
      <p:sp>
        <p:nvSpPr>
          <p:cNvPr id="9" name="Down Arrow 8"/>
          <p:cNvSpPr/>
          <p:nvPr/>
        </p:nvSpPr>
        <p:spPr>
          <a:xfrm>
            <a:off x="4840532" y="2460758"/>
            <a:ext cx="216024" cy="285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0" name="Bent Arrow 9"/>
          <p:cNvSpPr/>
          <p:nvPr/>
        </p:nvSpPr>
        <p:spPr>
          <a:xfrm rot="10800000">
            <a:off x="6522562" y="4083451"/>
            <a:ext cx="1535005" cy="630658"/>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tx1"/>
              </a:solidFill>
            </a:endParaRPr>
          </a:p>
        </p:txBody>
      </p:sp>
      <p:cxnSp>
        <p:nvCxnSpPr>
          <p:cNvPr id="11" name="Straight Connector 10"/>
          <p:cNvCxnSpPr/>
          <p:nvPr/>
        </p:nvCxnSpPr>
        <p:spPr>
          <a:xfrm>
            <a:off x="7242359" y="1717584"/>
            <a:ext cx="0" cy="430538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Left Arrow 11"/>
          <p:cNvSpPr/>
          <p:nvPr/>
        </p:nvSpPr>
        <p:spPr>
          <a:xfrm>
            <a:off x="9382649" y="3772531"/>
            <a:ext cx="671586" cy="1371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3" name="Rectangle 12"/>
          <p:cNvSpPr/>
          <p:nvPr/>
        </p:nvSpPr>
        <p:spPr>
          <a:xfrm>
            <a:off x="3352800" y="5368090"/>
            <a:ext cx="3169761" cy="51597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p</a:t>
            </a:r>
            <a:r>
              <a:rPr lang="en-US" sz="1200" dirty="0" smtClean="0">
                <a:solidFill>
                  <a:schemeClr val="tx1"/>
                </a:solidFill>
              </a:rPr>
              <a:t>rocess Error callback</a:t>
            </a:r>
          </a:p>
          <a:p>
            <a:pPr algn="ctr"/>
            <a:r>
              <a:rPr lang="en-US" sz="1200" dirty="0" smtClean="0">
                <a:solidFill>
                  <a:schemeClr val="tx1"/>
                </a:solidFill>
              </a:rPr>
              <a:t>Ex: </a:t>
            </a:r>
            <a:r>
              <a:rPr lang="en-US" sz="1200" dirty="0"/>
              <a:t>HAL_USART_ErrorCallback</a:t>
            </a:r>
            <a:endParaRPr lang="en-US" sz="1200" dirty="0">
              <a:solidFill>
                <a:schemeClr val="tx1"/>
              </a:solidFill>
            </a:endParaRPr>
          </a:p>
        </p:txBody>
      </p:sp>
      <p:sp>
        <p:nvSpPr>
          <p:cNvPr id="14" name="Bent Arrow 13"/>
          <p:cNvSpPr/>
          <p:nvPr/>
        </p:nvSpPr>
        <p:spPr>
          <a:xfrm rot="10800000">
            <a:off x="6522560" y="4083450"/>
            <a:ext cx="1984226" cy="1699595"/>
          </a:xfrm>
          <a:prstGeom prst="bentArrow">
            <a:avLst>
              <a:gd name="adj1" fmla="val 4702"/>
              <a:gd name="adj2" fmla="val 5710"/>
              <a:gd name="adj3" fmla="val 856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tx1"/>
              </a:solidFill>
            </a:endParaRPr>
          </a:p>
        </p:txBody>
      </p:sp>
      <p:cxnSp>
        <p:nvCxnSpPr>
          <p:cNvPr id="15" name="Straight Arrow Connector 14"/>
          <p:cNvCxnSpPr>
            <a:stCxn id="5" idx="2"/>
            <a:endCxn id="16" idx="0"/>
          </p:cNvCxnSpPr>
          <p:nvPr/>
        </p:nvCxnSpPr>
        <p:spPr>
          <a:xfrm>
            <a:off x="4966937" y="3392706"/>
            <a:ext cx="281926" cy="356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15704" y="3748794"/>
            <a:ext cx="1066318"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HAL_ERROR</a:t>
            </a:r>
          </a:p>
        </p:txBody>
      </p:sp>
      <p:sp>
        <p:nvSpPr>
          <p:cNvPr id="17" name="TextBox 16"/>
          <p:cNvSpPr txBox="1"/>
          <p:nvPr/>
        </p:nvSpPr>
        <p:spPr>
          <a:xfrm>
            <a:off x="3567915" y="3736885"/>
            <a:ext cx="766557"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HAL_OK</a:t>
            </a:r>
          </a:p>
        </p:txBody>
      </p:sp>
      <p:cxnSp>
        <p:nvCxnSpPr>
          <p:cNvPr id="18" name="Straight Arrow Connector 17"/>
          <p:cNvCxnSpPr>
            <a:endCxn id="17" idx="0"/>
          </p:cNvCxnSpPr>
          <p:nvPr/>
        </p:nvCxnSpPr>
        <p:spPr>
          <a:xfrm flipH="1">
            <a:off x="3951194" y="3392706"/>
            <a:ext cx="616642" cy="344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47915" y="3772531"/>
            <a:ext cx="949299"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HAL_BUSY</a:t>
            </a:r>
          </a:p>
        </p:txBody>
      </p:sp>
      <p:cxnSp>
        <p:nvCxnSpPr>
          <p:cNvPr id="20" name="Straight Arrow Connector 19"/>
          <p:cNvCxnSpPr/>
          <p:nvPr/>
        </p:nvCxnSpPr>
        <p:spPr>
          <a:xfrm>
            <a:off x="5476181" y="3392706"/>
            <a:ext cx="851237" cy="356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079552"/>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330709" y="5917691"/>
            <a:ext cx="11448288" cy="911352"/>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377954" y="5945124"/>
            <a:ext cx="11353799" cy="81686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377952" y="5945124"/>
            <a:ext cx="11353800" cy="817244"/>
          </a:xfrm>
          <a:custGeom>
            <a:avLst/>
            <a:gdLst/>
            <a:ahLst/>
            <a:cxnLst/>
            <a:rect l="l" t="t" r="r" b="b"/>
            <a:pathLst>
              <a:path w="11353800" h="817245">
                <a:moveTo>
                  <a:pt x="0" y="816863"/>
                </a:moveTo>
                <a:lnTo>
                  <a:pt x="11353799" y="816863"/>
                </a:lnTo>
                <a:lnTo>
                  <a:pt x="11353799" y="0"/>
                </a:lnTo>
                <a:lnTo>
                  <a:pt x="0" y="0"/>
                </a:lnTo>
                <a:lnTo>
                  <a:pt x="0" y="816863"/>
                </a:lnTo>
                <a:close/>
              </a:path>
            </a:pathLst>
          </a:custGeom>
          <a:ln w="9143">
            <a:solidFill>
              <a:srgbClr val="BACC00"/>
            </a:solidFill>
          </a:ln>
        </p:spPr>
        <p:txBody>
          <a:bodyPr wrap="square" lIns="0" tIns="0" rIns="0" bIns="0" rtlCol="0"/>
          <a:lstStyle/>
          <a:p>
            <a:endParaRPr>
              <a:solidFill>
                <a:prstClr val="black"/>
              </a:solidFil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22</a:t>
            </a:r>
            <a:endParaRPr sz="1600">
              <a:solidFill>
                <a:prstClr val="black"/>
              </a:solidFill>
              <a:latin typeface="Arial"/>
              <a:cs typeface="Arial"/>
            </a:endParaRPr>
          </a:p>
        </p:txBody>
      </p:sp>
      <p:sp>
        <p:nvSpPr>
          <p:cNvPr id="7" name="object 7"/>
          <p:cNvSpPr txBox="1">
            <a:spLocks noGrp="1"/>
          </p:cNvSpPr>
          <p:nvPr>
            <p:ph type="title"/>
          </p:nvPr>
        </p:nvSpPr>
        <p:spPr>
          <a:xfrm>
            <a:off x="618135" y="75800"/>
            <a:ext cx="7915671" cy="598112"/>
          </a:xfrm>
          <a:prstGeom prst="rect">
            <a:avLst/>
          </a:prstGeom>
        </p:spPr>
        <p:txBody>
          <a:bodyPr vert="horz" wrap="square" lIns="0" tIns="0" rIns="0" bIns="0" rtlCol="0">
            <a:spAutoFit/>
          </a:bodyPr>
          <a:lstStyle/>
          <a:p>
            <a:pPr marL="914400" algn="l">
              <a:lnSpc>
                <a:spcPts val="5116"/>
              </a:lnSpc>
            </a:pPr>
            <a:r>
              <a:rPr sz="3600" spc="-35" dirty="0"/>
              <a:t>HA</a:t>
            </a:r>
            <a:r>
              <a:rPr sz="3600" spc="-25" dirty="0"/>
              <a:t>L</a:t>
            </a:r>
            <a:r>
              <a:rPr sz="3600" spc="-31" dirty="0">
                <a:latin typeface="Times New Roman"/>
                <a:cs typeface="Times New Roman"/>
              </a:rPr>
              <a:t> </a:t>
            </a:r>
            <a:r>
              <a:rPr sz="3600" spc="-25" dirty="0"/>
              <a:t>library</a:t>
            </a:r>
            <a:endParaRPr sz="3600" dirty="0">
              <a:latin typeface="Times New Roman"/>
              <a:cs typeface="Times New Roman"/>
            </a:endParaRPr>
          </a:p>
        </p:txBody>
      </p:sp>
      <p:sp>
        <p:nvSpPr>
          <p:cNvPr id="8" name="object 8"/>
          <p:cNvSpPr txBox="1"/>
          <p:nvPr/>
        </p:nvSpPr>
        <p:spPr>
          <a:xfrm>
            <a:off x="1576090" y="573776"/>
            <a:ext cx="6456045" cy="487313"/>
          </a:xfrm>
          <a:prstGeom prst="rect">
            <a:avLst/>
          </a:prstGeom>
        </p:spPr>
        <p:txBody>
          <a:bodyPr vert="horz" wrap="square" lIns="0" tIns="0" rIns="0" bIns="0" rtlCol="0">
            <a:spAutoFit/>
          </a:bodyPr>
          <a:lstStyle/>
          <a:p>
            <a:pPr marL="12701">
              <a:lnSpc>
                <a:spcPts val="3810"/>
              </a:lnSpc>
            </a:pPr>
            <a:r>
              <a:rPr sz="3200" spc="-5" dirty="0">
                <a:solidFill>
                  <a:srgbClr val="39A8DC"/>
                </a:solidFill>
                <a:latin typeface="Arial"/>
                <a:cs typeface="Arial"/>
              </a:rPr>
              <a:t>action</a:t>
            </a:r>
            <a:r>
              <a:rPr sz="3200" dirty="0">
                <a:solidFill>
                  <a:srgbClr val="39A8DC"/>
                </a:solidFill>
                <a:latin typeface="Arial"/>
                <a:cs typeface="Arial"/>
              </a:rPr>
              <a:t>s</a:t>
            </a:r>
            <a:r>
              <a:rPr sz="3200" spc="80" dirty="0">
                <a:solidFill>
                  <a:srgbClr val="39A8DC"/>
                </a:solidFill>
                <a:latin typeface="Times New Roman"/>
                <a:cs typeface="Times New Roman"/>
              </a:rPr>
              <a:t> </a:t>
            </a:r>
            <a:r>
              <a:rPr sz="3200" spc="-5" dirty="0">
                <a:solidFill>
                  <a:srgbClr val="39A8DC"/>
                </a:solidFill>
                <a:latin typeface="Arial"/>
                <a:cs typeface="Arial"/>
              </a:rPr>
              <a:t>o</a:t>
            </a:r>
            <a:r>
              <a:rPr sz="3200" dirty="0">
                <a:solidFill>
                  <a:srgbClr val="39A8DC"/>
                </a:solidFill>
                <a:latin typeface="Arial"/>
                <a:cs typeface="Arial"/>
              </a:rPr>
              <a:t>n</a:t>
            </a:r>
            <a:r>
              <a:rPr sz="3200" spc="91" dirty="0">
                <a:solidFill>
                  <a:srgbClr val="39A8DC"/>
                </a:solidFill>
                <a:latin typeface="Times New Roman"/>
                <a:cs typeface="Times New Roman"/>
              </a:rPr>
              <a:t> </a:t>
            </a:r>
            <a:r>
              <a:rPr sz="3200" spc="-15" dirty="0">
                <a:solidFill>
                  <a:srgbClr val="39A8DC"/>
                </a:solidFill>
                <a:latin typeface="Arial"/>
                <a:cs typeface="Arial"/>
              </a:rPr>
              <a:t>p</a:t>
            </a:r>
            <a:r>
              <a:rPr sz="3200" spc="-5" dirty="0">
                <a:solidFill>
                  <a:srgbClr val="39A8DC"/>
                </a:solidFill>
                <a:latin typeface="Arial"/>
                <a:cs typeface="Arial"/>
              </a:rPr>
              <a:t>erip</a:t>
            </a:r>
            <a:r>
              <a:rPr sz="3200" spc="-15" dirty="0">
                <a:solidFill>
                  <a:srgbClr val="39A8DC"/>
                </a:solidFill>
                <a:latin typeface="Arial"/>
                <a:cs typeface="Arial"/>
              </a:rPr>
              <a:t>h</a:t>
            </a:r>
            <a:r>
              <a:rPr sz="3200" spc="-5" dirty="0">
                <a:solidFill>
                  <a:srgbClr val="39A8DC"/>
                </a:solidFill>
                <a:latin typeface="Arial"/>
                <a:cs typeface="Arial"/>
              </a:rPr>
              <a:t>eral</a:t>
            </a:r>
            <a:r>
              <a:rPr sz="3200" dirty="0">
                <a:solidFill>
                  <a:srgbClr val="39A8DC"/>
                </a:solidFill>
                <a:latin typeface="Arial"/>
                <a:cs typeface="Arial"/>
              </a:rPr>
              <a:t>s</a:t>
            </a:r>
            <a:r>
              <a:rPr sz="3200" spc="35" dirty="0">
                <a:solidFill>
                  <a:srgbClr val="39A8DC"/>
                </a:solidFill>
                <a:latin typeface="Times New Roman"/>
                <a:cs typeface="Times New Roman"/>
              </a:rPr>
              <a:t> </a:t>
            </a:r>
            <a:r>
              <a:rPr sz="3200" dirty="0">
                <a:solidFill>
                  <a:srgbClr val="39A8DC"/>
                </a:solidFill>
                <a:latin typeface="Arial"/>
                <a:cs typeface="Arial"/>
              </a:rPr>
              <a:t>–</a:t>
            </a:r>
            <a:r>
              <a:rPr sz="3200" spc="-11" dirty="0">
                <a:solidFill>
                  <a:srgbClr val="39A8DC"/>
                </a:solidFill>
                <a:latin typeface="Arial"/>
                <a:cs typeface="Arial"/>
              </a:rPr>
              <a:t> </a:t>
            </a:r>
            <a:r>
              <a:rPr sz="3200" spc="-5" dirty="0">
                <a:solidFill>
                  <a:srgbClr val="39A8DC"/>
                </a:solidFill>
                <a:latin typeface="Arial"/>
                <a:cs typeface="Arial"/>
              </a:rPr>
              <a:t>DM</a:t>
            </a:r>
            <a:r>
              <a:rPr sz="3200" dirty="0">
                <a:solidFill>
                  <a:srgbClr val="39A8DC"/>
                </a:solidFill>
                <a:latin typeface="Arial"/>
                <a:cs typeface="Arial"/>
              </a:rPr>
              <a:t>A</a:t>
            </a:r>
            <a:r>
              <a:rPr sz="3200" spc="-95" dirty="0">
                <a:solidFill>
                  <a:srgbClr val="39A8DC"/>
                </a:solidFill>
                <a:latin typeface="Times New Roman"/>
                <a:cs typeface="Times New Roman"/>
              </a:rPr>
              <a:t> </a:t>
            </a:r>
            <a:r>
              <a:rPr sz="3200" dirty="0">
                <a:solidFill>
                  <a:srgbClr val="39A8DC"/>
                </a:solidFill>
                <a:latin typeface="Arial"/>
                <a:cs typeface="Arial"/>
              </a:rPr>
              <a:t>m</a:t>
            </a:r>
            <a:r>
              <a:rPr sz="3200" spc="-15" dirty="0">
                <a:solidFill>
                  <a:srgbClr val="39A8DC"/>
                </a:solidFill>
                <a:latin typeface="Arial"/>
                <a:cs typeface="Arial"/>
              </a:rPr>
              <a:t>o</a:t>
            </a:r>
            <a:r>
              <a:rPr sz="3200" spc="-5" dirty="0">
                <a:solidFill>
                  <a:srgbClr val="39A8DC"/>
                </a:solidFill>
                <a:latin typeface="Arial"/>
                <a:cs typeface="Arial"/>
              </a:rPr>
              <a:t>de</a:t>
            </a:r>
            <a:endParaRPr sz="3200" dirty="0">
              <a:solidFill>
                <a:prstClr val="black"/>
              </a:solidFill>
              <a:latin typeface="Arial"/>
              <a:cs typeface="Arial"/>
            </a:endParaRPr>
          </a:p>
        </p:txBody>
      </p:sp>
      <p:sp>
        <p:nvSpPr>
          <p:cNvPr id="9" name="object 9"/>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0" name="object 10"/>
          <p:cNvSpPr txBox="1"/>
          <p:nvPr/>
        </p:nvSpPr>
        <p:spPr>
          <a:xfrm>
            <a:off x="228698" y="1217941"/>
            <a:ext cx="11537950" cy="1692771"/>
          </a:xfrm>
          <a:prstGeom prst="rect">
            <a:avLst/>
          </a:prstGeom>
        </p:spPr>
        <p:txBody>
          <a:bodyPr vert="horz" wrap="square" lIns="0" tIns="0" rIns="0" bIns="0" rtlCol="0">
            <a:spAutoFit/>
          </a:bodyPr>
          <a:lstStyle/>
          <a:p>
            <a:pPr marL="355629" marR="5081" indent="-342928">
              <a:buFont typeface="Arial"/>
              <a:buChar char="•"/>
              <a:tabLst>
                <a:tab pos="355629" algn="l"/>
              </a:tabLst>
            </a:pPr>
            <a:r>
              <a:rPr sz="2000" dirty="0">
                <a:solidFill>
                  <a:prstClr val="black"/>
                </a:solidFill>
                <a:latin typeface="Arial"/>
                <a:cs typeface="Arial"/>
              </a:rPr>
              <a:t>The</a:t>
            </a:r>
            <a:r>
              <a:rPr sz="2000" spc="40" dirty="0">
                <a:solidFill>
                  <a:prstClr val="black"/>
                </a:solidFill>
                <a:latin typeface="Times New Roman"/>
                <a:cs typeface="Times New Roman"/>
              </a:rPr>
              <a:t> </a:t>
            </a:r>
            <a:r>
              <a:rPr sz="2000" spc="-5" dirty="0">
                <a:solidFill>
                  <a:prstClr val="black"/>
                </a:solidFill>
                <a:latin typeface="Arial"/>
                <a:cs typeface="Arial"/>
              </a:rPr>
              <a:t>HA</a:t>
            </a:r>
            <a:r>
              <a:rPr sz="2000" dirty="0">
                <a:solidFill>
                  <a:prstClr val="black"/>
                </a:solidFill>
                <a:latin typeface="Arial"/>
                <a:cs typeface="Arial"/>
              </a:rPr>
              <a:t>L</a:t>
            </a:r>
            <a:r>
              <a:rPr sz="2000" spc="-15" dirty="0">
                <a:solidFill>
                  <a:prstClr val="black"/>
                </a:solidFill>
                <a:latin typeface="Times New Roman"/>
                <a:cs typeface="Times New Roman"/>
              </a:rPr>
              <a:t> </a:t>
            </a:r>
            <a:r>
              <a:rPr sz="2000" spc="-11" dirty="0">
                <a:solidFill>
                  <a:prstClr val="black"/>
                </a:solidFill>
                <a:latin typeface="Arial"/>
                <a:cs typeface="Arial"/>
              </a:rPr>
              <a:t>f</a:t>
            </a:r>
            <a:r>
              <a:rPr sz="2000" spc="-5" dirty="0">
                <a:solidFill>
                  <a:prstClr val="black"/>
                </a:solidFill>
                <a:latin typeface="Arial"/>
                <a:cs typeface="Arial"/>
              </a:rPr>
              <a:t>un</a:t>
            </a:r>
            <a:r>
              <a:rPr sz="2000" spc="5" dirty="0">
                <a:solidFill>
                  <a:prstClr val="black"/>
                </a:solidFill>
                <a:latin typeface="Arial"/>
                <a:cs typeface="Arial"/>
              </a:rPr>
              <a:t>c</a:t>
            </a:r>
            <a:r>
              <a:rPr sz="2000" dirty="0">
                <a:solidFill>
                  <a:prstClr val="black"/>
                </a:solidFill>
                <a:latin typeface="Arial"/>
                <a:cs typeface="Arial"/>
              </a:rPr>
              <a:t>tion</a:t>
            </a:r>
            <a:r>
              <a:rPr sz="2000" spc="20" dirty="0">
                <a:solidFill>
                  <a:prstClr val="black"/>
                </a:solidFill>
                <a:latin typeface="Times New Roman"/>
                <a:cs typeface="Times New Roman"/>
              </a:rPr>
              <a:t> </a:t>
            </a:r>
            <a:r>
              <a:rPr sz="2000" dirty="0">
                <a:solidFill>
                  <a:prstClr val="black"/>
                </a:solidFill>
                <a:latin typeface="Arial"/>
                <a:cs typeface="Arial"/>
              </a:rPr>
              <a:t>returns</a:t>
            </a:r>
            <a:r>
              <a:rPr sz="2000" spc="2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Times New Roman"/>
                <a:cs typeface="Times New Roman"/>
              </a:rPr>
              <a:t> </a:t>
            </a:r>
            <a:r>
              <a:rPr sz="2000" dirty="0">
                <a:solidFill>
                  <a:prstClr val="black"/>
                </a:solidFill>
                <a:latin typeface="Arial"/>
                <a:cs typeface="Arial"/>
              </a:rPr>
              <a:t>status</a:t>
            </a:r>
            <a:r>
              <a:rPr sz="2000" spc="31" dirty="0">
                <a:solidFill>
                  <a:prstClr val="black"/>
                </a:solidFill>
                <a:latin typeface="Times New Roman"/>
                <a:cs typeface="Times New Roman"/>
              </a:rPr>
              <a:t> </a:t>
            </a:r>
            <a:r>
              <a:rPr sz="2000" spc="-5" dirty="0">
                <a:solidFill>
                  <a:prstClr val="black"/>
                </a:solidFill>
                <a:latin typeface="Arial"/>
                <a:cs typeface="Arial"/>
              </a:rPr>
              <a:t>af</a:t>
            </a:r>
            <a:r>
              <a:rPr sz="2000" spc="-11" dirty="0">
                <a:solidFill>
                  <a:prstClr val="black"/>
                </a:solidFill>
                <a:latin typeface="Arial"/>
                <a:cs typeface="Arial"/>
              </a:rPr>
              <a:t>t</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dirty="0">
                <a:solidFill>
                  <a:prstClr val="black"/>
                </a:solidFill>
                <a:latin typeface="Arial"/>
                <a:cs typeface="Arial"/>
              </a:rPr>
              <a:t>sta</a:t>
            </a:r>
            <a:r>
              <a:rPr sz="2000" spc="5" dirty="0">
                <a:solidFill>
                  <a:prstClr val="black"/>
                </a:solidFill>
                <a:latin typeface="Arial"/>
                <a:cs typeface="Arial"/>
              </a:rPr>
              <a:t>r</a:t>
            </a:r>
            <a:r>
              <a:rPr sz="2000" dirty="0">
                <a:solidFill>
                  <a:prstClr val="black"/>
                </a:solidFill>
                <a:latin typeface="Arial"/>
                <a:cs typeface="Arial"/>
              </a:rPr>
              <a:t>ting</a:t>
            </a:r>
            <a:r>
              <a:rPr sz="2000" spc="11" dirty="0">
                <a:solidFill>
                  <a:prstClr val="black"/>
                </a:solidFill>
                <a:latin typeface="Times New Roman"/>
                <a:cs typeface="Times New Roman"/>
              </a:rPr>
              <a:t> </a:t>
            </a:r>
            <a:r>
              <a:rPr sz="2000" dirty="0">
                <a:solidFill>
                  <a:prstClr val="black"/>
                </a:solidFill>
                <a:latin typeface="Arial"/>
                <a:cs typeface="Arial"/>
              </a:rPr>
              <a:t>the</a:t>
            </a:r>
            <a:r>
              <a:rPr sz="2000" spc="55" dirty="0">
                <a:solidFill>
                  <a:prstClr val="black"/>
                </a:solidFill>
                <a:latin typeface="Times New Roman"/>
                <a:cs typeface="Times New Roman"/>
              </a:rPr>
              <a:t> </a:t>
            </a:r>
            <a:r>
              <a:rPr sz="2000" spc="-5" dirty="0">
                <a:solidFill>
                  <a:prstClr val="black"/>
                </a:solidFill>
                <a:latin typeface="Arial"/>
                <a:cs typeface="Arial"/>
              </a:rPr>
              <a:t>dat</a:t>
            </a:r>
            <a:r>
              <a:rPr sz="2000" dirty="0">
                <a:solidFill>
                  <a:prstClr val="black"/>
                </a:solidFill>
                <a:latin typeface="Arial"/>
                <a:cs typeface="Arial"/>
              </a:rPr>
              <a:t>a</a:t>
            </a:r>
            <a:r>
              <a:rPr sz="2000" spc="40"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sing</a:t>
            </a:r>
            <a:r>
              <a:rPr sz="2000" spc="15" dirty="0">
                <a:solidFill>
                  <a:prstClr val="black"/>
                </a:solidFill>
                <a:latin typeface="Times New Roman"/>
                <a:cs typeface="Times New Roman"/>
              </a:rPr>
              <a:t> </a:t>
            </a:r>
            <a:r>
              <a:rPr sz="2000" dirty="0">
                <a:solidFill>
                  <a:prstClr val="black"/>
                </a:solidFill>
                <a:latin typeface="Arial"/>
                <a:cs typeface="Arial"/>
              </a:rPr>
              <a:t>through</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DM</a:t>
            </a:r>
            <a:r>
              <a:rPr sz="2000" dirty="0">
                <a:solidFill>
                  <a:prstClr val="black"/>
                </a:solidFill>
                <a:latin typeface="Arial"/>
                <a:cs typeface="Arial"/>
              </a:rPr>
              <a:t>A</a:t>
            </a:r>
            <a:r>
              <a:rPr sz="2000" spc="-71" dirty="0">
                <a:solidFill>
                  <a:prstClr val="black"/>
                </a:solidFill>
                <a:latin typeface="Times New Roman"/>
                <a:cs typeface="Times New Roman"/>
              </a:rPr>
              <a:t> </a:t>
            </a:r>
            <a:r>
              <a:rPr sz="2000" spc="-5" dirty="0">
                <a:solidFill>
                  <a:prstClr val="black"/>
                </a:solidFill>
                <a:latin typeface="Arial"/>
                <a:cs typeface="Arial"/>
              </a:rPr>
              <a:t>and</a:t>
            </a:r>
            <a:r>
              <a:rPr sz="2000" spc="-5" dirty="0">
                <a:solidFill>
                  <a:prstClr val="black"/>
                </a:solidFill>
                <a:latin typeface="Times New Roman"/>
                <a:cs typeface="Times New Roman"/>
              </a:rPr>
              <a:t> </a:t>
            </a:r>
            <a:r>
              <a:rPr sz="2000" spc="-5" dirty="0">
                <a:solidFill>
                  <a:prstClr val="black"/>
                </a:solidFill>
                <a:latin typeface="Arial"/>
                <a:cs typeface="Arial"/>
              </a:rPr>
              <a:t>af</a:t>
            </a:r>
            <a:r>
              <a:rPr sz="2000" spc="-11" dirty="0">
                <a:solidFill>
                  <a:prstClr val="black"/>
                </a:solidFill>
                <a:latin typeface="Arial"/>
                <a:cs typeface="Arial"/>
              </a:rPr>
              <a:t>t</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spc="-5" dirty="0">
                <a:solidFill>
                  <a:prstClr val="black"/>
                </a:solidFill>
                <a:latin typeface="Arial"/>
                <a:cs typeface="Arial"/>
              </a:rPr>
              <a:t>ena</a:t>
            </a:r>
            <a:r>
              <a:rPr sz="2000" spc="5" dirty="0">
                <a:solidFill>
                  <a:prstClr val="black"/>
                </a:solidFill>
                <a:latin typeface="Arial"/>
                <a:cs typeface="Arial"/>
              </a:rPr>
              <a:t>b</a:t>
            </a:r>
            <a:r>
              <a:rPr sz="2000" spc="-5" dirty="0">
                <a:solidFill>
                  <a:prstClr val="black"/>
                </a:solidFill>
                <a:latin typeface="Arial"/>
                <a:cs typeface="Arial"/>
              </a:rPr>
              <a:t>lin</a:t>
            </a:r>
            <a:r>
              <a:rPr sz="2000" dirty="0">
                <a:solidFill>
                  <a:prstClr val="black"/>
                </a:solidFill>
                <a:latin typeface="Arial"/>
                <a:cs typeface="Arial"/>
              </a:rPr>
              <a:t>g</a:t>
            </a:r>
            <a:r>
              <a:rPr sz="2000" spc="4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app</a:t>
            </a:r>
            <a:r>
              <a:rPr sz="2000" spc="5" dirty="0">
                <a:solidFill>
                  <a:prstClr val="black"/>
                </a:solidFill>
                <a:latin typeface="Arial"/>
                <a:cs typeface="Arial"/>
              </a:rPr>
              <a:t>r</a:t>
            </a:r>
            <a:r>
              <a:rPr sz="2000" spc="-5" dirty="0">
                <a:solidFill>
                  <a:prstClr val="black"/>
                </a:solidFill>
                <a:latin typeface="Arial"/>
                <a:cs typeface="Arial"/>
              </a:rPr>
              <a:t>op</a:t>
            </a:r>
            <a:r>
              <a:rPr sz="2000" spc="5" dirty="0">
                <a:solidFill>
                  <a:prstClr val="black"/>
                </a:solidFill>
                <a:latin typeface="Arial"/>
                <a:cs typeface="Arial"/>
              </a:rPr>
              <a:t>r</a:t>
            </a:r>
            <a:r>
              <a:rPr sz="2000" spc="-5" dirty="0">
                <a:solidFill>
                  <a:prstClr val="black"/>
                </a:solidFill>
                <a:latin typeface="Arial"/>
                <a:cs typeface="Arial"/>
              </a:rPr>
              <a:t>iat</a:t>
            </a:r>
            <a:r>
              <a:rPr sz="2000" dirty="0">
                <a:solidFill>
                  <a:prstClr val="black"/>
                </a:solidFill>
                <a:latin typeface="Arial"/>
                <a:cs typeface="Arial"/>
              </a:rPr>
              <a:t>e</a:t>
            </a:r>
            <a:r>
              <a:rPr sz="2000" spc="11"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MA</a:t>
            </a:r>
            <a:r>
              <a:rPr sz="2000" spc="-65" dirty="0">
                <a:solidFill>
                  <a:prstClr val="black"/>
                </a:solidFill>
                <a:latin typeface="Times New Roman"/>
                <a:cs typeface="Times New Roman"/>
              </a:rPr>
              <a:t> </a:t>
            </a:r>
            <a:r>
              <a:rPr sz="2000" spc="-5" dirty="0">
                <a:solidFill>
                  <a:prstClr val="black"/>
                </a:solidFill>
                <a:latin typeface="Arial"/>
                <a:cs typeface="Arial"/>
              </a:rPr>
              <a:t>inter</a:t>
            </a:r>
            <a:r>
              <a:rPr sz="2000" spc="5" dirty="0">
                <a:solidFill>
                  <a:prstClr val="black"/>
                </a:solidFill>
                <a:latin typeface="Arial"/>
                <a:cs typeface="Arial"/>
              </a:rPr>
              <a:t>r</a:t>
            </a:r>
            <a:r>
              <a:rPr sz="2000" spc="-5" dirty="0">
                <a:solidFill>
                  <a:prstClr val="black"/>
                </a:solidFill>
                <a:latin typeface="Arial"/>
                <a:cs typeface="Arial"/>
              </a:rPr>
              <a:t>upt.</a:t>
            </a:r>
            <a:endParaRPr sz="2000">
              <a:solidFill>
                <a:prstClr val="black"/>
              </a:solidFill>
              <a:latin typeface="Arial"/>
              <a:cs typeface="Arial"/>
            </a:endParaRPr>
          </a:p>
          <a:p>
            <a:pPr marL="355629" marR="493436" indent="-342928">
              <a:spcBef>
                <a:spcPts val="599"/>
              </a:spcBef>
              <a:buFont typeface="Arial"/>
              <a:buChar char="•"/>
              <a:tabLst>
                <a:tab pos="355629" algn="l"/>
              </a:tabLst>
            </a:pPr>
            <a:r>
              <a:rPr sz="2000" dirty="0">
                <a:solidFill>
                  <a:prstClr val="black"/>
                </a:solidFill>
                <a:latin typeface="Arial"/>
                <a:cs typeface="Arial"/>
              </a:rPr>
              <a:t>The</a:t>
            </a:r>
            <a:r>
              <a:rPr sz="2000" spc="40" dirty="0">
                <a:solidFill>
                  <a:prstClr val="black"/>
                </a:solidFill>
                <a:latin typeface="Times New Roman"/>
                <a:cs typeface="Times New Roman"/>
              </a:rPr>
              <a:t> </a:t>
            </a:r>
            <a:r>
              <a:rPr sz="2000" spc="-5" dirty="0">
                <a:solidFill>
                  <a:prstClr val="black"/>
                </a:solidFill>
                <a:latin typeface="Arial"/>
                <a:cs typeface="Arial"/>
              </a:rPr>
              <a:t>en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o</a:t>
            </a:r>
            <a:r>
              <a:rPr sz="2000" dirty="0">
                <a:solidFill>
                  <a:prstClr val="black"/>
                </a:solidFill>
                <a:latin typeface="Arial"/>
                <a:cs typeface="Arial"/>
              </a:rPr>
              <a:t>f</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ope</a:t>
            </a:r>
            <a:r>
              <a:rPr sz="2000" spc="5" dirty="0">
                <a:solidFill>
                  <a:prstClr val="black"/>
                </a:solidFill>
                <a:latin typeface="Arial"/>
                <a:cs typeface="Arial"/>
              </a:rPr>
              <a:t>r</a:t>
            </a:r>
            <a:r>
              <a:rPr sz="2000" spc="-5" dirty="0">
                <a:solidFill>
                  <a:prstClr val="black"/>
                </a:solidFill>
                <a:latin typeface="Arial"/>
                <a:cs typeface="Arial"/>
              </a:rPr>
              <a:t>atio</a:t>
            </a:r>
            <a:r>
              <a:rPr sz="2000" dirty="0">
                <a:solidFill>
                  <a:prstClr val="black"/>
                </a:solidFill>
                <a:latin typeface="Arial"/>
                <a:cs typeface="Arial"/>
              </a:rPr>
              <a:t>n</a:t>
            </a:r>
            <a:r>
              <a:rPr sz="2000" spc="1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indi</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40"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y</a:t>
            </a:r>
            <a:r>
              <a:rPr sz="2000" spc="35" dirty="0">
                <a:solidFill>
                  <a:prstClr val="black"/>
                </a:solidFill>
                <a:latin typeface="Times New Roman"/>
                <a:cs typeface="Times New Roman"/>
              </a:rPr>
              <a:t> </a:t>
            </a:r>
            <a:r>
              <a:rPr sz="2000" dirty="0">
                <a:solidFill>
                  <a:prstClr val="black"/>
                </a:solidFill>
                <a:latin typeface="Arial"/>
                <a:cs typeface="Arial"/>
              </a:rPr>
              <a:t>a</a:t>
            </a:r>
            <a:r>
              <a:rPr sz="2000" spc="55" dirty="0">
                <a:solidFill>
                  <a:prstClr val="black"/>
                </a:solidFill>
                <a:latin typeface="Times New Roman"/>
                <a:cs typeface="Times New Roman"/>
              </a:rPr>
              <a:t> </a:t>
            </a:r>
            <a:r>
              <a:rPr sz="2000" dirty="0">
                <a:solidFill>
                  <a:prstClr val="black"/>
                </a:solidFill>
                <a:latin typeface="Arial"/>
                <a:cs typeface="Arial"/>
              </a:rPr>
              <a:t>callback</a:t>
            </a:r>
            <a:r>
              <a:rPr sz="2000" spc="35"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c</a:t>
            </a:r>
            <a:r>
              <a:rPr sz="2000" spc="-5" dirty="0">
                <a:solidFill>
                  <a:prstClr val="black"/>
                </a:solidFill>
                <a:latin typeface="Arial"/>
                <a:cs typeface="Arial"/>
              </a:rPr>
              <a:t>lar</a:t>
            </a:r>
            <a:r>
              <a:rPr sz="2000" spc="5" dirty="0">
                <a:solidFill>
                  <a:prstClr val="black"/>
                </a:solidFill>
                <a:latin typeface="Arial"/>
                <a:cs typeface="Arial"/>
              </a:rPr>
              <a:t>e</a:t>
            </a:r>
            <a:r>
              <a:rPr sz="2000" dirty="0">
                <a:solidFill>
                  <a:prstClr val="black"/>
                </a:solidFill>
                <a:latin typeface="Arial"/>
                <a:cs typeface="Arial"/>
              </a:rPr>
              <a:t>d</a:t>
            </a:r>
            <a:r>
              <a:rPr sz="2000" spc="15" dirty="0">
                <a:solidFill>
                  <a:prstClr val="black"/>
                </a:solidFill>
                <a:latin typeface="Times New Roman"/>
                <a:cs typeface="Times New Roman"/>
              </a:rPr>
              <a:t> </a:t>
            </a:r>
            <a:r>
              <a:rPr sz="2000" spc="-5" dirty="0">
                <a:solidFill>
                  <a:prstClr val="black"/>
                </a:solidFill>
                <a:latin typeface="Arial"/>
                <a:cs typeface="Arial"/>
              </a:rPr>
              <a:t>a</a:t>
            </a:r>
            <a:r>
              <a:rPr sz="2000" dirty="0">
                <a:solidFill>
                  <a:prstClr val="black"/>
                </a:solidFill>
                <a:latin typeface="Arial"/>
                <a:cs typeface="Arial"/>
              </a:rPr>
              <a:t>s</a:t>
            </a:r>
            <a:r>
              <a:rPr sz="2000" spc="45" dirty="0">
                <a:solidFill>
                  <a:prstClr val="black"/>
                </a:solidFill>
                <a:latin typeface="Times New Roman"/>
                <a:cs typeface="Times New Roman"/>
              </a:rPr>
              <a:t> </a:t>
            </a:r>
            <a:r>
              <a:rPr sz="2000" dirty="0">
                <a:solidFill>
                  <a:prstClr val="black"/>
                </a:solidFill>
                <a:latin typeface="Arial"/>
                <a:cs typeface="Arial"/>
              </a:rPr>
              <a:t>a</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spc="-5" dirty="0">
                <a:solidFill>
                  <a:prstClr val="black"/>
                </a:solidFill>
                <a:latin typeface="Arial"/>
                <a:cs typeface="Arial"/>
              </a:rPr>
              <a:t>un</a:t>
            </a:r>
            <a:r>
              <a:rPr sz="2000" spc="5" dirty="0">
                <a:solidFill>
                  <a:prstClr val="black"/>
                </a:solidFill>
                <a:latin typeface="Arial"/>
                <a:cs typeface="Arial"/>
              </a:rPr>
              <a:t>c</a:t>
            </a:r>
            <a:r>
              <a:rPr sz="2000" dirty="0">
                <a:solidFill>
                  <a:prstClr val="black"/>
                </a:solidFill>
                <a:latin typeface="Arial"/>
                <a:cs typeface="Arial"/>
              </a:rPr>
              <a:t>tion</a:t>
            </a:r>
            <a:r>
              <a:rPr sz="2000" spc="20" dirty="0">
                <a:solidFill>
                  <a:prstClr val="black"/>
                </a:solidFill>
                <a:latin typeface="Times New Roman"/>
                <a:cs typeface="Times New Roman"/>
              </a:rPr>
              <a:t> </a:t>
            </a:r>
            <a:r>
              <a:rPr sz="2000" spc="5" dirty="0">
                <a:solidFill>
                  <a:prstClr val="black"/>
                </a:solidFill>
                <a:latin typeface="Arial"/>
                <a:cs typeface="Arial"/>
              </a:rPr>
              <a:t>w</a:t>
            </a:r>
            <a:r>
              <a:rPr sz="2000" spc="-5" dirty="0">
                <a:solidFill>
                  <a:prstClr val="black"/>
                </a:solidFill>
                <a:latin typeface="Arial"/>
                <a:cs typeface="Arial"/>
              </a:rPr>
              <a:t>it</a:t>
            </a:r>
            <a:r>
              <a:rPr sz="2000" dirty="0">
                <a:solidFill>
                  <a:prstClr val="black"/>
                </a:solidFill>
                <a:latin typeface="Arial"/>
                <a:cs typeface="Arial"/>
              </a:rPr>
              <a:t>h</a:t>
            </a:r>
            <a:r>
              <a:rPr sz="2000" spc="45" dirty="0">
                <a:solidFill>
                  <a:prstClr val="black"/>
                </a:solidFill>
                <a:latin typeface="Times New Roman"/>
                <a:cs typeface="Times New Roman"/>
              </a:rPr>
              <a:t> </a:t>
            </a:r>
            <a:r>
              <a:rPr sz="2000" dirty="0">
                <a:solidFill>
                  <a:prstClr val="black"/>
                </a:solidFill>
                <a:latin typeface="Arial"/>
                <a:cs typeface="Arial"/>
              </a:rPr>
              <a:t>a</a:t>
            </a:r>
            <a:r>
              <a:rPr sz="2000" spc="51" dirty="0">
                <a:solidFill>
                  <a:prstClr val="black"/>
                </a:solidFill>
                <a:latin typeface="Times New Roman"/>
                <a:cs typeface="Times New Roman"/>
              </a:rPr>
              <a:t> </a:t>
            </a:r>
            <a:r>
              <a:rPr sz="2000" b="1" spc="31" dirty="0">
                <a:solidFill>
                  <a:srgbClr val="FF0000"/>
                </a:solidFill>
                <a:latin typeface="Arial"/>
                <a:cs typeface="Arial"/>
              </a:rPr>
              <a:t>w</a:t>
            </a:r>
            <a:r>
              <a:rPr sz="2000" b="1" spc="-5" dirty="0">
                <a:solidFill>
                  <a:srgbClr val="FF0000"/>
                </a:solidFill>
                <a:latin typeface="Arial"/>
                <a:cs typeface="Arial"/>
              </a:rPr>
              <a:t>ea</a:t>
            </a:r>
            <a:r>
              <a:rPr sz="2000" b="1" dirty="0">
                <a:solidFill>
                  <a:srgbClr val="FF0000"/>
                </a:solidFill>
                <a:latin typeface="Arial"/>
                <a:cs typeface="Arial"/>
              </a:rPr>
              <a:t>k</a:t>
            </a:r>
            <a:r>
              <a:rPr sz="2000" b="1" spc="11" dirty="0">
                <a:solidFill>
                  <a:srgbClr val="FF0000"/>
                </a:solidFill>
                <a:latin typeface="Times New Roman"/>
                <a:cs typeface="Times New Roman"/>
              </a:rPr>
              <a:t> </a:t>
            </a:r>
            <a:r>
              <a:rPr sz="2000" spc="-5" dirty="0">
                <a:solidFill>
                  <a:prstClr val="black"/>
                </a:solidFill>
                <a:latin typeface="Arial"/>
                <a:cs typeface="Arial"/>
              </a:rPr>
              <a:t>at</a:t>
            </a:r>
            <a:r>
              <a:rPr sz="2000" spc="-11" dirty="0">
                <a:solidFill>
                  <a:prstClr val="black"/>
                </a:solidFill>
                <a:latin typeface="Arial"/>
                <a:cs typeface="Arial"/>
              </a:rPr>
              <a:t>t</a:t>
            </a:r>
            <a:r>
              <a:rPr sz="2000" dirty="0">
                <a:solidFill>
                  <a:prstClr val="black"/>
                </a:solidFill>
                <a:latin typeface="Arial"/>
                <a:cs typeface="Arial"/>
              </a:rPr>
              <a:t>rib</a:t>
            </a:r>
            <a:r>
              <a:rPr sz="2000" spc="5" dirty="0">
                <a:solidFill>
                  <a:prstClr val="black"/>
                </a:solidFill>
                <a:latin typeface="Arial"/>
                <a:cs typeface="Arial"/>
              </a:rPr>
              <a:t>u</a:t>
            </a:r>
            <a:r>
              <a:rPr sz="2000" dirty="0">
                <a:solidFill>
                  <a:prstClr val="black"/>
                </a:solidFill>
                <a:latin typeface="Arial"/>
                <a:cs typeface="Arial"/>
              </a:rPr>
              <a:t>te.</a:t>
            </a:r>
            <a:r>
              <a:rPr sz="200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t</a:t>
            </a:r>
            <a:r>
              <a:rPr sz="2000" spc="3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a</a:t>
            </a:r>
            <a:r>
              <a:rPr sz="2000" dirty="0">
                <a:solidFill>
                  <a:prstClr val="black"/>
                </a:solidFill>
                <a:latin typeface="Arial"/>
                <a:cs typeface="Arial"/>
              </a:rPr>
              <a:t>n</a:t>
            </a:r>
            <a:r>
              <a:rPr sz="2000" spc="40"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a</a:t>
            </a:r>
            <a:r>
              <a:rPr sz="2000" dirty="0">
                <a:solidFill>
                  <a:prstClr val="black"/>
                </a:solidFill>
                <a:latin typeface="Arial"/>
                <a:cs typeface="Arial"/>
              </a:rPr>
              <a:t>fely</a:t>
            </a:r>
            <a:r>
              <a:rPr sz="2000" spc="45" dirty="0">
                <a:solidFill>
                  <a:prstClr val="black"/>
                </a:solidFill>
                <a:latin typeface="Times New Roman"/>
                <a:cs typeface="Times New Roman"/>
              </a:rPr>
              <a:t> </a:t>
            </a:r>
            <a:r>
              <a:rPr sz="2000" dirty="0">
                <a:solidFill>
                  <a:prstClr val="black"/>
                </a:solidFill>
                <a:latin typeface="Arial"/>
                <a:cs typeface="Arial"/>
              </a:rPr>
              <a:t>cu</a:t>
            </a:r>
            <a:r>
              <a:rPr sz="2000" spc="5" dirty="0">
                <a:solidFill>
                  <a:prstClr val="black"/>
                </a:solidFill>
                <a:latin typeface="Arial"/>
                <a:cs typeface="Arial"/>
              </a:rPr>
              <a:t>s</a:t>
            </a:r>
            <a:r>
              <a:rPr sz="2000" dirty="0">
                <a:solidFill>
                  <a:prstClr val="black"/>
                </a:solidFill>
                <a:latin typeface="Arial"/>
                <a:cs typeface="Arial"/>
              </a:rPr>
              <a:t>tomized</a:t>
            </a:r>
            <a:r>
              <a:rPr sz="2000" dirty="0">
                <a:solidFill>
                  <a:prstClr val="black"/>
                </a:solidFill>
                <a:latin typeface="Times New Roman"/>
                <a:cs typeface="Times New Roman"/>
              </a:rPr>
              <a:t> </a:t>
            </a:r>
            <a:r>
              <a:rPr sz="2000" dirty="0">
                <a:solidFill>
                  <a:prstClr val="black"/>
                </a:solidFill>
                <a:latin typeface="Arial"/>
                <a:cs typeface="Arial"/>
              </a:rPr>
              <a:t>(overw</a:t>
            </a:r>
            <a:r>
              <a:rPr sz="2000" spc="5" dirty="0">
                <a:solidFill>
                  <a:prstClr val="black"/>
                </a:solidFill>
                <a:latin typeface="Arial"/>
                <a:cs typeface="Arial"/>
              </a:rPr>
              <a:t>r</a:t>
            </a:r>
            <a:r>
              <a:rPr sz="2000" spc="-5" dirty="0">
                <a:solidFill>
                  <a:prstClr val="black"/>
                </a:solidFill>
                <a:latin typeface="Arial"/>
                <a:cs typeface="Arial"/>
              </a:rPr>
              <a:t>it</a:t>
            </a:r>
            <a:r>
              <a:rPr sz="2000" spc="-15" dirty="0">
                <a:solidFill>
                  <a:prstClr val="black"/>
                </a:solidFill>
                <a:latin typeface="Arial"/>
                <a:cs typeface="Arial"/>
              </a:rPr>
              <a:t>t</a:t>
            </a:r>
            <a:r>
              <a:rPr sz="2000" spc="-5" dirty="0">
                <a:solidFill>
                  <a:prstClr val="black"/>
                </a:solidFill>
                <a:latin typeface="Arial"/>
                <a:cs typeface="Arial"/>
              </a:rPr>
              <a:t>en</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y</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USE</a:t>
            </a:r>
            <a:r>
              <a:rPr sz="2000" dirty="0">
                <a:solidFill>
                  <a:prstClr val="black"/>
                </a:solidFill>
                <a:latin typeface="Arial"/>
                <a:cs typeface="Arial"/>
              </a:rPr>
              <a:t>R</a:t>
            </a:r>
            <a:r>
              <a:rPr sz="2000" spc="55" dirty="0">
                <a:solidFill>
                  <a:prstClr val="black"/>
                </a:solidFill>
                <a:latin typeface="Times New Roman"/>
                <a:cs typeface="Times New Roman"/>
              </a:rPr>
              <a:t> </a:t>
            </a:r>
            <a:r>
              <a:rPr sz="2000" spc="-5" dirty="0">
                <a:solidFill>
                  <a:prstClr val="black"/>
                </a:solidFill>
                <a:latin typeface="Arial"/>
                <a:cs typeface="Arial"/>
              </a:rPr>
              <a:t>CO</a:t>
            </a:r>
            <a:r>
              <a:rPr sz="2000" dirty="0">
                <a:solidFill>
                  <a:prstClr val="black"/>
                </a:solidFill>
                <a:latin typeface="Arial"/>
                <a:cs typeface="Arial"/>
              </a:rPr>
              <a:t>DE</a:t>
            </a:r>
            <a:r>
              <a:rPr sz="2000" spc="60"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ction</a:t>
            </a:r>
            <a:r>
              <a:rPr sz="2000" spc="31" dirty="0">
                <a:solidFill>
                  <a:prstClr val="black"/>
                </a:solidFill>
                <a:latin typeface="Times New Roman"/>
                <a:cs typeface="Times New Roman"/>
              </a:rPr>
              <a:t> </a:t>
            </a:r>
            <a:r>
              <a:rPr sz="2000" dirty="0">
                <a:solidFill>
                  <a:prstClr val="black"/>
                </a:solidFill>
                <a:latin typeface="Arial"/>
                <a:cs typeface="Arial"/>
              </a:rPr>
              <a:t>then.</a:t>
            </a:r>
            <a:endParaRPr sz="2000">
              <a:solidFill>
                <a:prstClr val="black"/>
              </a:solidFill>
              <a:latin typeface="Arial"/>
              <a:cs typeface="Arial"/>
            </a:endParaRPr>
          </a:p>
          <a:p>
            <a:pPr marL="355629" indent="-342928">
              <a:spcBef>
                <a:spcPts val="599"/>
              </a:spcBef>
              <a:buFont typeface="Arial"/>
              <a:buChar char="•"/>
              <a:tabLst>
                <a:tab pos="355629" algn="l"/>
              </a:tabLst>
            </a:pPr>
            <a:r>
              <a:rPr sz="2000" dirty="0">
                <a:solidFill>
                  <a:prstClr val="black"/>
                </a:solidFill>
                <a:latin typeface="Arial"/>
                <a:cs typeface="Arial"/>
              </a:rPr>
              <a:t>For</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DM</a:t>
            </a:r>
            <a:r>
              <a:rPr sz="2000" dirty="0">
                <a:solidFill>
                  <a:prstClr val="black"/>
                </a:solidFill>
                <a:latin typeface="Arial"/>
                <a:cs typeface="Arial"/>
              </a:rPr>
              <a:t>A</a:t>
            </a:r>
            <a:r>
              <a:rPr sz="2000" spc="-71" dirty="0">
                <a:solidFill>
                  <a:prstClr val="black"/>
                </a:solidFill>
                <a:latin typeface="Times New Roman"/>
                <a:cs typeface="Times New Roman"/>
              </a:rPr>
              <a:t> </a:t>
            </a:r>
            <a:r>
              <a:rPr sz="2000" dirty="0">
                <a:solidFill>
                  <a:prstClr val="black"/>
                </a:solidFill>
                <a:latin typeface="Arial"/>
                <a:cs typeface="Arial"/>
              </a:rPr>
              <a:t>mode,</a:t>
            </a:r>
            <a:r>
              <a:rPr sz="2000" spc="35" dirty="0">
                <a:solidFill>
                  <a:prstClr val="black"/>
                </a:solidFill>
                <a:latin typeface="Times New Roman"/>
                <a:cs typeface="Times New Roman"/>
              </a:rPr>
              <a:t> </a:t>
            </a:r>
            <a:r>
              <a:rPr sz="2000" dirty="0">
                <a:solidFill>
                  <a:prstClr val="black"/>
                </a:solidFill>
                <a:latin typeface="Arial"/>
                <a:cs typeface="Arial"/>
              </a:rPr>
              <a:t>three</a:t>
            </a:r>
            <a:r>
              <a:rPr sz="2000" spc="25" dirty="0">
                <a:solidFill>
                  <a:prstClr val="black"/>
                </a:solidFill>
                <a:latin typeface="Times New Roman"/>
                <a:cs typeface="Times New Roman"/>
              </a:rPr>
              <a:t> </a:t>
            </a:r>
            <a:r>
              <a:rPr sz="2000" dirty="0">
                <a:solidFill>
                  <a:prstClr val="black"/>
                </a:solidFill>
                <a:latin typeface="Arial"/>
                <a:cs typeface="Arial"/>
              </a:rPr>
              <a:t>functions</a:t>
            </a:r>
            <a:r>
              <a:rPr sz="2000" spc="15" dirty="0">
                <a:solidFill>
                  <a:prstClr val="black"/>
                </a:solidFill>
                <a:latin typeface="Times New Roman"/>
                <a:cs typeface="Times New Roman"/>
              </a:rPr>
              <a:t> </a:t>
            </a:r>
            <a:r>
              <a:rPr sz="2000" spc="-5" dirty="0">
                <a:solidFill>
                  <a:prstClr val="black"/>
                </a:solidFill>
                <a:latin typeface="Arial"/>
                <a:cs typeface="Arial"/>
              </a:rPr>
              <a:t>a</a:t>
            </a:r>
            <a:r>
              <a:rPr sz="2000" dirty="0">
                <a:solidFill>
                  <a:prstClr val="black"/>
                </a:solidFill>
                <a:latin typeface="Arial"/>
                <a:cs typeface="Arial"/>
              </a:rPr>
              <a:t>re</a:t>
            </a:r>
            <a:r>
              <a:rPr sz="2000" spc="40"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c</a:t>
            </a:r>
            <a:r>
              <a:rPr sz="2000" spc="-5" dirty="0">
                <a:solidFill>
                  <a:prstClr val="black"/>
                </a:solidFill>
                <a:latin typeface="Arial"/>
                <a:cs typeface="Arial"/>
              </a:rPr>
              <a:t>lar</a:t>
            </a:r>
            <a:r>
              <a:rPr sz="2000" spc="5" dirty="0">
                <a:solidFill>
                  <a:prstClr val="black"/>
                </a:solidFill>
                <a:latin typeface="Arial"/>
                <a:cs typeface="Arial"/>
              </a:rPr>
              <a:t>e</a:t>
            </a:r>
            <a:r>
              <a:rPr sz="2000" dirty="0">
                <a:solidFill>
                  <a:prstClr val="black"/>
                </a:solidFill>
                <a:latin typeface="Arial"/>
                <a:cs typeface="Arial"/>
              </a:rPr>
              <a:t>d</a:t>
            </a:r>
            <a:r>
              <a:rPr sz="2000" spc="1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r</a:t>
            </a:r>
            <a:r>
              <a:rPr sz="2000" spc="-5" dirty="0">
                <a:solidFill>
                  <a:prstClr val="black"/>
                </a:solidFill>
                <a:latin typeface="Arial"/>
                <a:cs typeface="Arial"/>
              </a:rPr>
              <a:t>i</a:t>
            </a:r>
            <a:r>
              <a:rPr sz="2000" spc="-11" dirty="0">
                <a:solidFill>
                  <a:prstClr val="black"/>
                </a:solidFill>
                <a:latin typeface="Arial"/>
                <a:cs typeface="Arial"/>
              </a:rPr>
              <a:t>v</a:t>
            </a:r>
            <a:r>
              <a:rPr sz="2000" spc="-5" dirty="0">
                <a:solidFill>
                  <a:prstClr val="black"/>
                </a:solidFill>
                <a:latin typeface="Arial"/>
                <a:cs typeface="Arial"/>
              </a:rPr>
              <a:t>e</a:t>
            </a:r>
            <a:r>
              <a:rPr sz="2000" dirty="0">
                <a:solidFill>
                  <a:prstClr val="black"/>
                </a:solidFill>
                <a:latin typeface="Arial"/>
                <a:cs typeface="Arial"/>
              </a:rPr>
              <a:t>r:</a:t>
            </a:r>
            <a:endParaRPr sz="2000">
              <a:solidFill>
                <a:prstClr val="black"/>
              </a:solidFill>
              <a:latin typeface="Arial"/>
              <a:cs typeface="Arial"/>
            </a:endParaRPr>
          </a:p>
        </p:txBody>
      </p:sp>
      <p:sp>
        <p:nvSpPr>
          <p:cNvPr id="11" name="object 11"/>
          <p:cNvSpPr txBox="1"/>
          <p:nvPr/>
        </p:nvSpPr>
        <p:spPr>
          <a:xfrm>
            <a:off x="838613" y="2952164"/>
            <a:ext cx="3782695" cy="1338828"/>
          </a:xfrm>
          <a:prstGeom prst="rect">
            <a:avLst/>
          </a:prstGeom>
        </p:spPr>
        <p:txBody>
          <a:bodyPr vert="horz" wrap="square" lIns="0" tIns="0" rIns="0" bIns="0" rtlCol="0">
            <a:spAutoFit/>
          </a:bodyPr>
          <a:lstStyle/>
          <a:p>
            <a:pPr marL="355629" indent="-342928">
              <a:buFont typeface="Arial"/>
              <a:buChar char="•"/>
              <a:tabLst>
                <a:tab pos="355629" algn="l"/>
              </a:tabLst>
            </a:pPr>
            <a:r>
              <a:rPr spc="-5" dirty="0">
                <a:solidFill>
                  <a:prstClr val="black"/>
                </a:solidFill>
                <a:latin typeface="Courier New"/>
                <a:cs typeface="Courier New"/>
              </a:rPr>
              <a:t>HA</a:t>
            </a:r>
            <a:r>
              <a:rPr spc="-15" dirty="0">
                <a:solidFill>
                  <a:prstClr val="black"/>
                </a:solidFill>
                <a:latin typeface="Courier New"/>
                <a:cs typeface="Courier New"/>
              </a:rPr>
              <a:t>L</a:t>
            </a:r>
            <a:r>
              <a:rPr spc="-5" dirty="0">
                <a:solidFill>
                  <a:prstClr val="black"/>
                </a:solidFill>
                <a:latin typeface="Courier New"/>
                <a:cs typeface="Courier New"/>
              </a:rPr>
              <a:t>_</a:t>
            </a:r>
            <a:r>
              <a:rPr spc="-15" dirty="0">
                <a:solidFill>
                  <a:prstClr val="black"/>
                </a:solidFill>
                <a:latin typeface="Courier New"/>
                <a:cs typeface="Courier New"/>
              </a:rPr>
              <a:t>P</a:t>
            </a:r>
            <a:r>
              <a:rPr spc="-5" dirty="0">
                <a:solidFill>
                  <a:prstClr val="black"/>
                </a:solidFill>
                <a:latin typeface="Courier New"/>
                <a:cs typeface="Courier New"/>
              </a:rPr>
              <a:t>PP</a:t>
            </a:r>
            <a:r>
              <a:rPr spc="-15" dirty="0">
                <a:solidFill>
                  <a:prstClr val="black"/>
                </a:solidFill>
                <a:latin typeface="Courier New"/>
                <a:cs typeface="Courier New"/>
              </a:rPr>
              <a:t>_</a:t>
            </a:r>
            <a:r>
              <a:rPr spc="-5" dirty="0">
                <a:solidFill>
                  <a:prstClr val="black"/>
                </a:solidFill>
                <a:latin typeface="Courier New"/>
                <a:cs typeface="Courier New"/>
              </a:rPr>
              <a:t>P</a:t>
            </a:r>
            <a:r>
              <a:rPr spc="-15" dirty="0">
                <a:solidFill>
                  <a:prstClr val="black"/>
                </a:solidFill>
                <a:latin typeface="Courier New"/>
                <a:cs typeface="Courier New"/>
              </a:rPr>
              <a:t>ro</a:t>
            </a:r>
            <a:r>
              <a:rPr spc="-5" dirty="0">
                <a:solidFill>
                  <a:prstClr val="black"/>
                </a:solidFill>
                <a:latin typeface="Courier New"/>
                <a:cs typeface="Courier New"/>
              </a:rPr>
              <a:t>ce</a:t>
            </a:r>
            <a:r>
              <a:rPr spc="-15" dirty="0">
                <a:solidFill>
                  <a:prstClr val="black"/>
                </a:solidFill>
                <a:latin typeface="Courier New"/>
                <a:cs typeface="Courier New"/>
              </a:rPr>
              <a:t>s</a:t>
            </a:r>
            <a:r>
              <a:rPr spc="-5" dirty="0">
                <a:solidFill>
                  <a:prstClr val="black"/>
                </a:solidFill>
                <a:latin typeface="Courier New"/>
                <a:cs typeface="Courier New"/>
              </a:rPr>
              <a:t>s</a:t>
            </a:r>
            <a:r>
              <a:rPr spc="-15" dirty="0">
                <a:solidFill>
                  <a:prstClr val="black"/>
                </a:solidFill>
                <a:latin typeface="Courier New"/>
                <a:cs typeface="Courier New"/>
              </a:rPr>
              <a:t>_</a:t>
            </a:r>
            <a:r>
              <a:rPr spc="-5" dirty="0">
                <a:solidFill>
                  <a:prstClr val="black"/>
                </a:solidFill>
                <a:latin typeface="Courier New"/>
                <a:cs typeface="Courier New"/>
              </a:rPr>
              <a:t>DM</a:t>
            </a:r>
            <a:r>
              <a:rPr spc="-11" dirty="0">
                <a:solidFill>
                  <a:prstClr val="black"/>
                </a:solidFill>
                <a:latin typeface="Courier New"/>
                <a:cs typeface="Courier New"/>
              </a:rPr>
              <a:t>A</a:t>
            </a:r>
            <a:r>
              <a:rPr spc="-5" dirty="0">
                <a:solidFill>
                  <a:prstClr val="black"/>
                </a:solidFill>
                <a:latin typeface="Courier New"/>
                <a:cs typeface="Courier New"/>
              </a:rPr>
              <a:t>(</a:t>
            </a:r>
            <a:r>
              <a:rPr spc="-15" dirty="0">
                <a:solidFill>
                  <a:prstClr val="black"/>
                </a:solidFill>
                <a:latin typeface="Courier New"/>
                <a:cs typeface="Courier New"/>
              </a:rPr>
              <a:t>)</a:t>
            </a:r>
            <a:r>
              <a:rPr dirty="0">
                <a:solidFill>
                  <a:prstClr val="black"/>
                </a:solidFill>
                <a:latin typeface="Courier New"/>
                <a:cs typeface="Courier New"/>
              </a:rPr>
              <a:t>;</a:t>
            </a:r>
            <a:endParaRPr>
              <a:solidFill>
                <a:prstClr val="black"/>
              </a:solidFill>
              <a:latin typeface="Courier New"/>
              <a:cs typeface="Courier New"/>
            </a:endParaRPr>
          </a:p>
          <a:p>
            <a:pPr marL="355629" indent="-342928">
              <a:spcBef>
                <a:spcPts val="599"/>
              </a:spcBef>
              <a:buFont typeface="Arial"/>
              <a:buChar char="•"/>
              <a:tabLst>
                <a:tab pos="355629" algn="l"/>
              </a:tabLst>
            </a:pPr>
            <a:r>
              <a:rPr spc="-5" dirty="0">
                <a:solidFill>
                  <a:prstClr val="black"/>
                </a:solidFill>
                <a:latin typeface="Courier New"/>
                <a:cs typeface="Courier New"/>
              </a:rPr>
              <a:t>HA</a:t>
            </a:r>
            <a:r>
              <a:rPr spc="-15" dirty="0">
                <a:solidFill>
                  <a:prstClr val="black"/>
                </a:solidFill>
                <a:latin typeface="Courier New"/>
                <a:cs typeface="Courier New"/>
              </a:rPr>
              <a:t>L</a:t>
            </a:r>
            <a:r>
              <a:rPr spc="-5" dirty="0">
                <a:solidFill>
                  <a:prstClr val="black"/>
                </a:solidFill>
                <a:latin typeface="Courier New"/>
                <a:cs typeface="Courier New"/>
              </a:rPr>
              <a:t>_</a:t>
            </a:r>
            <a:r>
              <a:rPr spc="-15" dirty="0">
                <a:solidFill>
                  <a:prstClr val="black"/>
                </a:solidFill>
                <a:latin typeface="Courier New"/>
                <a:cs typeface="Courier New"/>
              </a:rPr>
              <a:t>P</a:t>
            </a:r>
            <a:r>
              <a:rPr spc="-5" dirty="0">
                <a:solidFill>
                  <a:prstClr val="black"/>
                </a:solidFill>
                <a:latin typeface="Courier New"/>
                <a:cs typeface="Courier New"/>
              </a:rPr>
              <a:t>PP</a:t>
            </a:r>
            <a:r>
              <a:rPr spc="-15" dirty="0">
                <a:solidFill>
                  <a:prstClr val="black"/>
                </a:solidFill>
                <a:latin typeface="Courier New"/>
                <a:cs typeface="Courier New"/>
              </a:rPr>
              <a:t>_</a:t>
            </a:r>
            <a:r>
              <a:rPr spc="-5" dirty="0">
                <a:solidFill>
                  <a:prstClr val="black"/>
                </a:solidFill>
                <a:latin typeface="Courier New"/>
                <a:cs typeface="Courier New"/>
              </a:rPr>
              <a:t>D</a:t>
            </a:r>
            <a:r>
              <a:rPr spc="-15" dirty="0">
                <a:solidFill>
                  <a:prstClr val="black"/>
                </a:solidFill>
                <a:latin typeface="Courier New"/>
                <a:cs typeface="Courier New"/>
              </a:rPr>
              <a:t>MA</a:t>
            </a:r>
            <a:r>
              <a:rPr spc="-5" dirty="0">
                <a:solidFill>
                  <a:prstClr val="black"/>
                </a:solidFill>
                <a:latin typeface="Courier New"/>
                <a:cs typeface="Courier New"/>
              </a:rPr>
              <a:t>_I</a:t>
            </a:r>
            <a:r>
              <a:rPr spc="-15" dirty="0">
                <a:solidFill>
                  <a:prstClr val="black"/>
                </a:solidFill>
                <a:latin typeface="Courier New"/>
                <a:cs typeface="Courier New"/>
              </a:rPr>
              <a:t>R</a:t>
            </a:r>
            <a:r>
              <a:rPr spc="-5" dirty="0">
                <a:solidFill>
                  <a:prstClr val="black"/>
                </a:solidFill>
                <a:latin typeface="Courier New"/>
                <a:cs typeface="Courier New"/>
              </a:rPr>
              <a:t>Q</a:t>
            </a:r>
            <a:r>
              <a:rPr spc="-15" dirty="0">
                <a:solidFill>
                  <a:prstClr val="black"/>
                </a:solidFill>
                <a:latin typeface="Courier New"/>
                <a:cs typeface="Courier New"/>
              </a:rPr>
              <a:t>H</a:t>
            </a:r>
            <a:r>
              <a:rPr spc="-5" dirty="0">
                <a:solidFill>
                  <a:prstClr val="black"/>
                </a:solidFill>
                <a:latin typeface="Courier New"/>
                <a:cs typeface="Courier New"/>
              </a:rPr>
              <a:t>an</a:t>
            </a:r>
            <a:r>
              <a:rPr spc="-15" dirty="0">
                <a:solidFill>
                  <a:prstClr val="black"/>
                </a:solidFill>
                <a:latin typeface="Courier New"/>
                <a:cs typeface="Courier New"/>
              </a:rPr>
              <a:t>d</a:t>
            </a:r>
            <a:r>
              <a:rPr spc="-5" dirty="0">
                <a:solidFill>
                  <a:prstClr val="black"/>
                </a:solidFill>
                <a:latin typeface="Courier New"/>
                <a:cs typeface="Courier New"/>
              </a:rPr>
              <a:t>l</a:t>
            </a:r>
            <a:r>
              <a:rPr spc="-15" dirty="0">
                <a:solidFill>
                  <a:prstClr val="black"/>
                </a:solidFill>
                <a:latin typeface="Courier New"/>
                <a:cs typeface="Courier New"/>
              </a:rPr>
              <a:t>e</a:t>
            </a:r>
            <a:r>
              <a:rPr spc="-5" dirty="0">
                <a:solidFill>
                  <a:prstClr val="black"/>
                </a:solidFill>
                <a:latin typeface="Courier New"/>
                <a:cs typeface="Courier New"/>
              </a:rPr>
              <a:t>r();</a:t>
            </a:r>
            <a:endParaRPr>
              <a:solidFill>
                <a:prstClr val="black"/>
              </a:solidFill>
              <a:latin typeface="Courier New"/>
              <a:cs typeface="Courier New"/>
            </a:endParaRPr>
          </a:p>
          <a:p>
            <a:pPr marL="12701">
              <a:spcBef>
                <a:spcPts val="599"/>
              </a:spcBef>
            </a:pPr>
            <a:r>
              <a:rPr dirty="0">
                <a:solidFill>
                  <a:prstClr val="black"/>
                </a:solidFill>
                <a:latin typeface="Arial"/>
                <a:cs typeface="Arial"/>
              </a:rPr>
              <a:t>•</a:t>
            </a:r>
            <a:endParaRPr>
              <a:solidFill>
                <a:prstClr val="black"/>
              </a:solidFill>
              <a:latin typeface="Arial"/>
              <a:cs typeface="Arial"/>
            </a:endParaRPr>
          </a:p>
          <a:p>
            <a:pPr marL="12701">
              <a:spcBef>
                <a:spcPts val="599"/>
              </a:spcBef>
            </a:pPr>
            <a:r>
              <a:rPr dirty="0">
                <a:solidFill>
                  <a:prstClr val="black"/>
                </a:solidFill>
                <a:latin typeface="Arial"/>
                <a:cs typeface="Arial"/>
              </a:rPr>
              <a:t>•</a:t>
            </a:r>
            <a:endParaRPr>
              <a:solidFill>
                <a:prstClr val="black"/>
              </a:solidFill>
              <a:latin typeface="Arial"/>
              <a:cs typeface="Arial"/>
            </a:endParaRPr>
          </a:p>
        </p:txBody>
      </p:sp>
      <p:sp>
        <p:nvSpPr>
          <p:cNvPr id="12" name="object 12"/>
          <p:cNvSpPr txBox="1"/>
          <p:nvPr/>
        </p:nvSpPr>
        <p:spPr>
          <a:xfrm>
            <a:off x="6199135" y="2952164"/>
            <a:ext cx="4641215" cy="630942"/>
          </a:xfrm>
          <a:prstGeom prst="rect">
            <a:avLst/>
          </a:prstGeom>
        </p:spPr>
        <p:txBody>
          <a:bodyPr vert="horz" wrap="square" lIns="0" tIns="0" rIns="0" bIns="0" rtlCol="0">
            <a:spAutoFit/>
          </a:bodyPr>
          <a:lstStyle/>
          <a:p>
            <a:pPr marL="12701"/>
            <a:r>
              <a:rPr spc="-5" dirty="0">
                <a:solidFill>
                  <a:prstClr val="black"/>
                </a:solidFill>
                <a:latin typeface="Arial"/>
                <a:cs typeface="Arial"/>
              </a:rPr>
              <a:t>l</a:t>
            </a:r>
            <a:r>
              <a:rPr spc="-11" dirty="0">
                <a:solidFill>
                  <a:prstClr val="black"/>
                </a:solidFill>
                <a:latin typeface="Arial"/>
                <a:cs typeface="Arial"/>
              </a:rPr>
              <a:t>a</a:t>
            </a:r>
            <a:r>
              <a:rPr spc="-5" dirty="0">
                <a:solidFill>
                  <a:prstClr val="black"/>
                </a:solidFill>
                <a:latin typeface="Arial"/>
                <a:cs typeface="Arial"/>
              </a:rPr>
              <a:t>u</a:t>
            </a:r>
            <a:r>
              <a:rPr spc="-11" dirty="0">
                <a:solidFill>
                  <a:prstClr val="black"/>
                </a:solidFill>
                <a:latin typeface="Arial"/>
                <a:cs typeface="Arial"/>
              </a:rPr>
              <a:t>n</a:t>
            </a:r>
            <a:r>
              <a:rPr dirty="0">
                <a:solidFill>
                  <a:prstClr val="black"/>
                </a:solidFill>
                <a:latin typeface="Arial"/>
                <a:cs typeface="Arial"/>
              </a:rPr>
              <a:t>ch</a:t>
            </a:r>
            <a:r>
              <a:rPr spc="60"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cess</a:t>
            </a:r>
            <a:endParaRPr>
              <a:solidFill>
                <a:prstClr val="black"/>
              </a:solidFill>
              <a:latin typeface="Arial"/>
              <a:cs typeface="Arial"/>
            </a:endParaRPr>
          </a:p>
          <a:p>
            <a:pPr marL="12701">
              <a:spcBef>
                <a:spcPts val="599"/>
              </a:spcBef>
            </a:pPr>
            <a:r>
              <a:rPr dirty="0">
                <a:solidFill>
                  <a:prstClr val="black"/>
                </a:solidFill>
                <a:latin typeface="Arial"/>
                <a:cs typeface="Arial"/>
              </a:rPr>
              <a:t>the</a:t>
            </a:r>
            <a:r>
              <a:rPr spc="45" dirty="0">
                <a:solidFill>
                  <a:prstClr val="black"/>
                </a:solidFill>
                <a:latin typeface="Times New Roman"/>
                <a:cs typeface="Times New Roman"/>
              </a:rPr>
              <a:t> </a:t>
            </a:r>
            <a:r>
              <a:rPr spc="-5" dirty="0">
                <a:solidFill>
                  <a:prstClr val="black"/>
                </a:solidFill>
                <a:latin typeface="Arial"/>
                <a:cs typeface="Arial"/>
              </a:rPr>
              <a:t>DM</a:t>
            </a:r>
            <a:r>
              <a:rPr dirty="0">
                <a:solidFill>
                  <a:prstClr val="black"/>
                </a:solidFill>
                <a:latin typeface="Arial"/>
                <a:cs typeface="Arial"/>
              </a:rPr>
              <a:t>A</a:t>
            </a:r>
            <a:r>
              <a:rPr spc="-60" dirty="0">
                <a:solidFill>
                  <a:prstClr val="black"/>
                </a:solidFill>
                <a:latin typeface="Times New Roman"/>
                <a:cs typeface="Times New Roman"/>
              </a:rPr>
              <a:t> </a:t>
            </a:r>
            <a:r>
              <a:rPr spc="-5" dirty="0">
                <a:solidFill>
                  <a:prstClr val="black"/>
                </a:solidFill>
                <a:latin typeface="Arial"/>
                <a:cs typeface="Arial"/>
              </a:rPr>
              <a:t>i</a:t>
            </a:r>
            <a:r>
              <a:rPr spc="-11" dirty="0">
                <a:solidFill>
                  <a:prstClr val="black"/>
                </a:solidFill>
                <a:latin typeface="Arial"/>
                <a:cs typeface="Arial"/>
              </a:rPr>
              <a:t>n</a:t>
            </a:r>
            <a:r>
              <a:rPr dirty="0">
                <a:solidFill>
                  <a:prstClr val="black"/>
                </a:solidFill>
                <a:latin typeface="Arial"/>
                <a:cs typeface="Arial"/>
              </a:rPr>
              <a:t>terru</a:t>
            </a:r>
            <a:r>
              <a:rPr spc="-15" dirty="0">
                <a:solidFill>
                  <a:prstClr val="black"/>
                </a:solidFill>
                <a:latin typeface="Arial"/>
                <a:cs typeface="Arial"/>
              </a:rPr>
              <a:t>p</a:t>
            </a:r>
            <a:r>
              <a:rPr spc="-5" dirty="0">
                <a:solidFill>
                  <a:prstClr val="black"/>
                </a:solidFill>
                <a:latin typeface="Arial"/>
                <a:cs typeface="Arial"/>
              </a:rPr>
              <a:t>t</a:t>
            </a:r>
            <a:r>
              <a:rPr spc="71" dirty="0">
                <a:solidFill>
                  <a:prstClr val="black"/>
                </a:solidFill>
                <a:latin typeface="Times New Roman"/>
                <a:cs typeface="Times New Roman"/>
              </a:rPr>
              <a:t> </a:t>
            </a:r>
            <a:r>
              <a:rPr spc="-5" dirty="0">
                <a:solidFill>
                  <a:prstClr val="black"/>
                </a:solidFill>
                <a:latin typeface="Arial"/>
                <a:cs typeface="Arial"/>
              </a:rPr>
              <a:t>us</a:t>
            </a:r>
            <a:r>
              <a:rPr spc="-11" dirty="0">
                <a:solidFill>
                  <a:prstClr val="black"/>
                </a:solidFill>
                <a:latin typeface="Arial"/>
                <a:cs typeface="Arial"/>
              </a:rPr>
              <a:t>e</a:t>
            </a:r>
            <a:r>
              <a:rPr dirty="0">
                <a:solidFill>
                  <a:prstClr val="black"/>
                </a:solidFill>
                <a:latin typeface="Arial"/>
                <a:cs typeface="Arial"/>
              </a:rPr>
              <a:t>d</a:t>
            </a:r>
            <a:r>
              <a:rPr spc="55" dirty="0">
                <a:solidFill>
                  <a:prstClr val="black"/>
                </a:solidFill>
                <a:latin typeface="Times New Roman"/>
                <a:cs typeface="Times New Roman"/>
              </a:rPr>
              <a:t> </a:t>
            </a:r>
            <a:r>
              <a:rPr spc="-5" dirty="0">
                <a:solidFill>
                  <a:prstClr val="black"/>
                </a:solidFill>
                <a:latin typeface="Arial"/>
                <a:cs typeface="Arial"/>
              </a:rPr>
              <a:t>b</a:t>
            </a:r>
            <a:r>
              <a:rPr dirty="0">
                <a:solidFill>
                  <a:prstClr val="black"/>
                </a:solidFill>
                <a:latin typeface="Arial"/>
                <a:cs typeface="Arial"/>
              </a:rPr>
              <a:t>y</a:t>
            </a:r>
            <a:r>
              <a:rPr spc="45"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spc="-15" dirty="0">
                <a:solidFill>
                  <a:prstClr val="black"/>
                </a:solidFill>
                <a:latin typeface="Arial"/>
                <a:cs typeface="Arial"/>
              </a:rPr>
              <a:t>PPP</a:t>
            </a:r>
            <a:r>
              <a:rPr spc="15"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e</a:t>
            </a:r>
            <a:r>
              <a:rPr dirty="0">
                <a:solidFill>
                  <a:prstClr val="black"/>
                </a:solidFill>
                <a:latin typeface="Arial"/>
                <a:cs typeface="Arial"/>
              </a:rPr>
              <a:t>ri</a:t>
            </a:r>
            <a:r>
              <a:rPr spc="-11" dirty="0">
                <a:solidFill>
                  <a:prstClr val="black"/>
                </a:solidFill>
                <a:latin typeface="Arial"/>
                <a:cs typeface="Arial"/>
              </a:rPr>
              <a:t>p</a:t>
            </a:r>
            <a:r>
              <a:rPr spc="-5" dirty="0">
                <a:solidFill>
                  <a:prstClr val="black"/>
                </a:solidFill>
                <a:latin typeface="Arial"/>
                <a:cs typeface="Arial"/>
              </a:rPr>
              <a:t>h</a:t>
            </a:r>
            <a:r>
              <a:rPr spc="-11" dirty="0">
                <a:solidFill>
                  <a:prstClr val="black"/>
                </a:solidFill>
                <a:latin typeface="Arial"/>
                <a:cs typeface="Arial"/>
              </a:rPr>
              <a:t>e</a:t>
            </a:r>
            <a:r>
              <a:rPr dirty="0">
                <a:solidFill>
                  <a:prstClr val="black"/>
                </a:solidFill>
                <a:latin typeface="Arial"/>
                <a:cs typeface="Arial"/>
              </a:rPr>
              <a:t>ral</a:t>
            </a:r>
            <a:endParaRPr>
              <a:solidFill>
                <a:prstClr val="black"/>
              </a:solidFill>
              <a:latin typeface="Arial"/>
              <a:cs typeface="Arial"/>
            </a:endParaRPr>
          </a:p>
        </p:txBody>
      </p:sp>
      <p:sp>
        <p:nvSpPr>
          <p:cNvPr id="13" name="object 13"/>
          <p:cNvSpPr txBox="1"/>
          <p:nvPr/>
        </p:nvSpPr>
        <p:spPr>
          <a:xfrm>
            <a:off x="1181513" y="3653203"/>
            <a:ext cx="9773920" cy="630942"/>
          </a:xfrm>
          <a:prstGeom prst="rect">
            <a:avLst/>
          </a:prstGeom>
        </p:spPr>
        <p:txBody>
          <a:bodyPr vert="horz" wrap="square" lIns="0" tIns="0" rIns="0" bIns="0" rtlCol="0">
            <a:spAutoFit/>
          </a:bodyPr>
          <a:lstStyle/>
          <a:p>
            <a:pPr marL="12701">
              <a:tabLst>
                <a:tab pos="286408" algn="l"/>
                <a:tab pos="967819" algn="l"/>
              </a:tabLst>
            </a:pPr>
            <a:r>
              <a:rPr u="sng" dirty="0">
                <a:solidFill>
                  <a:prstClr val="black"/>
                </a:solidFill>
                <a:latin typeface="Courier New"/>
                <a:cs typeface="Courier New"/>
              </a:rPr>
              <a:t> </a:t>
            </a:r>
            <a:r>
              <a:rPr u="sng" dirty="0">
                <a:solidFill>
                  <a:prstClr val="black"/>
                </a:solidFill>
                <a:latin typeface="Times New Roman"/>
                <a:cs typeface="Times New Roman"/>
              </a:rPr>
              <a:t>	</a:t>
            </a:r>
            <a:r>
              <a:rPr spc="-5" dirty="0">
                <a:solidFill>
                  <a:prstClr val="black"/>
                </a:solidFill>
                <a:latin typeface="Courier New"/>
                <a:cs typeface="Courier New"/>
              </a:rPr>
              <a:t>wea</a:t>
            </a:r>
            <a:r>
              <a:rPr dirty="0">
                <a:solidFill>
                  <a:prstClr val="black"/>
                </a:solidFill>
                <a:latin typeface="Courier New"/>
                <a:cs typeface="Courier New"/>
              </a:rPr>
              <a:t>k</a:t>
            </a:r>
            <a:r>
              <a:rPr dirty="0">
                <a:solidFill>
                  <a:prstClr val="black"/>
                </a:solidFill>
                <a:latin typeface="Times New Roman"/>
                <a:cs typeface="Times New Roman"/>
              </a:rPr>
              <a:t>	</a:t>
            </a:r>
            <a:r>
              <a:rPr spc="-5" dirty="0">
                <a:solidFill>
                  <a:prstClr val="black"/>
                </a:solidFill>
                <a:latin typeface="Courier New"/>
                <a:cs typeface="Courier New"/>
              </a:rPr>
              <a:t>HAL_PPP_</a:t>
            </a:r>
            <a:r>
              <a:rPr spc="-15" dirty="0">
                <a:solidFill>
                  <a:prstClr val="black"/>
                </a:solidFill>
                <a:latin typeface="Courier New"/>
                <a:cs typeface="Courier New"/>
              </a:rPr>
              <a:t>P</a:t>
            </a:r>
            <a:r>
              <a:rPr spc="-5" dirty="0">
                <a:solidFill>
                  <a:prstClr val="black"/>
                </a:solidFill>
                <a:latin typeface="Courier New"/>
                <a:cs typeface="Courier New"/>
              </a:rPr>
              <a:t>ro</a:t>
            </a:r>
            <a:r>
              <a:rPr spc="-15" dirty="0">
                <a:solidFill>
                  <a:prstClr val="black"/>
                </a:solidFill>
                <a:latin typeface="Courier New"/>
                <a:cs typeface="Courier New"/>
              </a:rPr>
              <a:t>c</a:t>
            </a:r>
            <a:r>
              <a:rPr spc="-5" dirty="0">
                <a:solidFill>
                  <a:prstClr val="black"/>
                </a:solidFill>
                <a:latin typeface="Courier New"/>
                <a:cs typeface="Courier New"/>
              </a:rPr>
              <a:t>e</a:t>
            </a:r>
            <a:r>
              <a:rPr spc="-15" dirty="0">
                <a:solidFill>
                  <a:prstClr val="black"/>
                </a:solidFill>
                <a:latin typeface="Courier New"/>
                <a:cs typeface="Courier New"/>
              </a:rPr>
              <a:t>s</a:t>
            </a:r>
            <a:r>
              <a:rPr spc="-5" dirty="0">
                <a:solidFill>
                  <a:prstClr val="black"/>
                </a:solidFill>
                <a:latin typeface="Courier New"/>
                <a:cs typeface="Courier New"/>
              </a:rPr>
              <a:t>s</a:t>
            </a:r>
            <a:r>
              <a:rPr spc="-15" dirty="0">
                <a:solidFill>
                  <a:prstClr val="black"/>
                </a:solidFill>
                <a:latin typeface="Courier New"/>
                <a:cs typeface="Courier New"/>
              </a:rPr>
              <a:t>C</a:t>
            </a:r>
            <a:r>
              <a:rPr spc="-5" dirty="0">
                <a:solidFill>
                  <a:prstClr val="black"/>
                </a:solidFill>
                <a:latin typeface="Courier New"/>
                <a:cs typeface="Courier New"/>
              </a:rPr>
              <a:t>pl</a:t>
            </a:r>
            <a:r>
              <a:rPr spc="-15" dirty="0">
                <a:solidFill>
                  <a:prstClr val="black"/>
                </a:solidFill>
                <a:latin typeface="Courier New"/>
                <a:cs typeface="Courier New"/>
              </a:rPr>
              <a:t>t</a:t>
            </a:r>
            <a:r>
              <a:rPr spc="-5" dirty="0">
                <a:solidFill>
                  <a:prstClr val="black"/>
                </a:solidFill>
                <a:latin typeface="Courier New"/>
                <a:cs typeface="Courier New"/>
              </a:rPr>
              <a:t>C</a:t>
            </a:r>
            <a:r>
              <a:rPr spc="-15" dirty="0">
                <a:solidFill>
                  <a:prstClr val="black"/>
                </a:solidFill>
                <a:latin typeface="Courier New"/>
                <a:cs typeface="Courier New"/>
              </a:rPr>
              <a:t>a</a:t>
            </a:r>
            <a:r>
              <a:rPr spc="-5" dirty="0">
                <a:solidFill>
                  <a:prstClr val="black"/>
                </a:solidFill>
                <a:latin typeface="Courier New"/>
                <a:cs typeface="Courier New"/>
              </a:rPr>
              <a:t>ll</a:t>
            </a:r>
            <a:r>
              <a:rPr spc="-15" dirty="0">
                <a:solidFill>
                  <a:prstClr val="black"/>
                </a:solidFill>
                <a:latin typeface="Courier New"/>
                <a:cs typeface="Courier New"/>
              </a:rPr>
              <a:t>b</a:t>
            </a:r>
            <a:r>
              <a:rPr spc="-5" dirty="0">
                <a:solidFill>
                  <a:prstClr val="black"/>
                </a:solidFill>
                <a:latin typeface="Courier New"/>
                <a:cs typeface="Courier New"/>
              </a:rPr>
              <a:t>a</a:t>
            </a:r>
            <a:r>
              <a:rPr spc="-15" dirty="0">
                <a:solidFill>
                  <a:prstClr val="black"/>
                </a:solidFill>
                <a:latin typeface="Courier New"/>
                <a:cs typeface="Courier New"/>
              </a:rPr>
              <a:t>c</a:t>
            </a:r>
            <a:r>
              <a:rPr spc="5" dirty="0">
                <a:solidFill>
                  <a:prstClr val="black"/>
                </a:solidFill>
                <a:latin typeface="Courier New"/>
                <a:cs typeface="Courier New"/>
              </a:rPr>
              <a:t>k</a:t>
            </a:r>
            <a:r>
              <a:rPr spc="-15" dirty="0">
                <a:solidFill>
                  <a:prstClr val="black"/>
                </a:solidFill>
                <a:latin typeface="Courier New"/>
                <a:cs typeface="Courier New"/>
              </a:rPr>
              <a:t>(</a:t>
            </a:r>
            <a:r>
              <a:rPr spc="-5" dirty="0">
                <a:solidFill>
                  <a:prstClr val="black"/>
                </a:solidFill>
                <a:latin typeface="Courier New"/>
                <a:cs typeface="Courier New"/>
              </a:rPr>
              <a:t>)</a:t>
            </a:r>
            <a:r>
              <a:rPr dirty="0">
                <a:solidFill>
                  <a:prstClr val="black"/>
                </a:solidFill>
                <a:latin typeface="Courier New"/>
                <a:cs typeface="Courier New"/>
              </a:rPr>
              <a:t>;</a:t>
            </a:r>
            <a:r>
              <a:rPr spc="-15" dirty="0">
                <a:solidFill>
                  <a:prstClr val="black"/>
                </a:solidFill>
                <a:latin typeface="Arial"/>
                <a:cs typeface="Arial"/>
              </a:rPr>
              <a:t>t</a:t>
            </a:r>
            <a:r>
              <a:rPr spc="-5" dirty="0">
                <a:solidFill>
                  <a:prstClr val="black"/>
                </a:solidFill>
                <a:latin typeface="Arial"/>
                <a:cs typeface="Arial"/>
              </a:rPr>
              <a:t>h</a:t>
            </a:r>
            <a:r>
              <a:rPr dirty="0">
                <a:solidFill>
                  <a:prstClr val="black"/>
                </a:solidFill>
                <a:latin typeface="Arial"/>
                <a:cs typeface="Arial"/>
              </a:rPr>
              <a:t>e</a:t>
            </a:r>
            <a:r>
              <a:rPr spc="20" dirty="0">
                <a:solidFill>
                  <a:prstClr val="black"/>
                </a:solidFill>
                <a:latin typeface="Times New Roman"/>
                <a:cs typeface="Times New Roman"/>
              </a:rPr>
              <a:t> </a:t>
            </a:r>
            <a:r>
              <a:rPr dirty="0">
                <a:solidFill>
                  <a:prstClr val="black"/>
                </a:solidFill>
                <a:latin typeface="Arial"/>
                <a:cs typeface="Arial"/>
              </a:rPr>
              <a:t>ca</a:t>
            </a:r>
            <a:r>
              <a:rPr spc="-11" dirty="0">
                <a:solidFill>
                  <a:prstClr val="black"/>
                </a:solidFill>
                <a:latin typeface="Arial"/>
                <a:cs typeface="Arial"/>
              </a:rPr>
              <a:t>l</a:t>
            </a:r>
            <a:r>
              <a:rPr spc="-5" dirty="0">
                <a:solidFill>
                  <a:prstClr val="black"/>
                </a:solidFill>
                <a:latin typeface="Arial"/>
                <a:cs typeface="Arial"/>
              </a:rPr>
              <a:t>l</a:t>
            </a:r>
            <a:r>
              <a:rPr spc="-11" dirty="0">
                <a:solidFill>
                  <a:prstClr val="black"/>
                </a:solidFill>
                <a:latin typeface="Arial"/>
                <a:cs typeface="Arial"/>
              </a:rPr>
              <a:t>b</a:t>
            </a:r>
            <a:r>
              <a:rPr spc="-5" dirty="0">
                <a:solidFill>
                  <a:prstClr val="black"/>
                </a:solidFill>
                <a:latin typeface="Arial"/>
                <a:cs typeface="Arial"/>
              </a:rPr>
              <a:t>ac</a:t>
            </a:r>
            <a:r>
              <a:rPr dirty="0">
                <a:solidFill>
                  <a:prstClr val="black"/>
                </a:solidFill>
                <a:latin typeface="Arial"/>
                <a:cs typeface="Arial"/>
              </a:rPr>
              <a:t>k</a:t>
            </a:r>
            <a:r>
              <a:rPr spc="60" dirty="0">
                <a:solidFill>
                  <a:prstClr val="black"/>
                </a:solidFill>
                <a:latin typeface="Times New Roman"/>
                <a:cs typeface="Times New Roman"/>
              </a:rPr>
              <a:t> </a:t>
            </a:r>
            <a:r>
              <a:rPr dirty="0">
                <a:solidFill>
                  <a:prstClr val="black"/>
                </a:solidFill>
                <a:latin typeface="Arial"/>
                <a:cs typeface="Arial"/>
              </a:rPr>
              <a:t>re</a:t>
            </a:r>
            <a:r>
              <a:rPr spc="-11" dirty="0">
                <a:solidFill>
                  <a:prstClr val="black"/>
                </a:solidFill>
                <a:latin typeface="Arial"/>
                <a:cs typeface="Arial"/>
              </a:rPr>
              <a:t>l</a:t>
            </a:r>
            <a:r>
              <a:rPr spc="-5" dirty="0">
                <a:solidFill>
                  <a:prstClr val="black"/>
                </a:solidFill>
                <a:latin typeface="Arial"/>
                <a:cs typeface="Arial"/>
              </a:rPr>
              <a:t>at</a:t>
            </a:r>
            <a:r>
              <a:rPr spc="-11" dirty="0">
                <a:solidFill>
                  <a:prstClr val="black"/>
                </a:solidFill>
                <a:latin typeface="Arial"/>
                <a:cs typeface="Arial"/>
              </a:rPr>
              <a:t>e</a:t>
            </a:r>
            <a:r>
              <a:rPr dirty="0">
                <a:solidFill>
                  <a:prstClr val="black"/>
                </a:solidFill>
                <a:latin typeface="Arial"/>
                <a:cs typeface="Arial"/>
              </a:rPr>
              <a:t>d</a:t>
            </a:r>
            <a:r>
              <a:rPr spc="60" dirty="0">
                <a:solidFill>
                  <a:prstClr val="black"/>
                </a:solidFill>
                <a:latin typeface="Times New Roman"/>
                <a:cs typeface="Times New Roman"/>
              </a:rPr>
              <a:t> </a:t>
            </a:r>
            <a:r>
              <a:rPr spc="-11" dirty="0">
                <a:solidFill>
                  <a:prstClr val="black"/>
                </a:solidFill>
                <a:latin typeface="Arial"/>
                <a:cs typeface="Arial"/>
              </a:rPr>
              <a:t>to</a:t>
            </a:r>
            <a:r>
              <a:rPr spc="45" dirty="0">
                <a:solidFill>
                  <a:prstClr val="black"/>
                </a:solidFill>
                <a:latin typeface="Times New Roman"/>
                <a:cs typeface="Times New Roman"/>
              </a:rPr>
              <a:t> </a:t>
            </a:r>
            <a:r>
              <a:rPr spc="-5" dirty="0">
                <a:solidFill>
                  <a:prstClr val="black"/>
                </a:solidFill>
                <a:latin typeface="Arial"/>
                <a:cs typeface="Arial"/>
              </a:rPr>
              <a:t>th</a:t>
            </a:r>
            <a:r>
              <a:rPr dirty="0">
                <a:solidFill>
                  <a:prstClr val="black"/>
                </a:solidFill>
                <a:latin typeface="Arial"/>
                <a:cs typeface="Arial"/>
              </a:rPr>
              <a:t>e</a:t>
            </a:r>
            <a:r>
              <a:rPr spc="45"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cess</a:t>
            </a:r>
            <a:r>
              <a:rPr spc="51" dirty="0">
                <a:solidFill>
                  <a:prstClr val="black"/>
                </a:solidFill>
                <a:latin typeface="Times New Roman"/>
                <a:cs typeface="Times New Roman"/>
              </a:rPr>
              <a:t> </a:t>
            </a:r>
            <a:r>
              <a:rPr dirty="0">
                <a:solidFill>
                  <a:prstClr val="black"/>
                </a:solidFill>
                <a:latin typeface="Arial"/>
                <a:cs typeface="Arial"/>
              </a:rPr>
              <a:t>c</a:t>
            </a:r>
            <a:r>
              <a:rPr spc="-11" dirty="0">
                <a:solidFill>
                  <a:prstClr val="black"/>
                </a:solidFill>
                <a:latin typeface="Arial"/>
                <a:cs typeface="Arial"/>
              </a:rPr>
              <a:t>o</a:t>
            </a:r>
            <a:r>
              <a:rPr dirty="0">
                <a:solidFill>
                  <a:prstClr val="black"/>
                </a:solidFill>
                <a:latin typeface="Arial"/>
                <a:cs typeface="Arial"/>
              </a:rPr>
              <a:t>mp</a:t>
            </a:r>
            <a:r>
              <a:rPr spc="-11" dirty="0">
                <a:solidFill>
                  <a:prstClr val="black"/>
                </a:solidFill>
                <a:latin typeface="Arial"/>
                <a:cs typeface="Arial"/>
              </a:rPr>
              <a:t>l</a:t>
            </a:r>
            <a:r>
              <a:rPr spc="-5" dirty="0">
                <a:solidFill>
                  <a:prstClr val="black"/>
                </a:solidFill>
                <a:latin typeface="Arial"/>
                <a:cs typeface="Arial"/>
              </a:rPr>
              <a:t>eti</a:t>
            </a:r>
            <a:r>
              <a:rPr spc="-11" dirty="0">
                <a:solidFill>
                  <a:prstClr val="black"/>
                </a:solidFill>
                <a:latin typeface="Arial"/>
                <a:cs typeface="Arial"/>
              </a:rPr>
              <a:t>o</a:t>
            </a:r>
            <a:r>
              <a:rPr spc="-5" dirty="0">
                <a:solidFill>
                  <a:prstClr val="black"/>
                </a:solidFill>
                <a:latin typeface="Arial"/>
                <a:cs typeface="Arial"/>
              </a:rPr>
              <a:t>n.</a:t>
            </a:r>
            <a:endParaRPr>
              <a:solidFill>
                <a:prstClr val="black"/>
              </a:solidFill>
              <a:latin typeface="Arial"/>
              <a:cs typeface="Arial"/>
            </a:endParaRPr>
          </a:p>
          <a:p>
            <a:pPr marL="12701">
              <a:spcBef>
                <a:spcPts val="599"/>
              </a:spcBef>
              <a:tabLst>
                <a:tab pos="286408" algn="l"/>
                <a:tab pos="967819" algn="l"/>
                <a:tab pos="5065178" algn="l"/>
              </a:tabLst>
            </a:pPr>
            <a:r>
              <a:rPr u="sng" dirty="0">
                <a:solidFill>
                  <a:prstClr val="black"/>
                </a:solidFill>
                <a:latin typeface="Courier New"/>
                <a:cs typeface="Courier New"/>
              </a:rPr>
              <a:t> </a:t>
            </a:r>
            <a:r>
              <a:rPr u="sng" dirty="0">
                <a:solidFill>
                  <a:prstClr val="black"/>
                </a:solidFill>
                <a:latin typeface="Times New Roman"/>
                <a:cs typeface="Times New Roman"/>
              </a:rPr>
              <a:t>	</a:t>
            </a:r>
            <a:r>
              <a:rPr spc="-5" dirty="0">
                <a:solidFill>
                  <a:prstClr val="black"/>
                </a:solidFill>
                <a:latin typeface="Courier New"/>
                <a:cs typeface="Courier New"/>
              </a:rPr>
              <a:t>wea</a:t>
            </a:r>
            <a:r>
              <a:rPr dirty="0">
                <a:solidFill>
                  <a:prstClr val="black"/>
                </a:solidFill>
                <a:latin typeface="Courier New"/>
                <a:cs typeface="Courier New"/>
              </a:rPr>
              <a:t>k</a:t>
            </a:r>
            <a:r>
              <a:rPr dirty="0">
                <a:solidFill>
                  <a:prstClr val="black"/>
                </a:solidFill>
                <a:latin typeface="Times New Roman"/>
                <a:cs typeface="Times New Roman"/>
              </a:rPr>
              <a:t>	</a:t>
            </a:r>
            <a:r>
              <a:rPr spc="-5" dirty="0">
                <a:solidFill>
                  <a:prstClr val="black"/>
                </a:solidFill>
                <a:latin typeface="Courier New"/>
                <a:cs typeface="Courier New"/>
              </a:rPr>
              <a:t>HAL_PPP_</a:t>
            </a:r>
            <a:r>
              <a:rPr spc="-15" dirty="0">
                <a:solidFill>
                  <a:prstClr val="black"/>
                </a:solidFill>
                <a:latin typeface="Courier New"/>
                <a:cs typeface="Courier New"/>
              </a:rPr>
              <a:t>E</a:t>
            </a:r>
            <a:r>
              <a:rPr spc="-5" dirty="0">
                <a:solidFill>
                  <a:prstClr val="black"/>
                </a:solidFill>
                <a:latin typeface="Courier New"/>
                <a:cs typeface="Courier New"/>
              </a:rPr>
              <a:t>rr</a:t>
            </a:r>
            <a:r>
              <a:rPr spc="-15" dirty="0">
                <a:solidFill>
                  <a:prstClr val="black"/>
                </a:solidFill>
                <a:latin typeface="Courier New"/>
                <a:cs typeface="Courier New"/>
              </a:rPr>
              <a:t>o</a:t>
            </a:r>
            <a:r>
              <a:rPr spc="-5" dirty="0">
                <a:solidFill>
                  <a:prstClr val="black"/>
                </a:solidFill>
                <a:latin typeface="Courier New"/>
                <a:cs typeface="Courier New"/>
              </a:rPr>
              <a:t>r</a:t>
            </a:r>
            <a:r>
              <a:rPr spc="-15" dirty="0">
                <a:solidFill>
                  <a:prstClr val="black"/>
                </a:solidFill>
                <a:latin typeface="Courier New"/>
                <a:cs typeface="Courier New"/>
              </a:rPr>
              <a:t>C</a:t>
            </a:r>
            <a:r>
              <a:rPr spc="-5" dirty="0">
                <a:solidFill>
                  <a:prstClr val="black"/>
                </a:solidFill>
                <a:latin typeface="Courier New"/>
                <a:cs typeface="Courier New"/>
              </a:rPr>
              <a:t>p</a:t>
            </a:r>
            <a:r>
              <a:rPr spc="-15" dirty="0">
                <a:solidFill>
                  <a:prstClr val="black"/>
                </a:solidFill>
                <a:latin typeface="Courier New"/>
                <a:cs typeface="Courier New"/>
              </a:rPr>
              <a:t>l</a:t>
            </a:r>
            <a:r>
              <a:rPr spc="-5" dirty="0">
                <a:solidFill>
                  <a:prstClr val="black"/>
                </a:solidFill>
                <a:latin typeface="Courier New"/>
                <a:cs typeface="Courier New"/>
              </a:rPr>
              <a:t>tC</a:t>
            </a:r>
            <a:r>
              <a:rPr spc="-15" dirty="0">
                <a:solidFill>
                  <a:prstClr val="black"/>
                </a:solidFill>
                <a:latin typeface="Courier New"/>
                <a:cs typeface="Courier New"/>
              </a:rPr>
              <a:t>a</a:t>
            </a:r>
            <a:r>
              <a:rPr spc="-5" dirty="0">
                <a:solidFill>
                  <a:prstClr val="black"/>
                </a:solidFill>
                <a:latin typeface="Courier New"/>
                <a:cs typeface="Courier New"/>
              </a:rPr>
              <a:t>l</a:t>
            </a:r>
            <a:r>
              <a:rPr spc="-15" dirty="0">
                <a:solidFill>
                  <a:prstClr val="black"/>
                </a:solidFill>
                <a:latin typeface="Courier New"/>
                <a:cs typeface="Courier New"/>
              </a:rPr>
              <a:t>l</a:t>
            </a:r>
            <a:r>
              <a:rPr spc="-5" dirty="0">
                <a:solidFill>
                  <a:prstClr val="black"/>
                </a:solidFill>
                <a:latin typeface="Courier New"/>
                <a:cs typeface="Courier New"/>
              </a:rPr>
              <a:t>ba</a:t>
            </a:r>
            <a:r>
              <a:rPr spc="-15" dirty="0">
                <a:solidFill>
                  <a:prstClr val="black"/>
                </a:solidFill>
                <a:latin typeface="Courier New"/>
                <a:cs typeface="Courier New"/>
              </a:rPr>
              <a:t>c</a:t>
            </a:r>
            <a:r>
              <a:rPr spc="5" dirty="0">
                <a:solidFill>
                  <a:prstClr val="black"/>
                </a:solidFill>
                <a:latin typeface="Courier New"/>
                <a:cs typeface="Courier New"/>
              </a:rPr>
              <a:t>k</a:t>
            </a:r>
            <a:r>
              <a:rPr spc="-15" dirty="0">
                <a:solidFill>
                  <a:prstClr val="black"/>
                </a:solidFill>
                <a:latin typeface="Courier New"/>
                <a:cs typeface="Courier New"/>
              </a:rPr>
              <a:t>(</a:t>
            </a:r>
            <a:r>
              <a:rPr spc="-5" dirty="0">
                <a:solidFill>
                  <a:prstClr val="black"/>
                </a:solidFill>
                <a:latin typeface="Courier New"/>
                <a:cs typeface="Courier New"/>
              </a:rPr>
              <a:t>)</a:t>
            </a:r>
            <a:r>
              <a:rPr dirty="0">
                <a:solidFill>
                  <a:prstClr val="black"/>
                </a:solidFill>
                <a:latin typeface="Courier New"/>
                <a:cs typeface="Courier New"/>
              </a:rPr>
              <a:t>;</a:t>
            </a:r>
            <a:r>
              <a:rPr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dirty="0">
                <a:solidFill>
                  <a:prstClr val="black"/>
                </a:solidFill>
                <a:latin typeface="Arial"/>
                <a:cs typeface="Arial"/>
              </a:rPr>
              <a:t>c</a:t>
            </a:r>
            <a:r>
              <a:rPr spc="-11" dirty="0">
                <a:solidFill>
                  <a:prstClr val="black"/>
                </a:solidFill>
                <a:latin typeface="Arial"/>
                <a:cs typeface="Arial"/>
              </a:rPr>
              <a:t>a</a:t>
            </a:r>
            <a:r>
              <a:rPr spc="-5" dirty="0">
                <a:solidFill>
                  <a:prstClr val="black"/>
                </a:solidFill>
                <a:latin typeface="Arial"/>
                <a:cs typeface="Arial"/>
              </a:rPr>
              <a:t>l</a:t>
            </a:r>
            <a:r>
              <a:rPr spc="-11" dirty="0">
                <a:solidFill>
                  <a:prstClr val="black"/>
                </a:solidFill>
                <a:latin typeface="Arial"/>
                <a:cs typeface="Arial"/>
              </a:rPr>
              <a:t>lba</a:t>
            </a:r>
            <a:r>
              <a:rPr dirty="0">
                <a:solidFill>
                  <a:prstClr val="black"/>
                </a:solidFill>
                <a:latin typeface="Arial"/>
                <a:cs typeface="Arial"/>
              </a:rPr>
              <a:t>ck</a:t>
            </a:r>
            <a:r>
              <a:rPr spc="60" dirty="0">
                <a:solidFill>
                  <a:prstClr val="black"/>
                </a:solidFill>
                <a:latin typeface="Times New Roman"/>
                <a:cs typeface="Times New Roman"/>
              </a:rPr>
              <a:t> </a:t>
            </a:r>
            <a:r>
              <a:rPr dirty="0">
                <a:solidFill>
                  <a:prstClr val="black"/>
                </a:solidFill>
                <a:latin typeface="Arial"/>
                <a:cs typeface="Arial"/>
              </a:rPr>
              <a:t>r</a:t>
            </a:r>
            <a:r>
              <a:rPr spc="-11" dirty="0">
                <a:solidFill>
                  <a:prstClr val="black"/>
                </a:solidFill>
                <a:latin typeface="Arial"/>
                <a:cs typeface="Arial"/>
              </a:rPr>
              <a:t>e</a:t>
            </a:r>
            <a:r>
              <a:rPr spc="-5" dirty="0">
                <a:solidFill>
                  <a:prstClr val="black"/>
                </a:solidFill>
                <a:latin typeface="Arial"/>
                <a:cs typeface="Arial"/>
              </a:rPr>
              <a:t>l</a:t>
            </a:r>
            <a:r>
              <a:rPr spc="-15" dirty="0">
                <a:solidFill>
                  <a:prstClr val="black"/>
                </a:solidFill>
                <a:latin typeface="Arial"/>
                <a:cs typeface="Arial"/>
              </a:rPr>
              <a:t>a</a:t>
            </a:r>
            <a:r>
              <a:rPr dirty="0">
                <a:solidFill>
                  <a:prstClr val="black"/>
                </a:solidFill>
                <a:latin typeface="Arial"/>
                <a:cs typeface="Arial"/>
              </a:rPr>
              <a:t>ted</a:t>
            </a:r>
            <a:r>
              <a:rPr spc="55" dirty="0">
                <a:solidFill>
                  <a:prstClr val="black"/>
                </a:solidFill>
                <a:latin typeface="Times New Roman"/>
                <a:cs typeface="Times New Roman"/>
              </a:rPr>
              <a:t> </a:t>
            </a:r>
            <a:r>
              <a:rPr dirty="0">
                <a:solidFill>
                  <a:prstClr val="black"/>
                </a:solidFill>
                <a:latin typeface="Arial"/>
                <a:cs typeface="Arial"/>
              </a:rPr>
              <a:t>to</a:t>
            </a:r>
            <a:r>
              <a:rPr spc="51" dirty="0">
                <a:solidFill>
                  <a:prstClr val="black"/>
                </a:solidFill>
                <a:latin typeface="Times New Roman"/>
                <a:cs typeface="Times New Roman"/>
              </a:rPr>
              <a:t> </a:t>
            </a:r>
            <a:r>
              <a:rPr dirty="0">
                <a:solidFill>
                  <a:prstClr val="black"/>
                </a:solidFill>
                <a:latin typeface="Arial"/>
                <a:cs typeface="Arial"/>
              </a:rPr>
              <a:t>the</a:t>
            </a:r>
            <a:r>
              <a:rPr spc="40"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a:t>
            </a:r>
            <a:r>
              <a:rPr spc="-11" dirty="0">
                <a:solidFill>
                  <a:prstClr val="black"/>
                </a:solidFill>
                <a:latin typeface="Arial"/>
                <a:cs typeface="Arial"/>
              </a:rPr>
              <a:t>e</a:t>
            </a:r>
            <a:r>
              <a:rPr dirty="0">
                <a:solidFill>
                  <a:prstClr val="black"/>
                </a:solidFill>
                <a:latin typeface="Arial"/>
                <a:cs typeface="Arial"/>
              </a:rPr>
              <a:t>ss</a:t>
            </a:r>
            <a:r>
              <a:rPr spc="51" dirty="0">
                <a:solidFill>
                  <a:prstClr val="black"/>
                </a:solidFill>
                <a:latin typeface="Times New Roman"/>
                <a:cs typeface="Times New Roman"/>
              </a:rPr>
              <a:t> </a:t>
            </a:r>
            <a:r>
              <a:rPr dirty="0">
                <a:solidFill>
                  <a:prstClr val="black"/>
                </a:solidFill>
                <a:latin typeface="Arial"/>
                <a:cs typeface="Arial"/>
              </a:rPr>
              <a:t>Err</a:t>
            </a:r>
            <a:r>
              <a:rPr spc="-11" dirty="0">
                <a:solidFill>
                  <a:prstClr val="black"/>
                </a:solidFill>
                <a:latin typeface="Arial"/>
                <a:cs typeface="Arial"/>
              </a:rPr>
              <a:t>o</a:t>
            </a:r>
            <a:r>
              <a:rPr spc="-100" dirty="0">
                <a:solidFill>
                  <a:prstClr val="black"/>
                </a:solidFill>
                <a:latin typeface="Arial"/>
                <a:cs typeface="Arial"/>
              </a:rPr>
              <a:t>r</a:t>
            </a:r>
            <a:r>
              <a:rPr dirty="0">
                <a:solidFill>
                  <a:prstClr val="black"/>
                </a:solidFill>
                <a:latin typeface="Arial"/>
                <a:cs typeface="Arial"/>
              </a:rPr>
              <a:t>.</a:t>
            </a:r>
            <a:endParaRPr>
              <a:solidFill>
                <a:prstClr val="black"/>
              </a:solidFill>
              <a:latin typeface="Arial"/>
              <a:cs typeface="Arial"/>
            </a:endParaRPr>
          </a:p>
        </p:txBody>
      </p:sp>
      <p:sp>
        <p:nvSpPr>
          <p:cNvPr id="14" name="object 14"/>
          <p:cNvSpPr txBox="1"/>
          <p:nvPr/>
        </p:nvSpPr>
        <p:spPr>
          <a:xfrm>
            <a:off x="228707" y="4356361"/>
            <a:ext cx="11473815" cy="2273956"/>
          </a:xfrm>
          <a:prstGeom prst="rect">
            <a:avLst/>
          </a:prstGeom>
        </p:spPr>
        <p:txBody>
          <a:bodyPr vert="horz" wrap="square" lIns="0" tIns="0" rIns="0" bIns="0" rtlCol="0">
            <a:spAutoFit/>
          </a:bodyPr>
          <a:lstStyle/>
          <a:p>
            <a:pPr marL="355629" marR="219094" indent="-342928">
              <a:lnSpc>
                <a:spcPct val="101800"/>
              </a:lnSpc>
              <a:buFont typeface="Arial"/>
              <a:buChar char="•"/>
              <a:tabLst>
                <a:tab pos="355629" algn="l"/>
                <a:tab pos="4166579" algn="l"/>
                <a:tab pos="6685832" algn="l"/>
                <a:tab pos="7360891" algn="l"/>
              </a:tabLst>
            </a:pPr>
            <a:r>
              <a:rPr sz="2000" spc="-220" dirty="0">
                <a:solidFill>
                  <a:prstClr val="black"/>
                </a:solidFill>
                <a:latin typeface="Arial"/>
                <a:cs typeface="Arial"/>
              </a:rPr>
              <a:t>T</a:t>
            </a:r>
            <a:r>
              <a:rPr sz="2000" dirty="0">
                <a:solidFill>
                  <a:prstClr val="black"/>
                </a:solidFill>
                <a:latin typeface="Arial"/>
                <a:cs typeface="Arial"/>
              </a:rPr>
              <a:t>o</a:t>
            </a:r>
            <a:r>
              <a:rPr sz="2000" spc="40"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a</a:t>
            </a:r>
            <a:r>
              <a:rPr sz="2000" spc="40"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a:t>
            </a:r>
            <a:r>
              <a:rPr sz="2000" spc="5" dirty="0">
                <a:solidFill>
                  <a:prstClr val="black"/>
                </a:solidFill>
                <a:latin typeface="Arial"/>
                <a:cs typeface="Arial"/>
              </a:rPr>
              <a:t>c</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60"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MA</a:t>
            </a:r>
            <a:r>
              <a:rPr sz="2000" spc="-71" dirty="0">
                <a:solidFill>
                  <a:prstClr val="black"/>
                </a:solidFill>
                <a:latin typeface="Times New Roman"/>
                <a:cs typeface="Times New Roman"/>
              </a:rPr>
              <a:t> </a:t>
            </a:r>
            <a:r>
              <a:rPr sz="2000" dirty="0">
                <a:solidFill>
                  <a:prstClr val="black"/>
                </a:solidFill>
                <a:latin typeface="Arial"/>
                <a:cs typeface="Arial"/>
              </a:rPr>
              <a:t>mode,</a:t>
            </a:r>
            <a:r>
              <a:rPr sz="2000" spc="35" dirty="0">
                <a:solidFill>
                  <a:prstClr val="black"/>
                </a:solidFill>
                <a:latin typeface="Times New Roman"/>
                <a:cs typeface="Times New Roman"/>
              </a:rPr>
              <a:t> </a:t>
            </a:r>
            <a:r>
              <a:rPr sz="2000" spc="-5" dirty="0">
                <a:solidFill>
                  <a:prstClr val="black"/>
                </a:solidFill>
                <a:latin typeface="Courier New"/>
                <a:cs typeface="Courier New"/>
              </a:rPr>
              <a:t>HAL_PPP_Process_DMA(</a:t>
            </a:r>
            <a:r>
              <a:rPr sz="2000" dirty="0">
                <a:solidFill>
                  <a:prstClr val="black"/>
                </a:solidFill>
                <a:latin typeface="Courier New"/>
                <a:cs typeface="Courier New"/>
              </a:rPr>
              <a:t>)</a:t>
            </a:r>
            <a:r>
              <a:rPr sz="200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4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dirty="0">
                <a:solidFill>
                  <a:prstClr val="black"/>
                </a:solidFill>
                <a:latin typeface="Arial"/>
                <a:cs typeface="Arial"/>
              </a:rPr>
              <a:t>fi</a:t>
            </a:r>
            <a:r>
              <a:rPr sz="2000" spc="-11" dirty="0">
                <a:solidFill>
                  <a:prstClr val="black"/>
                </a:solidFill>
                <a:latin typeface="Arial"/>
                <a:cs typeface="Arial"/>
              </a:rPr>
              <a:t>l</a:t>
            </a:r>
            <a:r>
              <a:rPr sz="2000" dirty="0">
                <a:solidFill>
                  <a:prstClr val="black"/>
                </a:solidFill>
                <a:latin typeface="Arial"/>
                <a:cs typeface="Arial"/>
              </a:rPr>
              <a:t>e</a:t>
            </a:r>
            <a:r>
              <a:rPr sz="2000" spc="60"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60" dirty="0">
                <a:solidFill>
                  <a:prstClr val="black"/>
                </a:solidFill>
                <a:latin typeface="Times New Roman"/>
                <a:cs typeface="Times New Roman"/>
              </a:rPr>
              <a:t> </a:t>
            </a:r>
            <a:r>
              <a:rPr sz="2000" dirty="0">
                <a:solidFill>
                  <a:prstClr val="black"/>
                </a:solidFill>
                <a:latin typeface="Arial"/>
                <a:cs typeface="Arial"/>
              </a:rPr>
              <a:t>the</a:t>
            </a:r>
            <a:r>
              <a:rPr sz="2000" dirty="0">
                <a:solidFill>
                  <a:prstClr val="black"/>
                </a:solidFill>
                <a:latin typeface="Times New Roman"/>
                <a:cs typeface="Times New Roman"/>
              </a:rPr>
              <a:t> </a:t>
            </a:r>
            <a:r>
              <a:rPr sz="2000" spc="-5" dirty="0">
                <a:solidFill>
                  <a:prstClr val="black"/>
                </a:solidFill>
                <a:latin typeface="Courier New"/>
                <a:cs typeface="Courier New"/>
              </a:rPr>
              <a:t>HAL_PPP_DMA_IRQHandle</a:t>
            </a:r>
            <a:r>
              <a:rPr sz="2000" spc="-51" dirty="0">
                <a:solidFill>
                  <a:prstClr val="black"/>
                </a:solidFill>
                <a:latin typeface="Courier New"/>
                <a:cs typeface="Courier New"/>
              </a:rPr>
              <a:t>r</a:t>
            </a:r>
            <a:r>
              <a:rPr sz="2000" spc="-5" dirty="0">
                <a:solidFill>
                  <a:prstClr val="black"/>
                </a:solidFill>
                <a:latin typeface="Courier New"/>
                <a:cs typeface="Courier New"/>
              </a:rPr>
              <a:t>(</a:t>
            </a:r>
            <a:r>
              <a:rPr sz="2000" dirty="0">
                <a:solidFill>
                  <a:prstClr val="black"/>
                </a:solidFill>
                <a:latin typeface="Courier New"/>
                <a:cs typeface="Courier New"/>
              </a:rPr>
              <a:t>)</a:t>
            </a:r>
            <a:r>
              <a:rPr sz="200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pla</a:t>
            </a:r>
            <a:r>
              <a:rPr sz="2000" spc="5" dirty="0">
                <a:solidFill>
                  <a:prstClr val="black"/>
                </a:solidFill>
                <a:latin typeface="Arial"/>
                <a:cs typeface="Arial"/>
              </a:rPr>
              <a:t>c</a:t>
            </a:r>
            <a:r>
              <a:rPr sz="2000" spc="-5" dirty="0">
                <a:solidFill>
                  <a:prstClr val="black"/>
                </a:solidFill>
                <a:latin typeface="Arial"/>
                <a:cs typeface="Arial"/>
              </a:rPr>
              <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stm32l4x</a:t>
            </a:r>
            <a:r>
              <a:rPr sz="2000" spc="-11" dirty="0">
                <a:solidFill>
                  <a:prstClr val="black"/>
                </a:solidFill>
                <a:latin typeface="Arial"/>
                <a:cs typeface="Arial"/>
              </a:rPr>
              <a:t>x</a:t>
            </a:r>
            <a:r>
              <a:rPr sz="2000" spc="-5" dirty="0">
                <a:solidFill>
                  <a:prstClr val="black"/>
                </a:solidFill>
                <a:latin typeface="Arial"/>
                <a:cs typeface="Arial"/>
              </a:rPr>
              <a:t>_it</a:t>
            </a:r>
            <a:r>
              <a:rPr sz="2000" spc="-11" dirty="0">
                <a:solidFill>
                  <a:prstClr val="black"/>
                </a:solidFill>
                <a:latin typeface="Arial"/>
                <a:cs typeface="Arial"/>
              </a:rPr>
              <a:t>.</a:t>
            </a:r>
            <a:r>
              <a:rPr sz="2000" dirty="0">
                <a:solidFill>
                  <a:prstClr val="black"/>
                </a:solidFill>
                <a:latin typeface="Arial"/>
                <a:cs typeface="Arial"/>
              </a:rPr>
              <a:t>c.</a:t>
            </a:r>
            <a:r>
              <a:rPr sz="2000" spc="25" dirty="0">
                <a:solidFill>
                  <a:prstClr val="black"/>
                </a:solidFill>
                <a:latin typeface="Times New Roman"/>
                <a:cs typeface="Times New Roman"/>
              </a:rPr>
              <a:t> </a:t>
            </a:r>
            <a:r>
              <a:rPr sz="2000" dirty="0">
                <a:solidFill>
                  <a:prstClr val="black"/>
                </a:solidFill>
                <a:latin typeface="Arial"/>
                <a:cs typeface="Arial"/>
              </a:rPr>
              <a:t>Wh</a:t>
            </a:r>
            <a:r>
              <a:rPr sz="2000" spc="5" dirty="0">
                <a:solidFill>
                  <a:prstClr val="black"/>
                </a:solidFill>
                <a:latin typeface="Arial"/>
                <a:cs typeface="Arial"/>
              </a:rPr>
              <a:t>e</a:t>
            </a:r>
            <a:r>
              <a:rPr sz="2000" dirty="0">
                <a:solidFill>
                  <a:prstClr val="black"/>
                </a:solidFill>
                <a:latin typeface="Arial"/>
                <a:cs typeface="Arial"/>
              </a:rPr>
              <a:t>n</a:t>
            </a:r>
            <a:r>
              <a:rPr sz="2000" spc="25" dirty="0">
                <a:solidFill>
                  <a:prstClr val="black"/>
                </a:solidFill>
                <a:latin typeface="Times New Roman"/>
                <a:cs typeface="Times New Roman"/>
              </a:rPr>
              <a:t> </a:t>
            </a:r>
            <a:r>
              <a:rPr sz="2000" spc="-5" dirty="0">
                <a:solidFill>
                  <a:prstClr val="black"/>
                </a:solidFill>
                <a:latin typeface="Arial"/>
                <a:cs typeface="Arial"/>
              </a:rPr>
              <a:t>DM</a:t>
            </a:r>
            <a:r>
              <a:rPr sz="2000" dirty="0">
                <a:solidFill>
                  <a:prstClr val="black"/>
                </a:solidFill>
                <a:latin typeface="Arial"/>
                <a:cs typeface="Arial"/>
              </a:rPr>
              <a:t>A</a:t>
            </a:r>
            <a:r>
              <a:rPr sz="2000" spc="-55" dirty="0">
                <a:solidFill>
                  <a:prstClr val="black"/>
                </a:solidFill>
                <a:latin typeface="Times New Roman"/>
                <a:cs typeface="Times New Roman"/>
              </a:rPr>
              <a:t> </a:t>
            </a:r>
            <a:r>
              <a:rPr sz="2000" spc="-11" dirty="0">
                <a:solidFill>
                  <a:prstClr val="black"/>
                </a:solidFill>
                <a:latin typeface="Arial"/>
                <a:cs typeface="Arial"/>
              </a:rPr>
              <a:t>m</a:t>
            </a:r>
            <a:r>
              <a:rPr sz="2000" spc="-5" dirty="0">
                <a:solidFill>
                  <a:prstClr val="black"/>
                </a:solidFill>
                <a:latin typeface="Arial"/>
                <a:cs typeface="Arial"/>
              </a:rPr>
              <a:t>od</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spc="5" dirty="0">
                <a:solidFill>
                  <a:prstClr val="black"/>
                </a:solidFill>
                <a:latin typeface="Arial"/>
                <a:cs typeface="Arial"/>
              </a:rPr>
              <a:t>d</a:t>
            </a:r>
            <a:r>
              <a:rPr sz="2000" dirty="0">
                <a:solidFill>
                  <a:prstClr val="black"/>
                </a:solidFill>
                <a:latin typeface="Arial"/>
                <a:cs typeface="Arial"/>
              </a:rPr>
              <a:t>,</a:t>
            </a:r>
            <a:r>
              <a:rPr sz="2000" spc="20" dirty="0">
                <a:solidFill>
                  <a:prstClr val="black"/>
                </a:solidFill>
                <a:latin typeface="Times New Roman"/>
                <a:cs typeface="Times New Roman"/>
              </a:rPr>
              <a:t> </a:t>
            </a:r>
            <a:r>
              <a:rPr sz="2000" dirty="0">
                <a:solidFill>
                  <a:prstClr val="black"/>
                </a:solidFill>
                <a:latin typeface="Arial"/>
                <a:cs typeface="Arial"/>
              </a:rPr>
              <a:t>the</a:t>
            </a:r>
            <a:r>
              <a:rPr sz="2000"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MA</a:t>
            </a:r>
            <a:r>
              <a:rPr sz="2000" spc="-71" dirty="0">
                <a:solidFill>
                  <a:prstClr val="black"/>
                </a:solidFill>
                <a:latin typeface="Times New Roman"/>
                <a:cs typeface="Times New Roman"/>
              </a:rPr>
              <a:t> </a:t>
            </a:r>
            <a:r>
              <a:rPr sz="2000" spc="-5" dirty="0">
                <a:solidFill>
                  <a:prstClr val="black"/>
                </a:solidFill>
                <a:latin typeface="Arial"/>
                <a:cs typeface="Arial"/>
              </a:rPr>
              <a:t>initializatio</a:t>
            </a:r>
            <a:r>
              <a:rPr sz="2000" dirty="0">
                <a:solidFill>
                  <a:prstClr val="black"/>
                </a:solidFill>
                <a:latin typeface="Arial"/>
                <a:cs typeface="Arial"/>
              </a:rPr>
              <a:t>n</a:t>
            </a:r>
            <a:r>
              <a:rPr sz="2000" spc="6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don</a:t>
            </a:r>
            <a:r>
              <a:rPr sz="2000" dirty="0">
                <a:solidFill>
                  <a:prstClr val="black"/>
                </a:solidFill>
                <a:latin typeface="Arial"/>
                <a:cs typeface="Arial"/>
              </a:rPr>
              <a:t>e</a:t>
            </a:r>
            <a:r>
              <a:rPr sz="2000" spc="3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5" dirty="0">
                <a:solidFill>
                  <a:prstClr val="black"/>
                </a:solidFill>
                <a:latin typeface="Times New Roman"/>
                <a:cs typeface="Times New Roman"/>
              </a:rPr>
              <a:t> </a:t>
            </a:r>
            <a:r>
              <a:rPr sz="2000" spc="-5" dirty="0">
                <a:solidFill>
                  <a:prstClr val="black"/>
                </a:solidFill>
                <a:latin typeface="Courier New"/>
                <a:cs typeface="Courier New"/>
              </a:rPr>
              <a:t>HAL_PPP_MspInit(</a:t>
            </a:r>
            <a:r>
              <a:rPr sz="2000" dirty="0">
                <a:solidFill>
                  <a:prstClr val="black"/>
                </a:solidFill>
                <a:latin typeface="Courier New"/>
                <a:cs typeface="Courier New"/>
              </a:rPr>
              <a:t>)</a:t>
            </a:r>
            <a:r>
              <a:rPr sz="2000"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a</a:t>
            </a:r>
            <a:r>
              <a:rPr sz="2000" spc="-5" dirty="0">
                <a:solidFill>
                  <a:prstClr val="black"/>
                </a:solidFill>
                <a:latin typeface="Arial"/>
                <a:cs typeface="Arial"/>
              </a:rPr>
              <a:t>llba</a:t>
            </a:r>
            <a:r>
              <a:rPr sz="2000" spc="5" dirty="0">
                <a:solidFill>
                  <a:prstClr val="black"/>
                </a:solidFill>
                <a:latin typeface="Arial"/>
                <a:cs typeface="Arial"/>
              </a:rPr>
              <a:t>c</a:t>
            </a:r>
            <a:r>
              <a:rPr sz="2000" dirty="0">
                <a:solidFill>
                  <a:prstClr val="black"/>
                </a:solidFill>
                <a:latin typeface="Arial"/>
                <a:cs typeface="Arial"/>
              </a:rPr>
              <a:t>k.</a:t>
            </a:r>
            <a:r>
              <a:rPr sz="2000" spc="-11" dirty="0">
                <a:solidFill>
                  <a:prstClr val="black"/>
                </a:solidFill>
                <a:latin typeface="Times New Roman"/>
                <a:cs typeface="Times New Roman"/>
              </a:rPr>
              <a:t> </a:t>
            </a:r>
            <a:r>
              <a:rPr sz="2000" dirty="0">
                <a:solidFill>
                  <a:prstClr val="black"/>
                </a:solidFill>
                <a:latin typeface="Arial"/>
                <a:cs typeface="Arial"/>
              </a:rPr>
              <a:t>The</a:t>
            </a:r>
            <a:r>
              <a:rPr sz="2000" spc="40"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h</a:t>
            </a:r>
            <a:r>
              <a:rPr sz="2000" spc="-5" dirty="0">
                <a:solidFill>
                  <a:prstClr val="black"/>
                </a:solidFill>
                <a:latin typeface="Arial"/>
                <a:cs typeface="Arial"/>
              </a:rPr>
              <a:t>oul</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5" dirty="0">
                <a:solidFill>
                  <a:prstClr val="black"/>
                </a:solidFill>
                <a:latin typeface="Arial"/>
                <a:cs typeface="Arial"/>
              </a:rPr>
              <a:t>al</a:t>
            </a:r>
            <a:r>
              <a:rPr sz="2000" dirty="0">
                <a:solidFill>
                  <a:prstClr val="black"/>
                </a:solidFill>
                <a:latin typeface="Arial"/>
                <a:cs typeface="Arial"/>
              </a:rPr>
              <a:t>so</a:t>
            </a:r>
            <a:r>
              <a:rPr sz="2000" spc="45" dirty="0">
                <a:solidFill>
                  <a:prstClr val="black"/>
                </a:solidFill>
                <a:latin typeface="Times New Roman"/>
                <a:cs typeface="Times New Roman"/>
              </a:rPr>
              <a:t> </a:t>
            </a:r>
            <a:r>
              <a:rPr sz="2000" spc="-5" dirty="0">
                <a:solidFill>
                  <a:prstClr val="black"/>
                </a:solidFill>
                <a:latin typeface="Arial"/>
                <a:cs typeface="Arial"/>
              </a:rPr>
              <a:t>a</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Arial"/>
                <a:cs typeface="Arial"/>
              </a:rPr>
              <a:t>o</a:t>
            </a:r>
            <a:r>
              <a:rPr sz="2000" dirty="0">
                <a:solidFill>
                  <a:prstClr val="black"/>
                </a:solidFill>
                <a:latin typeface="Arial"/>
                <a:cs typeface="Arial"/>
              </a:rPr>
              <a:t>ciate</a:t>
            </a:r>
            <a:r>
              <a:rPr sz="200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D</a:t>
            </a:r>
            <a:r>
              <a:rPr sz="2000" dirty="0">
                <a:solidFill>
                  <a:prstClr val="black"/>
                </a:solidFill>
                <a:latin typeface="Arial"/>
                <a:cs typeface="Arial"/>
              </a:rPr>
              <a:t>MA</a:t>
            </a:r>
            <a:r>
              <a:rPr sz="2000" spc="-55" dirty="0">
                <a:solidFill>
                  <a:prstClr val="black"/>
                </a:solidFill>
                <a:latin typeface="Times New Roman"/>
                <a:cs typeface="Times New Roman"/>
              </a:rPr>
              <a:t> </a:t>
            </a:r>
            <a:r>
              <a:rPr sz="2000" spc="-5" dirty="0">
                <a:solidFill>
                  <a:prstClr val="black"/>
                </a:solidFill>
                <a:latin typeface="Arial"/>
                <a:cs typeface="Arial"/>
              </a:rPr>
              <a:t>handl</a:t>
            </a:r>
            <a:r>
              <a:rPr sz="2000" dirty="0">
                <a:solidFill>
                  <a:prstClr val="black"/>
                </a:solidFill>
                <a:latin typeface="Arial"/>
                <a:cs typeface="Arial"/>
              </a:rPr>
              <a:t>e</a:t>
            </a:r>
            <a:r>
              <a:rPr sz="2000" spc="31" dirty="0">
                <a:solidFill>
                  <a:prstClr val="black"/>
                </a:solidFill>
                <a:latin typeface="Times New Roman"/>
                <a:cs typeface="Times New Roman"/>
              </a:rPr>
              <a:t> </a:t>
            </a:r>
            <a:r>
              <a:rPr sz="2000" dirty="0">
                <a:solidFill>
                  <a:prstClr val="black"/>
                </a:solidFill>
                <a:latin typeface="Arial"/>
                <a:cs typeface="Arial"/>
              </a:rPr>
              <a:t>to</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dirty="0">
                <a:solidFill>
                  <a:prstClr val="black"/>
                </a:solidFill>
                <a:latin typeface="Arial"/>
                <a:cs typeface="Arial"/>
              </a:rPr>
              <a:t>PPP</a:t>
            </a:r>
            <a:r>
              <a:rPr sz="2000" spc="15" dirty="0">
                <a:solidFill>
                  <a:prstClr val="black"/>
                </a:solidFill>
                <a:latin typeface="Times New Roman"/>
                <a:cs typeface="Times New Roman"/>
              </a:rPr>
              <a:t> </a:t>
            </a:r>
            <a:r>
              <a:rPr sz="2000" spc="-5" dirty="0">
                <a:solidFill>
                  <a:prstClr val="black"/>
                </a:solidFill>
                <a:latin typeface="Arial"/>
                <a:cs typeface="Arial"/>
              </a:rPr>
              <a:t>han</a:t>
            </a:r>
            <a:r>
              <a:rPr sz="2000" spc="5" dirty="0">
                <a:solidFill>
                  <a:prstClr val="black"/>
                </a:solidFill>
                <a:latin typeface="Arial"/>
                <a:cs typeface="Arial"/>
              </a:rPr>
              <a:t>d</a:t>
            </a:r>
            <a:r>
              <a:rPr sz="2000" spc="-5" dirty="0">
                <a:solidFill>
                  <a:prstClr val="black"/>
                </a:solidFill>
                <a:latin typeface="Arial"/>
                <a:cs typeface="Arial"/>
              </a:rPr>
              <a:t>l</a:t>
            </a:r>
            <a:r>
              <a:rPr sz="2000" spc="-11" dirty="0">
                <a:solidFill>
                  <a:prstClr val="black"/>
                </a:solidFill>
                <a:latin typeface="Arial"/>
                <a:cs typeface="Arial"/>
              </a:rPr>
              <a:t>e</a:t>
            </a:r>
            <a:r>
              <a:rPr sz="2000" dirty="0">
                <a:solidFill>
                  <a:prstClr val="black"/>
                </a:solidFill>
                <a:latin typeface="Arial"/>
                <a:cs typeface="Arial"/>
              </a:rPr>
              <a:t>.</a:t>
            </a:r>
            <a:endParaRPr sz="2000">
              <a:solidFill>
                <a:prstClr val="black"/>
              </a:solidFill>
              <a:latin typeface="Arial"/>
              <a:cs typeface="Arial"/>
            </a:endParaRPr>
          </a:p>
          <a:p>
            <a:pPr marL="355629" indent="-342928">
              <a:spcBef>
                <a:spcPts val="599"/>
              </a:spcBef>
              <a:buFont typeface="Arial"/>
              <a:buChar char="•"/>
              <a:tabLst>
                <a:tab pos="356265" algn="l"/>
              </a:tabLst>
            </a:pPr>
            <a:r>
              <a:rPr sz="2000" dirty="0">
                <a:solidFill>
                  <a:prstClr val="black"/>
                </a:solidFill>
                <a:latin typeface="Arial"/>
                <a:cs typeface="Arial"/>
              </a:rPr>
              <a:t>E</a:t>
            </a:r>
            <a:r>
              <a:rPr sz="2000" spc="-11" dirty="0">
                <a:solidFill>
                  <a:prstClr val="black"/>
                </a:solidFill>
                <a:latin typeface="Arial"/>
                <a:cs typeface="Arial"/>
              </a:rPr>
              <a:t>x</a:t>
            </a:r>
            <a:r>
              <a:rPr sz="2000" spc="-5" dirty="0">
                <a:solidFill>
                  <a:prstClr val="black"/>
                </a:solidFill>
                <a:latin typeface="Arial"/>
                <a:cs typeface="Arial"/>
              </a:rPr>
              <a:t>ample</a:t>
            </a:r>
            <a:r>
              <a:rPr sz="2000" spc="11" dirty="0">
                <a:solidFill>
                  <a:prstClr val="black"/>
                </a:solidFill>
                <a:latin typeface="Arial"/>
                <a:cs typeface="Arial"/>
              </a:rPr>
              <a:t>s</a:t>
            </a:r>
            <a:r>
              <a:rPr sz="2000" dirty="0">
                <a:solidFill>
                  <a:prstClr val="black"/>
                </a:solidFill>
                <a:latin typeface="Arial"/>
                <a:cs typeface="Arial"/>
              </a:rPr>
              <a:t>:</a:t>
            </a:r>
            <a:endParaRPr sz="2000">
              <a:solidFill>
                <a:prstClr val="black"/>
              </a:solidFill>
              <a:latin typeface="Arial"/>
              <a:cs typeface="Arial"/>
            </a:endParaRPr>
          </a:p>
          <a:p>
            <a:pPr marL="965280" lvl="1" indent="-342928">
              <a:spcBef>
                <a:spcPts val="470"/>
              </a:spcBef>
              <a:buFont typeface="Arial"/>
              <a:buChar char="•"/>
              <a:tabLst>
                <a:tab pos="965914" algn="l"/>
              </a:tabLst>
            </a:pPr>
            <a:r>
              <a:rPr sz="1600" spc="-15" dirty="0">
                <a:solidFill>
                  <a:prstClr val="black"/>
                </a:solidFill>
                <a:latin typeface="Courier New"/>
                <a:cs typeface="Courier New"/>
              </a:rPr>
              <a:t>H</a:t>
            </a:r>
            <a:r>
              <a:rPr sz="1600" spc="-11" dirty="0">
                <a:solidFill>
                  <a:prstClr val="black"/>
                </a:solidFill>
                <a:latin typeface="Courier New"/>
                <a:cs typeface="Courier New"/>
              </a:rPr>
              <a:t>A</a:t>
            </a:r>
            <a:r>
              <a:rPr sz="1600" spc="-15" dirty="0">
                <a:solidFill>
                  <a:prstClr val="black"/>
                </a:solidFill>
                <a:latin typeface="Courier New"/>
                <a:cs typeface="Courier New"/>
              </a:rPr>
              <a:t>L</a:t>
            </a:r>
            <a:r>
              <a:rPr sz="1600" spc="-11" dirty="0">
                <a:solidFill>
                  <a:prstClr val="black"/>
                </a:solidFill>
                <a:latin typeface="Courier New"/>
                <a:cs typeface="Courier New"/>
              </a:rPr>
              <a:t>_</a:t>
            </a:r>
            <a:r>
              <a:rPr sz="1600" spc="-15" dirty="0">
                <a:solidFill>
                  <a:prstClr val="black"/>
                </a:solidFill>
                <a:latin typeface="Courier New"/>
                <a:cs typeface="Courier New"/>
              </a:rPr>
              <a:t>A</a:t>
            </a:r>
            <a:r>
              <a:rPr sz="1600" spc="-11" dirty="0">
                <a:solidFill>
                  <a:prstClr val="black"/>
                </a:solidFill>
                <a:latin typeface="Courier New"/>
                <a:cs typeface="Courier New"/>
              </a:rPr>
              <a:t>D</a:t>
            </a:r>
            <a:r>
              <a:rPr sz="1600" dirty="0">
                <a:solidFill>
                  <a:prstClr val="black"/>
                </a:solidFill>
                <a:latin typeface="Courier New"/>
                <a:cs typeface="Courier New"/>
              </a:rPr>
              <a:t>C</a:t>
            </a:r>
            <a:r>
              <a:rPr sz="1600" spc="-15" dirty="0">
                <a:solidFill>
                  <a:prstClr val="black"/>
                </a:solidFill>
                <a:latin typeface="Courier New"/>
                <a:cs typeface="Courier New"/>
              </a:rPr>
              <a:t>_</a:t>
            </a:r>
            <a:r>
              <a:rPr sz="1600" spc="-11" dirty="0">
                <a:solidFill>
                  <a:prstClr val="black"/>
                </a:solidFill>
                <a:latin typeface="Courier New"/>
                <a:cs typeface="Courier New"/>
              </a:rPr>
              <a:t>S</a:t>
            </a:r>
            <a:r>
              <a:rPr sz="1600" spc="-15" dirty="0">
                <a:solidFill>
                  <a:prstClr val="black"/>
                </a:solidFill>
                <a:latin typeface="Courier New"/>
                <a:cs typeface="Courier New"/>
              </a:rPr>
              <a:t>t</a:t>
            </a:r>
            <a:r>
              <a:rPr sz="1600" spc="-11" dirty="0">
                <a:solidFill>
                  <a:prstClr val="black"/>
                </a:solidFill>
                <a:latin typeface="Courier New"/>
                <a:cs typeface="Courier New"/>
              </a:rPr>
              <a:t>a</a:t>
            </a:r>
            <a:r>
              <a:rPr sz="1600" dirty="0">
                <a:solidFill>
                  <a:prstClr val="black"/>
                </a:solidFill>
                <a:latin typeface="Courier New"/>
                <a:cs typeface="Courier New"/>
              </a:rPr>
              <a:t>r</a:t>
            </a:r>
            <a:r>
              <a:rPr sz="1600" spc="-15" dirty="0">
                <a:solidFill>
                  <a:prstClr val="black"/>
                </a:solidFill>
                <a:latin typeface="Courier New"/>
                <a:cs typeface="Courier New"/>
              </a:rPr>
              <a:t>t</a:t>
            </a:r>
            <a:r>
              <a:rPr sz="1600" spc="-11" dirty="0">
                <a:solidFill>
                  <a:prstClr val="black"/>
                </a:solidFill>
                <a:latin typeface="Courier New"/>
                <a:cs typeface="Courier New"/>
              </a:rPr>
              <a:t>_</a:t>
            </a:r>
            <a:r>
              <a:rPr sz="1600" spc="-15" dirty="0">
                <a:solidFill>
                  <a:prstClr val="black"/>
                </a:solidFill>
                <a:latin typeface="Courier New"/>
                <a:cs typeface="Courier New"/>
              </a:rPr>
              <a:t>D</a:t>
            </a:r>
            <a:r>
              <a:rPr sz="1600" spc="-11" dirty="0">
                <a:solidFill>
                  <a:prstClr val="black"/>
                </a:solidFill>
                <a:latin typeface="Courier New"/>
                <a:cs typeface="Courier New"/>
              </a:rPr>
              <a:t>M</a:t>
            </a:r>
            <a:r>
              <a:rPr sz="1600" dirty="0">
                <a:solidFill>
                  <a:prstClr val="black"/>
                </a:solidFill>
                <a:latin typeface="Courier New"/>
                <a:cs typeface="Courier New"/>
              </a:rPr>
              <a:t>A</a:t>
            </a:r>
            <a:r>
              <a:rPr sz="1600" spc="-11" dirty="0">
                <a:solidFill>
                  <a:prstClr val="black"/>
                </a:solidFill>
                <a:latin typeface="Courier New"/>
                <a:cs typeface="Courier New"/>
              </a:rPr>
              <a:t>(</a:t>
            </a:r>
            <a:r>
              <a:rPr sz="1600" dirty="0">
                <a:solidFill>
                  <a:prstClr val="black"/>
                </a:solidFill>
                <a:latin typeface="Courier New"/>
                <a:cs typeface="Courier New"/>
              </a:rPr>
              <a:t>&amp;</a:t>
            </a:r>
            <a:r>
              <a:rPr sz="1600" spc="-15" dirty="0">
                <a:solidFill>
                  <a:prstClr val="black"/>
                </a:solidFill>
                <a:latin typeface="Courier New"/>
                <a:cs typeface="Courier New"/>
              </a:rPr>
              <a:t>a</a:t>
            </a:r>
            <a:r>
              <a:rPr sz="1600" spc="-11" dirty="0">
                <a:solidFill>
                  <a:prstClr val="black"/>
                </a:solidFill>
                <a:latin typeface="Courier New"/>
                <a:cs typeface="Courier New"/>
              </a:rPr>
              <a:t>d</a:t>
            </a:r>
            <a:r>
              <a:rPr sz="1600" spc="-15" dirty="0">
                <a:solidFill>
                  <a:prstClr val="black"/>
                </a:solidFill>
                <a:latin typeface="Courier New"/>
                <a:cs typeface="Courier New"/>
              </a:rPr>
              <a:t>c</a:t>
            </a:r>
            <a:r>
              <a:rPr sz="1600" spc="-11" dirty="0">
                <a:solidFill>
                  <a:prstClr val="black"/>
                </a:solidFill>
                <a:latin typeface="Courier New"/>
                <a:cs typeface="Courier New"/>
              </a:rPr>
              <a:t>_</a:t>
            </a:r>
            <a:r>
              <a:rPr sz="1600" dirty="0">
                <a:solidFill>
                  <a:prstClr val="black"/>
                </a:solidFill>
                <a:latin typeface="Courier New"/>
                <a:cs typeface="Courier New"/>
              </a:rPr>
              <a:t>h</a:t>
            </a:r>
            <a:r>
              <a:rPr sz="1600" spc="-15" dirty="0">
                <a:solidFill>
                  <a:prstClr val="black"/>
                </a:solidFill>
                <a:latin typeface="Courier New"/>
                <a:cs typeface="Courier New"/>
              </a:rPr>
              <a:t>a</a:t>
            </a:r>
            <a:r>
              <a:rPr sz="1600" spc="-11" dirty="0">
                <a:solidFill>
                  <a:prstClr val="black"/>
                </a:solidFill>
                <a:latin typeface="Courier New"/>
                <a:cs typeface="Courier New"/>
              </a:rPr>
              <a:t>n</a:t>
            </a:r>
            <a:r>
              <a:rPr sz="1600" spc="-15" dirty="0">
                <a:solidFill>
                  <a:prstClr val="black"/>
                </a:solidFill>
                <a:latin typeface="Courier New"/>
                <a:cs typeface="Courier New"/>
              </a:rPr>
              <a:t>d</a:t>
            </a:r>
            <a:r>
              <a:rPr sz="1600" spc="-11" dirty="0">
                <a:solidFill>
                  <a:prstClr val="black"/>
                </a:solidFill>
                <a:latin typeface="Courier New"/>
                <a:cs typeface="Courier New"/>
              </a:rPr>
              <a:t>l</a:t>
            </a:r>
            <a:r>
              <a:rPr sz="1600" spc="-15" dirty="0">
                <a:solidFill>
                  <a:prstClr val="black"/>
                </a:solidFill>
                <a:latin typeface="Courier New"/>
                <a:cs typeface="Courier New"/>
              </a:rPr>
              <a:t>e</a:t>
            </a:r>
            <a:r>
              <a:rPr sz="1600" dirty="0">
                <a:solidFill>
                  <a:prstClr val="black"/>
                </a:solidFill>
                <a:latin typeface="Courier New"/>
                <a:cs typeface="Courier New"/>
              </a:rPr>
              <a:t>r</a:t>
            </a:r>
            <a:r>
              <a:rPr sz="1600" spc="-11" dirty="0">
                <a:solidFill>
                  <a:prstClr val="black"/>
                </a:solidFill>
                <a:latin typeface="Courier New"/>
                <a:cs typeface="Courier New"/>
              </a:rPr>
              <a:t>,</a:t>
            </a:r>
            <a:r>
              <a:rPr sz="1600" dirty="0">
                <a:solidFill>
                  <a:prstClr val="black"/>
                </a:solidFill>
                <a:latin typeface="Times New Roman"/>
                <a:cs typeface="Times New Roman"/>
              </a:rPr>
              <a:t> </a:t>
            </a:r>
            <a:r>
              <a:rPr sz="1600" spc="171" dirty="0">
                <a:solidFill>
                  <a:prstClr val="black"/>
                </a:solidFill>
                <a:latin typeface="Times New Roman"/>
                <a:cs typeface="Times New Roman"/>
              </a:rPr>
              <a:t> </a:t>
            </a:r>
            <a:r>
              <a:rPr sz="1600" spc="-15" dirty="0">
                <a:solidFill>
                  <a:prstClr val="black"/>
                </a:solidFill>
                <a:latin typeface="Courier New"/>
                <a:cs typeface="Courier New"/>
              </a:rPr>
              <a:t>b</a:t>
            </a:r>
            <a:r>
              <a:rPr sz="1600" spc="-11" dirty="0">
                <a:solidFill>
                  <a:prstClr val="black"/>
                </a:solidFill>
                <a:latin typeface="Courier New"/>
                <a:cs typeface="Courier New"/>
              </a:rPr>
              <a:t>u</a:t>
            </a:r>
            <a:r>
              <a:rPr sz="1600" spc="-15" dirty="0">
                <a:solidFill>
                  <a:prstClr val="black"/>
                </a:solidFill>
                <a:latin typeface="Courier New"/>
                <a:cs typeface="Courier New"/>
              </a:rPr>
              <a:t>f</a:t>
            </a:r>
            <a:r>
              <a:rPr sz="1600" dirty="0">
                <a:solidFill>
                  <a:prstClr val="black"/>
                </a:solidFill>
                <a:latin typeface="Courier New"/>
                <a:cs typeface="Courier New"/>
              </a:rPr>
              <a:t>f</a:t>
            </a:r>
            <a:r>
              <a:rPr sz="1600" spc="-15" dirty="0">
                <a:solidFill>
                  <a:prstClr val="black"/>
                </a:solidFill>
                <a:latin typeface="Courier New"/>
                <a:cs typeface="Courier New"/>
              </a:rPr>
              <a:t>e</a:t>
            </a:r>
            <a:r>
              <a:rPr sz="1600" spc="-11" dirty="0">
                <a:solidFill>
                  <a:prstClr val="black"/>
                </a:solidFill>
                <a:latin typeface="Courier New"/>
                <a:cs typeface="Courier New"/>
              </a:rPr>
              <a:t>r</a:t>
            </a:r>
            <a:r>
              <a:rPr sz="1600" spc="-15" dirty="0">
                <a:solidFill>
                  <a:prstClr val="black"/>
                </a:solidFill>
                <a:latin typeface="Courier New"/>
                <a:cs typeface="Courier New"/>
              </a:rPr>
              <a:t>_</a:t>
            </a:r>
            <a:r>
              <a:rPr sz="1600" spc="-11" dirty="0">
                <a:solidFill>
                  <a:prstClr val="black"/>
                </a:solidFill>
                <a:latin typeface="Courier New"/>
                <a:cs typeface="Courier New"/>
              </a:rPr>
              <a:t>f</a:t>
            </a:r>
            <a:r>
              <a:rPr sz="1600" spc="-15" dirty="0">
                <a:solidFill>
                  <a:prstClr val="black"/>
                </a:solidFill>
                <a:latin typeface="Courier New"/>
                <a:cs typeface="Courier New"/>
              </a:rPr>
              <a:t>o</a:t>
            </a:r>
            <a:r>
              <a:rPr sz="1600" spc="-11" dirty="0">
                <a:solidFill>
                  <a:prstClr val="black"/>
                </a:solidFill>
                <a:latin typeface="Courier New"/>
                <a:cs typeface="Courier New"/>
              </a:rPr>
              <a:t>r</a:t>
            </a:r>
            <a:r>
              <a:rPr sz="1600" dirty="0">
                <a:solidFill>
                  <a:prstClr val="black"/>
                </a:solidFill>
                <a:latin typeface="Courier New"/>
                <a:cs typeface="Courier New"/>
              </a:rPr>
              <a:t>_</a:t>
            </a:r>
            <a:r>
              <a:rPr sz="1600" spc="-15" dirty="0">
                <a:solidFill>
                  <a:prstClr val="black"/>
                </a:solidFill>
                <a:latin typeface="Courier New"/>
                <a:cs typeface="Courier New"/>
              </a:rPr>
              <a:t>D</a:t>
            </a:r>
            <a:r>
              <a:rPr sz="1600" spc="-11" dirty="0">
                <a:solidFill>
                  <a:prstClr val="black"/>
                </a:solidFill>
                <a:latin typeface="Courier New"/>
                <a:cs typeface="Courier New"/>
              </a:rPr>
              <a:t>M</a:t>
            </a:r>
            <a:r>
              <a:rPr sz="1600" dirty="0">
                <a:solidFill>
                  <a:prstClr val="black"/>
                </a:solidFill>
                <a:latin typeface="Courier New"/>
                <a:cs typeface="Courier New"/>
              </a:rPr>
              <a:t>A</a:t>
            </a:r>
            <a:r>
              <a:rPr sz="1600" spc="-11" dirty="0">
                <a:solidFill>
                  <a:prstClr val="black"/>
                </a:solidFill>
                <a:latin typeface="Courier New"/>
                <a:cs typeface="Courier New"/>
              </a:rPr>
              <a:t>,</a:t>
            </a:r>
            <a:r>
              <a:rPr sz="1600" dirty="0">
                <a:solidFill>
                  <a:prstClr val="black"/>
                </a:solidFill>
                <a:latin typeface="Times New Roman"/>
                <a:cs typeface="Times New Roman"/>
              </a:rPr>
              <a:t> </a:t>
            </a:r>
            <a:r>
              <a:rPr sz="1600" spc="171" dirty="0">
                <a:solidFill>
                  <a:prstClr val="black"/>
                </a:solidFill>
                <a:latin typeface="Times New Roman"/>
                <a:cs typeface="Times New Roman"/>
              </a:rPr>
              <a:t> </a:t>
            </a:r>
            <a:r>
              <a:rPr sz="1600" spc="-15" dirty="0">
                <a:solidFill>
                  <a:prstClr val="black"/>
                </a:solidFill>
                <a:latin typeface="Courier New"/>
                <a:cs typeface="Courier New"/>
              </a:rPr>
              <a:t>b</a:t>
            </a:r>
            <a:r>
              <a:rPr sz="1600" spc="-11" dirty="0">
                <a:solidFill>
                  <a:prstClr val="black"/>
                </a:solidFill>
                <a:latin typeface="Courier New"/>
                <a:cs typeface="Courier New"/>
              </a:rPr>
              <a:t>u</a:t>
            </a:r>
            <a:r>
              <a:rPr sz="1600" spc="-15" dirty="0">
                <a:solidFill>
                  <a:prstClr val="black"/>
                </a:solidFill>
                <a:latin typeface="Courier New"/>
                <a:cs typeface="Courier New"/>
              </a:rPr>
              <a:t>f</a:t>
            </a:r>
            <a:r>
              <a:rPr sz="1600" spc="-11" dirty="0">
                <a:solidFill>
                  <a:prstClr val="black"/>
                </a:solidFill>
                <a:latin typeface="Courier New"/>
                <a:cs typeface="Courier New"/>
              </a:rPr>
              <a:t>f</a:t>
            </a:r>
            <a:r>
              <a:rPr sz="1600" spc="-15" dirty="0">
                <a:solidFill>
                  <a:prstClr val="black"/>
                </a:solidFill>
                <a:latin typeface="Courier New"/>
                <a:cs typeface="Courier New"/>
              </a:rPr>
              <a:t>e</a:t>
            </a:r>
            <a:r>
              <a:rPr sz="1600" spc="-11" dirty="0">
                <a:solidFill>
                  <a:prstClr val="black"/>
                </a:solidFill>
                <a:latin typeface="Courier New"/>
                <a:cs typeface="Courier New"/>
              </a:rPr>
              <a:t>r</a:t>
            </a:r>
            <a:r>
              <a:rPr sz="1600" dirty="0">
                <a:solidFill>
                  <a:prstClr val="black"/>
                </a:solidFill>
                <a:latin typeface="Courier New"/>
                <a:cs typeface="Courier New"/>
              </a:rPr>
              <a:t>_</a:t>
            </a:r>
            <a:r>
              <a:rPr sz="1600" spc="-15" dirty="0">
                <a:solidFill>
                  <a:prstClr val="black"/>
                </a:solidFill>
                <a:latin typeface="Courier New"/>
                <a:cs typeface="Courier New"/>
              </a:rPr>
              <a:t>s</a:t>
            </a:r>
            <a:r>
              <a:rPr sz="1600" spc="-11" dirty="0">
                <a:solidFill>
                  <a:prstClr val="black"/>
                </a:solidFill>
                <a:latin typeface="Courier New"/>
                <a:cs typeface="Courier New"/>
              </a:rPr>
              <a:t>i</a:t>
            </a:r>
            <a:r>
              <a:rPr sz="1600" spc="-15" dirty="0">
                <a:solidFill>
                  <a:prstClr val="black"/>
                </a:solidFill>
                <a:latin typeface="Courier New"/>
                <a:cs typeface="Courier New"/>
              </a:rPr>
              <a:t>z</a:t>
            </a:r>
            <a:r>
              <a:rPr sz="1600" dirty="0">
                <a:solidFill>
                  <a:prstClr val="black"/>
                </a:solidFill>
                <a:latin typeface="Courier New"/>
                <a:cs typeface="Courier New"/>
              </a:rPr>
              <a:t>e);</a:t>
            </a:r>
            <a:endParaRPr sz="1600">
              <a:solidFill>
                <a:prstClr val="black"/>
              </a:solidFill>
              <a:latin typeface="Courier New"/>
              <a:cs typeface="Courier New"/>
            </a:endParaRPr>
          </a:p>
          <a:p>
            <a:pPr marL="965280" lvl="1" indent="-342928">
              <a:spcBef>
                <a:spcPts val="599"/>
              </a:spcBef>
              <a:buFont typeface="Arial"/>
              <a:buChar char="•"/>
              <a:tabLst>
                <a:tab pos="965914" algn="l"/>
              </a:tabLst>
            </a:pPr>
            <a:r>
              <a:rPr sz="1600" spc="-15" dirty="0">
                <a:solidFill>
                  <a:prstClr val="black"/>
                </a:solidFill>
                <a:latin typeface="Courier New"/>
                <a:cs typeface="Courier New"/>
              </a:rPr>
              <a:t>H</a:t>
            </a:r>
            <a:r>
              <a:rPr sz="1600" spc="-11" dirty="0">
                <a:solidFill>
                  <a:prstClr val="black"/>
                </a:solidFill>
                <a:latin typeface="Courier New"/>
                <a:cs typeface="Courier New"/>
              </a:rPr>
              <a:t>A</a:t>
            </a:r>
            <a:r>
              <a:rPr sz="1600" spc="-15" dirty="0">
                <a:solidFill>
                  <a:prstClr val="black"/>
                </a:solidFill>
                <a:latin typeface="Courier New"/>
                <a:cs typeface="Courier New"/>
              </a:rPr>
              <a:t>L</a:t>
            </a:r>
            <a:r>
              <a:rPr sz="1600" spc="-11" dirty="0">
                <a:solidFill>
                  <a:prstClr val="black"/>
                </a:solidFill>
                <a:latin typeface="Courier New"/>
                <a:cs typeface="Courier New"/>
              </a:rPr>
              <a:t>_</a:t>
            </a:r>
            <a:r>
              <a:rPr sz="1600" spc="-15" dirty="0">
                <a:solidFill>
                  <a:prstClr val="black"/>
                </a:solidFill>
                <a:latin typeface="Courier New"/>
                <a:cs typeface="Courier New"/>
              </a:rPr>
              <a:t>T</a:t>
            </a:r>
            <a:r>
              <a:rPr sz="1600" spc="-11" dirty="0">
                <a:solidFill>
                  <a:prstClr val="black"/>
                </a:solidFill>
                <a:latin typeface="Courier New"/>
                <a:cs typeface="Courier New"/>
              </a:rPr>
              <a:t>I</a:t>
            </a:r>
            <a:r>
              <a:rPr sz="1600" dirty="0">
                <a:solidFill>
                  <a:prstClr val="black"/>
                </a:solidFill>
                <a:latin typeface="Courier New"/>
                <a:cs typeface="Courier New"/>
              </a:rPr>
              <a:t>M</a:t>
            </a:r>
            <a:r>
              <a:rPr sz="1600" spc="-15" dirty="0">
                <a:solidFill>
                  <a:prstClr val="black"/>
                </a:solidFill>
                <a:latin typeface="Courier New"/>
                <a:cs typeface="Courier New"/>
              </a:rPr>
              <a:t>_</a:t>
            </a:r>
            <a:r>
              <a:rPr sz="1600" spc="-11" dirty="0">
                <a:solidFill>
                  <a:prstClr val="black"/>
                </a:solidFill>
                <a:latin typeface="Courier New"/>
                <a:cs typeface="Courier New"/>
              </a:rPr>
              <a:t>P</a:t>
            </a:r>
            <a:r>
              <a:rPr sz="1600" spc="-15" dirty="0">
                <a:solidFill>
                  <a:prstClr val="black"/>
                </a:solidFill>
                <a:latin typeface="Courier New"/>
                <a:cs typeface="Courier New"/>
              </a:rPr>
              <a:t>W</a:t>
            </a:r>
            <a:r>
              <a:rPr sz="1600" spc="-11" dirty="0">
                <a:solidFill>
                  <a:prstClr val="black"/>
                </a:solidFill>
                <a:latin typeface="Courier New"/>
                <a:cs typeface="Courier New"/>
              </a:rPr>
              <a:t>M</a:t>
            </a:r>
            <a:r>
              <a:rPr sz="1600" dirty="0">
                <a:solidFill>
                  <a:prstClr val="black"/>
                </a:solidFill>
                <a:latin typeface="Courier New"/>
                <a:cs typeface="Courier New"/>
              </a:rPr>
              <a:t>_</a:t>
            </a:r>
            <a:r>
              <a:rPr sz="1600" spc="-15" dirty="0">
                <a:solidFill>
                  <a:prstClr val="black"/>
                </a:solidFill>
                <a:latin typeface="Courier New"/>
                <a:cs typeface="Courier New"/>
              </a:rPr>
              <a:t>S</a:t>
            </a:r>
            <a:r>
              <a:rPr sz="1600" spc="-11" dirty="0">
                <a:solidFill>
                  <a:prstClr val="black"/>
                </a:solidFill>
                <a:latin typeface="Courier New"/>
                <a:cs typeface="Courier New"/>
              </a:rPr>
              <a:t>t</a:t>
            </a:r>
            <a:r>
              <a:rPr sz="1600" spc="-15" dirty="0">
                <a:solidFill>
                  <a:prstClr val="black"/>
                </a:solidFill>
                <a:latin typeface="Courier New"/>
                <a:cs typeface="Courier New"/>
              </a:rPr>
              <a:t>a</a:t>
            </a:r>
            <a:r>
              <a:rPr sz="1600" spc="-11" dirty="0">
                <a:solidFill>
                  <a:prstClr val="black"/>
                </a:solidFill>
                <a:latin typeface="Courier New"/>
                <a:cs typeface="Courier New"/>
              </a:rPr>
              <a:t>r</a:t>
            </a:r>
            <a:r>
              <a:rPr sz="1600" spc="-15" dirty="0">
                <a:solidFill>
                  <a:prstClr val="black"/>
                </a:solidFill>
                <a:latin typeface="Courier New"/>
                <a:cs typeface="Courier New"/>
              </a:rPr>
              <a:t>t</a:t>
            </a:r>
            <a:r>
              <a:rPr sz="1600" spc="-11" dirty="0">
                <a:solidFill>
                  <a:prstClr val="black"/>
                </a:solidFill>
                <a:latin typeface="Courier New"/>
                <a:cs typeface="Courier New"/>
              </a:rPr>
              <a:t>_</a:t>
            </a:r>
            <a:r>
              <a:rPr sz="1600" dirty="0">
                <a:solidFill>
                  <a:prstClr val="black"/>
                </a:solidFill>
                <a:latin typeface="Courier New"/>
                <a:cs typeface="Courier New"/>
              </a:rPr>
              <a:t>D</a:t>
            </a:r>
            <a:r>
              <a:rPr sz="1600" spc="-15" dirty="0">
                <a:solidFill>
                  <a:prstClr val="black"/>
                </a:solidFill>
                <a:latin typeface="Courier New"/>
                <a:cs typeface="Courier New"/>
              </a:rPr>
              <a:t>M</a:t>
            </a:r>
            <a:r>
              <a:rPr sz="1600" spc="15" dirty="0">
                <a:solidFill>
                  <a:prstClr val="black"/>
                </a:solidFill>
                <a:latin typeface="Courier New"/>
                <a:cs typeface="Courier New"/>
              </a:rPr>
              <a:t>A</a:t>
            </a:r>
            <a:r>
              <a:rPr sz="1600" spc="-11" dirty="0">
                <a:solidFill>
                  <a:prstClr val="black"/>
                </a:solidFill>
                <a:latin typeface="Courier New"/>
                <a:cs typeface="Courier New"/>
              </a:rPr>
              <a:t>(&amp;</a:t>
            </a:r>
            <a:r>
              <a:rPr sz="1600" dirty="0">
                <a:solidFill>
                  <a:prstClr val="black"/>
                </a:solidFill>
                <a:latin typeface="Courier New"/>
                <a:cs typeface="Courier New"/>
              </a:rPr>
              <a:t>t</a:t>
            </a:r>
            <a:r>
              <a:rPr sz="1600" spc="-15" dirty="0">
                <a:solidFill>
                  <a:prstClr val="black"/>
                </a:solidFill>
                <a:latin typeface="Courier New"/>
                <a:cs typeface="Courier New"/>
              </a:rPr>
              <a:t>i</a:t>
            </a:r>
            <a:r>
              <a:rPr sz="1600" spc="-11" dirty="0">
                <a:solidFill>
                  <a:prstClr val="black"/>
                </a:solidFill>
                <a:latin typeface="Courier New"/>
                <a:cs typeface="Courier New"/>
              </a:rPr>
              <a:t>m</a:t>
            </a:r>
            <a:r>
              <a:rPr sz="1600" spc="-15" dirty="0">
                <a:solidFill>
                  <a:prstClr val="black"/>
                </a:solidFill>
                <a:latin typeface="Courier New"/>
                <a:cs typeface="Courier New"/>
              </a:rPr>
              <a:t>e</a:t>
            </a:r>
            <a:r>
              <a:rPr sz="1600" spc="-11" dirty="0">
                <a:solidFill>
                  <a:prstClr val="black"/>
                </a:solidFill>
                <a:latin typeface="Courier New"/>
                <a:cs typeface="Courier New"/>
              </a:rPr>
              <a:t>r</a:t>
            </a:r>
            <a:r>
              <a:rPr sz="1600" spc="-15" dirty="0">
                <a:solidFill>
                  <a:prstClr val="black"/>
                </a:solidFill>
                <a:latin typeface="Courier New"/>
                <a:cs typeface="Courier New"/>
              </a:rPr>
              <a:t>_</a:t>
            </a:r>
            <a:r>
              <a:rPr sz="1600" spc="-11" dirty="0">
                <a:solidFill>
                  <a:prstClr val="black"/>
                </a:solidFill>
                <a:latin typeface="Courier New"/>
                <a:cs typeface="Courier New"/>
              </a:rPr>
              <a:t>h</a:t>
            </a:r>
            <a:r>
              <a:rPr sz="1600" dirty="0">
                <a:solidFill>
                  <a:prstClr val="black"/>
                </a:solidFill>
                <a:latin typeface="Courier New"/>
                <a:cs typeface="Courier New"/>
              </a:rPr>
              <a:t>a</a:t>
            </a:r>
            <a:r>
              <a:rPr sz="1600" spc="-15" dirty="0">
                <a:solidFill>
                  <a:prstClr val="black"/>
                </a:solidFill>
                <a:latin typeface="Courier New"/>
                <a:cs typeface="Courier New"/>
              </a:rPr>
              <a:t>n</a:t>
            </a:r>
            <a:r>
              <a:rPr sz="1600" spc="-11" dirty="0">
                <a:solidFill>
                  <a:prstClr val="black"/>
                </a:solidFill>
                <a:latin typeface="Courier New"/>
                <a:cs typeface="Courier New"/>
              </a:rPr>
              <a:t>d</a:t>
            </a:r>
            <a:r>
              <a:rPr sz="1600" spc="-15" dirty="0">
                <a:solidFill>
                  <a:prstClr val="black"/>
                </a:solidFill>
                <a:latin typeface="Courier New"/>
                <a:cs typeface="Courier New"/>
              </a:rPr>
              <a:t>l</a:t>
            </a:r>
            <a:r>
              <a:rPr sz="1600" spc="-11" dirty="0">
                <a:solidFill>
                  <a:prstClr val="black"/>
                </a:solidFill>
                <a:latin typeface="Courier New"/>
                <a:cs typeface="Courier New"/>
              </a:rPr>
              <a:t>e</a:t>
            </a:r>
            <a:r>
              <a:rPr sz="1600" spc="15" dirty="0">
                <a:solidFill>
                  <a:prstClr val="black"/>
                </a:solidFill>
                <a:latin typeface="Courier New"/>
                <a:cs typeface="Courier New"/>
              </a:rPr>
              <a:t>r</a:t>
            </a:r>
            <a:r>
              <a:rPr sz="1600" spc="-11" dirty="0">
                <a:solidFill>
                  <a:prstClr val="black"/>
                </a:solidFill>
                <a:latin typeface="Courier New"/>
                <a:cs typeface="Courier New"/>
              </a:rPr>
              <a:t>,</a:t>
            </a:r>
            <a:r>
              <a:rPr sz="1600" dirty="0">
                <a:solidFill>
                  <a:prstClr val="black"/>
                </a:solidFill>
                <a:latin typeface="Times New Roman"/>
                <a:cs typeface="Times New Roman"/>
              </a:rPr>
              <a:t> </a:t>
            </a:r>
            <a:r>
              <a:rPr sz="1600" spc="160" dirty="0">
                <a:solidFill>
                  <a:prstClr val="black"/>
                </a:solidFill>
                <a:latin typeface="Times New Roman"/>
                <a:cs typeface="Times New Roman"/>
              </a:rPr>
              <a:t> </a:t>
            </a:r>
            <a:r>
              <a:rPr sz="1600" spc="-15" dirty="0">
                <a:solidFill>
                  <a:prstClr val="black"/>
                </a:solidFill>
                <a:latin typeface="Courier New"/>
                <a:cs typeface="Courier New"/>
              </a:rPr>
              <a:t>t</a:t>
            </a:r>
            <a:r>
              <a:rPr sz="1600" spc="-11" dirty="0">
                <a:solidFill>
                  <a:prstClr val="black"/>
                </a:solidFill>
                <a:latin typeface="Courier New"/>
                <a:cs typeface="Courier New"/>
              </a:rPr>
              <a:t>i</a:t>
            </a:r>
            <a:r>
              <a:rPr sz="1600" spc="-15" dirty="0">
                <a:solidFill>
                  <a:prstClr val="black"/>
                </a:solidFill>
                <a:latin typeface="Courier New"/>
                <a:cs typeface="Courier New"/>
              </a:rPr>
              <a:t>m</a:t>
            </a:r>
            <a:r>
              <a:rPr sz="1600" spc="-11" dirty="0">
                <a:solidFill>
                  <a:prstClr val="black"/>
                </a:solidFill>
                <a:latin typeface="Courier New"/>
                <a:cs typeface="Courier New"/>
              </a:rPr>
              <a:t>e</a:t>
            </a:r>
            <a:r>
              <a:rPr sz="1600" dirty="0">
                <a:solidFill>
                  <a:prstClr val="black"/>
                </a:solidFill>
                <a:latin typeface="Courier New"/>
                <a:cs typeface="Courier New"/>
              </a:rPr>
              <a:t>r</a:t>
            </a:r>
            <a:r>
              <a:rPr sz="1600" spc="-15" dirty="0">
                <a:solidFill>
                  <a:prstClr val="black"/>
                </a:solidFill>
                <a:latin typeface="Courier New"/>
                <a:cs typeface="Courier New"/>
              </a:rPr>
              <a:t>_</a:t>
            </a:r>
            <a:r>
              <a:rPr sz="1600" spc="-11" dirty="0">
                <a:solidFill>
                  <a:prstClr val="black"/>
                </a:solidFill>
                <a:latin typeface="Courier New"/>
                <a:cs typeface="Courier New"/>
              </a:rPr>
              <a:t>o</a:t>
            </a:r>
            <a:r>
              <a:rPr sz="1600" spc="-15" dirty="0">
                <a:solidFill>
                  <a:prstClr val="black"/>
                </a:solidFill>
                <a:latin typeface="Courier New"/>
                <a:cs typeface="Courier New"/>
              </a:rPr>
              <a:t>u</a:t>
            </a:r>
            <a:r>
              <a:rPr sz="1600" spc="-11" dirty="0">
                <a:solidFill>
                  <a:prstClr val="black"/>
                </a:solidFill>
                <a:latin typeface="Courier New"/>
                <a:cs typeface="Courier New"/>
              </a:rPr>
              <a:t>t</a:t>
            </a:r>
            <a:r>
              <a:rPr sz="1600" dirty="0">
                <a:solidFill>
                  <a:prstClr val="black"/>
                </a:solidFill>
                <a:latin typeface="Courier New"/>
                <a:cs typeface="Courier New"/>
              </a:rPr>
              <a:t>_</a:t>
            </a:r>
            <a:r>
              <a:rPr sz="1600" spc="-15" dirty="0">
                <a:solidFill>
                  <a:prstClr val="black"/>
                </a:solidFill>
                <a:latin typeface="Courier New"/>
                <a:cs typeface="Courier New"/>
              </a:rPr>
              <a:t>c</a:t>
            </a:r>
            <a:r>
              <a:rPr sz="1600" spc="-11" dirty="0">
                <a:solidFill>
                  <a:prstClr val="black"/>
                </a:solidFill>
                <a:latin typeface="Courier New"/>
                <a:cs typeface="Courier New"/>
              </a:rPr>
              <a:t>h</a:t>
            </a:r>
            <a:r>
              <a:rPr sz="1600" spc="-15" dirty="0">
                <a:solidFill>
                  <a:prstClr val="black"/>
                </a:solidFill>
                <a:latin typeface="Courier New"/>
                <a:cs typeface="Courier New"/>
              </a:rPr>
              <a:t>a</a:t>
            </a:r>
            <a:r>
              <a:rPr sz="1600" spc="-11" dirty="0">
                <a:solidFill>
                  <a:prstClr val="black"/>
                </a:solidFill>
                <a:latin typeface="Courier New"/>
                <a:cs typeface="Courier New"/>
              </a:rPr>
              <a:t>n</a:t>
            </a:r>
            <a:r>
              <a:rPr sz="1600" spc="-15" dirty="0">
                <a:solidFill>
                  <a:prstClr val="black"/>
                </a:solidFill>
                <a:latin typeface="Courier New"/>
                <a:cs typeface="Courier New"/>
              </a:rPr>
              <a:t>n</a:t>
            </a:r>
            <a:r>
              <a:rPr sz="1600" spc="-11" dirty="0">
                <a:solidFill>
                  <a:prstClr val="black"/>
                </a:solidFill>
                <a:latin typeface="Courier New"/>
                <a:cs typeface="Courier New"/>
              </a:rPr>
              <a:t>e</a:t>
            </a:r>
            <a:r>
              <a:rPr sz="1600" spc="15" dirty="0">
                <a:solidFill>
                  <a:prstClr val="black"/>
                </a:solidFill>
                <a:latin typeface="Courier New"/>
                <a:cs typeface="Courier New"/>
              </a:rPr>
              <a:t>l</a:t>
            </a:r>
            <a:r>
              <a:rPr sz="1600" spc="-11" dirty="0">
                <a:solidFill>
                  <a:prstClr val="black"/>
                </a:solidFill>
                <a:latin typeface="Courier New"/>
                <a:cs typeface="Courier New"/>
              </a:rPr>
              <a:t>,</a:t>
            </a:r>
            <a:r>
              <a:rPr sz="1600" dirty="0">
                <a:solidFill>
                  <a:prstClr val="black"/>
                </a:solidFill>
                <a:latin typeface="Times New Roman"/>
                <a:cs typeface="Times New Roman"/>
              </a:rPr>
              <a:t> </a:t>
            </a:r>
            <a:r>
              <a:rPr sz="1600" spc="160" dirty="0">
                <a:solidFill>
                  <a:prstClr val="black"/>
                </a:solidFill>
                <a:latin typeface="Times New Roman"/>
                <a:cs typeface="Times New Roman"/>
              </a:rPr>
              <a:t> </a:t>
            </a:r>
            <a:r>
              <a:rPr sz="1600" spc="-15" dirty="0">
                <a:solidFill>
                  <a:prstClr val="black"/>
                </a:solidFill>
                <a:latin typeface="Courier New"/>
                <a:cs typeface="Courier New"/>
              </a:rPr>
              <a:t>b</a:t>
            </a:r>
            <a:r>
              <a:rPr sz="1600" spc="-11" dirty="0">
                <a:solidFill>
                  <a:prstClr val="black"/>
                </a:solidFill>
                <a:latin typeface="Courier New"/>
                <a:cs typeface="Courier New"/>
              </a:rPr>
              <a:t>u</a:t>
            </a:r>
            <a:r>
              <a:rPr sz="1600" dirty="0">
                <a:solidFill>
                  <a:prstClr val="black"/>
                </a:solidFill>
                <a:latin typeface="Courier New"/>
                <a:cs typeface="Courier New"/>
              </a:rPr>
              <a:t>f</a:t>
            </a:r>
            <a:r>
              <a:rPr sz="1600" spc="-15" dirty="0">
                <a:solidFill>
                  <a:prstClr val="black"/>
                </a:solidFill>
                <a:latin typeface="Courier New"/>
                <a:cs typeface="Courier New"/>
              </a:rPr>
              <a:t>f</a:t>
            </a:r>
            <a:r>
              <a:rPr sz="1600" spc="-11" dirty="0">
                <a:solidFill>
                  <a:prstClr val="black"/>
                </a:solidFill>
                <a:latin typeface="Courier New"/>
                <a:cs typeface="Courier New"/>
              </a:rPr>
              <a:t>e</a:t>
            </a:r>
            <a:r>
              <a:rPr sz="1600" spc="-15" dirty="0">
                <a:solidFill>
                  <a:prstClr val="black"/>
                </a:solidFill>
                <a:latin typeface="Courier New"/>
                <a:cs typeface="Courier New"/>
              </a:rPr>
              <a:t>r</a:t>
            </a:r>
            <a:r>
              <a:rPr sz="1600" spc="-11" dirty="0">
                <a:solidFill>
                  <a:prstClr val="black"/>
                </a:solidFill>
                <a:latin typeface="Courier New"/>
                <a:cs typeface="Courier New"/>
              </a:rPr>
              <a:t>_</a:t>
            </a:r>
            <a:r>
              <a:rPr sz="1600" spc="-15" dirty="0">
                <a:solidFill>
                  <a:prstClr val="black"/>
                </a:solidFill>
                <a:latin typeface="Courier New"/>
                <a:cs typeface="Courier New"/>
              </a:rPr>
              <a:t>f</a:t>
            </a:r>
            <a:r>
              <a:rPr sz="1600" spc="-11" dirty="0">
                <a:solidFill>
                  <a:prstClr val="black"/>
                </a:solidFill>
                <a:latin typeface="Courier New"/>
                <a:cs typeface="Courier New"/>
              </a:rPr>
              <a:t>o</a:t>
            </a:r>
            <a:r>
              <a:rPr sz="1600" dirty="0">
                <a:solidFill>
                  <a:prstClr val="black"/>
                </a:solidFill>
                <a:latin typeface="Courier New"/>
                <a:cs typeface="Courier New"/>
              </a:rPr>
              <a:t>r</a:t>
            </a:r>
            <a:r>
              <a:rPr sz="1600" spc="-15" dirty="0">
                <a:solidFill>
                  <a:prstClr val="black"/>
                </a:solidFill>
                <a:latin typeface="Courier New"/>
                <a:cs typeface="Courier New"/>
              </a:rPr>
              <a:t>_</a:t>
            </a:r>
            <a:r>
              <a:rPr sz="1600" spc="-11" dirty="0">
                <a:solidFill>
                  <a:prstClr val="black"/>
                </a:solidFill>
                <a:latin typeface="Courier New"/>
                <a:cs typeface="Courier New"/>
              </a:rPr>
              <a:t>D</a:t>
            </a:r>
            <a:r>
              <a:rPr sz="1600" spc="-15" dirty="0">
                <a:solidFill>
                  <a:prstClr val="black"/>
                </a:solidFill>
                <a:latin typeface="Courier New"/>
                <a:cs typeface="Courier New"/>
              </a:rPr>
              <a:t>M</a:t>
            </a:r>
            <a:r>
              <a:rPr sz="1600" dirty="0">
                <a:solidFill>
                  <a:prstClr val="black"/>
                </a:solidFill>
                <a:latin typeface="Courier New"/>
                <a:cs typeface="Courier New"/>
              </a:rPr>
              <a:t>A</a:t>
            </a:r>
            <a:r>
              <a:rPr sz="1600" spc="-11" dirty="0">
                <a:solidFill>
                  <a:prstClr val="black"/>
                </a:solidFill>
                <a:latin typeface="Courier New"/>
                <a:cs typeface="Courier New"/>
              </a:rPr>
              <a:t>,</a:t>
            </a:r>
            <a:r>
              <a:rPr sz="1600" dirty="0">
                <a:solidFill>
                  <a:prstClr val="black"/>
                </a:solidFill>
                <a:latin typeface="Times New Roman"/>
                <a:cs typeface="Times New Roman"/>
              </a:rPr>
              <a:t> </a:t>
            </a:r>
            <a:r>
              <a:rPr sz="1600" spc="171" dirty="0">
                <a:solidFill>
                  <a:prstClr val="black"/>
                </a:solidFill>
                <a:latin typeface="Times New Roman"/>
                <a:cs typeface="Times New Roman"/>
              </a:rPr>
              <a:t> </a:t>
            </a:r>
            <a:r>
              <a:rPr sz="1600" spc="-15" dirty="0">
                <a:solidFill>
                  <a:prstClr val="black"/>
                </a:solidFill>
                <a:latin typeface="Courier New"/>
                <a:cs typeface="Courier New"/>
              </a:rPr>
              <a:t>b</a:t>
            </a:r>
            <a:r>
              <a:rPr sz="1600" spc="-11" dirty="0">
                <a:solidFill>
                  <a:prstClr val="black"/>
                </a:solidFill>
                <a:latin typeface="Courier New"/>
                <a:cs typeface="Courier New"/>
              </a:rPr>
              <a:t>u</a:t>
            </a:r>
            <a:r>
              <a:rPr sz="1600" spc="-15" dirty="0">
                <a:solidFill>
                  <a:prstClr val="black"/>
                </a:solidFill>
                <a:latin typeface="Courier New"/>
                <a:cs typeface="Courier New"/>
              </a:rPr>
              <a:t>f</a:t>
            </a:r>
            <a:r>
              <a:rPr sz="1600" spc="-11" dirty="0">
                <a:solidFill>
                  <a:prstClr val="black"/>
                </a:solidFill>
                <a:latin typeface="Courier New"/>
                <a:cs typeface="Courier New"/>
              </a:rPr>
              <a:t>f</a:t>
            </a:r>
            <a:r>
              <a:rPr sz="1600" spc="-15" dirty="0">
                <a:solidFill>
                  <a:prstClr val="black"/>
                </a:solidFill>
                <a:latin typeface="Courier New"/>
                <a:cs typeface="Courier New"/>
              </a:rPr>
              <a:t>e</a:t>
            </a:r>
            <a:r>
              <a:rPr sz="1600" dirty="0">
                <a:solidFill>
                  <a:prstClr val="black"/>
                </a:solidFill>
                <a:latin typeface="Courier New"/>
                <a:cs typeface="Courier New"/>
              </a:rPr>
              <a:t>r</a:t>
            </a:r>
            <a:r>
              <a:rPr sz="1600" spc="-15" dirty="0">
                <a:solidFill>
                  <a:prstClr val="black"/>
                </a:solidFill>
                <a:latin typeface="Courier New"/>
                <a:cs typeface="Courier New"/>
              </a:rPr>
              <a:t>_</a:t>
            </a:r>
            <a:r>
              <a:rPr sz="1600" spc="-11" dirty="0">
                <a:solidFill>
                  <a:prstClr val="black"/>
                </a:solidFill>
                <a:latin typeface="Courier New"/>
                <a:cs typeface="Courier New"/>
              </a:rPr>
              <a:t>s</a:t>
            </a:r>
            <a:r>
              <a:rPr sz="1600" spc="-15" dirty="0">
                <a:solidFill>
                  <a:prstClr val="black"/>
                </a:solidFill>
                <a:latin typeface="Courier New"/>
                <a:cs typeface="Courier New"/>
              </a:rPr>
              <a:t>i</a:t>
            </a:r>
            <a:r>
              <a:rPr sz="1600" spc="-11" dirty="0">
                <a:solidFill>
                  <a:prstClr val="black"/>
                </a:solidFill>
                <a:latin typeface="Courier New"/>
                <a:cs typeface="Courier New"/>
              </a:rPr>
              <a:t>z</a:t>
            </a:r>
            <a:r>
              <a:rPr sz="1600" spc="5" dirty="0">
                <a:solidFill>
                  <a:prstClr val="black"/>
                </a:solidFill>
                <a:latin typeface="Courier New"/>
                <a:cs typeface="Courier New"/>
              </a:rPr>
              <a:t>e</a:t>
            </a:r>
            <a:r>
              <a:rPr sz="1600" spc="-11" dirty="0">
                <a:solidFill>
                  <a:prstClr val="black"/>
                </a:solidFill>
                <a:latin typeface="Courier New"/>
                <a:cs typeface="Courier New"/>
              </a:rPr>
              <a:t>);</a:t>
            </a:r>
            <a:endParaRPr sz="1600">
              <a:solidFill>
                <a:prstClr val="black"/>
              </a:solidFill>
              <a:latin typeface="Courier New"/>
              <a:cs typeface="Courier New"/>
            </a:endParaRPr>
          </a:p>
        </p:txBody>
      </p:sp>
      <p:sp>
        <p:nvSpPr>
          <p:cNvPr id="15" name="Slide Number Placeholder 14"/>
          <p:cNvSpPr>
            <a:spLocks noGrp="1"/>
          </p:cNvSpPr>
          <p:nvPr>
            <p:ph type="sldNum" sz="quarter" idx="12"/>
          </p:nvPr>
        </p:nvSpPr>
        <p:spPr/>
        <p:txBody>
          <a:bodyPr/>
          <a:lstStyle/>
          <a:p>
            <a:fld id="{5B31B9E4-8E4D-4C86-BFD7-412B282B373B}" type="slidenum">
              <a:rPr lang="fr-FR" smtClean="0">
                <a:solidFill>
                  <a:prstClr val="white"/>
                </a:solidFill>
              </a:rPr>
              <a:pPr/>
              <a:t>111</a:t>
            </a:fld>
            <a:endParaRPr lang="fr-FR" dirty="0">
              <a:solidFill>
                <a:prstClr val="white"/>
              </a:solidFill>
            </a:endParaRPr>
          </a:p>
        </p:txBody>
      </p:sp>
    </p:spTree>
    <p:extLst>
      <p:ext uri="{BB962C8B-B14F-4D97-AF65-F5344CB8AC3E}">
        <p14:creationId xmlns:p14="http://schemas.microsoft.com/office/powerpoint/2010/main" val="113022653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a:t>Peripheral</a:t>
            </a:r>
            <a:r>
              <a:rPr lang="fr-FR" dirty="0"/>
              <a:t> HAL driver model</a:t>
            </a:r>
            <a:br>
              <a:rPr lang="fr-FR" dirty="0"/>
            </a:br>
            <a:r>
              <a:rPr lang="en-US" dirty="0"/>
              <a:t>Non blocking process with DMA transfer</a:t>
            </a:r>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112</a:t>
            </a:fld>
            <a:endParaRPr lang="fr-FR" dirty="0">
              <a:solidFill>
                <a:prstClr val="white"/>
              </a:solidFill>
            </a:endParaRPr>
          </a:p>
        </p:txBody>
      </p:sp>
      <p:sp>
        <p:nvSpPr>
          <p:cNvPr id="5" name="Rectangle 4"/>
          <p:cNvSpPr/>
          <p:nvPr/>
        </p:nvSpPr>
        <p:spPr>
          <a:xfrm>
            <a:off x="2743200" y="2718271"/>
            <a:ext cx="3120261" cy="64633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0" dirty="0" smtClean="0">
                <a:solidFill>
                  <a:schemeClr val="tx1"/>
                </a:solidFill>
              </a:rPr>
              <a:t>Start process with DMA end of transfer interrupt generation at end of process</a:t>
            </a:r>
          </a:p>
          <a:p>
            <a:pPr algn="ctr"/>
            <a:r>
              <a:rPr lang="en-US" sz="1200" dirty="0" smtClean="0">
                <a:solidFill>
                  <a:schemeClr val="tx1"/>
                </a:solidFill>
              </a:rPr>
              <a:t>Ex: </a:t>
            </a:r>
            <a:r>
              <a:rPr lang="en-US" sz="1200" dirty="0" smtClean="0"/>
              <a:t>HAL_USART_Receive_DMA</a:t>
            </a:r>
            <a:endParaRPr lang="en-US" sz="1200" dirty="0">
              <a:solidFill>
                <a:schemeClr val="tx1"/>
              </a:solidFill>
            </a:endParaRPr>
          </a:p>
        </p:txBody>
      </p:sp>
      <p:sp>
        <p:nvSpPr>
          <p:cNvPr id="6" name="Rectangle 5"/>
          <p:cNvSpPr/>
          <p:nvPr/>
        </p:nvSpPr>
        <p:spPr>
          <a:xfrm>
            <a:off x="2743201" y="1831975"/>
            <a:ext cx="3120260" cy="51457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Peripheral </a:t>
            </a:r>
            <a:r>
              <a:rPr lang="en-US" sz="1200" dirty="0" smtClean="0"/>
              <a:t>Initializations </a:t>
            </a:r>
          </a:p>
          <a:p>
            <a:pPr algn="ctr"/>
            <a:r>
              <a:rPr lang="en-US" sz="1200" dirty="0" smtClean="0"/>
              <a:t>including DMA stream initializations</a:t>
            </a:r>
            <a:endParaRPr lang="en-US" sz="1200" dirty="0"/>
          </a:p>
        </p:txBody>
      </p:sp>
      <p:sp>
        <p:nvSpPr>
          <p:cNvPr id="7" name="Rectangle 6"/>
          <p:cNvSpPr/>
          <p:nvPr/>
        </p:nvSpPr>
        <p:spPr>
          <a:xfrm>
            <a:off x="6682154" y="3852209"/>
            <a:ext cx="2337068" cy="457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solidFill>
                  <a:schemeClr val="tx1"/>
                </a:solidFill>
              </a:rPr>
              <a:t>HAL_DMA_IRQHandler</a:t>
            </a:r>
            <a:r>
              <a:rPr lang="en-US" sz="1200" i="1" dirty="0" smtClean="0"/>
              <a:t> </a:t>
            </a:r>
            <a:endParaRPr lang="en-US" sz="1200" dirty="0">
              <a:solidFill>
                <a:schemeClr val="tx1"/>
              </a:solidFill>
            </a:endParaRPr>
          </a:p>
        </p:txBody>
      </p:sp>
      <p:sp>
        <p:nvSpPr>
          <p:cNvPr id="8" name="Rectangle 7"/>
          <p:cNvSpPr/>
          <p:nvPr/>
        </p:nvSpPr>
        <p:spPr>
          <a:xfrm>
            <a:off x="2743201" y="4549775"/>
            <a:ext cx="2979354" cy="558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e</a:t>
            </a:r>
            <a:r>
              <a:rPr lang="en-US" sz="1200" dirty="0" smtClean="0">
                <a:solidFill>
                  <a:schemeClr val="tx1"/>
                </a:solidFill>
              </a:rPr>
              <a:t>nd of process callback</a:t>
            </a:r>
          </a:p>
          <a:p>
            <a:pPr algn="ctr"/>
            <a:r>
              <a:rPr lang="en-US" sz="1200" dirty="0" smtClean="0">
                <a:solidFill>
                  <a:schemeClr val="tx1"/>
                </a:solidFill>
              </a:rPr>
              <a:t>Ex: </a:t>
            </a:r>
            <a:r>
              <a:rPr lang="en-US" sz="1200" dirty="0" err="1" smtClean="0"/>
              <a:t>HAL_DMA_CpltCallback</a:t>
            </a:r>
            <a:endParaRPr lang="en-US" sz="1200" dirty="0">
              <a:solidFill>
                <a:schemeClr val="tx1"/>
              </a:solidFill>
            </a:endParaRPr>
          </a:p>
        </p:txBody>
      </p:sp>
      <p:sp>
        <p:nvSpPr>
          <p:cNvPr id="9" name="Down Arrow 8"/>
          <p:cNvSpPr/>
          <p:nvPr/>
        </p:nvSpPr>
        <p:spPr>
          <a:xfrm>
            <a:off x="4141313" y="2346549"/>
            <a:ext cx="216024" cy="3717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0" name="Bent Arrow 9"/>
          <p:cNvSpPr/>
          <p:nvPr/>
        </p:nvSpPr>
        <p:spPr>
          <a:xfrm rot="10800000">
            <a:off x="5646728" y="4309409"/>
            <a:ext cx="1711621" cy="630658"/>
          </a:xfrm>
          <a:prstGeom prst="bentArrow">
            <a:avLst>
              <a:gd name="adj1" fmla="val 18043"/>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tx1"/>
              </a:solidFill>
            </a:endParaRPr>
          </a:p>
        </p:txBody>
      </p:sp>
      <p:cxnSp>
        <p:nvCxnSpPr>
          <p:cNvPr id="11" name="Straight Connector 10"/>
          <p:cNvCxnSpPr/>
          <p:nvPr/>
        </p:nvCxnSpPr>
        <p:spPr>
          <a:xfrm>
            <a:off x="6400800" y="1603375"/>
            <a:ext cx="0" cy="43434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9636369" y="3852209"/>
            <a:ext cx="1547446" cy="457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solidFill>
                  <a:schemeClr val="tx1"/>
                </a:solidFill>
              </a:rPr>
              <a:t>DMA_Strream_IRQHandler</a:t>
            </a:r>
            <a:r>
              <a:rPr lang="en-US" sz="1200" i="1" dirty="0" smtClean="0"/>
              <a:t> </a:t>
            </a:r>
            <a:endParaRPr lang="en-US" sz="1200" dirty="0">
              <a:solidFill>
                <a:schemeClr val="tx1"/>
              </a:solidFill>
            </a:endParaRPr>
          </a:p>
        </p:txBody>
      </p:sp>
      <p:sp>
        <p:nvSpPr>
          <p:cNvPr id="13" name="Left Arrow 12"/>
          <p:cNvSpPr/>
          <p:nvPr/>
        </p:nvSpPr>
        <p:spPr>
          <a:xfrm>
            <a:off x="9019222" y="3998489"/>
            <a:ext cx="617147" cy="1371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4" name="Rectangle 13"/>
          <p:cNvSpPr/>
          <p:nvPr/>
        </p:nvSpPr>
        <p:spPr>
          <a:xfrm>
            <a:off x="2743201" y="5586982"/>
            <a:ext cx="2951107" cy="51597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p</a:t>
            </a:r>
            <a:r>
              <a:rPr lang="en-US" sz="1200" dirty="0" smtClean="0">
                <a:solidFill>
                  <a:schemeClr val="tx1"/>
                </a:solidFill>
              </a:rPr>
              <a:t>rocess Error callback</a:t>
            </a:r>
          </a:p>
          <a:p>
            <a:pPr algn="ctr"/>
            <a:r>
              <a:rPr lang="en-US" sz="1200" dirty="0" smtClean="0">
                <a:solidFill>
                  <a:schemeClr val="tx1"/>
                </a:solidFill>
              </a:rPr>
              <a:t>Ex: </a:t>
            </a:r>
            <a:r>
              <a:rPr lang="en-US" sz="1200" dirty="0"/>
              <a:t>HAL_USART_ErrorCallback</a:t>
            </a:r>
            <a:endParaRPr lang="en-US" sz="1200" dirty="0">
              <a:solidFill>
                <a:schemeClr val="tx1"/>
              </a:solidFill>
            </a:endParaRPr>
          </a:p>
        </p:txBody>
      </p:sp>
      <p:sp>
        <p:nvSpPr>
          <p:cNvPr id="15" name="Bent Arrow 14"/>
          <p:cNvSpPr/>
          <p:nvPr/>
        </p:nvSpPr>
        <p:spPr>
          <a:xfrm rot="10800000">
            <a:off x="5694309" y="4309409"/>
            <a:ext cx="2113259" cy="1699595"/>
          </a:xfrm>
          <a:prstGeom prst="bentArrow">
            <a:avLst>
              <a:gd name="adj1" fmla="val 6557"/>
              <a:gd name="adj2" fmla="val 7874"/>
              <a:gd name="adj3" fmla="val 8562"/>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solidFill>
                <a:schemeClr val="tx1"/>
              </a:solidFill>
            </a:endParaRPr>
          </a:p>
        </p:txBody>
      </p:sp>
      <p:cxnSp>
        <p:nvCxnSpPr>
          <p:cNvPr id="16" name="Straight Arrow Connector 15"/>
          <p:cNvCxnSpPr>
            <a:stCxn id="5" idx="2"/>
            <a:endCxn id="19" idx="0"/>
          </p:cNvCxnSpPr>
          <p:nvPr/>
        </p:nvCxnSpPr>
        <p:spPr>
          <a:xfrm>
            <a:off x="4303331" y="3364602"/>
            <a:ext cx="106328" cy="26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68696" y="3631132"/>
            <a:ext cx="766557"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HAL_OK</a:t>
            </a:r>
          </a:p>
        </p:txBody>
      </p:sp>
      <p:cxnSp>
        <p:nvCxnSpPr>
          <p:cNvPr id="18" name="Straight Arrow Connector 17"/>
          <p:cNvCxnSpPr>
            <a:endCxn id="17" idx="0"/>
          </p:cNvCxnSpPr>
          <p:nvPr/>
        </p:nvCxnSpPr>
        <p:spPr>
          <a:xfrm flipH="1">
            <a:off x="3251975" y="3364602"/>
            <a:ext cx="616642" cy="26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76500" y="3631132"/>
            <a:ext cx="1066318"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HAL_ERROR</a:t>
            </a:r>
          </a:p>
        </p:txBody>
      </p:sp>
      <p:sp>
        <p:nvSpPr>
          <p:cNvPr id="20" name="TextBox 19"/>
          <p:cNvSpPr txBox="1"/>
          <p:nvPr/>
        </p:nvSpPr>
        <p:spPr>
          <a:xfrm>
            <a:off x="5239072" y="3614987"/>
            <a:ext cx="1066318"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1100" b="1" dirty="0" smtClean="0">
                <a:latin typeface="+mj-lt"/>
              </a:rPr>
              <a:t>HAL_ERROR</a:t>
            </a:r>
          </a:p>
        </p:txBody>
      </p:sp>
      <p:cxnSp>
        <p:nvCxnSpPr>
          <p:cNvPr id="21" name="Straight Arrow Connector 20"/>
          <p:cNvCxnSpPr/>
          <p:nvPr/>
        </p:nvCxnSpPr>
        <p:spPr>
          <a:xfrm>
            <a:off x="4942818" y="3364602"/>
            <a:ext cx="590744" cy="26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430879"/>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23</a:t>
            </a:r>
            <a:endParaRPr sz="1600">
              <a:solidFill>
                <a:prstClr val="black"/>
              </a:solidFill>
              <a:latin typeface="Arial"/>
              <a:cs typeface="Arial"/>
            </a:endParaRPr>
          </a:p>
        </p:txBody>
      </p:sp>
      <p:sp>
        <p:nvSpPr>
          <p:cNvPr id="4" name="object 4"/>
          <p:cNvSpPr txBox="1">
            <a:spLocks noGrp="1"/>
          </p:cNvSpPr>
          <p:nvPr>
            <p:ph type="title"/>
          </p:nvPr>
        </p:nvSpPr>
        <p:spPr>
          <a:xfrm>
            <a:off x="618135" y="75800"/>
            <a:ext cx="7915671" cy="598112"/>
          </a:xfrm>
          <a:prstGeom prst="rect">
            <a:avLst/>
          </a:prstGeom>
        </p:spPr>
        <p:txBody>
          <a:bodyPr vert="horz" wrap="square" lIns="0" tIns="0" rIns="0" bIns="0" rtlCol="0">
            <a:spAutoFit/>
          </a:bodyPr>
          <a:lstStyle/>
          <a:p>
            <a:pPr marL="914400" algn="l">
              <a:lnSpc>
                <a:spcPts val="5116"/>
              </a:lnSpc>
            </a:pPr>
            <a:r>
              <a:rPr sz="3600" spc="-35" dirty="0" smtClean="0"/>
              <a:t>HA</a:t>
            </a:r>
            <a:r>
              <a:rPr sz="3600" spc="-25" dirty="0" smtClean="0"/>
              <a:t>L</a:t>
            </a:r>
            <a:r>
              <a:rPr sz="3600" spc="-31" dirty="0" smtClean="0">
                <a:latin typeface="Times New Roman"/>
                <a:cs typeface="Times New Roman"/>
              </a:rPr>
              <a:t> </a:t>
            </a:r>
            <a:r>
              <a:rPr sz="3600" spc="-25" dirty="0" smtClean="0"/>
              <a:t>library</a:t>
            </a:r>
            <a:r>
              <a:rPr lang="pt-BR" sz="3600" spc="-25" dirty="0" smtClean="0"/>
              <a:t> </a:t>
            </a:r>
            <a:endParaRPr sz="3600" dirty="0">
              <a:latin typeface="Times New Roman"/>
              <a:cs typeface="Times New Roman"/>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551427" y="4603241"/>
            <a:ext cx="378459" cy="297179"/>
          </a:xfrm>
          <a:custGeom>
            <a:avLst/>
            <a:gdLst/>
            <a:ahLst/>
            <a:cxnLst/>
            <a:rect l="l" t="t" r="r" b="b"/>
            <a:pathLst>
              <a:path w="378460" h="297179">
                <a:moveTo>
                  <a:pt x="229361" y="0"/>
                </a:moveTo>
                <a:lnTo>
                  <a:pt x="229361" y="74294"/>
                </a:lnTo>
                <a:lnTo>
                  <a:pt x="0" y="74294"/>
                </a:lnTo>
                <a:lnTo>
                  <a:pt x="0" y="222884"/>
                </a:lnTo>
                <a:lnTo>
                  <a:pt x="229361" y="222884"/>
                </a:lnTo>
                <a:lnTo>
                  <a:pt x="229361" y="297179"/>
                </a:lnTo>
                <a:lnTo>
                  <a:pt x="377951" y="148589"/>
                </a:lnTo>
                <a:lnTo>
                  <a:pt x="229361" y="0"/>
                </a:lnTo>
                <a:close/>
              </a:path>
            </a:pathLst>
          </a:custGeom>
          <a:solidFill>
            <a:srgbClr val="D30079"/>
          </a:solidFill>
        </p:spPr>
        <p:txBody>
          <a:bodyPr wrap="square" lIns="0" tIns="0" rIns="0" bIns="0" rtlCol="0"/>
          <a:lstStyle/>
          <a:p>
            <a:endParaRPr>
              <a:solidFill>
                <a:prstClr val="black"/>
              </a:solidFill>
            </a:endParaRPr>
          </a:p>
        </p:txBody>
      </p:sp>
      <p:sp>
        <p:nvSpPr>
          <p:cNvPr id="7" name="object 7"/>
          <p:cNvSpPr/>
          <p:nvPr/>
        </p:nvSpPr>
        <p:spPr>
          <a:xfrm>
            <a:off x="4551427" y="4603241"/>
            <a:ext cx="378459" cy="297179"/>
          </a:xfrm>
          <a:custGeom>
            <a:avLst/>
            <a:gdLst/>
            <a:ahLst/>
            <a:cxnLst/>
            <a:rect l="l" t="t" r="r" b="b"/>
            <a:pathLst>
              <a:path w="378460" h="297179">
                <a:moveTo>
                  <a:pt x="0" y="74294"/>
                </a:moveTo>
                <a:lnTo>
                  <a:pt x="229361" y="74294"/>
                </a:lnTo>
                <a:lnTo>
                  <a:pt x="229361" y="0"/>
                </a:lnTo>
                <a:lnTo>
                  <a:pt x="377951" y="148589"/>
                </a:lnTo>
                <a:lnTo>
                  <a:pt x="229361" y="297179"/>
                </a:lnTo>
                <a:lnTo>
                  <a:pt x="229361"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8" name="object 8"/>
          <p:cNvSpPr/>
          <p:nvPr/>
        </p:nvSpPr>
        <p:spPr>
          <a:xfrm>
            <a:off x="4566666" y="5193029"/>
            <a:ext cx="379730" cy="297179"/>
          </a:xfrm>
          <a:custGeom>
            <a:avLst/>
            <a:gdLst/>
            <a:ahLst/>
            <a:cxnLst/>
            <a:rect l="l" t="t" r="r" b="b"/>
            <a:pathLst>
              <a:path w="379729" h="297179">
                <a:moveTo>
                  <a:pt x="230885" y="0"/>
                </a:moveTo>
                <a:lnTo>
                  <a:pt x="230885" y="74294"/>
                </a:lnTo>
                <a:lnTo>
                  <a:pt x="0" y="74294"/>
                </a:lnTo>
                <a:lnTo>
                  <a:pt x="0" y="222884"/>
                </a:lnTo>
                <a:lnTo>
                  <a:pt x="230885" y="222884"/>
                </a:lnTo>
                <a:lnTo>
                  <a:pt x="230885" y="297179"/>
                </a:lnTo>
                <a:lnTo>
                  <a:pt x="379475" y="148589"/>
                </a:lnTo>
                <a:lnTo>
                  <a:pt x="230885" y="0"/>
                </a:lnTo>
                <a:close/>
              </a:path>
            </a:pathLst>
          </a:custGeom>
          <a:solidFill>
            <a:srgbClr val="D30079"/>
          </a:solidFill>
        </p:spPr>
        <p:txBody>
          <a:bodyPr wrap="square" lIns="0" tIns="0" rIns="0" bIns="0" rtlCol="0"/>
          <a:lstStyle/>
          <a:p>
            <a:endParaRPr>
              <a:solidFill>
                <a:prstClr val="black"/>
              </a:solidFill>
            </a:endParaRPr>
          </a:p>
        </p:txBody>
      </p:sp>
      <p:sp>
        <p:nvSpPr>
          <p:cNvPr id="9" name="object 9"/>
          <p:cNvSpPr/>
          <p:nvPr/>
        </p:nvSpPr>
        <p:spPr>
          <a:xfrm>
            <a:off x="4566666" y="5193029"/>
            <a:ext cx="379730" cy="297179"/>
          </a:xfrm>
          <a:custGeom>
            <a:avLst/>
            <a:gdLst/>
            <a:ahLst/>
            <a:cxnLst/>
            <a:rect l="l" t="t" r="r" b="b"/>
            <a:pathLst>
              <a:path w="379729" h="297179">
                <a:moveTo>
                  <a:pt x="0" y="74294"/>
                </a:moveTo>
                <a:lnTo>
                  <a:pt x="230885" y="74294"/>
                </a:lnTo>
                <a:lnTo>
                  <a:pt x="230885" y="0"/>
                </a:lnTo>
                <a:lnTo>
                  <a:pt x="379475" y="148589"/>
                </a:lnTo>
                <a:lnTo>
                  <a:pt x="230885" y="297179"/>
                </a:lnTo>
                <a:lnTo>
                  <a:pt x="230885"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10" name="object 10"/>
          <p:cNvSpPr/>
          <p:nvPr/>
        </p:nvSpPr>
        <p:spPr>
          <a:xfrm>
            <a:off x="4571239" y="5737097"/>
            <a:ext cx="379730" cy="297179"/>
          </a:xfrm>
          <a:custGeom>
            <a:avLst/>
            <a:gdLst/>
            <a:ahLst/>
            <a:cxnLst/>
            <a:rect l="l" t="t" r="r" b="b"/>
            <a:pathLst>
              <a:path w="379729" h="297179">
                <a:moveTo>
                  <a:pt x="230885" y="0"/>
                </a:moveTo>
                <a:lnTo>
                  <a:pt x="230885" y="74294"/>
                </a:lnTo>
                <a:lnTo>
                  <a:pt x="0" y="74294"/>
                </a:lnTo>
                <a:lnTo>
                  <a:pt x="0" y="222884"/>
                </a:lnTo>
                <a:lnTo>
                  <a:pt x="230885" y="222884"/>
                </a:lnTo>
                <a:lnTo>
                  <a:pt x="230885" y="297179"/>
                </a:lnTo>
                <a:lnTo>
                  <a:pt x="379475" y="148589"/>
                </a:lnTo>
                <a:lnTo>
                  <a:pt x="230885" y="0"/>
                </a:lnTo>
                <a:close/>
              </a:path>
            </a:pathLst>
          </a:custGeom>
          <a:solidFill>
            <a:srgbClr val="D30079"/>
          </a:solidFill>
        </p:spPr>
        <p:txBody>
          <a:bodyPr wrap="square" lIns="0" tIns="0" rIns="0" bIns="0" rtlCol="0"/>
          <a:lstStyle/>
          <a:p>
            <a:endParaRPr>
              <a:solidFill>
                <a:prstClr val="black"/>
              </a:solidFill>
            </a:endParaRPr>
          </a:p>
        </p:txBody>
      </p:sp>
      <p:sp>
        <p:nvSpPr>
          <p:cNvPr id="11" name="object 11"/>
          <p:cNvSpPr/>
          <p:nvPr/>
        </p:nvSpPr>
        <p:spPr>
          <a:xfrm>
            <a:off x="4571239" y="5737097"/>
            <a:ext cx="379730" cy="297179"/>
          </a:xfrm>
          <a:custGeom>
            <a:avLst/>
            <a:gdLst/>
            <a:ahLst/>
            <a:cxnLst/>
            <a:rect l="l" t="t" r="r" b="b"/>
            <a:pathLst>
              <a:path w="379729" h="297179">
                <a:moveTo>
                  <a:pt x="0" y="74294"/>
                </a:moveTo>
                <a:lnTo>
                  <a:pt x="230885" y="74294"/>
                </a:lnTo>
                <a:lnTo>
                  <a:pt x="230885" y="0"/>
                </a:lnTo>
                <a:lnTo>
                  <a:pt x="379475" y="148589"/>
                </a:lnTo>
                <a:lnTo>
                  <a:pt x="230885" y="297179"/>
                </a:lnTo>
                <a:lnTo>
                  <a:pt x="230885"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12" name="object 12"/>
          <p:cNvSpPr/>
          <p:nvPr/>
        </p:nvSpPr>
        <p:spPr>
          <a:xfrm>
            <a:off x="4566666" y="6284214"/>
            <a:ext cx="379730" cy="297179"/>
          </a:xfrm>
          <a:custGeom>
            <a:avLst/>
            <a:gdLst/>
            <a:ahLst/>
            <a:cxnLst/>
            <a:rect l="l" t="t" r="r" b="b"/>
            <a:pathLst>
              <a:path w="379729" h="297179">
                <a:moveTo>
                  <a:pt x="230885" y="0"/>
                </a:moveTo>
                <a:lnTo>
                  <a:pt x="230885" y="74294"/>
                </a:lnTo>
                <a:lnTo>
                  <a:pt x="0" y="74294"/>
                </a:lnTo>
                <a:lnTo>
                  <a:pt x="0" y="222884"/>
                </a:lnTo>
                <a:lnTo>
                  <a:pt x="230885" y="222884"/>
                </a:lnTo>
                <a:lnTo>
                  <a:pt x="230885" y="297179"/>
                </a:lnTo>
                <a:lnTo>
                  <a:pt x="379475" y="148589"/>
                </a:lnTo>
                <a:lnTo>
                  <a:pt x="230885" y="0"/>
                </a:lnTo>
                <a:close/>
              </a:path>
            </a:pathLst>
          </a:custGeom>
          <a:solidFill>
            <a:srgbClr val="D30079"/>
          </a:solidFill>
        </p:spPr>
        <p:txBody>
          <a:bodyPr wrap="square" lIns="0" tIns="0" rIns="0" bIns="0" rtlCol="0"/>
          <a:lstStyle/>
          <a:p>
            <a:endParaRPr>
              <a:solidFill>
                <a:prstClr val="black"/>
              </a:solidFill>
            </a:endParaRPr>
          </a:p>
        </p:txBody>
      </p:sp>
      <p:sp>
        <p:nvSpPr>
          <p:cNvPr id="13" name="object 13"/>
          <p:cNvSpPr/>
          <p:nvPr/>
        </p:nvSpPr>
        <p:spPr>
          <a:xfrm>
            <a:off x="4566666" y="6284214"/>
            <a:ext cx="379730" cy="297179"/>
          </a:xfrm>
          <a:custGeom>
            <a:avLst/>
            <a:gdLst/>
            <a:ahLst/>
            <a:cxnLst/>
            <a:rect l="l" t="t" r="r" b="b"/>
            <a:pathLst>
              <a:path w="379729" h="297179">
                <a:moveTo>
                  <a:pt x="0" y="74294"/>
                </a:moveTo>
                <a:lnTo>
                  <a:pt x="230885" y="74294"/>
                </a:lnTo>
                <a:lnTo>
                  <a:pt x="230885" y="0"/>
                </a:lnTo>
                <a:lnTo>
                  <a:pt x="379475" y="148589"/>
                </a:lnTo>
                <a:lnTo>
                  <a:pt x="230885" y="297179"/>
                </a:lnTo>
                <a:lnTo>
                  <a:pt x="230885"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14" name="object 14"/>
          <p:cNvSpPr/>
          <p:nvPr/>
        </p:nvSpPr>
        <p:spPr>
          <a:xfrm>
            <a:off x="1311402" y="3771138"/>
            <a:ext cx="2194560" cy="599440"/>
          </a:xfrm>
          <a:custGeom>
            <a:avLst/>
            <a:gdLst/>
            <a:ahLst/>
            <a:cxnLst/>
            <a:rect l="l" t="t" r="r" b="b"/>
            <a:pathLst>
              <a:path w="2194560" h="599439">
                <a:moveTo>
                  <a:pt x="2094737" y="0"/>
                </a:moveTo>
                <a:lnTo>
                  <a:pt x="98104" y="14"/>
                </a:lnTo>
                <a:lnTo>
                  <a:pt x="56685" y="9782"/>
                </a:lnTo>
                <a:lnTo>
                  <a:pt x="24015" y="34887"/>
                </a:lnTo>
                <a:lnTo>
                  <a:pt x="4142" y="71283"/>
                </a:lnTo>
                <a:lnTo>
                  <a:pt x="0" y="99821"/>
                </a:lnTo>
                <a:lnTo>
                  <a:pt x="14" y="500827"/>
                </a:lnTo>
                <a:lnTo>
                  <a:pt x="9782" y="542246"/>
                </a:lnTo>
                <a:lnTo>
                  <a:pt x="34887" y="574916"/>
                </a:lnTo>
                <a:lnTo>
                  <a:pt x="71283" y="594789"/>
                </a:lnTo>
                <a:lnTo>
                  <a:pt x="99821" y="598931"/>
                </a:lnTo>
                <a:lnTo>
                  <a:pt x="2096455" y="598917"/>
                </a:lnTo>
                <a:lnTo>
                  <a:pt x="2137872" y="589149"/>
                </a:lnTo>
                <a:lnTo>
                  <a:pt x="2170542" y="564044"/>
                </a:lnTo>
                <a:lnTo>
                  <a:pt x="2190417" y="527648"/>
                </a:lnTo>
                <a:lnTo>
                  <a:pt x="2194559" y="499109"/>
                </a:lnTo>
                <a:lnTo>
                  <a:pt x="2194545" y="98104"/>
                </a:lnTo>
                <a:lnTo>
                  <a:pt x="2184776" y="56685"/>
                </a:lnTo>
                <a:lnTo>
                  <a:pt x="2159670" y="24015"/>
                </a:lnTo>
                <a:lnTo>
                  <a:pt x="2123274" y="4142"/>
                </a:lnTo>
                <a:lnTo>
                  <a:pt x="2094737" y="0"/>
                </a:lnTo>
                <a:close/>
              </a:path>
            </a:pathLst>
          </a:custGeom>
          <a:solidFill>
            <a:srgbClr val="12225B"/>
          </a:solidFill>
        </p:spPr>
        <p:txBody>
          <a:bodyPr wrap="square" lIns="0" tIns="0" rIns="0" bIns="0" rtlCol="0"/>
          <a:lstStyle/>
          <a:p>
            <a:endParaRPr>
              <a:solidFill>
                <a:prstClr val="black"/>
              </a:solidFill>
            </a:endParaRPr>
          </a:p>
        </p:txBody>
      </p:sp>
      <p:sp>
        <p:nvSpPr>
          <p:cNvPr id="15" name="object 15"/>
          <p:cNvSpPr/>
          <p:nvPr/>
        </p:nvSpPr>
        <p:spPr>
          <a:xfrm>
            <a:off x="1311402" y="3771138"/>
            <a:ext cx="2194560" cy="599440"/>
          </a:xfrm>
          <a:custGeom>
            <a:avLst/>
            <a:gdLst/>
            <a:ahLst/>
            <a:cxnLst/>
            <a:rect l="l" t="t" r="r" b="b"/>
            <a:pathLst>
              <a:path w="2194560" h="599439">
                <a:moveTo>
                  <a:pt x="0" y="99821"/>
                </a:moveTo>
                <a:lnTo>
                  <a:pt x="9095" y="58146"/>
                </a:lnTo>
                <a:lnTo>
                  <a:pt x="33683" y="25064"/>
                </a:lnTo>
                <a:lnTo>
                  <a:pt x="69719" y="4622"/>
                </a:lnTo>
                <a:lnTo>
                  <a:pt x="2094737" y="0"/>
                </a:lnTo>
                <a:lnTo>
                  <a:pt x="2109333" y="1060"/>
                </a:lnTo>
                <a:lnTo>
                  <a:pt x="2148592" y="15769"/>
                </a:lnTo>
                <a:lnTo>
                  <a:pt x="2177912" y="44623"/>
                </a:lnTo>
                <a:lnTo>
                  <a:pt x="2193243" y="83575"/>
                </a:lnTo>
                <a:lnTo>
                  <a:pt x="2194559" y="499109"/>
                </a:lnTo>
                <a:lnTo>
                  <a:pt x="2193499" y="513706"/>
                </a:lnTo>
                <a:lnTo>
                  <a:pt x="2178788" y="552967"/>
                </a:lnTo>
                <a:lnTo>
                  <a:pt x="2149933" y="582285"/>
                </a:lnTo>
                <a:lnTo>
                  <a:pt x="2110983" y="597615"/>
                </a:lnTo>
                <a:lnTo>
                  <a:pt x="99821" y="598931"/>
                </a:lnTo>
                <a:lnTo>
                  <a:pt x="85225" y="597871"/>
                </a:lnTo>
                <a:lnTo>
                  <a:pt x="45964" y="583162"/>
                </a:lnTo>
                <a:lnTo>
                  <a:pt x="16646" y="554308"/>
                </a:lnTo>
                <a:lnTo>
                  <a:pt x="1316" y="515356"/>
                </a:lnTo>
                <a:lnTo>
                  <a:pt x="0" y="99821"/>
                </a:lnTo>
                <a:close/>
              </a:path>
            </a:pathLst>
          </a:custGeom>
          <a:ln w="25907">
            <a:solidFill>
              <a:srgbClr val="0A1640"/>
            </a:solidFill>
          </a:ln>
        </p:spPr>
        <p:txBody>
          <a:bodyPr wrap="square" lIns="0" tIns="0" rIns="0" bIns="0" rtlCol="0"/>
          <a:lstStyle/>
          <a:p>
            <a:endParaRPr>
              <a:solidFill>
                <a:prstClr val="black"/>
              </a:solidFill>
            </a:endParaRPr>
          </a:p>
        </p:txBody>
      </p:sp>
      <p:sp>
        <p:nvSpPr>
          <p:cNvPr id="16" name="object 16"/>
          <p:cNvSpPr txBox="1"/>
          <p:nvPr/>
        </p:nvSpPr>
        <p:spPr>
          <a:xfrm>
            <a:off x="1423544" y="3860618"/>
            <a:ext cx="1968501" cy="436017"/>
          </a:xfrm>
          <a:prstGeom prst="rect">
            <a:avLst/>
          </a:prstGeom>
        </p:spPr>
        <p:txBody>
          <a:bodyPr vert="horz" wrap="square" lIns="0" tIns="0" rIns="0" bIns="0" rtlCol="0">
            <a:spAutoFit/>
          </a:bodyPr>
          <a:lstStyle/>
          <a:p>
            <a:pPr marL="36833">
              <a:lnSpc>
                <a:spcPts val="1731"/>
              </a:lnSpc>
            </a:pPr>
            <a:r>
              <a:rPr sz="1500" spc="-5" dirty="0">
                <a:solidFill>
                  <a:srgbClr val="FFFFFF"/>
                </a:solidFill>
                <a:latin typeface="Arial"/>
                <a:cs typeface="Arial"/>
              </a:rPr>
              <a:t>D</a:t>
            </a:r>
            <a:r>
              <a:rPr sz="1500" spc="-11" dirty="0">
                <a:solidFill>
                  <a:srgbClr val="FFFFFF"/>
                </a:solidFill>
                <a:latin typeface="Arial"/>
                <a:cs typeface="Arial"/>
              </a:rPr>
              <a:t>A</a:t>
            </a:r>
            <a:r>
              <a:rPr sz="1500" dirty="0">
                <a:solidFill>
                  <a:srgbClr val="FFFFFF"/>
                </a:solidFill>
                <a:latin typeface="Arial"/>
                <a:cs typeface="Arial"/>
              </a:rPr>
              <a:t>C</a:t>
            </a:r>
            <a:r>
              <a:rPr sz="1500" spc="51" dirty="0">
                <a:solidFill>
                  <a:srgbClr val="FFFFFF"/>
                </a:solidFill>
                <a:latin typeface="Times New Roman"/>
                <a:cs typeface="Times New Roman"/>
              </a:rPr>
              <a:t> </a:t>
            </a:r>
            <a:r>
              <a:rPr sz="1500" dirty="0">
                <a:solidFill>
                  <a:srgbClr val="FFFFFF"/>
                </a:solidFill>
                <a:latin typeface="Arial"/>
                <a:cs typeface="Arial"/>
              </a:rPr>
              <a:t>hand</a:t>
            </a:r>
            <a:r>
              <a:rPr sz="1500" spc="-5" dirty="0">
                <a:solidFill>
                  <a:srgbClr val="FFFFFF"/>
                </a:solidFill>
                <a:latin typeface="Arial"/>
                <a:cs typeface="Arial"/>
              </a:rPr>
              <a:t>l</a:t>
            </a:r>
            <a:r>
              <a:rPr sz="1500" spc="5" dirty="0">
                <a:solidFill>
                  <a:srgbClr val="FFFFFF"/>
                </a:solidFill>
                <a:latin typeface="Arial"/>
                <a:cs typeface="Arial"/>
              </a:rPr>
              <a:t>e</a:t>
            </a:r>
            <a:r>
              <a:rPr sz="1500" dirty="0">
                <a:solidFill>
                  <a:srgbClr val="FFFFFF"/>
                </a:solidFill>
                <a:latin typeface="Arial"/>
                <a:cs typeface="Arial"/>
              </a:rPr>
              <a:t>r</a:t>
            </a:r>
            <a:r>
              <a:rPr sz="1500" spc="20" dirty="0">
                <a:solidFill>
                  <a:srgbClr val="FFFFFF"/>
                </a:solidFill>
                <a:latin typeface="Times New Roman"/>
                <a:cs typeface="Times New Roman"/>
              </a:rPr>
              <a:t> </a:t>
            </a:r>
            <a:r>
              <a:rPr sz="1500" dirty="0">
                <a:solidFill>
                  <a:srgbClr val="FFFFFF"/>
                </a:solidFill>
                <a:latin typeface="Arial"/>
                <a:cs typeface="Arial"/>
              </a:rPr>
              <a:t>struct</a:t>
            </a:r>
            <a:r>
              <a:rPr sz="1500" spc="5" dirty="0">
                <a:solidFill>
                  <a:srgbClr val="FFFFFF"/>
                </a:solidFill>
                <a:latin typeface="Arial"/>
                <a:cs typeface="Arial"/>
              </a:rPr>
              <a:t>u</a:t>
            </a:r>
            <a:r>
              <a:rPr sz="1500" dirty="0">
                <a:solidFill>
                  <a:srgbClr val="FFFFFF"/>
                </a:solidFill>
                <a:latin typeface="Arial"/>
                <a:cs typeface="Arial"/>
              </a:rPr>
              <a:t>re</a:t>
            </a:r>
            <a:endParaRPr sz="1500">
              <a:solidFill>
                <a:prstClr val="black"/>
              </a:solidFill>
              <a:latin typeface="Arial"/>
              <a:cs typeface="Arial"/>
            </a:endParaRPr>
          </a:p>
          <a:p>
            <a:pPr marL="12701">
              <a:lnSpc>
                <a:spcPts val="1731"/>
              </a:lnSpc>
            </a:pPr>
            <a:r>
              <a:rPr sz="1500" spc="-5" dirty="0">
                <a:solidFill>
                  <a:srgbClr val="FFFFFF"/>
                </a:solidFill>
                <a:latin typeface="Courier New"/>
                <a:cs typeface="Courier New"/>
              </a:rPr>
              <a:t>DAC_HandleTypeDef</a:t>
            </a:r>
            <a:endParaRPr sz="1500">
              <a:solidFill>
                <a:prstClr val="black"/>
              </a:solidFill>
              <a:latin typeface="Courier New"/>
              <a:cs typeface="Courier New"/>
            </a:endParaRPr>
          </a:p>
        </p:txBody>
      </p:sp>
      <p:sp>
        <p:nvSpPr>
          <p:cNvPr id="17" name="object 17"/>
          <p:cNvSpPr/>
          <p:nvPr/>
        </p:nvSpPr>
        <p:spPr>
          <a:xfrm>
            <a:off x="2109978" y="4603241"/>
            <a:ext cx="2441575" cy="307975"/>
          </a:xfrm>
          <a:custGeom>
            <a:avLst/>
            <a:gdLst/>
            <a:ahLst/>
            <a:cxnLst/>
            <a:rect l="l" t="t" r="r" b="b"/>
            <a:pathLst>
              <a:path w="2441575" h="307975">
                <a:moveTo>
                  <a:pt x="2390150" y="0"/>
                </a:moveTo>
                <a:lnTo>
                  <a:pt x="40986" y="1039"/>
                </a:lnTo>
                <a:lnTo>
                  <a:pt x="7695" y="24283"/>
                </a:lnTo>
                <a:lnTo>
                  <a:pt x="0" y="51303"/>
                </a:lnTo>
                <a:lnTo>
                  <a:pt x="1039" y="266861"/>
                </a:lnTo>
                <a:lnTo>
                  <a:pt x="24283" y="300152"/>
                </a:lnTo>
                <a:lnTo>
                  <a:pt x="51303" y="307847"/>
                </a:lnTo>
                <a:lnTo>
                  <a:pt x="2400463" y="306808"/>
                </a:lnTo>
                <a:lnTo>
                  <a:pt x="2433754" y="283566"/>
                </a:lnTo>
                <a:lnTo>
                  <a:pt x="2441447" y="256544"/>
                </a:lnTo>
                <a:lnTo>
                  <a:pt x="2440409" y="40990"/>
                </a:lnTo>
                <a:lnTo>
                  <a:pt x="2417171" y="7695"/>
                </a:lnTo>
                <a:lnTo>
                  <a:pt x="2390150" y="0"/>
                </a:lnTo>
                <a:close/>
              </a:path>
            </a:pathLst>
          </a:custGeom>
          <a:solidFill>
            <a:srgbClr val="39A8DC"/>
          </a:solidFill>
        </p:spPr>
        <p:txBody>
          <a:bodyPr wrap="square" lIns="0" tIns="0" rIns="0" bIns="0" rtlCol="0"/>
          <a:lstStyle/>
          <a:p>
            <a:endParaRPr>
              <a:solidFill>
                <a:prstClr val="black"/>
              </a:solidFill>
            </a:endParaRPr>
          </a:p>
        </p:txBody>
      </p:sp>
      <p:sp>
        <p:nvSpPr>
          <p:cNvPr id="18" name="object 18"/>
          <p:cNvSpPr/>
          <p:nvPr/>
        </p:nvSpPr>
        <p:spPr>
          <a:xfrm>
            <a:off x="2109978" y="4603241"/>
            <a:ext cx="2441575" cy="307975"/>
          </a:xfrm>
          <a:custGeom>
            <a:avLst/>
            <a:gdLst/>
            <a:ahLst/>
            <a:cxnLst/>
            <a:rect l="l" t="t" r="r" b="b"/>
            <a:pathLst>
              <a:path w="2441575" h="307975">
                <a:moveTo>
                  <a:pt x="0" y="51303"/>
                </a:moveTo>
                <a:lnTo>
                  <a:pt x="16460" y="13661"/>
                </a:lnTo>
                <a:lnTo>
                  <a:pt x="2390150" y="0"/>
                </a:lnTo>
                <a:lnTo>
                  <a:pt x="2404435" y="2018"/>
                </a:lnTo>
                <a:lnTo>
                  <a:pt x="2435726" y="27750"/>
                </a:lnTo>
                <a:lnTo>
                  <a:pt x="2441447" y="256544"/>
                </a:lnTo>
                <a:lnTo>
                  <a:pt x="2439429" y="270828"/>
                </a:lnTo>
                <a:lnTo>
                  <a:pt x="2413703" y="302124"/>
                </a:lnTo>
                <a:lnTo>
                  <a:pt x="51303" y="307847"/>
                </a:lnTo>
                <a:lnTo>
                  <a:pt x="37020" y="305829"/>
                </a:lnTo>
                <a:lnTo>
                  <a:pt x="5724" y="280100"/>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19" name="object 19"/>
          <p:cNvSpPr txBox="1"/>
          <p:nvPr/>
        </p:nvSpPr>
        <p:spPr>
          <a:xfrm>
            <a:off x="2953896" y="4661855"/>
            <a:ext cx="749300"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In</a:t>
            </a:r>
            <a:r>
              <a:rPr sz="1500" dirty="0">
                <a:solidFill>
                  <a:srgbClr val="FFFFFF"/>
                </a:solidFill>
                <a:latin typeface="Arial"/>
                <a:cs typeface="Arial"/>
              </a:rPr>
              <a:t>s</a:t>
            </a:r>
            <a:r>
              <a:rPr sz="1500" spc="-5" dirty="0">
                <a:solidFill>
                  <a:srgbClr val="FFFFFF"/>
                </a:solidFill>
                <a:latin typeface="Arial"/>
                <a:cs typeface="Arial"/>
              </a:rPr>
              <a:t>ta</a:t>
            </a:r>
            <a:r>
              <a:rPr sz="1500" dirty="0">
                <a:solidFill>
                  <a:srgbClr val="FFFFFF"/>
                </a:solidFill>
                <a:latin typeface="Arial"/>
                <a:cs typeface="Arial"/>
              </a:rPr>
              <a:t>nce</a:t>
            </a:r>
            <a:endParaRPr sz="1500">
              <a:solidFill>
                <a:prstClr val="black"/>
              </a:solidFill>
              <a:latin typeface="Arial"/>
              <a:cs typeface="Arial"/>
            </a:endParaRPr>
          </a:p>
        </p:txBody>
      </p:sp>
      <p:sp>
        <p:nvSpPr>
          <p:cNvPr id="20" name="object 20"/>
          <p:cNvSpPr/>
          <p:nvPr/>
        </p:nvSpPr>
        <p:spPr>
          <a:xfrm>
            <a:off x="2126742" y="5183885"/>
            <a:ext cx="2440304" cy="307975"/>
          </a:xfrm>
          <a:custGeom>
            <a:avLst/>
            <a:gdLst/>
            <a:ahLst/>
            <a:cxnLst/>
            <a:rect l="l" t="t" r="r" b="b"/>
            <a:pathLst>
              <a:path w="2440304" h="307975">
                <a:moveTo>
                  <a:pt x="2388626" y="0"/>
                </a:moveTo>
                <a:lnTo>
                  <a:pt x="40986" y="1039"/>
                </a:lnTo>
                <a:lnTo>
                  <a:pt x="7695" y="24283"/>
                </a:lnTo>
                <a:lnTo>
                  <a:pt x="0" y="51303"/>
                </a:lnTo>
                <a:lnTo>
                  <a:pt x="1039" y="266861"/>
                </a:lnTo>
                <a:lnTo>
                  <a:pt x="24283" y="300152"/>
                </a:lnTo>
                <a:lnTo>
                  <a:pt x="51303" y="307847"/>
                </a:lnTo>
                <a:lnTo>
                  <a:pt x="2398939" y="306808"/>
                </a:lnTo>
                <a:lnTo>
                  <a:pt x="2432230" y="283566"/>
                </a:lnTo>
                <a:lnTo>
                  <a:pt x="2439923" y="256544"/>
                </a:lnTo>
                <a:lnTo>
                  <a:pt x="2438885" y="40990"/>
                </a:lnTo>
                <a:lnTo>
                  <a:pt x="2415647" y="7695"/>
                </a:lnTo>
                <a:lnTo>
                  <a:pt x="2388626" y="0"/>
                </a:lnTo>
                <a:close/>
              </a:path>
            </a:pathLst>
          </a:custGeom>
          <a:solidFill>
            <a:srgbClr val="39A8DC"/>
          </a:solidFill>
        </p:spPr>
        <p:txBody>
          <a:bodyPr wrap="square" lIns="0" tIns="0" rIns="0" bIns="0" rtlCol="0"/>
          <a:lstStyle/>
          <a:p>
            <a:endParaRPr>
              <a:solidFill>
                <a:prstClr val="black"/>
              </a:solidFill>
            </a:endParaRPr>
          </a:p>
        </p:txBody>
      </p:sp>
      <p:sp>
        <p:nvSpPr>
          <p:cNvPr id="21" name="object 21"/>
          <p:cNvSpPr/>
          <p:nvPr/>
        </p:nvSpPr>
        <p:spPr>
          <a:xfrm>
            <a:off x="2126742" y="5183885"/>
            <a:ext cx="2440304" cy="307975"/>
          </a:xfrm>
          <a:custGeom>
            <a:avLst/>
            <a:gdLst/>
            <a:ahLst/>
            <a:cxnLst/>
            <a:rect l="l" t="t" r="r" b="b"/>
            <a:pathLst>
              <a:path w="2440304" h="307975">
                <a:moveTo>
                  <a:pt x="0" y="51303"/>
                </a:moveTo>
                <a:lnTo>
                  <a:pt x="16460" y="13661"/>
                </a:lnTo>
                <a:lnTo>
                  <a:pt x="2388626" y="0"/>
                </a:lnTo>
                <a:lnTo>
                  <a:pt x="2402911" y="2018"/>
                </a:lnTo>
                <a:lnTo>
                  <a:pt x="2434202" y="27750"/>
                </a:lnTo>
                <a:lnTo>
                  <a:pt x="2439923" y="256544"/>
                </a:lnTo>
                <a:lnTo>
                  <a:pt x="2437905" y="270828"/>
                </a:lnTo>
                <a:lnTo>
                  <a:pt x="2412179" y="302124"/>
                </a:lnTo>
                <a:lnTo>
                  <a:pt x="51303" y="307847"/>
                </a:lnTo>
                <a:lnTo>
                  <a:pt x="37020" y="305829"/>
                </a:lnTo>
                <a:lnTo>
                  <a:pt x="5724" y="280100"/>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22" name="object 22"/>
          <p:cNvSpPr txBox="1"/>
          <p:nvPr/>
        </p:nvSpPr>
        <p:spPr>
          <a:xfrm>
            <a:off x="2588771" y="5242499"/>
            <a:ext cx="1511300"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S</a:t>
            </a:r>
            <a:r>
              <a:rPr sz="1500" spc="-5" dirty="0">
                <a:solidFill>
                  <a:srgbClr val="FFFFFF"/>
                </a:solidFill>
                <a:latin typeface="Arial"/>
                <a:cs typeface="Arial"/>
              </a:rPr>
              <a:t>tatu</a:t>
            </a:r>
            <a:r>
              <a:rPr sz="1500" dirty="0">
                <a:solidFill>
                  <a:srgbClr val="FFFFFF"/>
                </a:solidFill>
                <a:latin typeface="Arial"/>
                <a:cs typeface="Arial"/>
              </a:rPr>
              <a:t>s</a:t>
            </a:r>
            <a:r>
              <a:rPr sz="1500" spc="-5" dirty="0">
                <a:solidFill>
                  <a:srgbClr val="FFFFFF"/>
                </a:solidFill>
                <a:latin typeface="Arial"/>
                <a:cs typeface="Arial"/>
              </a:rPr>
              <a:t>/e</a:t>
            </a:r>
            <a:r>
              <a:rPr sz="1500" dirty="0">
                <a:solidFill>
                  <a:srgbClr val="FFFFFF"/>
                </a:solidFill>
                <a:latin typeface="Arial"/>
                <a:cs typeface="Arial"/>
              </a:rPr>
              <a:t>r</a:t>
            </a:r>
            <a:r>
              <a:rPr sz="1500" spc="5" dirty="0">
                <a:solidFill>
                  <a:srgbClr val="FFFFFF"/>
                </a:solidFill>
                <a:latin typeface="Arial"/>
                <a:cs typeface="Arial"/>
              </a:rPr>
              <a:t>r</a:t>
            </a:r>
            <a:r>
              <a:rPr sz="1500" spc="-11" dirty="0">
                <a:solidFill>
                  <a:srgbClr val="FFFFFF"/>
                </a:solidFill>
                <a:latin typeface="Arial"/>
                <a:cs typeface="Arial"/>
              </a:rPr>
              <a:t>o</a:t>
            </a:r>
            <a:r>
              <a:rPr sz="1500" spc="-5" dirty="0">
                <a:solidFill>
                  <a:srgbClr val="FFFFFF"/>
                </a:solidFill>
                <a:latin typeface="Arial"/>
                <a:cs typeface="Arial"/>
              </a:rPr>
              <a:t>r</a:t>
            </a:r>
            <a:r>
              <a:rPr sz="1500" spc="-11" dirty="0">
                <a:solidFill>
                  <a:srgbClr val="FFFFFF"/>
                </a:solidFill>
                <a:latin typeface="Arial"/>
                <a:cs typeface="Arial"/>
              </a:rPr>
              <a:t>/</a:t>
            </a:r>
            <a:r>
              <a:rPr sz="1500" spc="-5" dirty="0">
                <a:solidFill>
                  <a:srgbClr val="FFFFFF"/>
                </a:solidFill>
                <a:latin typeface="Arial"/>
                <a:cs typeface="Arial"/>
              </a:rPr>
              <a:t>l</a:t>
            </a:r>
            <a:r>
              <a:rPr sz="1500" spc="5" dirty="0">
                <a:solidFill>
                  <a:srgbClr val="FFFFFF"/>
                </a:solidFill>
                <a:latin typeface="Arial"/>
                <a:cs typeface="Arial"/>
              </a:rPr>
              <a:t>o</a:t>
            </a:r>
            <a:r>
              <a:rPr sz="1500" dirty="0">
                <a:solidFill>
                  <a:srgbClr val="FFFFFF"/>
                </a:solidFill>
                <a:latin typeface="Arial"/>
                <a:cs typeface="Arial"/>
              </a:rPr>
              <a:t>c</a:t>
            </a:r>
            <a:r>
              <a:rPr sz="1500" spc="-11" dirty="0">
                <a:solidFill>
                  <a:srgbClr val="FFFFFF"/>
                </a:solidFill>
                <a:latin typeface="Arial"/>
                <a:cs typeface="Arial"/>
              </a:rPr>
              <a:t>k</a:t>
            </a:r>
            <a:r>
              <a:rPr sz="1500" dirty="0">
                <a:solidFill>
                  <a:srgbClr val="FFFFFF"/>
                </a:solidFill>
                <a:latin typeface="Arial"/>
                <a:cs typeface="Arial"/>
              </a:rPr>
              <a:t>s</a:t>
            </a:r>
            <a:endParaRPr sz="1500">
              <a:solidFill>
                <a:prstClr val="black"/>
              </a:solidFill>
              <a:latin typeface="Arial"/>
              <a:cs typeface="Arial"/>
            </a:endParaRPr>
          </a:p>
        </p:txBody>
      </p:sp>
      <p:sp>
        <p:nvSpPr>
          <p:cNvPr id="23" name="object 23"/>
          <p:cNvSpPr/>
          <p:nvPr/>
        </p:nvSpPr>
        <p:spPr>
          <a:xfrm>
            <a:off x="2126742" y="5731002"/>
            <a:ext cx="2440304" cy="306704"/>
          </a:xfrm>
          <a:custGeom>
            <a:avLst/>
            <a:gdLst/>
            <a:ahLst/>
            <a:cxnLst/>
            <a:rect l="l" t="t" r="r" b="b"/>
            <a:pathLst>
              <a:path w="2440304" h="306704">
                <a:moveTo>
                  <a:pt x="2388869" y="0"/>
                </a:moveTo>
                <a:lnTo>
                  <a:pt x="41123" y="965"/>
                </a:lnTo>
                <a:lnTo>
                  <a:pt x="7724" y="24041"/>
                </a:lnTo>
                <a:lnTo>
                  <a:pt x="0" y="51053"/>
                </a:lnTo>
                <a:lnTo>
                  <a:pt x="965" y="265200"/>
                </a:lnTo>
                <a:lnTo>
                  <a:pt x="24041" y="298599"/>
                </a:lnTo>
                <a:lnTo>
                  <a:pt x="51053" y="306323"/>
                </a:lnTo>
                <a:lnTo>
                  <a:pt x="2398800" y="305358"/>
                </a:lnTo>
                <a:lnTo>
                  <a:pt x="2432199" y="282282"/>
                </a:lnTo>
                <a:lnTo>
                  <a:pt x="2439923" y="255269"/>
                </a:lnTo>
                <a:lnTo>
                  <a:pt x="2438958" y="41123"/>
                </a:lnTo>
                <a:lnTo>
                  <a:pt x="2415881" y="7724"/>
                </a:lnTo>
                <a:lnTo>
                  <a:pt x="2388869" y="0"/>
                </a:lnTo>
                <a:close/>
              </a:path>
            </a:pathLst>
          </a:custGeom>
          <a:solidFill>
            <a:srgbClr val="39A8DC"/>
          </a:solidFill>
        </p:spPr>
        <p:txBody>
          <a:bodyPr wrap="square" lIns="0" tIns="0" rIns="0" bIns="0" rtlCol="0"/>
          <a:lstStyle/>
          <a:p>
            <a:endParaRPr>
              <a:solidFill>
                <a:prstClr val="black"/>
              </a:solidFill>
            </a:endParaRPr>
          </a:p>
        </p:txBody>
      </p:sp>
      <p:sp>
        <p:nvSpPr>
          <p:cNvPr id="24" name="object 24"/>
          <p:cNvSpPr/>
          <p:nvPr/>
        </p:nvSpPr>
        <p:spPr>
          <a:xfrm>
            <a:off x="2126742" y="5731002"/>
            <a:ext cx="2440304" cy="306704"/>
          </a:xfrm>
          <a:custGeom>
            <a:avLst/>
            <a:gdLst/>
            <a:ahLst/>
            <a:cxnLst/>
            <a:rect l="l" t="t" r="r" b="b"/>
            <a:pathLst>
              <a:path w="2440304" h="306704">
                <a:moveTo>
                  <a:pt x="0" y="51053"/>
                </a:moveTo>
                <a:lnTo>
                  <a:pt x="16521" y="13451"/>
                </a:lnTo>
                <a:lnTo>
                  <a:pt x="2388869" y="0"/>
                </a:lnTo>
                <a:lnTo>
                  <a:pt x="2403157" y="2026"/>
                </a:lnTo>
                <a:lnTo>
                  <a:pt x="2434354" y="27845"/>
                </a:lnTo>
                <a:lnTo>
                  <a:pt x="2439923" y="255269"/>
                </a:lnTo>
                <a:lnTo>
                  <a:pt x="2437897" y="269557"/>
                </a:lnTo>
                <a:lnTo>
                  <a:pt x="2412078" y="300755"/>
                </a:lnTo>
                <a:lnTo>
                  <a:pt x="51053" y="306323"/>
                </a:lnTo>
                <a:lnTo>
                  <a:pt x="36766" y="304297"/>
                </a:lnTo>
                <a:lnTo>
                  <a:pt x="5568" y="278478"/>
                </a:lnTo>
                <a:lnTo>
                  <a:pt x="0" y="51053"/>
                </a:lnTo>
                <a:close/>
              </a:path>
            </a:pathLst>
          </a:custGeom>
          <a:ln w="25907">
            <a:solidFill>
              <a:srgbClr val="277AA0"/>
            </a:solidFill>
          </a:ln>
        </p:spPr>
        <p:txBody>
          <a:bodyPr wrap="square" lIns="0" tIns="0" rIns="0" bIns="0" rtlCol="0"/>
          <a:lstStyle/>
          <a:p>
            <a:endParaRPr>
              <a:solidFill>
                <a:prstClr val="black"/>
              </a:solidFill>
            </a:endParaRPr>
          </a:p>
        </p:txBody>
      </p:sp>
      <p:sp>
        <p:nvSpPr>
          <p:cNvPr id="25" name="object 25"/>
          <p:cNvSpPr txBox="1"/>
          <p:nvPr/>
        </p:nvSpPr>
        <p:spPr>
          <a:xfrm>
            <a:off x="2753362" y="5789644"/>
            <a:ext cx="1184910"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P</a:t>
            </a:r>
            <a:r>
              <a:rPr sz="1500" dirty="0">
                <a:solidFill>
                  <a:srgbClr val="FFFFFF"/>
                </a:solidFill>
                <a:latin typeface="Arial"/>
                <a:cs typeface="Arial"/>
              </a:rPr>
              <a:t>ar</a:t>
            </a:r>
            <a:r>
              <a:rPr sz="1500" spc="5" dirty="0">
                <a:solidFill>
                  <a:srgbClr val="FFFFFF"/>
                </a:solidFill>
                <a:latin typeface="Arial"/>
                <a:cs typeface="Arial"/>
              </a:rPr>
              <a:t>e</a:t>
            </a:r>
            <a:r>
              <a:rPr sz="1500" dirty="0">
                <a:solidFill>
                  <a:srgbClr val="FFFFFF"/>
                </a:solidFill>
                <a:latin typeface="Arial"/>
                <a:cs typeface="Arial"/>
              </a:rPr>
              <a:t>n</a:t>
            </a:r>
            <a:r>
              <a:rPr sz="1500" spc="-5" dirty="0">
                <a:solidFill>
                  <a:srgbClr val="FFFFFF"/>
                </a:solidFill>
                <a:latin typeface="Arial"/>
                <a:cs typeface="Arial"/>
              </a:rPr>
              <a:t>ts/Li</a:t>
            </a:r>
            <a:r>
              <a:rPr sz="1500" spc="5" dirty="0">
                <a:solidFill>
                  <a:srgbClr val="FFFFFF"/>
                </a:solidFill>
                <a:latin typeface="Arial"/>
                <a:cs typeface="Arial"/>
              </a:rPr>
              <a:t>n</a:t>
            </a:r>
            <a:r>
              <a:rPr sz="1500" dirty="0">
                <a:solidFill>
                  <a:srgbClr val="FFFFFF"/>
                </a:solidFill>
                <a:latin typeface="Arial"/>
                <a:cs typeface="Arial"/>
              </a:rPr>
              <a:t>ks</a:t>
            </a:r>
            <a:endParaRPr sz="1500">
              <a:solidFill>
                <a:prstClr val="black"/>
              </a:solidFill>
              <a:latin typeface="Arial"/>
              <a:cs typeface="Arial"/>
            </a:endParaRPr>
          </a:p>
        </p:txBody>
      </p:sp>
      <p:sp>
        <p:nvSpPr>
          <p:cNvPr id="26" name="object 26"/>
          <p:cNvSpPr/>
          <p:nvPr/>
        </p:nvSpPr>
        <p:spPr>
          <a:xfrm>
            <a:off x="2134362" y="6278118"/>
            <a:ext cx="2433955" cy="306704"/>
          </a:xfrm>
          <a:custGeom>
            <a:avLst/>
            <a:gdLst/>
            <a:ahLst/>
            <a:cxnLst/>
            <a:rect l="l" t="t" r="r" b="b"/>
            <a:pathLst>
              <a:path w="2433954" h="306704">
                <a:moveTo>
                  <a:pt x="2382773" y="0"/>
                </a:moveTo>
                <a:lnTo>
                  <a:pt x="41123" y="965"/>
                </a:lnTo>
                <a:lnTo>
                  <a:pt x="7724" y="24041"/>
                </a:lnTo>
                <a:lnTo>
                  <a:pt x="0" y="51053"/>
                </a:lnTo>
                <a:lnTo>
                  <a:pt x="965" y="265200"/>
                </a:lnTo>
                <a:lnTo>
                  <a:pt x="24041" y="298599"/>
                </a:lnTo>
                <a:lnTo>
                  <a:pt x="51053" y="306323"/>
                </a:lnTo>
                <a:lnTo>
                  <a:pt x="2392704" y="305358"/>
                </a:lnTo>
                <a:lnTo>
                  <a:pt x="2426103" y="282282"/>
                </a:lnTo>
                <a:lnTo>
                  <a:pt x="2433827" y="255269"/>
                </a:lnTo>
                <a:lnTo>
                  <a:pt x="2432862" y="41123"/>
                </a:lnTo>
                <a:lnTo>
                  <a:pt x="2409785" y="7724"/>
                </a:lnTo>
                <a:lnTo>
                  <a:pt x="2382773" y="0"/>
                </a:lnTo>
                <a:close/>
              </a:path>
            </a:pathLst>
          </a:custGeom>
          <a:solidFill>
            <a:srgbClr val="39A8DC"/>
          </a:solidFill>
        </p:spPr>
        <p:txBody>
          <a:bodyPr wrap="square" lIns="0" tIns="0" rIns="0" bIns="0" rtlCol="0"/>
          <a:lstStyle/>
          <a:p>
            <a:endParaRPr>
              <a:solidFill>
                <a:prstClr val="black"/>
              </a:solidFill>
            </a:endParaRPr>
          </a:p>
        </p:txBody>
      </p:sp>
      <p:sp>
        <p:nvSpPr>
          <p:cNvPr id="27" name="object 27"/>
          <p:cNvSpPr/>
          <p:nvPr/>
        </p:nvSpPr>
        <p:spPr>
          <a:xfrm>
            <a:off x="2134362" y="6278118"/>
            <a:ext cx="2433955" cy="306704"/>
          </a:xfrm>
          <a:custGeom>
            <a:avLst/>
            <a:gdLst/>
            <a:ahLst/>
            <a:cxnLst/>
            <a:rect l="l" t="t" r="r" b="b"/>
            <a:pathLst>
              <a:path w="2433954" h="306704">
                <a:moveTo>
                  <a:pt x="0" y="51053"/>
                </a:moveTo>
                <a:lnTo>
                  <a:pt x="16521" y="13451"/>
                </a:lnTo>
                <a:lnTo>
                  <a:pt x="2382773" y="0"/>
                </a:lnTo>
                <a:lnTo>
                  <a:pt x="2397061" y="2026"/>
                </a:lnTo>
                <a:lnTo>
                  <a:pt x="2428258" y="27845"/>
                </a:lnTo>
                <a:lnTo>
                  <a:pt x="2433827" y="255269"/>
                </a:lnTo>
                <a:lnTo>
                  <a:pt x="2431801" y="269557"/>
                </a:lnTo>
                <a:lnTo>
                  <a:pt x="2405982" y="300755"/>
                </a:lnTo>
                <a:lnTo>
                  <a:pt x="51053" y="306323"/>
                </a:lnTo>
                <a:lnTo>
                  <a:pt x="36766" y="304297"/>
                </a:lnTo>
                <a:lnTo>
                  <a:pt x="5568" y="278478"/>
                </a:lnTo>
                <a:lnTo>
                  <a:pt x="0" y="51053"/>
                </a:lnTo>
                <a:close/>
              </a:path>
            </a:pathLst>
          </a:custGeom>
          <a:ln w="25907">
            <a:solidFill>
              <a:srgbClr val="277AA0"/>
            </a:solidFill>
          </a:ln>
        </p:spPr>
        <p:txBody>
          <a:bodyPr wrap="square" lIns="0" tIns="0" rIns="0" bIns="0" rtlCol="0"/>
          <a:lstStyle/>
          <a:p>
            <a:endParaRPr>
              <a:solidFill>
                <a:prstClr val="black"/>
              </a:solidFill>
            </a:endParaRPr>
          </a:p>
        </p:txBody>
      </p:sp>
      <p:sp>
        <p:nvSpPr>
          <p:cNvPr id="28" name="object 28"/>
          <p:cNvSpPr txBox="1"/>
          <p:nvPr/>
        </p:nvSpPr>
        <p:spPr>
          <a:xfrm>
            <a:off x="2238885" y="6336449"/>
            <a:ext cx="2221865"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Inte</a:t>
            </a:r>
            <a:r>
              <a:rPr sz="1500" dirty="0">
                <a:solidFill>
                  <a:srgbClr val="FFFFFF"/>
                </a:solidFill>
                <a:latin typeface="Arial"/>
                <a:cs typeface="Arial"/>
              </a:rPr>
              <a:t>r</a:t>
            </a:r>
            <a:r>
              <a:rPr sz="1500" spc="5" dirty="0">
                <a:solidFill>
                  <a:srgbClr val="FFFFFF"/>
                </a:solidFill>
                <a:latin typeface="Arial"/>
                <a:cs typeface="Arial"/>
              </a:rPr>
              <a:t>n</a:t>
            </a:r>
            <a:r>
              <a:rPr sz="1500" dirty="0">
                <a:solidFill>
                  <a:srgbClr val="FFFFFF"/>
                </a:solidFill>
                <a:latin typeface="Arial"/>
                <a:cs typeface="Arial"/>
              </a:rPr>
              <a:t>al</a:t>
            </a:r>
            <a:r>
              <a:rPr sz="1500" spc="11" dirty="0">
                <a:solidFill>
                  <a:srgbClr val="FFFFFF"/>
                </a:solidFill>
                <a:latin typeface="Times New Roman"/>
                <a:cs typeface="Times New Roman"/>
              </a:rPr>
              <a:t> </a:t>
            </a:r>
            <a:r>
              <a:rPr sz="1500" dirty="0">
                <a:solidFill>
                  <a:srgbClr val="FFFFFF"/>
                </a:solidFill>
                <a:latin typeface="Arial"/>
                <a:cs typeface="Arial"/>
              </a:rPr>
              <a:t>s</a:t>
            </a:r>
            <a:r>
              <a:rPr sz="1500" spc="-5" dirty="0">
                <a:solidFill>
                  <a:srgbClr val="FFFFFF"/>
                </a:solidFill>
                <a:latin typeface="Arial"/>
                <a:cs typeface="Arial"/>
              </a:rPr>
              <a:t>tatu</a:t>
            </a:r>
            <a:r>
              <a:rPr sz="1500" dirty="0">
                <a:solidFill>
                  <a:srgbClr val="FFFFFF"/>
                </a:solidFill>
                <a:latin typeface="Arial"/>
                <a:cs typeface="Arial"/>
              </a:rPr>
              <a:t>s</a:t>
            </a:r>
            <a:r>
              <a:rPr sz="1500" spc="25" dirty="0">
                <a:solidFill>
                  <a:srgbClr val="FFFFFF"/>
                </a:solidFill>
                <a:latin typeface="Times New Roman"/>
                <a:cs typeface="Times New Roman"/>
              </a:rPr>
              <a:t> </a:t>
            </a:r>
            <a:r>
              <a:rPr sz="1500" spc="-5" dirty="0">
                <a:solidFill>
                  <a:srgbClr val="FFFFFF"/>
                </a:solidFill>
                <a:latin typeface="Arial"/>
                <a:cs typeface="Arial"/>
              </a:rPr>
              <a:t>i</a:t>
            </a:r>
            <a:r>
              <a:rPr sz="1500" spc="5" dirty="0">
                <a:solidFill>
                  <a:srgbClr val="FFFFFF"/>
                </a:solidFill>
                <a:latin typeface="Arial"/>
                <a:cs typeface="Arial"/>
              </a:rPr>
              <a:t>n</a:t>
            </a:r>
            <a:r>
              <a:rPr sz="1500" spc="-5" dirty="0">
                <a:solidFill>
                  <a:srgbClr val="FFFFFF"/>
                </a:solidFill>
                <a:latin typeface="Arial"/>
                <a:cs typeface="Arial"/>
              </a:rPr>
              <a:t>fo</a:t>
            </a:r>
            <a:r>
              <a:rPr sz="1500" dirty="0">
                <a:solidFill>
                  <a:srgbClr val="FFFFFF"/>
                </a:solidFill>
                <a:latin typeface="Arial"/>
                <a:cs typeface="Arial"/>
              </a:rPr>
              <a:t>rm</a:t>
            </a:r>
            <a:r>
              <a:rPr sz="1500" spc="5" dirty="0">
                <a:solidFill>
                  <a:srgbClr val="FFFFFF"/>
                </a:solidFill>
                <a:latin typeface="Arial"/>
                <a:cs typeface="Arial"/>
              </a:rPr>
              <a:t>a</a:t>
            </a:r>
            <a:r>
              <a:rPr sz="1500" dirty="0">
                <a:solidFill>
                  <a:srgbClr val="FFFFFF"/>
                </a:solidFill>
                <a:latin typeface="Arial"/>
                <a:cs typeface="Arial"/>
              </a:rPr>
              <a:t>tion</a:t>
            </a:r>
            <a:endParaRPr sz="1500">
              <a:solidFill>
                <a:prstClr val="black"/>
              </a:solidFill>
              <a:latin typeface="Arial"/>
              <a:cs typeface="Arial"/>
            </a:endParaRPr>
          </a:p>
        </p:txBody>
      </p:sp>
      <p:sp>
        <p:nvSpPr>
          <p:cNvPr id="29" name="object 29"/>
          <p:cNvSpPr/>
          <p:nvPr/>
        </p:nvSpPr>
        <p:spPr>
          <a:xfrm>
            <a:off x="5092447" y="4603241"/>
            <a:ext cx="883919" cy="307975"/>
          </a:xfrm>
          <a:custGeom>
            <a:avLst/>
            <a:gdLst/>
            <a:ahLst/>
            <a:cxnLst/>
            <a:rect l="l" t="t" r="r" b="b"/>
            <a:pathLst>
              <a:path w="883920" h="307975">
                <a:moveTo>
                  <a:pt x="832622" y="0"/>
                </a:moveTo>
                <a:lnTo>
                  <a:pt x="40984" y="1039"/>
                </a:lnTo>
                <a:lnTo>
                  <a:pt x="7693" y="24281"/>
                </a:lnTo>
                <a:lnTo>
                  <a:pt x="0" y="51303"/>
                </a:lnTo>
                <a:lnTo>
                  <a:pt x="1038" y="266857"/>
                </a:lnTo>
                <a:lnTo>
                  <a:pt x="24276" y="300152"/>
                </a:lnTo>
                <a:lnTo>
                  <a:pt x="51297" y="307847"/>
                </a:lnTo>
                <a:lnTo>
                  <a:pt x="842935" y="306808"/>
                </a:lnTo>
                <a:lnTo>
                  <a:pt x="876226" y="283566"/>
                </a:lnTo>
                <a:lnTo>
                  <a:pt x="883919" y="256544"/>
                </a:lnTo>
                <a:lnTo>
                  <a:pt x="882881" y="40990"/>
                </a:lnTo>
                <a:lnTo>
                  <a:pt x="859643" y="7695"/>
                </a:lnTo>
                <a:lnTo>
                  <a:pt x="832622" y="0"/>
                </a:lnTo>
                <a:close/>
              </a:path>
            </a:pathLst>
          </a:custGeom>
          <a:solidFill>
            <a:srgbClr val="BACC00"/>
          </a:solidFill>
        </p:spPr>
        <p:txBody>
          <a:bodyPr wrap="square" lIns="0" tIns="0" rIns="0" bIns="0" rtlCol="0"/>
          <a:lstStyle/>
          <a:p>
            <a:endParaRPr>
              <a:solidFill>
                <a:prstClr val="black"/>
              </a:solidFill>
            </a:endParaRPr>
          </a:p>
        </p:txBody>
      </p:sp>
      <p:sp>
        <p:nvSpPr>
          <p:cNvPr id="30" name="object 30"/>
          <p:cNvSpPr/>
          <p:nvPr/>
        </p:nvSpPr>
        <p:spPr>
          <a:xfrm>
            <a:off x="5092447" y="4603241"/>
            <a:ext cx="883919" cy="307975"/>
          </a:xfrm>
          <a:custGeom>
            <a:avLst/>
            <a:gdLst/>
            <a:ahLst/>
            <a:cxnLst/>
            <a:rect l="l" t="t" r="r" b="b"/>
            <a:pathLst>
              <a:path w="883920" h="307975">
                <a:moveTo>
                  <a:pt x="0" y="51303"/>
                </a:moveTo>
                <a:lnTo>
                  <a:pt x="16458" y="13660"/>
                </a:lnTo>
                <a:lnTo>
                  <a:pt x="832622" y="0"/>
                </a:lnTo>
                <a:lnTo>
                  <a:pt x="846907" y="2018"/>
                </a:lnTo>
                <a:lnTo>
                  <a:pt x="878198" y="27750"/>
                </a:lnTo>
                <a:lnTo>
                  <a:pt x="883919" y="256544"/>
                </a:lnTo>
                <a:lnTo>
                  <a:pt x="881901" y="270828"/>
                </a:lnTo>
                <a:lnTo>
                  <a:pt x="856175"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1" name="object 31"/>
          <p:cNvSpPr txBox="1"/>
          <p:nvPr/>
        </p:nvSpPr>
        <p:spPr>
          <a:xfrm>
            <a:off x="5267965" y="4661855"/>
            <a:ext cx="532766"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D</a:t>
            </a:r>
            <a:r>
              <a:rPr sz="1500" spc="-11" dirty="0">
                <a:solidFill>
                  <a:srgbClr val="FFFFFF"/>
                </a:solidFill>
                <a:latin typeface="Arial"/>
                <a:cs typeface="Arial"/>
              </a:rPr>
              <a:t>A</a:t>
            </a:r>
            <a:r>
              <a:rPr sz="1500" spc="-5" dirty="0">
                <a:solidFill>
                  <a:srgbClr val="FFFFFF"/>
                </a:solidFill>
                <a:latin typeface="Arial"/>
                <a:cs typeface="Arial"/>
              </a:rPr>
              <a:t>C1</a:t>
            </a:r>
            <a:endParaRPr sz="1500">
              <a:solidFill>
                <a:prstClr val="black"/>
              </a:solidFill>
              <a:latin typeface="Arial"/>
              <a:cs typeface="Arial"/>
            </a:endParaRPr>
          </a:p>
        </p:txBody>
      </p:sp>
      <p:sp>
        <p:nvSpPr>
          <p:cNvPr id="32" name="object 32"/>
          <p:cNvSpPr/>
          <p:nvPr/>
        </p:nvSpPr>
        <p:spPr>
          <a:xfrm>
            <a:off x="5107685" y="5186933"/>
            <a:ext cx="1080770" cy="307975"/>
          </a:xfrm>
          <a:custGeom>
            <a:avLst/>
            <a:gdLst/>
            <a:ahLst/>
            <a:cxnLst/>
            <a:rect l="l" t="t" r="r" b="b"/>
            <a:pathLst>
              <a:path w="1080770" h="307975">
                <a:moveTo>
                  <a:pt x="1029218" y="0"/>
                </a:moveTo>
                <a:lnTo>
                  <a:pt x="40984" y="1039"/>
                </a:lnTo>
                <a:lnTo>
                  <a:pt x="7693" y="24281"/>
                </a:lnTo>
                <a:lnTo>
                  <a:pt x="0" y="51303"/>
                </a:lnTo>
                <a:lnTo>
                  <a:pt x="1038" y="266857"/>
                </a:lnTo>
                <a:lnTo>
                  <a:pt x="24276" y="300152"/>
                </a:lnTo>
                <a:lnTo>
                  <a:pt x="51297" y="307847"/>
                </a:lnTo>
                <a:lnTo>
                  <a:pt x="1039531" y="306808"/>
                </a:lnTo>
                <a:lnTo>
                  <a:pt x="1072822" y="283566"/>
                </a:lnTo>
                <a:lnTo>
                  <a:pt x="1080515" y="256544"/>
                </a:lnTo>
                <a:lnTo>
                  <a:pt x="1079477" y="40990"/>
                </a:lnTo>
                <a:lnTo>
                  <a:pt x="1056239" y="7695"/>
                </a:lnTo>
                <a:lnTo>
                  <a:pt x="1029218" y="0"/>
                </a:lnTo>
                <a:close/>
              </a:path>
            </a:pathLst>
          </a:custGeom>
          <a:solidFill>
            <a:srgbClr val="BACC00"/>
          </a:solidFill>
        </p:spPr>
        <p:txBody>
          <a:bodyPr wrap="square" lIns="0" tIns="0" rIns="0" bIns="0" rtlCol="0"/>
          <a:lstStyle/>
          <a:p>
            <a:endParaRPr>
              <a:solidFill>
                <a:prstClr val="black"/>
              </a:solidFill>
            </a:endParaRPr>
          </a:p>
        </p:txBody>
      </p:sp>
      <p:sp>
        <p:nvSpPr>
          <p:cNvPr id="33" name="object 33"/>
          <p:cNvSpPr/>
          <p:nvPr/>
        </p:nvSpPr>
        <p:spPr>
          <a:xfrm>
            <a:off x="5107685" y="5186933"/>
            <a:ext cx="1080770" cy="307975"/>
          </a:xfrm>
          <a:custGeom>
            <a:avLst/>
            <a:gdLst/>
            <a:ahLst/>
            <a:cxnLst/>
            <a:rect l="l" t="t" r="r" b="b"/>
            <a:pathLst>
              <a:path w="1080770" h="307975">
                <a:moveTo>
                  <a:pt x="0" y="51303"/>
                </a:moveTo>
                <a:lnTo>
                  <a:pt x="16458" y="13660"/>
                </a:lnTo>
                <a:lnTo>
                  <a:pt x="1029218" y="0"/>
                </a:lnTo>
                <a:lnTo>
                  <a:pt x="1043503" y="2018"/>
                </a:lnTo>
                <a:lnTo>
                  <a:pt x="1074794" y="27750"/>
                </a:lnTo>
                <a:lnTo>
                  <a:pt x="1080515" y="256544"/>
                </a:lnTo>
                <a:lnTo>
                  <a:pt x="1078497" y="270828"/>
                </a:lnTo>
                <a:lnTo>
                  <a:pt x="1052771"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4" name="object 34"/>
          <p:cNvSpPr/>
          <p:nvPr/>
        </p:nvSpPr>
        <p:spPr>
          <a:xfrm>
            <a:off x="6727698" y="5186933"/>
            <a:ext cx="1080770" cy="307975"/>
          </a:xfrm>
          <a:custGeom>
            <a:avLst/>
            <a:gdLst/>
            <a:ahLst/>
            <a:cxnLst/>
            <a:rect l="l" t="t" r="r" b="b"/>
            <a:pathLst>
              <a:path w="1080770" h="307975">
                <a:moveTo>
                  <a:pt x="1029218" y="0"/>
                </a:moveTo>
                <a:lnTo>
                  <a:pt x="40984" y="1039"/>
                </a:lnTo>
                <a:lnTo>
                  <a:pt x="7693" y="24281"/>
                </a:lnTo>
                <a:lnTo>
                  <a:pt x="0" y="51303"/>
                </a:lnTo>
                <a:lnTo>
                  <a:pt x="1038" y="266857"/>
                </a:lnTo>
                <a:lnTo>
                  <a:pt x="24276" y="300152"/>
                </a:lnTo>
                <a:lnTo>
                  <a:pt x="51297" y="307847"/>
                </a:lnTo>
                <a:lnTo>
                  <a:pt x="1039531" y="306808"/>
                </a:lnTo>
                <a:lnTo>
                  <a:pt x="1072822" y="283566"/>
                </a:lnTo>
                <a:lnTo>
                  <a:pt x="1080515" y="256544"/>
                </a:lnTo>
                <a:lnTo>
                  <a:pt x="1079477" y="40990"/>
                </a:lnTo>
                <a:lnTo>
                  <a:pt x="1056239" y="7695"/>
                </a:lnTo>
                <a:lnTo>
                  <a:pt x="1029218" y="0"/>
                </a:lnTo>
                <a:close/>
              </a:path>
            </a:pathLst>
          </a:custGeom>
          <a:solidFill>
            <a:srgbClr val="BACC00"/>
          </a:solidFill>
        </p:spPr>
        <p:txBody>
          <a:bodyPr wrap="square" lIns="0" tIns="0" rIns="0" bIns="0" rtlCol="0"/>
          <a:lstStyle/>
          <a:p>
            <a:endParaRPr>
              <a:solidFill>
                <a:prstClr val="black"/>
              </a:solidFill>
            </a:endParaRPr>
          </a:p>
        </p:txBody>
      </p:sp>
      <p:sp>
        <p:nvSpPr>
          <p:cNvPr id="35" name="object 35"/>
          <p:cNvSpPr/>
          <p:nvPr/>
        </p:nvSpPr>
        <p:spPr>
          <a:xfrm>
            <a:off x="6727698" y="5186933"/>
            <a:ext cx="1080770" cy="307975"/>
          </a:xfrm>
          <a:custGeom>
            <a:avLst/>
            <a:gdLst/>
            <a:ahLst/>
            <a:cxnLst/>
            <a:rect l="l" t="t" r="r" b="b"/>
            <a:pathLst>
              <a:path w="1080770" h="307975">
                <a:moveTo>
                  <a:pt x="0" y="51303"/>
                </a:moveTo>
                <a:lnTo>
                  <a:pt x="16458" y="13660"/>
                </a:lnTo>
                <a:lnTo>
                  <a:pt x="1029218" y="0"/>
                </a:lnTo>
                <a:lnTo>
                  <a:pt x="1043503" y="2018"/>
                </a:lnTo>
                <a:lnTo>
                  <a:pt x="1074794" y="27750"/>
                </a:lnTo>
                <a:lnTo>
                  <a:pt x="1080515" y="256544"/>
                </a:lnTo>
                <a:lnTo>
                  <a:pt x="1078497" y="270828"/>
                </a:lnTo>
                <a:lnTo>
                  <a:pt x="1052771"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6" name="object 36"/>
          <p:cNvSpPr txBox="1"/>
          <p:nvPr/>
        </p:nvSpPr>
        <p:spPr>
          <a:xfrm>
            <a:off x="5360039" y="5245300"/>
            <a:ext cx="2134235" cy="230832"/>
          </a:xfrm>
          <a:prstGeom prst="rect">
            <a:avLst/>
          </a:prstGeom>
        </p:spPr>
        <p:txBody>
          <a:bodyPr vert="horz" wrap="square" lIns="0" tIns="0" rIns="0" bIns="0" rtlCol="0">
            <a:spAutoFit/>
          </a:bodyPr>
          <a:lstStyle/>
          <a:p>
            <a:pPr marL="12701">
              <a:tabLst>
                <a:tab pos="1696860" algn="l"/>
              </a:tabLst>
            </a:pPr>
            <a:r>
              <a:rPr sz="1500" spc="-5" dirty="0">
                <a:solidFill>
                  <a:srgbClr val="FFFFFF"/>
                </a:solidFill>
                <a:latin typeface="Arial"/>
                <a:cs typeface="Arial"/>
              </a:rPr>
              <a:t>R</a:t>
            </a:r>
            <a:r>
              <a:rPr sz="1500" dirty="0">
                <a:solidFill>
                  <a:srgbClr val="FFFFFF"/>
                </a:solidFill>
                <a:latin typeface="Arial"/>
                <a:cs typeface="Arial"/>
              </a:rPr>
              <a:t>eady</a:t>
            </a:r>
            <a:r>
              <a:rPr sz="1500" dirty="0">
                <a:solidFill>
                  <a:srgbClr val="FFFFFF"/>
                </a:solidFill>
                <a:latin typeface="Times New Roman"/>
                <a:cs typeface="Times New Roman"/>
              </a:rPr>
              <a:t>	</a:t>
            </a:r>
            <a:r>
              <a:rPr sz="1500" spc="-11" dirty="0">
                <a:solidFill>
                  <a:srgbClr val="FFFFFF"/>
                </a:solidFill>
                <a:latin typeface="Arial"/>
                <a:cs typeface="Arial"/>
              </a:rPr>
              <a:t>B</a:t>
            </a:r>
            <a:r>
              <a:rPr sz="1500" dirty="0">
                <a:solidFill>
                  <a:srgbClr val="FFFFFF"/>
                </a:solidFill>
                <a:latin typeface="Arial"/>
                <a:cs typeface="Arial"/>
              </a:rPr>
              <a:t>usy</a:t>
            </a:r>
            <a:endParaRPr sz="1500">
              <a:solidFill>
                <a:prstClr val="black"/>
              </a:solidFill>
              <a:latin typeface="Arial"/>
              <a:cs typeface="Arial"/>
            </a:endParaRPr>
          </a:p>
        </p:txBody>
      </p:sp>
      <p:sp>
        <p:nvSpPr>
          <p:cNvPr id="37" name="object 37"/>
          <p:cNvSpPr/>
          <p:nvPr/>
        </p:nvSpPr>
        <p:spPr>
          <a:xfrm>
            <a:off x="8347710" y="5170170"/>
            <a:ext cx="1080770" cy="307975"/>
          </a:xfrm>
          <a:custGeom>
            <a:avLst/>
            <a:gdLst/>
            <a:ahLst/>
            <a:cxnLst/>
            <a:rect l="l" t="t" r="r" b="b"/>
            <a:pathLst>
              <a:path w="1080770" h="307975">
                <a:moveTo>
                  <a:pt x="1029218" y="0"/>
                </a:moveTo>
                <a:lnTo>
                  <a:pt x="40984" y="1039"/>
                </a:lnTo>
                <a:lnTo>
                  <a:pt x="7693" y="24281"/>
                </a:lnTo>
                <a:lnTo>
                  <a:pt x="0" y="51303"/>
                </a:lnTo>
                <a:lnTo>
                  <a:pt x="1038" y="266857"/>
                </a:lnTo>
                <a:lnTo>
                  <a:pt x="24276" y="300152"/>
                </a:lnTo>
                <a:lnTo>
                  <a:pt x="51297" y="307847"/>
                </a:lnTo>
                <a:lnTo>
                  <a:pt x="1039531" y="306808"/>
                </a:lnTo>
                <a:lnTo>
                  <a:pt x="1072822" y="283566"/>
                </a:lnTo>
                <a:lnTo>
                  <a:pt x="1080515" y="256544"/>
                </a:lnTo>
                <a:lnTo>
                  <a:pt x="1079477" y="40990"/>
                </a:lnTo>
                <a:lnTo>
                  <a:pt x="1056239" y="7695"/>
                </a:lnTo>
                <a:lnTo>
                  <a:pt x="1029218" y="0"/>
                </a:lnTo>
                <a:close/>
              </a:path>
            </a:pathLst>
          </a:custGeom>
          <a:solidFill>
            <a:srgbClr val="BACC00"/>
          </a:solidFill>
        </p:spPr>
        <p:txBody>
          <a:bodyPr wrap="square" lIns="0" tIns="0" rIns="0" bIns="0" rtlCol="0"/>
          <a:lstStyle/>
          <a:p>
            <a:endParaRPr>
              <a:solidFill>
                <a:prstClr val="black"/>
              </a:solidFill>
            </a:endParaRPr>
          </a:p>
        </p:txBody>
      </p:sp>
      <p:sp>
        <p:nvSpPr>
          <p:cNvPr id="38" name="object 38"/>
          <p:cNvSpPr/>
          <p:nvPr/>
        </p:nvSpPr>
        <p:spPr>
          <a:xfrm>
            <a:off x="8347710" y="5170170"/>
            <a:ext cx="1080770" cy="307975"/>
          </a:xfrm>
          <a:custGeom>
            <a:avLst/>
            <a:gdLst/>
            <a:ahLst/>
            <a:cxnLst/>
            <a:rect l="l" t="t" r="r" b="b"/>
            <a:pathLst>
              <a:path w="1080770" h="307975">
                <a:moveTo>
                  <a:pt x="0" y="51303"/>
                </a:moveTo>
                <a:lnTo>
                  <a:pt x="16458" y="13660"/>
                </a:lnTo>
                <a:lnTo>
                  <a:pt x="1029218" y="0"/>
                </a:lnTo>
                <a:lnTo>
                  <a:pt x="1043503" y="2018"/>
                </a:lnTo>
                <a:lnTo>
                  <a:pt x="1074794" y="27750"/>
                </a:lnTo>
                <a:lnTo>
                  <a:pt x="1080515" y="256544"/>
                </a:lnTo>
                <a:lnTo>
                  <a:pt x="1078497" y="270828"/>
                </a:lnTo>
                <a:lnTo>
                  <a:pt x="1052771"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9" name="object 39"/>
          <p:cNvSpPr txBox="1"/>
          <p:nvPr/>
        </p:nvSpPr>
        <p:spPr>
          <a:xfrm>
            <a:off x="8663439" y="5228783"/>
            <a:ext cx="450215"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E</a:t>
            </a:r>
            <a:r>
              <a:rPr sz="1500" dirty="0">
                <a:solidFill>
                  <a:srgbClr val="FFFFFF"/>
                </a:solidFill>
                <a:latin typeface="Arial"/>
                <a:cs typeface="Arial"/>
              </a:rPr>
              <a:t>r</a:t>
            </a:r>
            <a:r>
              <a:rPr sz="1500" spc="5" dirty="0">
                <a:solidFill>
                  <a:srgbClr val="FFFFFF"/>
                </a:solidFill>
                <a:latin typeface="Arial"/>
                <a:cs typeface="Arial"/>
              </a:rPr>
              <a:t>r</a:t>
            </a:r>
            <a:r>
              <a:rPr sz="1500" dirty="0">
                <a:solidFill>
                  <a:srgbClr val="FFFFFF"/>
                </a:solidFill>
                <a:latin typeface="Arial"/>
                <a:cs typeface="Arial"/>
              </a:rPr>
              <a:t>or</a:t>
            </a:r>
            <a:endParaRPr sz="1500">
              <a:solidFill>
                <a:prstClr val="black"/>
              </a:solidFill>
              <a:latin typeface="Arial"/>
              <a:cs typeface="Arial"/>
            </a:endParaRPr>
          </a:p>
        </p:txBody>
      </p:sp>
      <p:sp>
        <p:nvSpPr>
          <p:cNvPr id="40" name="object 40"/>
          <p:cNvSpPr txBox="1"/>
          <p:nvPr/>
        </p:nvSpPr>
        <p:spPr>
          <a:xfrm>
            <a:off x="6374389" y="5259263"/>
            <a:ext cx="196850" cy="230832"/>
          </a:xfrm>
          <a:prstGeom prst="rect">
            <a:avLst/>
          </a:prstGeom>
        </p:spPr>
        <p:txBody>
          <a:bodyPr vert="horz" wrap="square" lIns="0" tIns="0" rIns="0" bIns="0" rtlCol="0">
            <a:spAutoFit/>
          </a:bodyPr>
          <a:lstStyle/>
          <a:p>
            <a:pPr marL="12701"/>
            <a:r>
              <a:rPr sz="1500" spc="5" dirty="0">
                <a:solidFill>
                  <a:prstClr val="black"/>
                </a:solidFill>
                <a:latin typeface="Arial"/>
                <a:cs typeface="Arial"/>
              </a:rPr>
              <a:t>or</a:t>
            </a:r>
            <a:endParaRPr sz="1500">
              <a:solidFill>
                <a:prstClr val="black"/>
              </a:solidFill>
              <a:latin typeface="Arial"/>
              <a:cs typeface="Arial"/>
            </a:endParaRPr>
          </a:p>
        </p:txBody>
      </p:sp>
      <p:sp>
        <p:nvSpPr>
          <p:cNvPr id="41" name="object 41"/>
          <p:cNvSpPr txBox="1"/>
          <p:nvPr/>
        </p:nvSpPr>
        <p:spPr>
          <a:xfrm>
            <a:off x="8009642" y="5259263"/>
            <a:ext cx="196850" cy="230832"/>
          </a:xfrm>
          <a:prstGeom prst="rect">
            <a:avLst/>
          </a:prstGeom>
        </p:spPr>
        <p:txBody>
          <a:bodyPr vert="horz" wrap="square" lIns="0" tIns="0" rIns="0" bIns="0" rtlCol="0">
            <a:spAutoFit/>
          </a:bodyPr>
          <a:lstStyle/>
          <a:p>
            <a:pPr marL="12701"/>
            <a:r>
              <a:rPr sz="1500" spc="5" dirty="0">
                <a:solidFill>
                  <a:prstClr val="black"/>
                </a:solidFill>
                <a:latin typeface="Arial"/>
                <a:cs typeface="Arial"/>
              </a:rPr>
              <a:t>or</a:t>
            </a:r>
            <a:endParaRPr sz="1500">
              <a:solidFill>
                <a:prstClr val="black"/>
              </a:solidFill>
              <a:latin typeface="Arial"/>
              <a:cs typeface="Arial"/>
            </a:endParaRPr>
          </a:p>
        </p:txBody>
      </p:sp>
      <p:sp>
        <p:nvSpPr>
          <p:cNvPr id="42" name="object 42"/>
          <p:cNvSpPr txBox="1"/>
          <p:nvPr/>
        </p:nvSpPr>
        <p:spPr>
          <a:xfrm>
            <a:off x="9576060" y="5259262"/>
            <a:ext cx="215901" cy="230832"/>
          </a:xfrm>
          <a:prstGeom prst="rect">
            <a:avLst/>
          </a:prstGeom>
        </p:spPr>
        <p:txBody>
          <a:bodyPr vert="horz" wrap="square" lIns="0" tIns="0" rIns="0" bIns="0" rtlCol="0">
            <a:spAutoFit/>
          </a:bodyPr>
          <a:lstStyle/>
          <a:p>
            <a:pPr marL="12701"/>
            <a:r>
              <a:rPr sz="1500" dirty="0">
                <a:solidFill>
                  <a:prstClr val="black"/>
                </a:solidFill>
                <a:latin typeface="Arial"/>
                <a:cs typeface="Arial"/>
              </a:rPr>
              <a:t>…</a:t>
            </a:r>
            <a:endParaRPr sz="1500">
              <a:solidFill>
                <a:prstClr val="black"/>
              </a:solidFill>
              <a:latin typeface="Arial"/>
              <a:cs typeface="Arial"/>
            </a:endParaRPr>
          </a:p>
        </p:txBody>
      </p:sp>
      <p:sp>
        <p:nvSpPr>
          <p:cNvPr id="43" name="object 43"/>
          <p:cNvSpPr/>
          <p:nvPr/>
        </p:nvSpPr>
        <p:spPr>
          <a:xfrm>
            <a:off x="5107686" y="5727954"/>
            <a:ext cx="2769235" cy="306704"/>
          </a:xfrm>
          <a:custGeom>
            <a:avLst/>
            <a:gdLst/>
            <a:ahLst/>
            <a:cxnLst/>
            <a:rect l="l" t="t" r="r" b="b"/>
            <a:pathLst>
              <a:path w="2769234" h="306704">
                <a:moveTo>
                  <a:pt x="2718053" y="0"/>
                </a:moveTo>
                <a:lnTo>
                  <a:pt x="41123" y="965"/>
                </a:lnTo>
                <a:lnTo>
                  <a:pt x="7724" y="24041"/>
                </a:lnTo>
                <a:lnTo>
                  <a:pt x="0" y="51053"/>
                </a:lnTo>
                <a:lnTo>
                  <a:pt x="965" y="265200"/>
                </a:lnTo>
                <a:lnTo>
                  <a:pt x="24041" y="298599"/>
                </a:lnTo>
                <a:lnTo>
                  <a:pt x="51053" y="306323"/>
                </a:lnTo>
                <a:lnTo>
                  <a:pt x="2727984" y="305358"/>
                </a:lnTo>
                <a:lnTo>
                  <a:pt x="2761383" y="282282"/>
                </a:lnTo>
                <a:lnTo>
                  <a:pt x="2769107" y="255269"/>
                </a:lnTo>
                <a:lnTo>
                  <a:pt x="2768142" y="41123"/>
                </a:lnTo>
                <a:lnTo>
                  <a:pt x="2745065" y="7724"/>
                </a:lnTo>
                <a:lnTo>
                  <a:pt x="2718053" y="0"/>
                </a:lnTo>
                <a:close/>
              </a:path>
            </a:pathLst>
          </a:custGeom>
          <a:solidFill>
            <a:srgbClr val="BACC00"/>
          </a:solidFill>
        </p:spPr>
        <p:txBody>
          <a:bodyPr wrap="square" lIns="0" tIns="0" rIns="0" bIns="0" rtlCol="0"/>
          <a:lstStyle/>
          <a:p>
            <a:endParaRPr>
              <a:solidFill>
                <a:prstClr val="black"/>
              </a:solidFill>
            </a:endParaRPr>
          </a:p>
        </p:txBody>
      </p:sp>
      <p:sp>
        <p:nvSpPr>
          <p:cNvPr id="44" name="object 44"/>
          <p:cNvSpPr/>
          <p:nvPr/>
        </p:nvSpPr>
        <p:spPr>
          <a:xfrm>
            <a:off x="5107686" y="5727954"/>
            <a:ext cx="2769235" cy="306704"/>
          </a:xfrm>
          <a:custGeom>
            <a:avLst/>
            <a:gdLst/>
            <a:ahLst/>
            <a:cxnLst/>
            <a:rect l="l" t="t" r="r" b="b"/>
            <a:pathLst>
              <a:path w="2769234" h="306704">
                <a:moveTo>
                  <a:pt x="0" y="51053"/>
                </a:moveTo>
                <a:lnTo>
                  <a:pt x="16521" y="13451"/>
                </a:lnTo>
                <a:lnTo>
                  <a:pt x="2718053" y="0"/>
                </a:lnTo>
                <a:lnTo>
                  <a:pt x="2732341" y="2026"/>
                </a:lnTo>
                <a:lnTo>
                  <a:pt x="2763538" y="27845"/>
                </a:lnTo>
                <a:lnTo>
                  <a:pt x="2769107" y="255269"/>
                </a:lnTo>
                <a:lnTo>
                  <a:pt x="2767081" y="269557"/>
                </a:lnTo>
                <a:lnTo>
                  <a:pt x="2741262" y="300755"/>
                </a:lnTo>
                <a:lnTo>
                  <a:pt x="51053" y="306323"/>
                </a:lnTo>
                <a:lnTo>
                  <a:pt x="36766" y="304297"/>
                </a:lnTo>
                <a:lnTo>
                  <a:pt x="5568" y="278478"/>
                </a:lnTo>
                <a:lnTo>
                  <a:pt x="0" y="51053"/>
                </a:lnTo>
                <a:close/>
              </a:path>
            </a:pathLst>
          </a:custGeom>
          <a:ln w="25907">
            <a:solidFill>
              <a:srgbClr val="889400"/>
            </a:solidFill>
          </a:ln>
        </p:spPr>
        <p:txBody>
          <a:bodyPr wrap="square" lIns="0" tIns="0" rIns="0" bIns="0" rtlCol="0"/>
          <a:lstStyle/>
          <a:p>
            <a:endParaRPr>
              <a:solidFill>
                <a:prstClr val="black"/>
              </a:solidFill>
            </a:endParaRPr>
          </a:p>
        </p:txBody>
      </p:sp>
      <p:sp>
        <p:nvSpPr>
          <p:cNvPr id="45" name="object 45"/>
          <p:cNvSpPr txBox="1"/>
          <p:nvPr/>
        </p:nvSpPr>
        <p:spPr>
          <a:xfrm>
            <a:off x="5281045" y="5785989"/>
            <a:ext cx="2419351" cy="230832"/>
          </a:xfrm>
          <a:prstGeom prst="rect">
            <a:avLst/>
          </a:prstGeom>
        </p:spPr>
        <p:txBody>
          <a:bodyPr vert="horz" wrap="square" lIns="0" tIns="0" rIns="0" bIns="0" rtlCol="0">
            <a:spAutoFit/>
          </a:bodyPr>
          <a:lstStyle/>
          <a:p>
            <a:pPr marL="12701"/>
            <a:r>
              <a:rPr sz="1500" dirty="0">
                <a:solidFill>
                  <a:srgbClr val="FFFFFF"/>
                </a:solidFill>
                <a:latin typeface="Arial"/>
                <a:cs typeface="Arial"/>
              </a:rPr>
              <a:t>L</a:t>
            </a:r>
            <a:r>
              <a:rPr sz="1500" spc="-5" dirty="0">
                <a:solidFill>
                  <a:srgbClr val="FFFFFF"/>
                </a:solidFill>
                <a:latin typeface="Arial"/>
                <a:cs typeface="Arial"/>
              </a:rPr>
              <a:t>i</a:t>
            </a:r>
            <a:r>
              <a:rPr sz="1500" spc="5" dirty="0">
                <a:solidFill>
                  <a:srgbClr val="FFFFFF"/>
                </a:solidFill>
                <a:latin typeface="Arial"/>
                <a:cs typeface="Arial"/>
              </a:rPr>
              <a:t>n</a:t>
            </a:r>
            <a:r>
              <a:rPr sz="1500" dirty="0">
                <a:solidFill>
                  <a:srgbClr val="FFFFFF"/>
                </a:solidFill>
                <a:latin typeface="Arial"/>
                <a:cs typeface="Arial"/>
              </a:rPr>
              <a:t>ked</a:t>
            </a:r>
            <a:r>
              <a:rPr sz="1500" spc="25" dirty="0">
                <a:solidFill>
                  <a:srgbClr val="FFFFFF"/>
                </a:solidFill>
                <a:latin typeface="Times New Roman"/>
                <a:cs typeface="Times New Roman"/>
              </a:rPr>
              <a:t> </a:t>
            </a:r>
            <a:r>
              <a:rPr sz="1500" spc="-11" dirty="0">
                <a:solidFill>
                  <a:srgbClr val="FFFFFF"/>
                </a:solidFill>
                <a:latin typeface="Arial"/>
                <a:cs typeface="Arial"/>
              </a:rPr>
              <a:t>to</a:t>
            </a:r>
            <a:r>
              <a:rPr sz="1500" spc="45" dirty="0">
                <a:solidFill>
                  <a:srgbClr val="FFFFFF"/>
                </a:solidFill>
                <a:latin typeface="Times New Roman"/>
                <a:cs typeface="Times New Roman"/>
              </a:rPr>
              <a:t> </a:t>
            </a:r>
            <a:r>
              <a:rPr sz="1500" spc="-5" dirty="0">
                <a:solidFill>
                  <a:srgbClr val="FFFFFF"/>
                </a:solidFill>
                <a:latin typeface="Arial"/>
                <a:cs typeface="Arial"/>
              </a:rPr>
              <a:t>DM</a:t>
            </a:r>
            <a:r>
              <a:rPr sz="1500" spc="-11" dirty="0">
                <a:solidFill>
                  <a:srgbClr val="FFFFFF"/>
                </a:solidFill>
                <a:latin typeface="Arial"/>
                <a:cs typeface="Arial"/>
              </a:rPr>
              <a:t>A</a:t>
            </a:r>
            <a:r>
              <a:rPr sz="1500" spc="-51" dirty="0">
                <a:solidFill>
                  <a:srgbClr val="FFFFFF"/>
                </a:solidFill>
                <a:latin typeface="Times New Roman"/>
                <a:cs typeface="Times New Roman"/>
              </a:rPr>
              <a:t> </a:t>
            </a:r>
            <a:r>
              <a:rPr sz="1500" spc="-5" dirty="0">
                <a:solidFill>
                  <a:srgbClr val="FFFFFF"/>
                </a:solidFill>
                <a:latin typeface="Arial"/>
                <a:cs typeface="Arial"/>
              </a:rPr>
              <a:t>f</a:t>
            </a:r>
            <a:r>
              <a:rPr sz="1500" dirty="0">
                <a:solidFill>
                  <a:srgbClr val="FFFFFF"/>
                </a:solidFill>
                <a:latin typeface="Arial"/>
                <a:cs typeface="Arial"/>
              </a:rPr>
              <a:t>or</a:t>
            </a:r>
            <a:r>
              <a:rPr sz="1500" spc="35" dirty="0">
                <a:solidFill>
                  <a:srgbClr val="FFFFFF"/>
                </a:solidFill>
                <a:latin typeface="Times New Roman"/>
                <a:cs typeface="Times New Roman"/>
              </a:rPr>
              <a:t> </a:t>
            </a:r>
            <a:r>
              <a:rPr sz="1500" dirty="0">
                <a:solidFill>
                  <a:srgbClr val="FFFFFF"/>
                </a:solidFill>
                <a:latin typeface="Arial"/>
                <a:cs typeface="Arial"/>
              </a:rPr>
              <a:t>channel</a:t>
            </a:r>
            <a:r>
              <a:rPr sz="1500" spc="11" dirty="0">
                <a:solidFill>
                  <a:srgbClr val="FFFFFF"/>
                </a:solidFill>
                <a:latin typeface="Times New Roman"/>
                <a:cs typeface="Times New Roman"/>
              </a:rPr>
              <a:t> </a:t>
            </a:r>
            <a:r>
              <a:rPr sz="1500" dirty="0">
                <a:solidFill>
                  <a:srgbClr val="FFFFFF"/>
                </a:solidFill>
                <a:latin typeface="Arial"/>
                <a:cs typeface="Arial"/>
              </a:rPr>
              <a:t>1</a:t>
            </a:r>
            <a:endParaRPr sz="1500">
              <a:solidFill>
                <a:prstClr val="black"/>
              </a:solidFill>
              <a:latin typeface="Arial"/>
              <a:cs typeface="Arial"/>
            </a:endParaRPr>
          </a:p>
        </p:txBody>
      </p:sp>
      <p:sp>
        <p:nvSpPr>
          <p:cNvPr id="46" name="object 46"/>
          <p:cNvSpPr/>
          <p:nvPr/>
        </p:nvSpPr>
        <p:spPr>
          <a:xfrm>
            <a:off x="5107684" y="6284214"/>
            <a:ext cx="1125221" cy="307975"/>
          </a:xfrm>
          <a:custGeom>
            <a:avLst/>
            <a:gdLst/>
            <a:ahLst/>
            <a:cxnLst/>
            <a:rect l="l" t="t" r="r" b="b"/>
            <a:pathLst>
              <a:path w="1125220" h="307975">
                <a:moveTo>
                  <a:pt x="1073414" y="0"/>
                </a:moveTo>
                <a:lnTo>
                  <a:pt x="40984" y="1038"/>
                </a:lnTo>
                <a:lnTo>
                  <a:pt x="7693" y="24276"/>
                </a:lnTo>
                <a:lnTo>
                  <a:pt x="0" y="51303"/>
                </a:lnTo>
                <a:lnTo>
                  <a:pt x="1038" y="266860"/>
                </a:lnTo>
                <a:lnTo>
                  <a:pt x="24276" y="300154"/>
                </a:lnTo>
                <a:lnTo>
                  <a:pt x="51297" y="307847"/>
                </a:lnTo>
                <a:lnTo>
                  <a:pt x="1083727" y="306809"/>
                </a:lnTo>
                <a:lnTo>
                  <a:pt x="1117018" y="283571"/>
                </a:lnTo>
                <a:lnTo>
                  <a:pt x="1124711" y="256544"/>
                </a:lnTo>
                <a:lnTo>
                  <a:pt x="1123673" y="40987"/>
                </a:lnTo>
                <a:lnTo>
                  <a:pt x="1100435" y="7692"/>
                </a:lnTo>
                <a:lnTo>
                  <a:pt x="1073414" y="0"/>
                </a:lnTo>
                <a:close/>
              </a:path>
            </a:pathLst>
          </a:custGeom>
          <a:solidFill>
            <a:srgbClr val="BACC00"/>
          </a:solidFill>
        </p:spPr>
        <p:txBody>
          <a:bodyPr wrap="square" lIns="0" tIns="0" rIns="0" bIns="0" rtlCol="0"/>
          <a:lstStyle/>
          <a:p>
            <a:endParaRPr>
              <a:solidFill>
                <a:prstClr val="black"/>
              </a:solidFill>
            </a:endParaRPr>
          </a:p>
        </p:txBody>
      </p:sp>
      <p:sp>
        <p:nvSpPr>
          <p:cNvPr id="47" name="object 47"/>
          <p:cNvSpPr/>
          <p:nvPr/>
        </p:nvSpPr>
        <p:spPr>
          <a:xfrm>
            <a:off x="5107684" y="6284214"/>
            <a:ext cx="1125221" cy="307975"/>
          </a:xfrm>
          <a:custGeom>
            <a:avLst/>
            <a:gdLst/>
            <a:ahLst/>
            <a:cxnLst/>
            <a:rect l="l" t="t" r="r" b="b"/>
            <a:pathLst>
              <a:path w="1125220" h="307975">
                <a:moveTo>
                  <a:pt x="0" y="51303"/>
                </a:moveTo>
                <a:lnTo>
                  <a:pt x="16458" y="13655"/>
                </a:lnTo>
                <a:lnTo>
                  <a:pt x="1073414" y="0"/>
                </a:lnTo>
                <a:lnTo>
                  <a:pt x="1087699" y="2017"/>
                </a:lnTo>
                <a:lnTo>
                  <a:pt x="1118990" y="27745"/>
                </a:lnTo>
                <a:lnTo>
                  <a:pt x="1124711" y="256544"/>
                </a:lnTo>
                <a:lnTo>
                  <a:pt x="1122693" y="270832"/>
                </a:lnTo>
                <a:lnTo>
                  <a:pt x="1096967" y="302127"/>
                </a:lnTo>
                <a:lnTo>
                  <a:pt x="51297" y="307847"/>
                </a:lnTo>
                <a:lnTo>
                  <a:pt x="37012" y="305830"/>
                </a:lnTo>
                <a:lnTo>
                  <a:pt x="5721" y="280102"/>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48" name="object 48"/>
          <p:cNvSpPr txBox="1"/>
          <p:nvPr/>
        </p:nvSpPr>
        <p:spPr>
          <a:xfrm>
            <a:off x="5215514" y="6342856"/>
            <a:ext cx="906780"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E</a:t>
            </a:r>
            <a:r>
              <a:rPr sz="1500" dirty="0">
                <a:solidFill>
                  <a:srgbClr val="FFFFFF"/>
                </a:solidFill>
                <a:latin typeface="Arial"/>
                <a:cs typeface="Arial"/>
              </a:rPr>
              <a:t>r</a:t>
            </a:r>
            <a:r>
              <a:rPr sz="1500" spc="5" dirty="0">
                <a:solidFill>
                  <a:srgbClr val="FFFFFF"/>
                </a:solidFill>
                <a:latin typeface="Arial"/>
                <a:cs typeface="Arial"/>
              </a:rPr>
              <a:t>r</a:t>
            </a:r>
            <a:r>
              <a:rPr sz="1500" dirty="0">
                <a:solidFill>
                  <a:srgbClr val="FFFFFF"/>
                </a:solidFill>
                <a:latin typeface="Arial"/>
                <a:cs typeface="Arial"/>
              </a:rPr>
              <a:t>orC</a:t>
            </a:r>
            <a:r>
              <a:rPr sz="1500" spc="5" dirty="0">
                <a:solidFill>
                  <a:srgbClr val="FFFFFF"/>
                </a:solidFill>
                <a:latin typeface="Arial"/>
                <a:cs typeface="Arial"/>
              </a:rPr>
              <a:t>o</a:t>
            </a:r>
            <a:r>
              <a:rPr sz="1500" dirty="0">
                <a:solidFill>
                  <a:srgbClr val="FFFFFF"/>
                </a:solidFill>
                <a:latin typeface="Arial"/>
                <a:cs typeface="Arial"/>
              </a:rPr>
              <a:t>de</a:t>
            </a:r>
            <a:endParaRPr sz="1500">
              <a:solidFill>
                <a:prstClr val="black"/>
              </a:solidFill>
              <a:latin typeface="Arial"/>
              <a:cs typeface="Arial"/>
            </a:endParaRPr>
          </a:p>
        </p:txBody>
      </p:sp>
      <p:sp>
        <p:nvSpPr>
          <p:cNvPr id="49" name="object 49"/>
          <p:cNvSpPr txBox="1"/>
          <p:nvPr/>
        </p:nvSpPr>
        <p:spPr>
          <a:xfrm>
            <a:off x="7977638" y="5772570"/>
            <a:ext cx="196850" cy="230832"/>
          </a:xfrm>
          <a:prstGeom prst="rect">
            <a:avLst/>
          </a:prstGeom>
        </p:spPr>
        <p:txBody>
          <a:bodyPr vert="horz" wrap="square" lIns="0" tIns="0" rIns="0" bIns="0" rtlCol="0">
            <a:spAutoFit/>
          </a:bodyPr>
          <a:lstStyle/>
          <a:p>
            <a:pPr marL="12701"/>
            <a:r>
              <a:rPr sz="1500" spc="5" dirty="0">
                <a:solidFill>
                  <a:prstClr val="black"/>
                </a:solidFill>
                <a:latin typeface="Arial"/>
                <a:cs typeface="Arial"/>
              </a:rPr>
              <a:t>or</a:t>
            </a:r>
            <a:endParaRPr sz="1500">
              <a:solidFill>
                <a:prstClr val="black"/>
              </a:solidFill>
              <a:latin typeface="Arial"/>
              <a:cs typeface="Arial"/>
            </a:endParaRPr>
          </a:p>
        </p:txBody>
      </p:sp>
      <p:sp>
        <p:nvSpPr>
          <p:cNvPr id="50" name="object 50"/>
          <p:cNvSpPr/>
          <p:nvPr/>
        </p:nvSpPr>
        <p:spPr>
          <a:xfrm>
            <a:off x="8251699" y="5727954"/>
            <a:ext cx="2761615" cy="306704"/>
          </a:xfrm>
          <a:custGeom>
            <a:avLst/>
            <a:gdLst/>
            <a:ahLst/>
            <a:cxnLst/>
            <a:rect l="l" t="t" r="r" b="b"/>
            <a:pathLst>
              <a:path w="2761615" h="306704">
                <a:moveTo>
                  <a:pt x="2710433" y="0"/>
                </a:moveTo>
                <a:lnTo>
                  <a:pt x="41123" y="965"/>
                </a:lnTo>
                <a:lnTo>
                  <a:pt x="7724" y="24041"/>
                </a:lnTo>
                <a:lnTo>
                  <a:pt x="0" y="51053"/>
                </a:lnTo>
                <a:lnTo>
                  <a:pt x="965" y="265200"/>
                </a:lnTo>
                <a:lnTo>
                  <a:pt x="24041" y="298599"/>
                </a:lnTo>
                <a:lnTo>
                  <a:pt x="51053" y="306323"/>
                </a:lnTo>
                <a:lnTo>
                  <a:pt x="2720364" y="305358"/>
                </a:lnTo>
                <a:lnTo>
                  <a:pt x="2753763" y="282282"/>
                </a:lnTo>
                <a:lnTo>
                  <a:pt x="2761487" y="255269"/>
                </a:lnTo>
                <a:lnTo>
                  <a:pt x="2760522" y="41123"/>
                </a:lnTo>
                <a:lnTo>
                  <a:pt x="2737445" y="7724"/>
                </a:lnTo>
                <a:lnTo>
                  <a:pt x="2710433" y="0"/>
                </a:lnTo>
                <a:close/>
              </a:path>
            </a:pathLst>
          </a:custGeom>
          <a:solidFill>
            <a:srgbClr val="BACC00"/>
          </a:solidFill>
        </p:spPr>
        <p:txBody>
          <a:bodyPr wrap="square" lIns="0" tIns="0" rIns="0" bIns="0" rtlCol="0"/>
          <a:lstStyle/>
          <a:p>
            <a:endParaRPr>
              <a:solidFill>
                <a:prstClr val="black"/>
              </a:solidFill>
            </a:endParaRPr>
          </a:p>
        </p:txBody>
      </p:sp>
      <p:sp>
        <p:nvSpPr>
          <p:cNvPr id="51" name="object 51"/>
          <p:cNvSpPr/>
          <p:nvPr/>
        </p:nvSpPr>
        <p:spPr>
          <a:xfrm>
            <a:off x="8251699" y="5727954"/>
            <a:ext cx="2761615" cy="306704"/>
          </a:xfrm>
          <a:custGeom>
            <a:avLst/>
            <a:gdLst/>
            <a:ahLst/>
            <a:cxnLst/>
            <a:rect l="l" t="t" r="r" b="b"/>
            <a:pathLst>
              <a:path w="2761615" h="306704">
                <a:moveTo>
                  <a:pt x="0" y="51053"/>
                </a:moveTo>
                <a:lnTo>
                  <a:pt x="16521" y="13451"/>
                </a:lnTo>
                <a:lnTo>
                  <a:pt x="2710433" y="0"/>
                </a:lnTo>
                <a:lnTo>
                  <a:pt x="2724721" y="2026"/>
                </a:lnTo>
                <a:lnTo>
                  <a:pt x="2755918" y="27845"/>
                </a:lnTo>
                <a:lnTo>
                  <a:pt x="2761487" y="255269"/>
                </a:lnTo>
                <a:lnTo>
                  <a:pt x="2759461" y="269557"/>
                </a:lnTo>
                <a:lnTo>
                  <a:pt x="2733642" y="300755"/>
                </a:lnTo>
                <a:lnTo>
                  <a:pt x="51053" y="306323"/>
                </a:lnTo>
                <a:lnTo>
                  <a:pt x="36766" y="304297"/>
                </a:lnTo>
                <a:lnTo>
                  <a:pt x="5568" y="278478"/>
                </a:lnTo>
                <a:lnTo>
                  <a:pt x="0" y="51053"/>
                </a:lnTo>
                <a:close/>
              </a:path>
            </a:pathLst>
          </a:custGeom>
          <a:ln w="25907">
            <a:solidFill>
              <a:srgbClr val="889400"/>
            </a:solidFill>
          </a:ln>
        </p:spPr>
        <p:txBody>
          <a:bodyPr wrap="square" lIns="0" tIns="0" rIns="0" bIns="0" rtlCol="0"/>
          <a:lstStyle/>
          <a:p>
            <a:endParaRPr>
              <a:solidFill>
                <a:prstClr val="black"/>
              </a:solidFill>
            </a:endParaRPr>
          </a:p>
        </p:txBody>
      </p:sp>
      <p:sp>
        <p:nvSpPr>
          <p:cNvPr id="52" name="object 52"/>
          <p:cNvSpPr txBox="1"/>
          <p:nvPr/>
        </p:nvSpPr>
        <p:spPr>
          <a:xfrm>
            <a:off x="691577" y="1175078"/>
            <a:ext cx="10993755" cy="856004"/>
          </a:xfrm>
          <a:prstGeom prst="rect">
            <a:avLst/>
          </a:prstGeom>
        </p:spPr>
        <p:txBody>
          <a:bodyPr vert="horz" wrap="square" lIns="0" tIns="0" rIns="0" bIns="0" rtlCol="0">
            <a:spAutoFit/>
          </a:bodyPr>
          <a:lstStyle/>
          <a:p>
            <a:pPr marL="12701" marR="5081" indent="-635" algn="just">
              <a:lnSpc>
                <a:spcPct val="102800"/>
              </a:lnSpc>
              <a:spcBef>
                <a:spcPts val="536"/>
              </a:spcBef>
            </a:pPr>
            <a:r>
              <a:rPr spc="-5" dirty="0" err="1" smtClean="0">
                <a:solidFill>
                  <a:prstClr val="black"/>
                </a:solidFill>
                <a:latin typeface="Courier New"/>
                <a:cs typeface="Courier New"/>
              </a:rPr>
              <a:t>PP</a:t>
            </a:r>
            <a:r>
              <a:rPr spc="-15" dirty="0" err="1" smtClean="0">
                <a:solidFill>
                  <a:prstClr val="black"/>
                </a:solidFill>
                <a:latin typeface="Courier New"/>
                <a:cs typeface="Courier New"/>
              </a:rPr>
              <a:t>P</a:t>
            </a:r>
            <a:r>
              <a:rPr spc="-5" dirty="0" err="1" smtClean="0">
                <a:solidFill>
                  <a:prstClr val="black"/>
                </a:solidFill>
                <a:latin typeface="Courier New"/>
                <a:cs typeface="Courier New"/>
              </a:rPr>
              <a:t>_</a:t>
            </a:r>
            <a:r>
              <a:rPr spc="-15" dirty="0" err="1" smtClean="0">
                <a:solidFill>
                  <a:prstClr val="black"/>
                </a:solidFill>
                <a:latin typeface="Courier New"/>
                <a:cs typeface="Courier New"/>
              </a:rPr>
              <a:t>H</a:t>
            </a:r>
            <a:r>
              <a:rPr spc="-5" dirty="0" err="1" smtClean="0">
                <a:solidFill>
                  <a:prstClr val="black"/>
                </a:solidFill>
                <a:latin typeface="Courier New"/>
                <a:cs typeface="Courier New"/>
              </a:rPr>
              <a:t>an</a:t>
            </a:r>
            <a:r>
              <a:rPr spc="-15" dirty="0" err="1" smtClean="0">
                <a:solidFill>
                  <a:prstClr val="black"/>
                </a:solidFill>
                <a:latin typeface="Courier New"/>
                <a:cs typeface="Courier New"/>
              </a:rPr>
              <a:t>d</a:t>
            </a:r>
            <a:r>
              <a:rPr spc="-5" dirty="0" err="1" smtClean="0">
                <a:solidFill>
                  <a:prstClr val="black"/>
                </a:solidFill>
                <a:latin typeface="Courier New"/>
                <a:cs typeface="Courier New"/>
              </a:rPr>
              <a:t>l</a:t>
            </a:r>
            <a:r>
              <a:rPr spc="-15" dirty="0" err="1" smtClean="0">
                <a:solidFill>
                  <a:prstClr val="black"/>
                </a:solidFill>
                <a:latin typeface="Courier New"/>
                <a:cs typeface="Courier New"/>
              </a:rPr>
              <a:t>eT</a:t>
            </a:r>
            <a:r>
              <a:rPr spc="-5" dirty="0" err="1" smtClean="0">
                <a:solidFill>
                  <a:prstClr val="black"/>
                </a:solidFill>
                <a:latin typeface="Courier New"/>
                <a:cs typeface="Courier New"/>
              </a:rPr>
              <a:t>yp</a:t>
            </a:r>
            <a:r>
              <a:rPr spc="-15" dirty="0" err="1" smtClean="0">
                <a:solidFill>
                  <a:prstClr val="black"/>
                </a:solidFill>
                <a:latin typeface="Courier New"/>
                <a:cs typeface="Courier New"/>
              </a:rPr>
              <a:t>e</a:t>
            </a:r>
            <a:r>
              <a:rPr spc="-5" dirty="0" err="1" smtClean="0">
                <a:solidFill>
                  <a:prstClr val="black"/>
                </a:solidFill>
                <a:latin typeface="Courier New"/>
                <a:cs typeface="Courier New"/>
              </a:rPr>
              <a:t>D</a:t>
            </a:r>
            <a:r>
              <a:rPr spc="-15" dirty="0" err="1" smtClean="0">
                <a:solidFill>
                  <a:prstClr val="black"/>
                </a:solidFill>
                <a:latin typeface="Courier New"/>
                <a:cs typeface="Courier New"/>
              </a:rPr>
              <a:t>e</a:t>
            </a:r>
            <a:r>
              <a:rPr dirty="0" err="1" smtClean="0">
                <a:solidFill>
                  <a:prstClr val="black"/>
                </a:solidFill>
                <a:latin typeface="Courier New"/>
                <a:cs typeface="Courier New"/>
              </a:rPr>
              <a:t>f</a:t>
            </a:r>
            <a:r>
              <a:rPr dirty="0" smtClean="0">
                <a:solidFill>
                  <a:prstClr val="black"/>
                </a:solidFill>
                <a:latin typeface="Times New Roman"/>
                <a:cs typeface="Times New Roman"/>
              </a:rPr>
              <a:t> </a:t>
            </a:r>
            <a:r>
              <a:rPr spc="185" dirty="0" smtClean="0">
                <a:solidFill>
                  <a:prstClr val="black"/>
                </a:solidFill>
                <a:latin typeface="Times New Roman"/>
                <a:cs typeface="Times New Roman"/>
              </a:rPr>
              <a:t> </a:t>
            </a:r>
            <a:r>
              <a:rPr spc="-15" dirty="0">
                <a:solidFill>
                  <a:prstClr val="black"/>
                </a:solidFill>
                <a:latin typeface="Courier New"/>
                <a:cs typeface="Courier New"/>
              </a:rPr>
              <a:t>*</a:t>
            </a:r>
            <a:r>
              <a:rPr spc="-5" dirty="0">
                <a:solidFill>
                  <a:prstClr val="black"/>
                </a:solidFill>
                <a:latin typeface="Courier New"/>
                <a:cs typeface="Courier New"/>
              </a:rPr>
              <a:t>h</a:t>
            </a:r>
            <a:r>
              <a:rPr spc="-15" dirty="0">
                <a:solidFill>
                  <a:prstClr val="black"/>
                </a:solidFill>
                <a:latin typeface="Courier New"/>
                <a:cs typeface="Courier New"/>
              </a:rPr>
              <a:t>an</a:t>
            </a:r>
            <a:r>
              <a:rPr spc="-5" dirty="0">
                <a:solidFill>
                  <a:prstClr val="black"/>
                </a:solidFill>
                <a:latin typeface="Courier New"/>
                <a:cs typeface="Courier New"/>
              </a:rPr>
              <a:t>dl</a:t>
            </a:r>
            <a:r>
              <a:rPr dirty="0">
                <a:solidFill>
                  <a:prstClr val="black"/>
                </a:solidFill>
                <a:latin typeface="Courier New"/>
                <a:cs typeface="Courier New"/>
              </a:rPr>
              <a:t>e</a:t>
            </a:r>
            <a:r>
              <a:rPr dirty="0">
                <a:solidFill>
                  <a:prstClr val="black"/>
                </a:solidFill>
                <a:latin typeface="Times New Roman"/>
                <a:cs typeface="Times New Roman"/>
              </a:rPr>
              <a:t> </a:t>
            </a:r>
            <a:r>
              <a:rPr spc="171"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dirty="0">
                <a:solidFill>
                  <a:prstClr val="black"/>
                </a:solidFill>
                <a:latin typeface="Times New Roman"/>
                <a:cs typeface="Times New Roman"/>
              </a:rPr>
              <a:t> </a:t>
            </a:r>
            <a:r>
              <a:rPr spc="-180" dirty="0">
                <a:solidFill>
                  <a:prstClr val="black"/>
                </a:solidFill>
                <a:latin typeface="Times New Roman"/>
                <a:cs typeface="Times New Roman"/>
              </a:rPr>
              <a:t> </a:t>
            </a:r>
            <a:r>
              <a:rPr dirty="0">
                <a:solidFill>
                  <a:prstClr val="black"/>
                </a:solidFill>
                <a:latin typeface="Arial"/>
                <a:cs typeface="Arial"/>
              </a:rPr>
              <a:t>the</a:t>
            </a:r>
            <a:r>
              <a:rPr dirty="0">
                <a:solidFill>
                  <a:prstClr val="black"/>
                </a:solidFill>
                <a:latin typeface="Times New Roman"/>
                <a:cs typeface="Times New Roman"/>
              </a:rPr>
              <a:t> </a:t>
            </a:r>
            <a:r>
              <a:rPr spc="-191" dirty="0">
                <a:solidFill>
                  <a:prstClr val="black"/>
                </a:solidFill>
                <a:latin typeface="Times New Roman"/>
                <a:cs typeface="Times New Roman"/>
              </a:rPr>
              <a:t> </a:t>
            </a:r>
            <a:r>
              <a:rPr dirty="0">
                <a:solidFill>
                  <a:prstClr val="black"/>
                </a:solidFill>
                <a:latin typeface="Arial"/>
                <a:cs typeface="Arial"/>
              </a:rPr>
              <a:t>m</a:t>
            </a:r>
            <a:r>
              <a:rPr spc="-20" dirty="0">
                <a:solidFill>
                  <a:prstClr val="black"/>
                </a:solidFill>
                <a:latin typeface="Arial"/>
                <a:cs typeface="Arial"/>
              </a:rPr>
              <a:t>a</a:t>
            </a:r>
            <a:r>
              <a:rPr spc="-5" dirty="0">
                <a:solidFill>
                  <a:prstClr val="black"/>
                </a:solidFill>
                <a:latin typeface="Arial"/>
                <a:cs typeface="Arial"/>
              </a:rPr>
              <a:t>i</a:t>
            </a:r>
            <a:r>
              <a:rPr dirty="0">
                <a:solidFill>
                  <a:prstClr val="black"/>
                </a:solidFill>
                <a:latin typeface="Arial"/>
                <a:cs typeface="Arial"/>
              </a:rPr>
              <a:t>n</a:t>
            </a:r>
            <a:r>
              <a:rPr dirty="0">
                <a:solidFill>
                  <a:prstClr val="black"/>
                </a:solidFill>
                <a:latin typeface="Times New Roman"/>
                <a:cs typeface="Times New Roman"/>
              </a:rPr>
              <a:t> </a:t>
            </a:r>
            <a:r>
              <a:rPr spc="-191" dirty="0">
                <a:solidFill>
                  <a:prstClr val="black"/>
                </a:solidFill>
                <a:latin typeface="Times New Roman"/>
                <a:cs typeface="Times New Roman"/>
              </a:rPr>
              <a:t> </a:t>
            </a:r>
            <a:r>
              <a:rPr dirty="0">
                <a:solidFill>
                  <a:prstClr val="black"/>
                </a:solidFill>
                <a:latin typeface="Arial"/>
                <a:cs typeface="Arial"/>
              </a:rPr>
              <a:t>structure</a:t>
            </a:r>
            <a:r>
              <a:rPr dirty="0">
                <a:solidFill>
                  <a:prstClr val="black"/>
                </a:solidFill>
                <a:latin typeface="Times New Roman"/>
                <a:cs typeface="Times New Roman"/>
              </a:rPr>
              <a:t> </a:t>
            </a:r>
            <a:r>
              <a:rPr spc="-185" dirty="0">
                <a:solidFill>
                  <a:prstClr val="black"/>
                </a:solidFill>
                <a:latin typeface="Times New Roman"/>
                <a:cs typeface="Times New Roman"/>
              </a:rPr>
              <a:t> </a:t>
            </a:r>
            <a:r>
              <a:rPr dirty="0">
                <a:solidFill>
                  <a:prstClr val="black"/>
                </a:solidFill>
                <a:latin typeface="Arial"/>
                <a:cs typeface="Arial"/>
              </a:rPr>
              <a:t>th</a:t>
            </a:r>
            <a:r>
              <a:rPr spc="-11" dirty="0">
                <a:solidFill>
                  <a:prstClr val="black"/>
                </a:solidFill>
                <a:latin typeface="Arial"/>
                <a:cs typeface="Arial"/>
              </a:rPr>
              <a:t>a</a:t>
            </a:r>
            <a:r>
              <a:rPr spc="-5" dirty="0">
                <a:solidFill>
                  <a:prstClr val="black"/>
                </a:solidFill>
                <a:latin typeface="Arial"/>
                <a:cs typeface="Arial"/>
              </a:rPr>
              <a:t>t</a:t>
            </a:r>
            <a:r>
              <a:rPr dirty="0">
                <a:solidFill>
                  <a:prstClr val="black"/>
                </a:solidFill>
                <a:latin typeface="Times New Roman"/>
                <a:cs typeface="Times New Roman"/>
              </a:rPr>
              <a:t> </a:t>
            </a:r>
            <a:r>
              <a:rPr spc="-180"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dirty="0">
                <a:solidFill>
                  <a:prstClr val="black"/>
                </a:solidFill>
                <a:latin typeface="Times New Roman"/>
                <a:cs typeface="Times New Roman"/>
              </a:rPr>
              <a:t> </a:t>
            </a:r>
            <a:r>
              <a:rPr spc="-180" dirty="0">
                <a:solidFill>
                  <a:prstClr val="black"/>
                </a:solidFill>
                <a:latin typeface="Times New Roman"/>
                <a:cs typeface="Times New Roman"/>
              </a:rPr>
              <a:t> </a:t>
            </a:r>
            <a:r>
              <a:rPr spc="-5" dirty="0">
                <a:solidFill>
                  <a:prstClr val="black"/>
                </a:solidFill>
                <a:latin typeface="Arial"/>
                <a:cs typeface="Arial"/>
              </a:rPr>
              <a:t>im</a:t>
            </a:r>
            <a:r>
              <a:rPr spc="-11" dirty="0">
                <a:solidFill>
                  <a:prstClr val="black"/>
                </a:solidFill>
                <a:latin typeface="Arial"/>
                <a:cs typeface="Arial"/>
              </a:rPr>
              <a:t>p</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men</a:t>
            </a:r>
            <a:r>
              <a:rPr spc="5" dirty="0">
                <a:solidFill>
                  <a:prstClr val="black"/>
                </a:solidFill>
                <a:latin typeface="Arial"/>
                <a:cs typeface="Arial"/>
              </a:rPr>
              <a:t>t</a:t>
            </a:r>
            <a:r>
              <a:rPr spc="-5" dirty="0">
                <a:solidFill>
                  <a:prstClr val="black"/>
                </a:solidFill>
                <a:latin typeface="Arial"/>
                <a:cs typeface="Arial"/>
              </a:rPr>
              <a:t>e</a:t>
            </a:r>
            <a:r>
              <a:rPr dirty="0">
                <a:solidFill>
                  <a:prstClr val="black"/>
                </a:solidFill>
                <a:latin typeface="Arial"/>
                <a:cs typeface="Arial"/>
              </a:rPr>
              <a:t>d</a:t>
            </a:r>
            <a:r>
              <a:rPr dirty="0">
                <a:solidFill>
                  <a:prstClr val="black"/>
                </a:solidFill>
                <a:latin typeface="Times New Roman"/>
                <a:cs typeface="Times New Roman"/>
              </a:rPr>
              <a:t> </a:t>
            </a:r>
            <a:r>
              <a:rPr spc="-191"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n</a:t>
            </a:r>
            <a:r>
              <a:rPr dirty="0">
                <a:solidFill>
                  <a:prstClr val="black"/>
                </a:solidFill>
                <a:latin typeface="Times New Roman"/>
                <a:cs typeface="Times New Roman"/>
              </a:rPr>
              <a:t> </a:t>
            </a:r>
            <a:r>
              <a:rPr spc="-185" dirty="0">
                <a:solidFill>
                  <a:prstClr val="black"/>
                </a:solidFill>
                <a:latin typeface="Times New Roman"/>
                <a:cs typeface="Times New Roman"/>
              </a:rPr>
              <a:t> </a:t>
            </a:r>
            <a:r>
              <a:rPr dirty="0">
                <a:solidFill>
                  <a:prstClr val="black"/>
                </a:solidFill>
                <a:latin typeface="Arial"/>
                <a:cs typeface="Arial"/>
              </a:rPr>
              <a:t>the</a:t>
            </a:r>
            <a:r>
              <a:rPr dirty="0">
                <a:solidFill>
                  <a:prstClr val="black"/>
                </a:solidFill>
                <a:latin typeface="Times New Roman"/>
                <a:cs typeface="Times New Roman"/>
              </a:rPr>
              <a:t> </a:t>
            </a:r>
            <a:r>
              <a:rPr spc="-191" dirty="0">
                <a:solidFill>
                  <a:prstClr val="black"/>
                </a:solidFill>
                <a:latin typeface="Times New Roman"/>
                <a:cs typeface="Times New Roman"/>
              </a:rPr>
              <a:t> </a:t>
            </a:r>
            <a:r>
              <a:rPr spc="-5" dirty="0">
                <a:solidFill>
                  <a:prstClr val="black"/>
                </a:solidFill>
                <a:latin typeface="Arial"/>
                <a:cs typeface="Arial"/>
              </a:rPr>
              <a:t>HA</a:t>
            </a:r>
            <a:r>
              <a:rPr dirty="0">
                <a:solidFill>
                  <a:prstClr val="black"/>
                </a:solidFill>
                <a:latin typeface="Arial"/>
                <a:cs typeface="Arial"/>
              </a:rPr>
              <a:t>L</a:t>
            </a:r>
            <a:r>
              <a:rPr spc="200" dirty="0">
                <a:solidFill>
                  <a:prstClr val="black"/>
                </a:solidFill>
                <a:latin typeface="Times New Roman"/>
                <a:cs typeface="Times New Roman"/>
              </a:rPr>
              <a:t> </a:t>
            </a:r>
            <a:r>
              <a:rPr spc="-5" dirty="0">
                <a:solidFill>
                  <a:prstClr val="black"/>
                </a:solidFill>
                <a:latin typeface="Arial"/>
                <a:cs typeface="Arial"/>
              </a:rPr>
              <a:t>dr</a:t>
            </a:r>
            <a:r>
              <a:rPr spc="-11" dirty="0">
                <a:solidFill>
                  <a:prstClr val="black"/>
                </a:solidFill>
                <a:latin typeface="Arial"/>
                <a:cs typeface="Arial"/>
              </a:rPr>
              <a:t>i</a:t>
            </a:r>
            <a:r>
              <a:rPr dirty="0">
                <a:solidFill>
                  <a:prstClr val="black"/>
                </a:solidFill>
                <a:latin typeface="Arial"/>
                <a:cs typeface="Arial"/>
              </a:rPr>
              <a:t>ver</a:t>
            </a:r>
            <a:r>
              <a:rPr spc="-5" dirty="0">
                <a:solidFill>
                  <a:prstClr val="black"/>
                </a:solidFill>
                <a:latin typeface="Arial"/>
                <a:cs typeface="Arial"/>
              </a:rPr>
              <a:t>s.</a:t>
            </a:r>
            <a:r>
              <a:rPr dirty="0">
                <a:solidFill>
                  <a:prstClr val="black"/>
                </a:solidFill>
                <a:latin typeface="Times New Roman"/>
                <a:cs typeface="Times New Roman"/>
              </a:rPr>
              <a:t> </a:t>
            </a:r>
            <a:r>
              <a:rPr spc="-180" dirty="0">
                <a:solidFill>
                  <a:prstClr val="black"/>
                </a:solidFill>
                <a:latin typeface="Times New Roman"/>
                <a:cs typeface="Times New Roman"/>
              </a:rPr>
              <a:t> </a:t>
            </a:r>
            <a:r>
              <a:rPr spc="-5" dirty="0">
                <a:solidFill>
                  <a:prstClr val="black"/>
                </a:solidFill>
                <a:latin typeface="Arial"/>
                <a:cs typeface="Arial"/>
              </a:rPr>
              <a:t>It</a:t>
            </a:r>
            <a:r>
              <a:rPr dirty="0">
                <a:solidFill>
                  <a:prstClr val="black"/>
                </a:solidFill>
                <a:latin typeface="Times New Roman"/>
                <a:cs typeface="Times New Roman"/>
              </a:rPr>
              <a:t> </a:t>
            </a:r>
            <a:r>
              <a:rPr spc="-191" dirty="0">
                <a:solidFill>
                  <a:prstClr val="black"/>
                </a:solidFill>
                <a:latin typeface="Times New Roman"/>
                <a:cs typeface="Times New Roman"/>
              </a:rPr>
              <a:t> </a:t>
            </a:r>
            <a:r>
              <a:rPr spc="-5" dirty="0">
                <a:solidFill>
                  <a:prstClr val="black"/>
                </a:solidFill>
                <a:latin typeface="Arial"/>
                <a:cs typeface="Arial"/>
              </a:rPr>
              <a:t>h</a:t>
            </a:r>
            <a:r>
              <a:rPr spc="-11" dirty="0">
                <a:solidFill>
                  <a:prstClr val="black"/>
                </a:solidFill>
                <a:latin typeface="Arial"/>
                <a:cs typeface="Arial"/>
              </a:rPr>
              <a:t>a</a:t>
            </a:r>
            <a:r>
              <a:rPr spc="-5" dirty="0">
                <a:solidFill>
                  <a:prstClr val="black"/>
                </a:solidFill>
                <a:latin typeface="Arial"/>
                <a:cs typeface="Arial"/>
              </a:rPr>
              <a:t>n</a:t>
            </a:r>
            <a:r>
              <a:rPr spc="-11" dirty="0">
                <a:solidFill>
                  <a:prstClr val="black"/>
                </a:solidFill>
                <a:latin typeface="Arial"/>
                <a:cs typeface="Arial"/>
              </a:rPr>
              <a:t>d</a:t>
            </a:r>
            <a:r>
              <a:rPr spc="-5" dirty="0">
                <a:solidFill>
                  <a:prstClr val="black"/>
                </a:solidFill>
                <a:latin typeface="Arial"/>
                <a:cs typeface="Arial"/>
              </a:rPr>
              <a:t>les</a:t>
            </a:r>
            <a:r>
              <a:rPr spc="-5" dirty="0">
                <a:solidFill>
                  <a:prstClr val="black"/>
                </a:solidFill>
                <a:latin typeface="Times New Roman"/>
                <a:cs typeface="Times New Roman"/>
              </a:rPr>
              <a:t> </a:t>
            </a:r>
            <a:r>
              <a:rPr dirty="0">
                <a:solidFill>
                  <a:prstClr val="black"/>
                </a:solidFill>
                <a:latin typeface="Arial"/>
                <a:cs typeface="Arial"/>
              </a:rPr>
              <a:t>the</a:t>
            </a:r>
            <a:r>
              <a:rPr dirty="0">
                <a:solidFill>
                  <a:prstClr val="black"/>
                </a:solidFill>
                <a:latin typeface="Times New Roman"/>
                <a:cs typeface="Times New Roman"/>
              </a:rPr>
              <a:t> </a:t>
            </a:r>
            <a:r>
              <a:rPr spc="-140"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e</a:t>
            </a:r>
            <a:r>
              <a:rPr dirty="0">
                <a:solidFill>
                  <a:prstClr val="black"/>
                </a:solidFill>
                <a:latin typeface="Arial"/>
                <a:cs typeface="Arial"/>
              </a:rPr>
              <a:t>riph</a:t>
            </a:r>
            <a:r>
              <a:rPr spc="-11" dirty="0">
                <a:solidFill>
                  <a:prstClr val="black"/>
                </a:solidFill>
                <a:latin typeface="Arial"/>
                <a:cs typeface="Arial"/>
              </a:rPr>
              <a:t>e</a:t>
            </a:r>
            <a:r>
              <a:rPr dirty="0">
                <a:solidFill>
                  <a:prstClr val="black"/>
                </a:solidFill>
                <a:latin typeface="Arial"/>
                <a:cs typeface="Arial"/>
              </a:rPr>
              <a:t>r</a:t>
            </a:r>
            <a:r>
              <a:rPr spc="5" dirty="0">
                <a:solidFill>
                  <a:prstClr val="black"/>
                </a:solidFill>
                <a:latin typeface="Arial"/>
                <a:cs typeface="Arial"/>
              </a:rPr>
              <a:t>a</a:t>
            </a:r>
            <a:r>
              <a:rPr spc="-5" dirty="0">
                <a:solidFill>
                  <a:prstClr val="black"/>
                </a:solidFill>
                <a:latin typeface="Arial"/>
                <a:cs typeface="Arial"/>
              </a:rPr>
              <a:t>l/mo</a:t>
            </a:r>
            <a:r>
              <a:rPr spc="-11" dirty="0">
                <a:solidFill>
                  <a:prstClr val="black"/>
                </a:solidFill>
                <a:latin typeface="Arial"/>
                <a:cs typeface="Arial"/>
              </a:rPr>
              <a:t>d</a:t>
            </a:r>
            <a:r>
              <a:rPr spc="-5" dirty="0">
                <a:solidFill>
                  <a:prstClr val="black"/>
                </a:solidFill>
                <a:latin typeface="Arial"/>
                <a:cs typeface="Arial"/>
              </a:rPr>
              <a:t>ul</a:t>
            </a:r>
            <a:r>
              <a:rPr dirty="0">
                <a:solidFill>
                  <a:prstClr val="black"/>
                </a:solidFill>
                <a:latin typeface="Arial"/>
                <a:cs typeface="Arial"/>
              </a:rPr>
              <a:t>e</a:t>
            </a:r>
            <a:r>
              <a:rPr dirty="0">
                <a:solidFill>
                  <a:prstClr val="black"/>
                </a:solidFill>
                <a:latin typeface="Times New Roman"/>
                <a:cs typeface="Times New Roman"/>
              </a:rPr>
              <a:t> </a:t>
            </a:r>
            <a:r>
              <a:rPr spc="-131" dirty="0">
                <a:solidFill>
                  <a:prstClr val="black"/>
                </a:solidFill>
                <a:latin typeface="Times New Roman"/>
                <a:cs typeface="Times New Roman"/>
              </a:rPr>
              <a:t> </a:t>
            </a:r>
            <a:r>
              <a:rPr dirty="0">
                <a:solidFill>
                  <a:prstClr val="black"/>
                </a:solidFill>
                <a:latin typeface="Arial"/>
                <a:cs typeface="Arial"/>
              </a:rPr>
              <a:t>co</a:t>
            </a:r>
            <a:r>
              <a:rPr spc="-11" dirty="0">
                <a:solidFill>
                  <a:prstClr val="black"/>
                </a:solidFill>
                <a:latin typeface="Arial"/>
                <a:cs typeface="Arial"/>
              </a:rPr>
              <a:t>n</a:t>
            </a:r>
            <a:r>
              <a:rPr dirty="0">
                <a:solidFill>
                  <a:prstClr val="black"/>
                </a:solidFill>
                <a:latin typeface="Arial"/>
                <a:cs typeface="Arial"/>
              </a:rPr>
              <a:t>fig</a:t>
            </a:r>
            <a:r>
              <a:rPr spc="-5" dirty="0">
                <a:solidFill>
                  <a:prstClr val="black"/>
                </a:solidFill>
                <a:latin typeface="Arial"/>
                <a:cs typeface="Arial"/>
              </a:rPr>
              <a:t>ur</a:t>
            </a:r>
            <a:r>
              <a:rPr spc="-11" dirty="0">
                <a:solidFill>
                  <a:prstClr val="black"/>
                </a:solidFill>
                <a:latin typeface="Arial"/>
                <a:cs typeface="Arial"/>
              </a:rPr>
              <a:t>a</a:t>
            </a:r>
            <a:r>
              <a:rPr dirty="0">
                <a:solidFill>
                  <a:prstClr val="black"/>
                </a:solidFill>
                <a:latin typeface="Arial"/>
                <a:cs typeface="Arial"/>
              </a:rPr>
              <a:t>tion</a:t>
            </a:r>
            <a:r>
              <a:rPr dirty="0">
                <a:solidFill>
                  <a:prstClr val="black"/>
                </a:solidFill>
                <a:latin typeface="Times New Roman"/>
                <a:cs typeface="Times New Roman"/>
              </a:rPr>
              <a:t> </a:t>
            </a:r>
            <a:r>
              <a:rPr spc="-140" dirty="0">
                <a:solidFill>
                  <a:prstClr val="black"/>
                </a:solidFill>
                <a:latin typeface="Times New Roman"/>
                <a:cs typeface="Times New Roman"/>
              </a:rPr>
              <a:t> </a:t>
            </a:r>
            <a:r>
              <a:rPr spc="5" dirty="0">
                <a:solidFill>
                  <a:prstClr val="black"/>
                </a:solidFill>
                <a:latin typeface="Arial"/>
                <a:cs typeface="Arial"/>
              </a:rPr>
              <a:t>a</a:t>
            </a:r>
            <a:r>
              <a:rPr spc="-5" dirty="0">
                <a:solidFill>
                  <a:prstClr val="black"/>
                </a:solidFill>
                <a:latin typeface="Arial"/>
                <a:cs typeface="Arial"/>
              </a:rPr>
              <a:t>n</a:t>
            </a:r>
            <a:r>
              <a:rPr dirty="0">
                <a:solidFill>
                  <a:prstClr val="black"/>
                </a:solidFill>
                <a:latin typeface="Arial"/>
                <a:cs typeface="Arial"/>
              </a:rPr>
              <a:t>d</a:t>
            </a:r>
            <a:r>
              <a:rPr dirty="0">
                <a:solidFill>
                  <a:prstClr val="black"/>
                </a:solidFill>
                <a:latin typeface="Times New Roman"/>
                <a:cs typeface="Times New Roman"/>
              </a:rPr>
              <a:t> </a:t>
            </a:r>
            <a:r>
              <a:rPr spc="-140" dirty="0">
                <a:solidFill>
                  <a:prstClr val="black"/>
                </a:solidFill>
                <a:latin typeface="Times New Roman"/>
                <a:cs typeface="Times New Roman"/>
              </a:rPr>
              <a:t> </a:t>
            </a:r>
            <a:r>
              <a:rPr dirty="0">
                <a:solidFill>
                  <a:prstClr val="black"/>
                </a:solidFill>
                <a:latin typeface="Arial"/>
                <a:cs typeface="Arial"/>
              </a:rPr>
              <a:t>r</a:t>
            </a:r>
            <a:r>
              <a:rPr spc="5" dirty="0">
                <a:solidFill>
                  <a:prstClr val="black"/>
                </a:solidFill>
                <a:latin typeface="Arial"/>
                <a:cs typeface="Arial"/>
              </a:rPr>
              <a:t>e</a:t>
            </a:r>
            <a:r>
              <a:rPr spc="-5" dirty="0">
                <a:solidFill>
                  <a:prstClr val="black"/>
                </a:solidFill>
                <a:latin typeface="Arial"/>
                <a:cs typeface="Arial"/>
              </a:rPr>
              <a:t>g</a:t>
            </a:r>
            <a:r>
              <a:rPr spc="-11" dirty="0">
                <a:solidFill>
                  <a:prstClr val="black"/>
                </a:solidFill>
                <a:latin typeface="Arial"/>
                <a:cs typeface="Arial"/>
              </a:rPr>
              <a:t>isters</a:t>
            </a:r>
            <a:r>
              <a:rPr dirty="0">
                <a:solidFill>
                  <a:prstClr val="black"/>
                </a:solidFill>
                <a:latin typeface="Times New Roman"/>
                <a:cs typeface="Times New Roman"/>
              </a:rPr>
              <a:t> </a:t>
            </a:r>
            <a:r>
              <a:rPr spc="-131" dirty="0">
                <a:solidFill>
                  <a:prstClr val="black"/>
                </a:solidFill>
                <a:latin typeface="Times New Roman"/>
                <a:cs typeface="Times New Roman"/>
              </a:rPr>
              <a:t> </a:t>
            </a:r>
            <a:r>
              <a:rPr spc="-5" dirty="0">
                <a:solidFill>
                  <a:prstClr val="black"/>
                </a:solidFill>
                <a:latin typeface="Arial"/>
                <a:cs typeface="Arial"/>
              </a:rPr>
              <a:t>an</a:t>
            </a:r>
            <a:r>
              <a:rPr dirty="0">
                <a:solidFill>
                  <a:prstClr val="black"/>
                </a:solidFill>
                <a:latin typeface="Arial"/>
                <a:cs typeface="Arial"/>
              </a:rPr>
              <a:t>d</a:t>
            </a:r>
            <a:r>
              <a:rPr dirty="0">
                <a:solidFill>
                  <a:prstClr val="black"/>
                </a:solidFill>
                <a:latin typeface="Times New Roman"/>
                <a:cs typeface="Times New Roman"/>
              </a:rPr>
              <a:t> </a:t>
            </a:r>
            <a:r>
              <a:rPr spc="-135" dirty="0">
                <a:solidFill>
                  <a:prstClr val="black"/>
                </a:solidFill>
                <a:latin typeface="Times New Roman"/>
                <a:cs typeface="Times New Roman"/>
              </a:rPr>
              <a:t> </a:t>
            </a:r>
            <a:r>
              <a:rPr spc="5" dirty="0">
                <a:solidFill>
                  <a:prstClr val="black"/>
                </a:solidFill>
                <a:latin typeface="Arial"/>
                <a:cs typeface="Arial"/>
              </a:rPr>
              <a:t>e</a:t>
            </a:r>
            <a:r>
              <a:rPr dirty="0">
                <a:solidFill>
                  <a:prstClr val="black"/>
                </a:solidFill>
                <a:latin typeface="Arial"/>
                <a:cs typeface="Arial"/>
              </a:rPr>
              <a:t>mb</a:t>
            </a:r>
            <a:r>
              <a:rPr spc="-11" dirty="0">
                <a:solidFill>
                  <a:prstClr val="black"/>
                </a:solidFill>
                <a:latin typeface="Arial"/>
                <a:cs typeface="Arial"/>
              </a:rPr>
              <a:t>e</a:t>
            </a:r>
            <a:r>
              <a:rPr spc="-5" dirty="0">
                <a:solidFill>
                  <a:prstClr val="black"/>
                </a:solidFill>
                <a:latin typeface="Arial"/>
                <a:cs typeface="Arial"/>
              </a:rPr>
              <a:t>d</a:t>
            </a:r>
            <a:r>
              <a:rPr dirty="0">
                <a:solidFill>
                  <a:prstClr val="black"/>
                </a:solidFill>
                <a:latin typeface="Arial"/>
                <a:cs typeface="Arial"/>
              </a:rPr>
              <a:t>s</a:t>
            </a:r>
            <a:r>
              <a:rPr dirty="0">
                <a:solidFill>
                  <a:prstClr val="black"/>
                </a:solidFill>
                <a:latin typeface="Times New Roman"/>
                <a:cs typeface="Times New Roman"/>
              </a:rPr>
              <a:t> </a:t>
            </a:r>
            <a:r>
              <a:rPr spc="-135" dirty="0">
                <a:solidFill>
                  <a:prstClr val="black"/>
                </a:solidFill>
                <a:latin typeface="Times New Roman"/>
                <a:cs typeface="Times New Roman"/>
              </a:rPr>
              <a:t> </a:t>
            </a:r>
            <a:r>
              <a:rPr spc="-5" dirty="0">
                <a:solidFill>
                  <a:prstClr val="black"/>
                </a:solidFill>
                <a:latin typeface="Arial"/>
                <a:cs typeface="Arial"/>
              </a:rPr>
              <a:t>al</a:t>
            </a:r>
            <a:r>
              <a:rPr dirty="0">
                <a:solidFill>
                  <a:prstClr val="black"/>
                </a:solidFill>
                <a:latin typeface="Arial"/>
                <a:cs typeface="Arial"/>
              </a:rPr>
              <a:t>l</a:t>
            </a:r>
            <a:r>
              <a:rPr dirty="0">
                <a:solidFill>
                  <a:prstClr val="black"/>
                </a:solidFill>
                <a:latin typeface="Times New Roman"/>
                <a:cs typeface="Times New Roman"/>
              </a:rPr>
              <a:t> </a:t>
            </a:r>
            <a:r>
              <a:rPr spc="-135" dirty="0">
                <a:solidFill>
                  <a:prstClr val="black"/>
                </a:solidFill>
                <a:latin typeface="Times New Roman"/>
                <a:cs typeface="Times New Roman"/>
              </a:rPr>
              <a:t> </a:t>
            </a:r>
            <a:r>
              <a:rPr dirty="0">
                <a:solidFill>
                  <a:prstClr val="black"/>
                </a:solidFill>
                <a:latin typeface="Arial"/>
                <a:cs typeface="Arial"/>
              </a:rPr>
              <a:t>the</a:t>
            </a:r>
            <a:r>
              <a:rPr dirty="0">
                <a:solidFill>
                  <a:prstClr val="black"/>
                </a:solidFill>
                <a:latin typeface="Times New Roman"/>
                <a:cs typeface="Times New Roman"/>
              </a:rPr>
              <a:t> </a:t>
            </a:r>
            <a:r>
              <a:rPr spc="-140" dirty="0">
                <a:solidFill>
                  <a:prstClr val="black"/>
                </a:solidFill>
                <a:latin typeface="Times New Roman"/>
                <a:cs typeface="Times New Roman"/>
              </a:rPr>
              <a:t> </a:t>
            </a:r>
            <a:r>
              <a:rPr dirty="0">
                <a:solidFill>
                  <a:prstClr val="black"/>
                </a:solidFill>
                <a:latin typeface="Arial"/>
                <a:cs typeface="Arial"/>
              </a:rPr>
              <a:t>structur</a:t>
            </a:r>
            <a:r>
              <a:rPr spc="-11" dirty="0">
                <a:solidFill>
                  <a:prstClr val="black"/>
                </a:solidFill>
                <a:latin typeface="Arial"/>
                <a:cs typeface="Arial"/>
              </a:rPr>
              <a:t>e</a:t>
            </a:r>
            <a:r>
              <a:rPr dirty="0">
                <a:solidFill>
                  <a:prstClr val="black"/>
                </a:solidFill>
                <a:latin typeface="Arial"/>
                <a:cs typeface="Arial"/>
              </a:rPr>
              <a:t>s</a:t>
            </a:r>
            <a:r>
              <a:rPr dirty="0">
                <a:solidFill>
                  <a:prstClr val="black"/>
                </a:solidFill>
                <a:latin typeface="Times New Roman"/>
                <a:cs typeface="Times New Roman"/>
              </a:rPr>
              <a:t> </a:t>
            </a:r>
            <a:r>
              <a:rPr spc="-131" dirty="0">
                <a:solidFill>
                  <a:prstClr val="black"/>
                </a:solidFill>
                <a:latin typeface="Times New Roman"/>
                <a:cs typeface="Times New Roman"/>
              </a:rPr>
              <a:t> </a:t>
            </a:r>
            <a:r>
              <a:rPr spc="-5" dirty="0">
                <a:solidFill>
                  <a:prstClr val="black"/>
                </a:solidFill>
                <a:latin typeface="Arial"/>
                <a:cs typeface="Arial"/>
              </a:rPr>
              <a:t>an</a:t>
            </a:r>
            <a:r>
              <a:rPr dirty="0">
                <a:solidFill>
                  <a:prstClr val="black"/>
                </a:solidFill>
                <a:latin typeface="Arial"/>
                <a:cs typeface="Arial"/>
              </a:rPr>
              <a:t>d</a:t>
            </a:r>
            <a:r>
              <a:rPr dirty="0">
                <a:solidFill>
                  <a:prstClr val="black"/>
                </a:solidFill>
                <a:latin typeface="Times New Roman"/>
                <a:cs typeface="Times New Roman"/>
              </a:rPr>
              <a:t> </a:t>
            </a:r>
            <a:r>
              <a:rPr spc="-125" dirty="0">
                <a:solidFill>
                  <a:prstClr val="black"/>
                </a:solidFill>
                <a:latin typeface="Times New Roman"/>
                <a:cs typeface="Times New Roman"/>
              </a:rPr>
              <a:t> </a:t>
            </a:r>
            <a:r>
              <a:rPr dirty="0">
                <a:solidFill>
                  <a:prstClr val="black"/>
                </a:solidFill>
                <a:latin typeface="Arial"/>
                <a:cs typeface="Arial"/>
              </a:rPr>
              <a:t>var</a:t>
            </a:r>
            <a:r>
              <a:rPr spc="-11" dirty="0">
                <a:solidFill>
                  <a:prstClr val="black"/>
                </a:solidFill>
                <a:latin typeface="Arial"/>
                <a:cs typeface="Arial"/>
              </a:rPr>
              <a:t>i</a:t>
            </a:r>
            <a:r>
              <a:rPr spc="-5" dirty="0">
                <a:solidFill>
                  <a:prstClr val="black"/>
                </a:solidFill>
                <a:latin typeface="Arial"/>
                <a:cs typeface="Arial"/>
              </a:rPr>
              <a:t>a</a:t>
            </a:r>
            <a:r>
              <a:rPr spc="-11" dirty="0">
                <a:solidFill>
                  <a:prstClr val="black"/>
                </a:solidFill>
                <a:latin typeface="Arial"/>
                <a:cs typeface="Arial"/>
              </a:rPr>
              <a:t>b</a:t>
            </a:r>
            <a:r>
              <a:rPr spc="5" dirty="0">
                <a:solidFill>
                  <a:prstClr val="black"/>
                </a:solidFill>
                <a:latin typeface="Arial"/>
                <a:cs typeface="Arial"/>
              </a:rPr>
              <a:t>l</a:t>
            </a:r>
            <a:r>
              <a:rPr spc="-5" dirty="0">
                <a:solidFill>
                  <a:prstClr val="black"/>
                </a:solidFill>
                <a:latin typeface="Arial"/>
                <a:cs typeface="Arial"/>
              </a:rPr>
              <a:t>e</a:t>
            </a:r>
            <a:r>
              <a:rPr dirty="0">
                <a:solidFill>
                  <a:prstClr val="black"/>
                </a:solidFill>
                <a:latin typeface="Arial"/>
                <a:cs typeface="Arial"/>
              </a:rPr>
              <a:t>s</a:t>
            </a:r>
            <a:r>
              <a:rPr dirty="0">
                <a:solidFill>
                  <a:prstClr val="black"/>
                </a:solidFill>
                <a:latin typeface="Times New Roman"/>
                <a:cs typeface="Times New Roman"/>
              </a:rPr>
              <a:t> </a:t>
            </a:r>
            <a:r>
              <a:rPr spc="-140" dirty="0">
                <a:solidFill>
                  <a:prstClr val="black"/>
                </a:solidFill>
                <a:latin typeface="Times New Roman"/>
                <a:cs typeface="Times New Roman"/>
              </a:rPr>
              <a:t> </a:t>
            </a:r>
            <a:r>
              <a:rPr spc="-5" dirty="0">
                <a:solidFill>
                  <a:prstClr val="black"/>
                </a:solidFill>
                <a:latin typeface="Arial"/>
                <a:cs typeface="Arial"/>
              </a:rPr>
              <a:t>n</a:t>
            </a:r>
            <a:r>
              <a:rPr spc="-11" dirty="0">
                <a:solidFill>
                  <a:prstClr val="black"/>
                </a:solidFill>
                <a:latin typeface="Arial"/>
                <a:cs typeface="Arial"/>
              </a:rPr>
              <a:t>e</a:t>
            </a:r>
            <a:r>
              <a:rPr spc="5" dirty="0">
                <a:solidFill>
                  <a:prstClr val="black"/>
                </a:solidFill>
                <a:latin typeface="Arial"/>
                <a:cs typeface="Arial"/>
              </a:rPr>
              <a:t>e</a:t>
            </a:r>
            <a:r>
              <a:rPr spc="-5" dirty="0">
                <a:solidFill>
                  <a:prstClr val="black"/>
                </a:solidFill>
                <a:latin typeface="Arial"/>
                <a:cs typeface="Arial"/>
              </a:rPr>
              <a:t>d</a:t>
            </a:r>
            <a:r>
              <a:rPr spc="-11" dirty="0">
                <a:solidFill>
                  <a:prstClr val="black"/>
                </a:solidFill>
                <a:latin typeface="Arial"/>
                <a:cs typeface="Arial"/>
              </a:rPr>
              <a:t>e</a:t>
            </a:r>
            <a:r>
              <a:rPr dirty="0">
                <a:solidFill>
                  <a:prstClr val="black"/>
                </a:solidFill>
                <a:latin typeface="Arial"/>
                <a:cs typeface="Arial"/>
              </a:rPr>
              <a:t>d</a:t>
            </a:r>
            <a:r>
              <a:rPr dirty="0">
                <a:solidFill>
                  <a:prstClr val="black"/>
                </a:solidFill>
                <a:latin typeface="Times New Roman"/>
                <a:cs typeface="Times New Roman"/>
              </a:rPr>
              <a:t> </a:t>
            </a:r>
            <a:r>
              <a:rPr spc="-125" dirty="0">
                <a:solidFill>
                  <a:prstClr val="black"/>
                </a:solidFill>
                <a:latin typeface="Times New Roman"/>
                <a:cs typeface="Times New Roman"/>
              </a:rPr>
              <a:t> </a:t>
            </a:r>
            <a:r>
              <a:rPr dirty="0">
                <a:solidFill>
                  <a:prstClr val="black"/>
                </a:solidFill>
                <a:latin typeface="Arial"/>
                <a:cs typeface="Arial"/>
              </a:rPr>
              <a:t>to</a:t>
            </a:r>
            <a:r>
              <a:rPr spc="5" dirty="0">
                <a:solidFill>
                  <a:prstClr val="black"/>
                </a:solidFill>
                <a:latin typeface="Times New Roman"/>
                <a:cs typeface="Times New Roman"/>
              </a:rPr>
              <a:t> </a:t>
            </a:r>
            <a:r>
              <a:rPr dirty="0">
                <a:solidFill>
                  <a:prstClr val="black"/>
                </a:solidFill>
                <a:latin typeface="Arial"/>
                <a:cs typeface="Arial"/>
              </a:rPr>
              <a:t>fol</a:t>
            </a:r>
            <a:r>
              <a:rPr spc="-15" dirty="0">
                <a:solidFill>
                  <a:prstClr val="black"/>
                </a:solidFill>
                <a:latin typeface="Arial"/>
                <a:cs typeface="Arial"/>
              </a:rPr>
              <a:t>l</a:t>
            </a:r>
            <a:r>
              <a:rPr spc="-5" dirty="0">
                <a:solidFill>
                  <a:prstClr val="black"/>
                </a:solidFill>
                <a:latin typeface="Arial"/>
                <a:cs typeface="Arial"/>
              </a:rPr>
              <a:t>o</a:t>
            </a:r>
            <a:r>
              <a:rPr dirty="0">
                <a:solidFill>
                  <a:prstClr val="black"/>
                </a:solidFill>
                <a:latin typeface="Arial"/>
                <a:cs typeface="Arial"/>
              </a:rPr>
              <a:t>w</a:t>
            </a:r>
            <a:r>
              <a:rPr spc="55" dirty="0">
                <a:solidFill>
                  <a:prstClr val="black"/>
                </a:solidFill>
                <a:latin typeface="Times New Roman"/>
                <a:cs typeface="Times New Roman"/>
              </a:rPr>
              <a:t> </a:t>
            </a:r>
            <a:r>
              <a:rPr dirty="0">
                <a:solidFill>
                  <a:prstClr val="black"/>
                </a:solidFill>
                <a:latin typeface="Arial"/>
                <a:cs typeface="Arial"/>
              </a:rPr>
              <a:t>the</a:t>
            </a:r>
            <a:r>
              <a:rPr spc="45"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e</a:t>
            </a:r>
            <a:r>
              <a:rPr dirty="0">
                <a:solidFill>
                  <a:prstClr val="black"/>
                </a:solidFill>
                <a:latin typeface="Arial"/>
                <a:cs typeface="Arial"/>
              </a:rPr>
              <a:t>ri</a:t>
            </a:r>
            <a:r>
              <a:rPr spc="-11" dirty="0">
                <a:solidFill>
                  <a:prstClr val="black"/>
                </a:solidFill>
                <a:latin typeface="Arial"/>
                <a:cs typeface="Arial"/>
              </a:rPr>
              <a:t>p</a:t>
            </a:r>
            <a:r>
              <a:rPr spc="-5" dirty="0">
                <a:solidFill>
                  <a:prstClr val="black"/>
                </a:solidFill>
                <a:latin typeface="Arial"/>
                <a:cs typeface="Arial"/>
              </a:rPr>
              <a:t>h</a:t>
            </a:r>
            <a:r>
              <a:rPr spc="-11" dirty="0">
                <a:solidFill>
                  <a:prstClr val="black"/>
                </a:solidFill>
                <a:latin typeface="Arial"/>
                <a:cs typeface="Arial"/>
              </a:rPr>
              <a:t>e</a:t>
            </a:r>
            <a:r>
              <a:rPr dirty="0">
                <a:solidFill>
                  <a:prstClr val="black"/>
                </a:solidFill>
                <a:latin typeface="Arial"/>
                <a:cs typeface="Arial"/>
              </a:rPr>
              <a:t>ral</a:t>
            </a:r>
            <a:r>
              <a:rPr spc="65" dirty="0">
                <a:solidFill>
                  <a:prstClr val="black"/>
                </a:solidFill>
                <a:latin typeface="Times New Roman"/>
                <a:cs typeface="Times New Roman"/>
              </a:rPr>
              <a:t> </a:t>
            </a:r>
            <a:r>
              <a:rPr spc="-5" dirty="0">
                <a:solidFill>
                  <a:prstClr val="black"/>
                </a:solidFill>
                <a:latin typeface="Arial"/>
                <a:cs typeface="Arial"/>
              </a:rPr>
              <a:t>d</a:t>
            </a:r>
            <a:r>
              <a:rPr spc="-11" dirty="0">
                <a:solidFill>
                  <a:prstClr val="black"/>
                </a:solidFill>
                <a:latin typeface="Arial"/>
                <a:cs typeface="Arial"/>
              </a:rPr>
              <a:t>e</a:t>
            </a:r>
            <a:r>
              <a:rPr dirty="0">
                <a:solidFill>
                  <a:prstClr val="black"/>
                </a:solidFill>
                <a:latin typeface="Arial"/>
                <a:cs typeface="Arial"/>
              </a:rPr>
              <a:t>vice</a:t>
            </a:r>
            <a:r>
              <a:rPr spc="55" dirty="0">
                <a:solidFill>
                  <a:prstClr val="black"/>
                </a:solidFill>
                <a:latin typeface="Times New Roman"/>
                <a:cs typeface="Times New Roman"/>
              </a:rPr>
              <a:t> </a:t>
            </a:r>
            <a:r>
              <a:rPr dirty="0">
                <a:solidFill>
                  <a:prstClr val="black"/>
                </a:solidFill>
                <a:latin typeface="Arial"/>
                <a:cs typeface="Arial"/>
              </a:rPr>
              <a:t>flo</a:t>
            </a:r>
            <a:r>
              <a:rPr spc="-140" dirty="0">
                <a:solidFill>
                  <a:prstClr val="black"/>
                </a:solidFill>
                <a:latin typeface="Arial"/>
                <a:cs typeface="Arial"/>
              </a:rPr>
              <a:t>w</a:t>
            </a:r>
            <a:r>
              <a:rPr spc="-5" dirty="0">
                <a:solidFill>
                  <a:prstClr val="black"/>
                </a:solidFill>
                <a:latin typeface="Arial"/>
                <a:cs typeface="Arial"/>
              </a:rPr>
              <a:t>.</a:t>
            </a:r>
            <a:r>
              <a:rPr spc="91" dirty="0">
                <a:solidFill>
                  <a:prstClr val="black"/>
                </a:solidFill>
                <a:latin typeface="Times New Roman"/>
                <a:cs typeface="Times New Roman"/>
              </a:rPr>
              <a:t> </a:t>
            </a:r>
            <a:r>
              <a:rPr spc="-5" dirty="0">
                <a:solidFill>
                  <a:prstClr val="black"/>
                </a:solidFill>
                <a:latin typeface="Arial"/>
                <a:cs typeface="Arial"/>
              </a:rPr>
              <a:t>It</a:t>
            </a:r>
            <a:r>
              <a:rPr spc="4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spc="51" dirty="0">
                <a:solidFill>
                  <a:prstClr val="black"/>
                </a:solidFill>
                <a:latin typeface="Times New Roman"/>
                <a:cs typeface="Times New Roman"/>
              </a:rPr>
              <a:t> </a:t>
            </a:r>
            <a:r>
              <a:rPr spc="-5" dirty="0">
                <a:solidFill>
                  <a:prstClr val="black"/>
                </a:solidFill>
                <a:latin typeface="Arial"/>
                <a:cs typeface="Arial"/>
              </a:rPr>
              <a:t>us</a:t>
            </a:r>
            <a:r>
              <a:rPr spc="-11" dirty="0">
                <a:solidFill>
                  <a:prstClr val="black"/>
                </a:solidFill>
                <a:latin typeface="Arial"/>
                <a:cs typeface="Arial"/>
              </a:rPr>
              <a:t>e</a:t>
            </a:r>
            <a:r>
              <a:rPr dirty="0">
                <a:solidFill>
                  <a:prstClr val="black"/>
                </a:solidFill>
                <a:latin typeface="Arial"/>
                <a:cs typeface="Arial"/>
              </a:rPr>
              <a:t>d</a:t>
            </a:r>
            <a:r>
              <a:rPr spc="60" dirty="0">
                <a:solidFill>
                  <a:prstClr val="black"/>
                </a:solidFill>
                <a:latin typeface="Times New Roman"/>
                <a:cs typeface="Times New Roman"/>
              </a:rPr>
              <a:t> </a:t>
            </a:r>
            <a:r>
              <a:rPr spc="-11" dirty="0">
                <a:solidFill>
                  <a:prstClr val="black"/>
                </a:solidFill>
                <a:latin typeface="Arial"/>
                <a:cs typeface="Arial"/>
              </a:rPr>
              <a:t>for</a:t>
            </a:r>
            <a:r>
              <a:rPr spc="40" dirty="0">
                <a:solidFill>
                  <a:prstClr val="black"/>
                </a:solidFill>
                <a:latin typeface="Times New Roman"/>
                <a:cs typeface="Times New Roman"/>
              </a:rPr>
              <a:t> </a:t>
            </a:r>
            <a:r>
              <a:rPr dirty="0">
                <a:solidFill>
                  <a:prstClr val="black"/>
                </a:solidFill>
                <a:latin typeface="Arial"/>
                <a:cs typeface="Arial"/>
              </a:rPr>
              <a:t>the</a:t>
            </a:r>
            <a:r>
              <a:rPr spc="45" dirty="0">
                <a:solidFill>
                  <a:prstClr val="black"/>
                </a:solidFill>
                <a:latin typeface="Times New Roman"/>
                <a:cs typeface="Times New Roman"/>
              </a:rPr>
              <a:t> </a:t>
            </a:r>
            <a:r>
              <a:rPr dirty="0">
                <a:solidFill>
                  <a:prstClr val="black"/>
                </a:solidFill>
                <a:latin typeface="Arial"/>
                <a:cs typeface="Arial"/>
              </a:rPr>
              <a:t>fol</a:t>
            </a:r>
            <a:r>
              <a:rPr spc="-15" dirty="0">
                <a:solidFill>
                  <a:prstClr val="black"/>
                </a:solidFill>
                <a:latin typeface="Arial"/>
                <a:cs typeface="Arial"/>
              </a:rPr>
              <a:t>l</a:t>
            </a:r>
            <a:r>
              <a:rPr spc="-5" dirty="0">
                <a:solidFill>
                  <a:prstClr val="black"/>
                </a:solidFill>
                <a:latin typeface="Arial"/>
                <a:cs typeface="Arial"/>
              </a:rPr>
              <a:t>o</a:t>
            </a:r>
            <a:r>
              <a:rPr spc="-51" dirty="0">
                <a:solidFill>
                  <a:prstClr val="black"/>
                </a:solidFill>
                <a:latin typeface="Arial"/>
                <a:cs typeface="Arial"/>
              </a:rPr>
              <a:t>w</a:t>
            </a:r>
            <a:r>
              <a:rPr spc="-5" dirty="0">
                <a:solidFill>
                  <a:prstClr val="black"/>
                </a:solidFill>
                <a:latin typeface="Arial"/>
                <a:cs typeface="Arial"/>
              </a:rPr>
              <a:t>in</a:t>
            </a:r>
            <a:r>
              <a:rPr dirty="0">
                <a:solidFill>
                  <a:prstClr val="black"/>
                </a:solidFill>
                <a:latin typeface="Arial"/>
                <a:cs typeface="Arial"/>
              </a:rPr>
              <a:t>g</a:t>
            </a:r>
            <a:r>
              <a:rPr spc="100"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u</a:t>
            </a:r>
            <a:r>
              <a:rPr dirty="0">
                <a:solidFill>
                  <a:prstClr val="black"/>
                </a:solidFill>
                <a:latin typeface="Arial"/>
                <a:cs typeface="Arial"/>
              </a:rPr>
              <a:t>rp</a:t>
            </a:r>
            <a:r>
              <a:rPr spc="-11" dirty="0">
                <a:solidFill>
                  <a:prstClr val="black"/>
                </a:solidFill>
                <a:latin typeface="Arial"/>
                <a:cs typeface="Arial"/>
              </a:rPr>
              <a:t>o</a:t>
            </a:r>
            <a:r>
              <a:rPr dirty="0">
                <a:solidFill>
                  <a:prstClr val="black"/>
                </a:solidFill>
                <a:latin typeface="Arial"/>
                <a:cs typeface="Arial"/>
              </a:rPr>
              <a:t>se</a:t>
            </a:r>
            <a:r>
              <a:rPr spc="-11" dirty="0">
                <a:solidFill>
                  <a:prstClr val="black"/>
                </a:solidFill>
                <a:latin typeface="Arial"/>
                <a:cs typeface="Arial"/>
              </a:rPr>
              <a:t>s</a:t>
            </a:r>
            <a:r>
              <a:rPr spc="-5" dirty="0">
                <a:solidFill>
                  <a:prstClr val="black"/>
                </a:solidFill>
                <a:latin typeface="Arial"/>
                <a:cs typeface="Arial"/>
              </a:rPr>
              <a:t>:</a:t>
            </a:r>
            <a:endParaRPr dirty="0">
              <a:solidFill>
                <a:prstClr val="black"/>
              </a:solidFill>
              <a:latin typeface="Arial"/>
              <a:cs typeface="Arial"/>
            </a:endParaRPr>
          </a:p>
        </p:txBody>
      </p:sp>
      <p:sp>
        <p:nvSpPr>
          <p:cNvPr id="53" name="object 53"/>
          <p:cNvSpPr txBox="1"/>
          <p:nvPr/>
        </p:nvSpPr>
        <p:spPr>
          <a:xfrm>
            <a:off x="8422647" y="5785989"/>
            <a:ext cx="2419351" cy="230832"/>
          </a:xfrm>
          <a:prstGeom prst="rect">
            <a:avLst/>
          </a:prstGeom>
        </p:spPr>
        <p:txBody>
          <a:bodyPr vert="horz" wrap="square" lIns="0" tIns="0" rIns="0" bIns="0" rtlCol="0">
            <a:spAutoFit/>
          </a:bodyPr>
          <a:lstStyle/>
          <a:p>
            <a:pPr marL="12701"/>
            <a:r>
              <a:rPr sz="1500" dirty="0">
                <a:solidFill>
                  <a:srgbClr val="FFFFFF"/>
                </a:solidFill>
                <a:latin typeface="Arial"/>
                <a:cs typeface="Arial"/>
              </a:rPr>
              <a:t>L</a:t>
            </a:r>
            <a:r>
              <a:rPr sz="1500" spc="-5" dirty="0">
                <a:solidFill>
                  <a:srgbClr val="FFFFFF"/>
                </a:solidFill>
                <a:latin typeface="Arial"/>
                <a:cs typeface="Arial"/>
              </a:rPr>
              <a:t>i</a:t>
            </a:r>
            <a:r>
              <a:rPr sz="1500" spc="5" dirty="0">
                <a:solidFill>
                  <a:srgbClr val="FFFFFF"/>
                </a:solidFill>
                <a:latin typeface="Arial"/>
                <a:cs typeface="Arial"/>
              </a:rPr>
              <a:t>n</a:t>
            </a:r>
            <a:r>
              <a:rPr sz="1500" dirty="0">
                <a:solidFill>
                  <a:srgbClr val="FFFFFF"/>
                </a:solidFill>
                <a:latin typeface="Arial"/>
                <a:cs typeface="Arial"/>
              </a:rPr>
              <a:t>ked</a:t>
            </a:r>
            <a:r>
              <a:rPr sz="1500" spc="25" dirty="0">
                <a:solidFill>
                  <a:srgbClr val="FFFFFF"/>
                </a:solidFill>
                <a:latin typeface="Times New Roman"/>
                <a:cs typeface="Times New Roman"/>
              </a:rPr>
              <a:t> </a:t>
            </a:r>
            <a:r>
              <a:rPr sz="1500" spc="-11" dirty="0">
                <a:solidFill>
                  <a:srgbClr val="FFFFFF"/>
                </a:solidFill>
                <a:latin typeface="Arial"/>
                <a:cs typeface="Arial"/>
              </a:rPr>
              <a:t>to</a:t>
            </a:r>
            <a:r>
              <a:rPr sz="1500" spc="45" dirty="0">
                <a:solidFill>
                  <a:srgbClr val="FFFFFF"/>
                </a:solidFill>
                <a:latin typeface="Times New Roman"/>
                <a:cs typeface="Times New Roman"/>
              </a:rPr>
              <a:t> </a:t>
            </a:r>
            <a:r>
              <a:rPr sz="1500" spc="-5" dirty="0">
                <a:solidFill>
                  <a:srgbClr val="FFFFFF"/>
                </a:solidFill>
                <a:latin typeface="Arial"/>
                <a:cs typeface="Arial"/>
              </a:rPr>
              <a:t>DM</a:t>
            </a:r>
            <a:r>
              <a:rPr sz="1500" spc="-11" dirty="0">
                <a:solidFill>
                  <a:srgbClr val="FFFFFF"/>
                </a:solidFill>
                <a:latin typeface="Arial"/>
                <a:cs typeface="Arial"/>
              </a:rPr>
              <a:t>A</a:t>
            </a:r>
            <a:r>
              <a:rPr sz="1500" spc="-51" dirty="0">
                <a:solidFill>
                  <a:srgbClr val="FFFFFF"/>
                </a:solidFill>
                <a:latin typeface="Times New Roman"/>
                <a:cs typeface="Times New Roman"/>
              </a:rPr>
              <a:t> </a:t>
            </a:r>
            <a:r>
              <a:rPr sz="1500" spc="-5" dirty="0">
                <a:solidFill>
                  <a:srgbClr val="FFFFFF"/>
                </a:solidFill>
                <a:latin typeface="Arial"/>
                <a:cs typeface="Arial"/>
              </a:rPr>
              <a:t>f</a:t>
            </a:r>
            <a:r>
              <a:rPr sz="1500" dirty="0">
                <a:solidFill>
                  <a:srgbClr val="FFFFFF"/>
                </a:solidFill>
                <a:latin typeface="Arial"/>
                <a:cs typeface="Arial"/>
              </a:rPr>
              <a:t>or</a:t>
            </a:r>
            <a:r>
              <a:rPr sz="1500" spc="35" dirty="0">
                <a:solidFill>
                  <a:srgbClr val="FFFFFF"/>
                </a:solidFill>
                <a:latin typeface="Times New Roman"/>
                <a:cs typeface="Times New Roman"/>
              </a:rPr>
              <a:t> </a:t>
            </a:r>
            <a:r>
              <a:rPr sz="1500" dirty="0">
                <a:solidFill>
                  <a:srgbClr val="FFFFFF"/>
                </a:solidFill>
                <a:latin typeface="Arial"/>
                <a:cs typeface="Arial"/>
              </a:rPr>
              <a:t>channel</a:t>
            </a:r>
            <a:r>
              <a:rPr sz="1500" spc="11" dirty="0">
                <a:solidFill>
                  <a:srgbClr val="FFFFFF"/>
                </a:solidFill>
                <a:latin typeface="Times New Roman"/>
                <a:cs typeface="Times New Roman"/>
              </a:rPr>
              <a:t> </a:t>
            </a:r>
            <a:r>
              <a:rPr sz="1500" dirty="0">
                <a:solidFill>
                  <a:srgbClr val="FFFFFF"/>
                </a:solidFill>
                <a:latin typeface="Arial"/>
                <a:cs typeface="Arial"/>
              </a:rPr>
              <a:t>2</a:t>
            </a:r>
            <a:endParaRPr sz="1500">
              <a:solidFill>
                <a:prstClr val="black"/>
              </a:solidFill>
              <a:latin typeface="Arial"/>
              <a:cs typeface="Arial"/>
            </a:endParaRPr>
          </a:p>
        </p:txBody>
      </p:sp>
      <p:sp>
        <p:nvSpPr>
          <p:cNvPr id="54" name="object 54"/>
          <p:cNvSpPr txBox="1"/>
          <p:nvPr/>
        </p:nvSpPr>
        <p:spPr>
          <a:xfrm>
            <a:off x="383561" y="2076255"/>
            <a:ext cx="10991215" cy="553998"/>
          </a:xfrm>
          <a:prstGeom prst="rect">
            <a:avLst/>
          </a:prstGeom>
        </p:spPr>
        <p:txBody>
          <a:bodyPr vert="horz" wrap="square" lIns="0" tIns="0" rIns="0" bIns="0" rtlCol="0">
            <a:spAutoFit/>
          </a:bodyPr>
          <a:lstStyle/>
          <a:p>
            <a:pPr marL="299110" indent="-286408">
              <a:buFont typeface="Arial"/>
              <a:buChar char="•"/>
              <a:tabLst>
                <a:tab pos="299745" algn="l"/>
              </a:tabLst>
            </a:pPr>
            <a:r>
              <a:rPr b="1" dirty="0">
                <a:solidFill>
                  <a:prstClr val="black"/>
                </a:solidFill>
                <a:latin typeface="Arial"/>
                <a:cs typeface="Arial"/>
              </a:rPr>
              <a:t>Multi</a:t>
            </a:r>
            <a:r>
              <a:rPr b="1" dirty="0">
                <a:solidFill>
                  <a:prstClr val="black"/>
                </a:solidFill>
                <a:latin typeface="Times New Roman"/>
                <a:cs typeface="Times New Roman"/>
              </a:rPr>
              <a:t> </a:t>
            </a:r>
            <a:r>
              <a:rPr b="1" spc="45" dirty="0">
                <a:solidFill>
                  <a:prstClr val="black"/>
                </a:solidFill>
                <a:latin typeface="Times New Roman"/>
                <a:cs typeface="Times New Roman"/>
              </a:rPr>
              <a:t> </a:t>
            </a:r>
            <a:r>
              <a:rPr b="1" dirty="0">
                <a:solidFill>
                  <a:prstClr val="black"/>
                </a:solidFill>
                <a:latin typeface="Arial"/>
                <a:cs typeface="Arial"/>
              </a:rPr>
              <a:t>in</a:t>
            </a:r>
            <a:r>
              <a:rPr b="1" spc="-11" dirty="0">
                <a:solidFill>
                  <a:prstClr val="black"/>
                </a:solidFill>
                <a:latin typeface="Arial"/>
                <a:cs typeface="Arial"/>
              </a:rPr>
              <a:t>s</a:t>
            </a:r>
            <a:r>
              <a:rPr b="1" dirty="0">
                <a:solidFill>
                  <a:prstClr val="black"/>
                </a:solidFill>
                <a:latin typeface="Arial"/>
                <a:cs typeface="Arial"/>
              </a:rPr>
              <a:t>t</a:t>
            </a:r>
            <a:r>
              <a:rPr b="1" spc="-11" dirty="0">
                <a:solidFill>
                  <a:prstClr val="black"/>
                </a:solidFill>
                <a:latin typeface="Arial"/>
                <a:cs typeface="Arial"/>
              </a:rPr>
              <a:t>a</a:t>
            </a:r>
            <a:r>
              <a:rPr b="1" dirty="0">
                <a:solidFill>
                  <a:prstClr val="black"/>
                </a:solidFill>
                <a:latin typeface="Arial"/>
                <a:cs typeface="Arial"/>
              </a:rPr>
              <a:t>nce</a:t>
            </a:r>
            <a:r>
              <a:rPr b="1" dirty="0">
                <a:solidFill>
                  <a:prstClr val="black"/>
                </a:solidFill>
                <a:latin typeface="Times New Roman"/>
                <a:cs typeface="Times New Roman"/>
              </a:rPr>
              <a:t> </a:t>
            </a:r>
            <a:r>
              <a:rPr b="1" spc="35" dirty="0">
                <a:solidFill>
                  <a:prstClr val="black"/>
                </a:solidFill>
                <a:latin typeface="Times New Roman"/>
                <a:cs typeface="Times New Roman"/>
              </a:rPr>
              <a:t> </a:t>
            </a:r>
            <a:r>
              <a:rPr b="1" spc="-11" dirty="0">
                <a:solidFill>
                  <a:prstClr val="black"/>
                </a:solidFill>
                <a:latin typeface="Arial"/>
                <a:cs typeface="Arial"/>
              </a:rPr>
              <a:t>s</a:t>
            </a:r>
            <a:r>
              <a:rPr b="1" dirty="0">
                <a:solidFill>
                  <a:prstClr val="black"/>
                </a:solidFill>
                <a:latin typeface="Arial"/>
                <a:cs typeface="Arial"/>
              </a:rPr>
              <a:t>uppo</a:t>
            </a:r>
            <a:r>
              <a:rPr b="1" spc="-5" dirty="0">
                <a:solidFill>
                  <a:prstClr val="black"/>
                </a:solidFill>
                <a:latin typeface="Arial"/>
                <a:cs typeface="Arial"/>
              </a:rPr>
              <a:t>rt</a:t>
            </a:r>
            <a:r>
              <a:rPr dirty="0">
                <a:solidFill>
                  <a:prstClr val="black"/>
                </a:solidFill>
                <a:latin typeface="Arial"/>
                <a:cs typeface="Arial"/>
              </a:rPr>
              <a:t>:</a:t>
            </a:r>
            <a:r>
              <a:rPr dirty="0">
                <a:solidFill>
                  <a:prstClr val="black"/>
                </a:solidFill>
                <a:latin typeface="Times New Roman"/>
                <a:cs typeface="Times New Roman"/>
              </a:rPr>
              <a:t> </a:t>
            </a:r>
            <a:r>
              <a:rPr spc="51" dirty="0">
                <a:solidFill>
                  <a:prstClr val="black"/>
                </a:solidFill>
                <a:latin typeface="Times New Roman"/>
                <a:cs typeface="Times New Roman"/>
              </a:rPr>
              <a:t> </a:t>
            </a:r>
            <a:r>
              <a:rPr spc="-11" dirty="0">
                <a:solidFill>
                  <a:prstClr val="black"/>
                </a:solidFill>
                <a:latin typeface="Arial"/>
                <a:cs typeface="Arial"/>
              </a:rPr>
              <a:t>ea</a:t>
            </a:r>
            <a:r>
              <a:rPr dirty="0">
                <a:solidFill>
                  <a:prstClr val="black"/>
                </a:solidFill>
                <a:latin typeface="Arial"/>
                <a:cs typeface="Arial"/>
              </a:rPr>
              <a:t>ch</a:t>
            </a:r>
            <a:r>
              <a:rPr dirty="0">
                <a:solidFill>
                  <a:prstClr val="black"/>
                </a:solidFill>
                <a:latin typeface="Times New Roman"/>
                <a:cs typeface="Times New Roman"/>
              </a:rPr>
              <a:t> </a:t>
            </a:r>
            <a:r>
              <a:rPr spc="40" dirty="0">
                <a:solidFill>
                  <a:prstClr val="black"/>
                </a:solidFill>
                <a:latin typeface="Times New Roman"/>
                <a:cs typeface="Times New Roman"/>
              </a:rPr>
              <a:t> </a:t>
            </a:r>
            <a:r>
              <a:rPr spc="-11" dirty="0">
                <a:solidFill>
                  <a:prstClr val="black"/>
                </a:solidFill>
                <a:latin typeface="Arial"/>
                <a:cs typeface="Arial"/>
              </a:rPr>
              <a:t>pe</a:t>
            </a:r>
            <a:r>
              <a:rPr dirty="0">
                <a:solidFill>
                  <a:prstClr val="black"/>
                </a:solidFill>
                <a:latin typeface="Arial"/>
                <a:cs typeface="Arial"/>
              </a:rPr>
              <a:t>riph</a:t>
            </a:r>
            <a:r>
              <a:rPr spc="-15" dirty="0">
                <a:solidFill>
                  <a:prstClr val="black"/>
                </a:solidFill>
                <a:latin typeface="Arial"/>
                <a:cs typeface="Arial"/>
              </a:rPr>
              <a:t>e</a:t>
            </a:r>
            <a:r>
              <a:rPr dirty="0">
                <a:solidFill>
                  <a:prstClr val="black"/>
                </a:solidFill>
                <a:latin typeface="Arial"/>
                <a:cs typeface="Arial"/>
              </a:rPr>
              <a:t>ra</a:t>
            </a:r>
            <a:r>
              <a:rPr spc="-5" dirty="0">
                <a:solidFill>
                  <a:prstClr val="black"/>
                </a:solidFill>
                <a:latin typeface="Arial"/>
                <a:cs typeface="Arial"/>
              </a:rPr>
              <a:t>l/m</a:t>
            </a:r>
            <a:r>
              <a:rPr spc="-11" dirty="0">
                <a:solidFill>
                  <a:prstClr val="black"/>
                </a:solidFill>
                <a:latin typeface="Arial"/>
                <a:cs typeface="Arial"/>
              </a:rPr>
              <a:t>odu</a:t>
            </a:r>
            <a:r>
              <a:rPr spc="5" dirty="0">
                <a:solidFill>
                  <a:prstClr val="black"/>
                </a:solidFill>
                <a:latin typeface="Arial"/>
                <a:cs typeface="Arial"/>
              </a:rPr>
              <a:t>l</a:t>
            </a:r>
            <a:r>
              <a:rPr dirty="0">
                <a:solidFill>
                  <a:prstClr val="black"/>
                </a:solidFill>
                <a:latin typeface="Arial"/>
                <a:cs typeface="Arial"/>
              </a:rPr>
              <a:t>e</a:t>
            </a:r>
            <a:r>
              <a:rPr dirty="0">
                <a:solidFill>
                  <a:prstClr val="black"/>
                </a:solidFill>
                <a:latin typeface="Times New Roman"/>
                <a:cs typeface="Times New Roman"/>
              </a:rPr>
              <a:t> </a:t>
            </a:r>
            <a:r>
              <a:rPr spc="40" dirty="0">
                <a:solidFill>
                  <a:prstClr val="black"/>
                </a:solidFill>
                <a:latin typeface="Times New Roman"/>
                <a:cs typeface="Times New Roman"/>
              </a:rPr>
              <a:t> </a:t>
            </a:r>
            <a:r>
              <a:rPr spc="-5" dirty="0">
                <a:solidFill>
                  <a:prstClr val="black"/>
                </a:solidFill>
                <a:latin typeface="Arial"/>
                <a:cs typeface="Arial"/>
              </a:rPr>
              <a:t>i</a:t>
            </a:r>
            <a:r>
              <a:rPr spc="-15" dirty="0">
                <a:solidFill>
                  <a:prstClr val="black"/>
                </a:solidFill>
                <a:latin typeface="Arial"/>
                <a:cs typeface="Arial"/>
              </a:rPr>
              <a:t>n</a:t>
            </a:r>
            <a:r>
              <a:rPr dirty="0">
                <a:solidFill>
                  <a:prstClr val="black"/>
                </a:solidFill>
                <a:latin typeface="Arial"/>
                <a:cs typeface="Arial"/>
              </a:rPr>
              <a:t>stance</a:t>
            </a:r>
            <a:r>
              <a:rPr dirty="0">
                <a:solidFill>
                  <a:prstClr val="black"/>
                </a:solidFill>
                <a:latin typeface="Times New Roman"/>
                <a:cs typeface="Times New Roman"/>
              </a:rPr>
              <a:t> </a:t>
            </a:r>
            <a:r>
              <a:rPr spc="40" dirty="0">
                <a:solidFill>
                  <a:prstClr val="black"/>
                </a:solidFill>
                <a:latin typeface="Times New Roman"/>
                <a:cs typeface="Times New Roman"/>
              </a:rPr>
              <a:t> </a:t>
            </a:r>
            <a:r>
              <a:rPr spc="-11" dirty="0">
                <a:solidFill>
                  <a:prstClr val="black"/>
                </a:solidFill>
                <a:latin typeface="Arial"/>
                <a:cs typeface="Arial"/>
              </a:rPr>
              <a:t>ha</a:t>
            </a:r>
            <a:r>
              <a:rPr dirty="0">
                <a:solidFill>
                  <a:prstClr val="black"/>
                </a:solidFill>
                <a:latin typeface="Arial"/>
                <a:cs typeface="Arial"/>
              </a:rPr>
              <a:t>s</a:t>
            </a:r>
            <a:r>
              <a:rPr dirty="0">
                <a:solidFill>
                  <a:prstClr val="black"/>
                </a:solidFill>
                <a:latin typeface="Times New Roman"/>
                <a:cs typeface="Times New Roman"/>
              </a:rPr>
              <a:t> </a:t>
            </a:r>
            <a:r>
              <a:rPr spc="45" dirty="0">
                <a:solidFill>
                  <a:prstClr val="black"/>
                </a:solidFill>
                <a:latin typeface="Times New Roman"/>
                <a:cs typeface="Times New Roman"/>
              </a:rPr>
              <a:t> </a:t>
            </a:r>
            <a:r>
              <a:rPr spc="-5" dirty="0">
                <a:solidFill>
                  <a:prstClr val="black"/>
                </a:solidFill>
                <a:latin typeface="Arial"/>
                <a:cs typeface="Arial"/>
              </a:rPr>
              <a:t>it</a:t>
            </a:r>
            <a:r>
              <a:rPr dirty="0">
                <a:solidFill>
                  <a:prstClr val="black"/>
                </a:solidFill>
                <a:latin typeface="Arial"/>
                <a:cs typeface="Arial"/>
              </a:rPr>
              <a:t>s</a:t>
            </a:r>
            <a:r>
              <a:rPr dirty="0">
                <a:solidFill>
                  <a:prstClr val="black"/>
                </a:solidFill>
                <a:latin typeface="Times New Roman"/>
                <a:cs typeface="Times New Roman"/>
              </a:rPr>
              <a:t> </a:t>
            </a:r>
            <a:r>
              <a:rPr spc="45" dirty="0">
                <a:solidFill>
                  <a:prstClr val="black"/>
                </a:solidFill>
                <a:latin typeface="Times New Roman"/>
                <a:cs typeface="Times New Roman"/>
              </a:rPr>
              <a:t> </a:t>
            </a:r>
            <a:r>
              <a:rPr spc="15" dirty="0">
                <a:solidFill>
                  <a:prstClr val="black"/>
                </a:solidFill>
                <a:latin typeface="Arial"/>
                <a:cs typeface="Arial"/>
              </a:rPr>
              <a:t>o</a:t>
            </a:r>
            <a:r>
              <a:rPr spc="-20" dirty="0">
                <a:solidFill>
                  <a:prstClr val="black"/>
                </a:solidFill>
                <a:latin typeface="Arial"/>
                <a:cs typeface="Arial"/>
              </a:rPr>
              <a:t>w</a:t>
            </a:r>
            <a:r>
              <a:rPr dirty="0">
                <a:solidFill>
                  <a:prstClr val="black"/>
                </a:solidFill>
                <a:latin typeface="Arial"/>
                <a:cs typeface="Arial"/>
              </a:rPr>
              <a:t>n</a:t>
            </a:r>
            <a:r>
              <a:rPr dirty="0">
                <a:solidFill>
                  <a:prstClr val="black"/>
                </a:solidFill>
                <a:latin typeface="Times New Roman"/>
                <a:cs typeface="Times New Roman"/>
              </a:rPr>
              <a:t> </a:t>
            </a:r>
            <a:r>
              <a:rPr spc="40" dirty="0">
                <a:solidFill>
                  <a:prstClr val="black"/>
                </a:solidFill>
                <a:latin typeface="Times New Roman"/>
                <a:cs typeface="Times New Roman"/>
              </a:rPr>
              <a:t> </a:t>
            </a:r>
            <a:r>
              <a:rPr spc="-11" dirty="0">
                <a:solidFill>
                  <a:prstClr val="black"/>
                </a:solidFill>
                <a:latin typeface="Arial"/>
                <a:cs typeface="Arial"/>
              </a:rPr>
              <a:t>han</a:t>
            </a:r>
            <a:r>
              <a:rPr dirty="0">
                <a:solidFill>
                  <a:prstClr val="black"/>
                </a:solidFill>
                <a:latin typeface="Arial"/>
                <a:cs typeface="Arial"/>
              </a:rPr>
              <a:t>d</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a:t>
            </a:r>
            <a:r>
              <a:rPr dirty="0">
                <a:solidFill>
                  <a:prstClr val="black"/>
                </a:solidFill>
                <a:latin typeface="Times New Roman"/>
                <a:cs typeface="Times New Roman"/>
              </a:rPr>
              <a:t> </a:t>
            </a:r>
            <a:r>
              <a:rPr spc="51" dirty="0">
                <a:solidFill>
                  <a:prstClr val="black"/>
                </a:solidFill>
                <a:latin typeface="Times New Roman"/>
                <a:cs typeface="Times New Roman"/>
              </a:rPr>
              <a:t> </a:t>
            </a:r>
            <a:r>
              <a:rPr spc="-5" dirty="0">
                <a:solidFill>
                  <a:prstClr val="black"/>
                </a:solidFill>
                <a:latin typeface="Arial"/>
                <a:cs typeface="Arial"/>
              </a:rPr>
              <a:t>A</a:t>
            </a:r>
            <a:r>
              <a:rPr dirty="0">
                <a:solidFill>
                  <a:prstClr val="black"/>
                </a:solidFill>
                <a:latin typeface="Arial"/>
                <a:cs typeface="Arial"/>
              </a:rPr>
              <a:t>s</a:t>
            </a:r>
            <a:r>
              <a:rPr dirty="0">
                <a:solidFill>
                  <a:prstClr val="black"/>
                </a:solidFill>
                <a:latin typeface="Times New Roman"/>
                <a:cs typeface="Times New Roman"/>
              </a:rPr>
              <a:t> </a:t>
            </a:r>
            <a:r>
              <a:rPr spc="45" dirty="0">
                <a:solidFill>
                  <a:prstClr val="black"/>
                </a:solidFill>
                <a:latin typeface="Times New Roman"/>
                <a:cs typeface="Times New Roman"/>
              </a:rPr>
              <a:t> </a:t>
            </a:r>
            <a:r>
              <a:rPr dirty="0">
                <a:solidFill>
                  <a:prstClr val="black"/>
                </a:solidFill>
                <a:latin typeface="Arial"/>
                <a:cs typeface="Arial"/>
              </a:rPr>
              <a:t>a</a:t>
            </a:r>
            <a:r>
              <a:rPr dirty="0">
                <a:solidFill>
                  <a:prstClr val="black"/>
                </a:solidFill>
                <a:latin typeface="Times New Roman"/>
                <a:cs typeface="Times New Roman"/>
              </a:rPr>
              <a:t> </a:t>
            </a:r>
            <a:r>
              <a:rPr spc="40" dirty="0">
                <a:solidFill>
                  <a:prstClr val="black"/>
                </a:solidFill>
                <a:latin typeface="Times New Roman"/>
                <a:cs typeface="Times New Roman"/>
              </a:rPr>
              <a:t> </a:t>
            </a:r>
            <a:r>
              <a:rPr dirty="0">
                <a:solidFill>
                  <a:prstClr val="black"/>
                </a:solidFill>
                <a:latin typeface="Arial"/>
                <a:cs typeface="Arial"/>
              </a:rPr>
              <a:t>r</a:t>
            </a:r>
            <a:r>
              <a:rPr spc="-11" dirty="0">
                <a:solidFill>
                  <a:prstClr val="black"/>
                </a:solidFill>
                <a:latin typeface="Arial"/>
                <a:cs typeface="Arial"/>
              </a:rPr>
              <a:t>e</a:t>
            </a:r>
            <a:r>
              <a:rPr dirty="0">
                <a:solidFill>
                  <a:prstClr val="black"/>
                </a:solidFill>
                <a:latin typeface="Arial"/>
                <a:cs typeface="Arial"/>
              </a:rPr>
              <a:t>s</a:t>
            </a:r>
            <a:r>
              <a:rPr spc="-11" dirty="0">
                <a:solidFill>
                  <a:prstClr val="black"/>
                </a:solidFill>
                <a:latin typeface="Arial"/>
                <a:cs typeface="Arial"/>
              </a:rPr>
              <a:t>u</a:t>
            </a:r>
            <a:r>
              <a:rPr spc="-5" dirty="0">
                <a:solidFill>
                  <a:prstClr val="black"/>
                </a:solidFill>
                <a:latin typeface="Arial"/>
                <a:cs typeface="Arial"/>
              </a:rPr>
              <a:t>l</a:t>
            </a:r>
            <a:r>
              <a:rPr dirty="0">
                <a:solidFill>
                  <a:prstClr val="black"/>
                </a:solidFill>
                <a:latin typeface="Arial"/>
                <a:cs typeface="Arial"/>
              </a:rPr>
              <a:t>t</a:t>
            </a:r>
            <a:r>
              <a:rPr dirty="0">
                <a:solidFill>
                  <a:prstClr val="black"/>
                </a:solidFill>
                <a:latin typeface="Times New Roman"/>
                <a:cs typeface="Times New Roman"/>
              </a:rPr>
              <a:t> </a:t>
            </a:r>
            <a:r>
              <a:rPr spc="45" dirty="0">
                <a:solidFill>
                  <a:prstClr val="black"/>
                </a:solidFill>
                <a:latin typeface="Times New Roman"/>
                <a:cs typeface="Times New Roman"/>
              </a:rPr>
              <a:t> </a:t>
            </a:r>
            <a:r>
              <a:rPr spc="-5" dirty="0">
                <a:solidFill>
                  <a:prstClr val="black"/>
                </a:solidFill>
                <a:latin typeface="Arial"/>
                <a:cs typeface="Arial"/>
              </a:rPr>
              <a:t>i</a:t>
            </a:r>
            <a:r>
              <a:rPr spc="-15" dirty="0">
                <a:solidFill>
                  <a:prstClr val="black"/>
                </a:solidFill>
                <a:latin typeface="Arial"/>
                <a:cs typeface="Arial"/>
              </a:rPr>
              <a:t>n</a:t>
            </a:r>
            <a:r>
              <a:rPr dirty="0">
                <a:solidFill>
                  <a:prstClr val="black"/>
                </a:solidFill>
                <a:latin typeface="Arial"/>
                <a:cs typeface="Arial"/>
              </a:rPr>
              <a:t>stance</a:t>
            </a:r>
            <a:endParaRPr>
              <a:solidFill>
                <a:prstClr val="black"/>
              </a:solidFill>
              <a:latin typeface="Arial"/>
              <a:cs typeface="Arial"/>
            </a:endParaRPr>
          </a:p>
          <a:p>
            <a:pPr marL="299110"/>
            <a:r>
              <a:rPr dirty="0">
                <a:solidFill>
                  <a:prstClr val="black"/>
                </a:solidFill>
                <a:latin typeface="Arial"/>
                <a:cs typeface="Arial"/>
              </a:rPr>
              <a:t>res</a:t>
            </a:r>
            <a:r>
              <a:rPr spc="-11" dirty="0">
                <a:solidFill>
                  <a:prstClr val="black"/>
                </a:solidFill>
                <a:latin typeface="Arial"/>
                <a:cs typeface="Arial"/>
              </a:rPr>
              <a:t>o</a:t>
            </a:r>
            <a:r>
              <a:rPr spc="-5" dirty="0">
                <a:solidFill>
                  <a:prstClr val="black"/>
                </a:solidFill>
                <a:latin typeface="Arial"/>
                <a:cs typeface="Arial"/>
              </a:rPr>
              <a:t>urc</a:t>
            </a:r>
            <a:r>
              <a:rPr spc="-11" dirty="0">
                <a:solidFill>
                  <a:prstClr val="black"/>
                </a:solidFill>
                <a:latin typeface="Arial"/>
                <a:cs typeface="Arial"/>
              </a:rPr>
              <a:t>e</a:t>
            </a:r>
            <a:r>
              <a:rPr dirty="0">
                <a:solidFill>
                  <a:prstClr val="black"/>
                </a:solidFill>
                <a:latin typeface="Arial"/>
                <a:cs typeface="Arial"/>
              </a:rPr>
              <a:t>s</a:t>
            </a:r>
            <a:r>
              <a:rPr spc="65" dirty="0">
                <a:solidFill>
                  <a:prstClr val="black"/>
                </a:solidFill>
                <a:latin typeface="Times New Roman"/>
                <a:cs typeface="Times New Roman"/>
              </a:rPr>
              <a:t> </a:t>
            </a:r>
            <a:r>
              <a:rPr spc="-5" dirty="0">
                <a:solidFill>
                  <a:prstClr val="black"/>
                </a:solidFill>
                <a:latin typeface="Arial"/>
                <a:cs typeface="Arial"/>
              </a:rPr>
              <a:t>ar</a:t>
            </a:r>
            <a:r>
              <a:rPr dirty="0">
                <a:solidFill>
                  <a:prstClr val="black"/>
                </a:solidFill>
                <a:latin typeface="Arial"/>
                <a:cs typeface="Arial"/>
              </a:rPr>
              <a:t>e</a:t>
            </a:r>
            <a:r>
              <a:rPr spc="45" dirty="0">
                <a:solidFill>
                  <a:prstClr val="black"/>
                </a:solidFill>
                <a:latin typeface="Times New Roman"/>
                <a:cs typeface="Times New Roman"/>
              </a:rPr>
              <a:t> </a:t>
            </a:r>
            <a:r>
              <a:rPr spc="-5" dirty="0">
                <a:solidFill>
                  <a:prstClr val="black"/>
                </a:solidFill>
                <a:latin typeface="Arial"/>
                <a:cs typeface="Arial"/>
              </a:rPr>
              <a:t>i</a:t>
            </a:r>
            <a:r>
              <a:rPr spc="-11" dirty="0">
                <a:solidFill>
                  <a:prstClr val="black"/>
                </a:solidFill>
                <a:latin typeface="Arial"/>
                <a:cs typeface="Arial"/>
              </a:rPr>
              <a:t>n</a:t>
            </a:r>
            <a:r>
              <a:rPr spc="-5" dirty="0">
                <a:solidFill>
                  <a:prstClr val="black"/>
                </a:solidFill>
                <a:latin typeface="Arial"/>
                <a:cs typeface="Arial"/>
              </a:rPr>
              <a:t>d</a:t>
            </a:r>
            <a:r>
              <a:rPr spc="-11" dirty="0">
                <a:solidFill>
                  <a:prstClr val="black"/>
                </a:solidFill>
                <a:latin typeface="Arial"/>
                <a:cs typeface="Arial"/>
              </a:rPr>
              <a:t>e</a:t>
            </a:r>
            <a:r>
              <a:rPr spc="-5" dirty="0">
                <a:solidFill>
                  <a:prstClr val="black"/>
                </a:solidFill>
                <a:latin typeface="Arial"/>
                <a:cs typeface="Arial"/>
              </a:rPr>
              <a:t>p</a:t>
            </a:r>
            <a:r>
              <a:rPr spc="-11" dirty="0">
                <a:solidFill>
                  <a:prstClr val="black"/>
                </a:solidFill>
                <a:latin typeface="Arial"/>
                <a:cs typeface="Arial"/>
              </a:rPr>
              <a:t>e</a:t>
            </a:r>
            <a:r>
              <a:rPr spc="-5" dirty="0">
                <a:solidFill>
                  <a:prstClr val="black"/>
                </a:solidFill>
                <a:latin typeface="Arial"/>
                <a:cs typeface="Arial"/>
              </a:rPr>
              <a:t>n</a:t>
            </a:r>
            <a:r>
              <a:rPr spc="-11" dirty="0">
                <a:solidFill>
                  <a:prstClr val="black"/>
                </a:solidFill>
                <a:latin typeface="Arial"/>
                <a:cs typeface="Arial"/>
              </a:rPr>
              <a:t>d</a:t>
            </a:r>
            <a:r>
              <a:rPr spc="-5" dirty="0">
                <a:solidFill>
                  <a:prstClr val="black"/>
                </a:solidFill>
                <a:latin typeface="Arial"/>
                <a:cs typeface="Arial"/>
              </a:rPr>
              <a:t>e</a:t>
            </a:r>
            <a:r>
              <a:rPr spc="-11" dirty="0">
                <a:solidFill>
                  <a:prstClr val="black"/>
                </a:solidFill>
                <a:latin typeface="Arial"/>
                <a:cs typeface="Arial"/>
              </a:rPr>
              <a:t>n</a:t>
            </a:r>
            <a:r>
              <a:rPr spc="-5" dirty="0">
                <a:solidFill>
                  <a:prstClr val="black"/>
                </a:solidFill>
                <a:latin typeface="Arial"/>
                <a:cs typeface="Arial"/>
              </a:rPr>
              <a:t>t.</a:t>
            </a:r>
            <a:endParaRPr>
              <a:solidFill>
                <a:prstClr val="black"/>
              </a:solidFill>
              <a:latin typeface="Arial"/>
              <a:cs typeface="Arial"/>
            </a:endParaRPr>
          </a:p>
        </p:txBody>
      </p:sp>
      <p:sp>
        <p:nvSpPr>
          <p:cNvPr id="55" name="object 55"/>
          <p:cNvSpPr txBox="1"/>
          <p:nvPr/>
        </p:nvSpPr>
        <p:spPr>
          <a:xfrm>
            <a:off x="383574" y="2625404"/>
            <a:ext cx="9250681" cy="830997"/>
          </a:xfrm>
          <a:prstGeom prst="rect">
            <a:avLst/>
          </a:prstGeom>
        </p:spPr>
        <p:txBody>
          <a:bodyPr vert="horz" wrap="square" lIns="0" tIns="0" rIns="0" bIns="0" rtlCol="0">
            <a:spAutoFit/>
          </a:bodyPr>
          <a:lstStyle/>
          <a:p>
            <a:pPr marL="299110" marR="5081" indent="-286408">
              <a:buFont typeface="Arial"/>
              <a:buChar char="•"/>
              <a:tabLst>
                <a:tab pos="299745" algn="l"/>
                <a:tab pos="1562864" algn="l"/>
                <a:tab pos="2584028" algn="l"/>
                <a:tab pos="3474372" algn="l"/>
                <a:tab pos="4980081" algn="l"/>
                <a:tab pos="5443669" algn="l"/>
                <a:tab pos="6275588" algn="l"/>
                <a:tab pos="6588034" algn="l"/>
                <a:tab pos="7228167" algn="l"/>
                <a:tab pos="7565380" algn="l"/>
                <a:tab pos="8538280" algn="l"/>
              </a:tabLst>
            </a:pPr>
            <a:r>
              <a:rPr b="1" dirty="0">
                <a:solidFill>
                  <a:prstClr val="black"/>
                </a:solidFill>
                <a:latin typeface="Arial"/>
                <a:cs typeface="Arial"/>
              </a:rPr>
              <a:t>P</a:t>
            </a:r>
            <a:r>
              <a:rPr b="1" spc="-11" dirty="0">
                <a:solidFill>
                  <a:prstClr val="black"/>
                </a:solidFill>
                <a:latin typeface="Arial"/>
                <a:cs typeface="Arial"/>
              </a:rPr>
              <a:t>e</a:t>
            </a:r>
            <a:r>
              <a:rPr b="1" spc="-15" dirty="0">
                <a:solidFill>
                  <a:prstClr val="black"/>
                </a:solidFill>
                <a:latin typeface="Arial"/>
                <a:cs typeface="Arial"/>
              </a:rPr>
              <a:t>rip</a:t>
            </a:r>
            <a:r>
              <a:rPr b="1" spc="-11" dirty="0">
                <a:solidFill>
                  <a:prstClr val="black"/>
                </a:solidFill>
                <a:latin typeface="Arial"/>
                <a:cs typeface="Arial"/>
              </a:rPr>
              <a:t>h</a:t>
            </a:r>
            <a:r>
              <a:rPr b="1" spc="-5" dirty="0">
                <a:solidFill>
                  <a:prstClr val="black"/>
                </a:solidFill>
                <a:latin typeface="Arial"/>
                <a:cs typeface="Arial"/>
              </a:rPr>
              <a:t>e</a:t>
            </a:r>
            <a:r>
              <a:rPr b="1" spc="-11" dirty="0">
                <a:solidFill>
                  <a:prstClr val="black"/>
                </a:solidFill>
                <a:latin typeface="Arial"/>
                <a:cs typeface="Arial"/>
              </a:rPr>
              <a:t>r</a:t>
            </a:r>
            <a:r>
              <a:rPr b="1" spc="-15" dirty="0">
                <a:solidFill>
                  <a:prstClr val="black"/>
                </a:solidFill>
                <a:latin typeface="Arial"/>
                <a:cs typeface="Arial"/>
              </a:rPr>
              <a:t>a</a:t>
            </a:r>
            <a:r>
              <a:rPr b="1" spc="-5" dirty="0">
                <a:solidFill>
                  <a:prstClr val="black"/>
                </a:solidFill>
                <a:latin typeface="Arial"/>
                <a:cs typeface="Arial"/>
              </a:rPr>
              <a:t>l</a:t>
            </a:r>
            <a:r>
              <a:rPr b="1" dirty="0">
                <a:solidFill>
                  <a:prstClr val="black"/>
                </a:solidFill>
                <a:latin typeface="Times New Roman"/>
                <a:cs typeface="Times New Roman"/>
              </a:rPr>
              <a:t>	</a:t>
            </a:r>
            <a:r>
              <a:rPr b="1" dirty="0">
                <a:solidFill>
                  <a:prstClr val="black"/>
                </a:solidFill>
                <a:latin typeface="Arial"/>
                <a:cs typeface="Arial"/>
              </a:rPr>
              <a:t>proc</a:t>
            </a:r>
            <a:r>
              <a:rPr b="1" spc="-11" dirty="0">
                <a:solidFill>
                  <a:prstClr val="black"/>
                </a:solidFill>
                <a:latin typeface="Arial"/>
                <a:cs typeface="Arial"/>
              </a:rPr>
              <a:t>e</a:t>
            </a:r>
            <a:r>
              <a:rPr b="1" spc="-5" dirty="0">
                <a:solidFill>
                  <a:prstClr val="black"/>
                </a:solidFill>
                <a:latin typeface="Arial"/>
                <a:cs typeface="Arial"/>
              </a:rPr>
              <a:t>s</a:t>
            </a:r>
            <a:r>
              <a:rPr b="1" dirty="0">
                <a:solidFill>
                  <a:prstClr val="black"/>
                </a:solidFill>
                <a:latin typeface="Arial"/>
                <a:cs typeface="Arial"/>
              </a:rPr>
              <a:t>s</a:t>
            </a:r>
            <a:r>
              <a:rPr b="1" dirty="0">
                <a:solidFill>
                  <a:prstClr val="black"/>
                </a:solidFill>
                <a:latin typeface="Times New Roman"/>
                <a:cs typeface="Times New Roman"/>
              </a:rPr>
              <a:t>	</a:t>
            </a:r>
            <a:r>
              <a:rPr b="1" spc="-5" dirty="0">
                <a:solidFill>
                  <a:prstClr val="black"/>
                </a:solidFill>
                <a:latin typeface="Arial"/>
                <a:cs typeface="Arial"/>
              </a:rPr>
              <a:t>i</a:t>
            </a:r>
            <a:r>
              <a:rPr b="1" spc="-11" dirty="0">
                <a:solidFill>
                  <a:prstClr val="black"/>
                </a:solidFill>
                <a:latin typeface="Arial"/>
                <a:cs typeface="Arial"/>
              </a:rPr>
              <a:t>n</a:t>
            </a:r>
            <a:r>
              <a:rPr b="1" dirty="0">
                <a:solidFill>
                  <a:prstClr val="black"/>
                </a:solidFill>
                <a:latin typeface="Arial"/>
                <a:cs typeface="Arial"/>
              </a:rPr>
              <a:t>te</a:t>
            </a:r>
            <a:r>
              <a:rPr b="1" spc="-11" dirty="0">
                <a:solidFill>
                  <a:prstClr val="black"/>
                </a:solidFill>
                <a:latin typeface="Arial"/>
                <a:cs typeface="Arial"/>
              </a:rPr>
              <a:t>r</a:t>
            </a:r>
            <a:r>
              <a:rPr b="1" spc="-15" dirty="0">
                <a:solidFill>
                  <a:prstClr val="black"/>
                </a:solidFill>
                <a:latin typeface="Arial"/>
                <a:cs typeface="Arial"/>
              </a:rPr>
              <a:t>c</a:t>
            </a:r>
            <a:r>
              <a:rPr b="1" spc="-11" dirty="0">
                <a:solidFill>
                  <a:prstClr val="black"/>
                </a:solidFill>
                <a:latin typeface="Arial"/>
                <a:cs typeface="Arial"/>
              </a:rPr>
              <a:t>o</a:t>
            </a:r>
            <a:r>
              <a:rPr b="1" spc="-5" dirty="0">
                <a:solidFill>
                  <a:prstClr val="black"/>
                </a:solidFill>
                <a:latin typeface="Arial"/>
                <a:cs typeface="Arial"/>
              </a:rPr>
              <a:t>m</a:t>
            </a:r>
            <a:r>
              <a:rPr b="1" spc="-11" dirty="0">
                <a:solidFill>
                  <a:prstClr val="black"/>
                </a:solidFill>
                <a:latin typeface="Arial"/>
                <a:cs typeface="Arial"/>
              </a:rPr>
              <a:t>m</a:t>
            </a:r>
            <a:r>
              <a:rPr b="1" spc="-15" dirty="0">
                <a:solidFill>
                  <a:prstClr val="black"/>
                </a:solidFill>
                <a:latin typeface="Arial"/>
                <a:cs typeface="Arial"/>
              </a:rPr>
              <a:t>u</a:t>
            </a:r>
            <a:r>
              <a:rPr b="1" spc="-11" dirty="0">
                <a:solidFill>
                  <a:prstClr val="black"/>
                </a:solidFill>
                <a:latin typeface="Arial"/>
                <a:cs typeface="Arial"/>
              </a:rPr>
              <a:t>n</a:t>
            </a:r>
            <a:r>
              <a:rPr b="1" dirty="0">
                <a:solidFill>
                  <a:prstClr val="black"/>
                </a:solidFill>
                <a:latin typeface="Arial"/>
                <a:cs typeface="Arial"/>
              </a:rPr>
              <a:t>ic</a:t>
            </a:r>
            <a:r>
              <a:rPr b="1" spc="-11" dirty="0">
                <a:solidFill>
                  <a:prstClr val="black"/>
                </a:solidFill>
                <a:latin typeface="Arial"/>
                <a:cs typeface="Arial"/>
              </a:rPr>
              <a:t>atio</a:t>
            </a:r>
            <a:r>
              <a:rPr b="1" dirty="0">
                <a:solidFill>
                  <a:prstClr val="black"/>
                </a:solidFill>
                <a:latin typeface="Arial"/>
                <a:cs typeface="Arial"/>
              </a:rPr>
              <a:t>n</a:t>
            </a:r>
            <a:r>
              <a:rPr spc="-5" dirty="0">
                <a:solidFill>
                  <a:prstClr val="black"/>
                </a:solidFill>
                <a:latin typeface="Arial"/>
                <a:cs typeface="Arial"/>
              </a:rPr>
              <a:t>:</a:t>
            </a:r>
            <a:r>
              <a:rPr dirty="0">
                <a:solidFill>
                  <a:prstClr val="black"/>
                </a:solidFill>
                <a:latin typeface="Times New Roman"/>
                <a:cs typeface="Times New Roman"/>
              </a:rPr>
              <a:t>	</a:t>
            </a:r>
            <a:r>
              <a:rPr dirty="0">
                <a:solidFill>
                  <a:prstClr val="black"/>
                </a:solidFill>
                <a:latin typeface="Arial"/>
                <a:cs typeface="Arial"/>
              </a:rPr>
              <a:t>the</a:t>
            </a:r>
            <a:r>
              <a:rPr dirty="0">
                <a:solidFill>
                  <a:prstClr val="black"/>
                </a:solidFill>
                <a:latin typeface="Times New Roman"/>
                <a:cs typeface="Times New Roman"/>
              </a:rPr>
              <a:t>	</a:t>
            </a:r>
            <a:r>
              <a:rPr spc="-5" dirty="0">
                <a:solidFill>
                  <a:prstClr val="black"/>
                </a:solidFill>
                <a:latin typeface="Arial"/>
                <a:cs typeface="Arial"/>
              </a:rPr>
              <a:t>han</a:t>
            </a:r>
            <a:r>
              <a:rPr spc="-11" dirty="0">
                <a:solidFill>
                  <a:prstClr val="black"/>
                </a:solidFill>
                <a:latin typeface="Arial"/>
                <a:cs typeface="Arial"/>
              </a:rPr>
              <a:t>d</a:t>
            </a:r>
            <a:r>
              <a:rPr spc="5" dirty="0">
                <a:solidFill>
                  <a:prstClr val="black"/>
                </a:solidFill>
                <a:latin typeface="Arial"/>
                <a:cs typeface="Arial"/>
              </a:rPr>
              <a:t>l</a:t>
            </a:r>
            <a:r>
              <a:rPr dirty="0">
                <a:solidFill>
                  <a:prstClr val="black"/>
                </a:solidFill>
                <a:latin typeface="Arial"/>
                <a:cs typeface="Arial"/>
              </a:rPr>
              <a:t>e</a:t>
            </a:r>
            <a:r>
              <a:rPr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dirty="0">
                <a:solidFill>
                  <a:prstClr val="black"/>
                </a:solidFill>
                <a:latin typeface="Times New Roman"/>
                <a:cs typeface="Times New Roman"/>
              </a:rPr>
              <a:t>	</a:t>
            </a:r>
            <a:r>
              <a:rPr spc="-5" dirty="0">
                <a:solidFill>
                  <a:prstClr val="black"/>
                </a:solidFill>
                <a:latin typeface="Arial"/>
                <a:cs typeface="Arial"/>
              </a:rPr>
              <a:t>us</a:t>
            </a:r>
            <a:r>
              <a:rPr spc="-11" dirty="0">
                <a:solidFill>
                  <a:prstClr val="black"/>
                </a:solidFill>
                <a:latin typeface="Arial"/>
                <a:cs typeface="Arial"/>
              </a:rPr>
              <a:t>e</a:t>
            </a:r>
            <a:r>
              <a:rPr dirty="0">
                <a:solidFill>
                  <a:prstClr val="black"/>
                </a:solidFill>
                <a:latin typeface="Arial"/>
                <a:cs typeface="Arial"/>
              </a:rPr>
              <a:t>d</a:t>
            </a:r>
            <a:r>
              <a:rPr dirty="0">
                <a:solidFill>
                  <a:prstClr val="black"/>
                </a:solidFill>
                <a:latin typeface="Times New Roman"/>
                <a:cs typeface="Times New Roman"/>
              </a:rPr>
              <a:t>	</a:t>
            </a:r>
            <a:r>
              <a:rPr spc="-11" dirty="0">
                <a:solidFill>
                  <a:prstClr val="black"/>
                </a:solidFill>
                <a:latin typeface="Arial"/>
                <a:cs typeface="Arial"/>
              </a:rPr>
              <a:t>to</a:t>
            </a:r>
            <a:r>
              <a:rPr dirty="0">
                <a:solidFill>
                  <a:prstClr val="black"/>
                </a:solidFill>
                <a:latin typeface="Times New Roman"/>
                <a:cs typeface="Times New Roman"/>
              </a:rPr>
              <a:t>	</a:t>
            </a:r>
            <a:r>
              <a:rPr spc="11" dirty="0">
                <a:solidFill>
                  <a:prstClr val="black"/>
                </a:solidFill>
                <a:latin typeface="Arial"/>
                <a:cs typeface="Arial"/>
              </a:rPr>
              <a:t>m</a:t>
            </a:r>
            <a:r>
              <a:rPr spc="5" dirty="0">
                <a:solidFill>
                  <a:prstClr val="black"/>
                </a:solidFill>
                <a:latin typeface="Arial"/>
                <a:cs typeface="Arial"/>
              </a:rPr>
              <a:t>a</a:t>
            </a:r>
            <a:r>
              <a:rPr spc="-5" dirty="0">
                <a:solidFill>
                  <a:prstClr val="black"/>
                </a:solidFill>
                <a:latin typeface="Arial"/>
                <a:cs typeface="Arial"/>
              </a:rPr>
              <a:t>n</a:t>
            </a:r>
            <a:r>
              <a:rPr spc="-11" dirty="0">
                <a:solidFill>
                  <a:prstClr val="black"/>
                </a:solidFill>
                <a:latin typeface="Arial"/>
                <a:cs typeface="Arial"/>
              </a:rPr>
              <a:t>a</a:t>
            </a:r>
            <a:r>
              <a:rPr spc="-5" dirty="0">
                <a:solidFill>
                  <a:prstClr val="black"/>
                </a:solidFill>
                <a:latin typeface="Arial"/>
                <a:cs typeface="Arial"/>
              </a:rPr>
              <a:t>g</a:t>
            </a:r>
            <a:r>
              <a:rPr dirty="0">
                <a:solidFill>
                  <a:prstClr val="black"/>
                </a:solidFill>
                <a:latin typeface="Arial"/>
                <a:cs typeface="Arial"/>
              </a:rPr>
              <a:t>e</a:t>
            </a:r>
            <a:r>
              <a:rPr dirty="0">
                <a:solidFill>
                  <a:prstClr val="black"/>
                </a:solidFill>
                <a:latin typeface="Times New Roman"/>
                <a:cs typeface="Times New Roman"/>
              </a:rPr>
              <a:t>	</a:t>
            </a:r>
            <a:r>
              <a:rPr spc="11" dirty="0">
                <a:solidFill>
                  <a:prstClr val="black"/>
                </a:solidFill>
                <a:latin typeface="Arial"/>
                <a:cs typeface="Arial"/>
              </a:rPr>
              <a:t>s</a:t>
            </a:r>
            <a:r>
              <a:rPr spc="-5" dirty="0">
                <a:solidFill>
                  <a:prstClr val="black"/>
                </a:solidFill>
                <a:latin typeface="Arial"/>
                <a:cs typeface="Arial"/>
              </a:rPr>
              <a:t>h</a:t>
            </a:r>
            <a:r>
              <a:rPr spc="-11" dirty="0">
                <a:solidFill>
                  <a:prstClr val="black"/>
                </a:solidFill>
                <a:latin typeface="Arial"/>
                <a:cs typeface="Arial"/>
              </a:rPr>
              <a:t>a</a:t>
            </a:r>
            <a:r>
              <a:rPr dirty="0">
                <a:solidFill>
                  <a:prstClr val="black"/>
                </a:solidFill>
                <a:latin typeface="Arial"/>
                <a:cs typeface="Arial"/>
              </a:rPr>
              <a:t>r</a:t>
            </a:r>
            <a:r>
              <a:rPr spc="5" dirty="0">
                <a:solidFill>
                  <a:prstClr val="black"/>
                </a:solidFill>
                <a:latin typeface="Arial"/>
                <a:cs typeface="Arial"/>
              </a:rPr>
              <a:t>e</a:t>
            </a:r>
            <a:r>
              <a:rPr dirty="0">
                <a:solidFill>
                  <a:prstClr val="black"/>
                </a:solidFill>
                <a:latin typeface="Arial"/>
                <a:cs typeface="Arial"/>
              </a:rPr>
              <a:t>d</a:t>
            </a:r>
            <a:r>
              <a:rPr dirty="0">
                <a:solidFill>
                  <a:prstClr val="black"/>
                </a:solidFill>
                <a:latin typeface="Times New Roman"/>
                <a:cs typeface="Times New Roman"/>
              </a:rPr>
              <a:t> </a:t>
            </a:r>
            <a:r>
              <a:rPr spc="-5" dirty="0">
                <a:solidFill>
                  <a:prstClr val="black"/>
                </a:solidFill>
                <a:latin typeface="Arial"/>
                <a:cs typeface="Arial"/>
              </a:rPr>
              <a:t>b</a:t>
            </a:r>
            <a:r>
              <a:rPr spc="-11" dirty="0">
                <a:solidFill>
                  <a:prstClr val="black"/>
                </a:solidFill>
                <a:latin typeface="Arial"/>
                <a:cs typeface="Arial"/>
              </a:rPr>
              <a:t>e</a:t>
            </a:r>
            <a:r>
              <a:rPr dirty="0">
                <a:solidFill>
                  <a:prstClr val="black"/>
                </a:solidFill>
                <a:latin typeface="Arial"/>
                <a:cs typeface="Arial"/>
              </a:rPr>
              <a:t>t</a:t>
            </a:r>
            <a:r>
              <a:rPr spc="-40" dirty="0">
                <a:solidFill>
                  <a:prstClr val="black"/>
                </a:solidFill>
                <a:latin typeface="Arial"/>
                <a:cs typeface="Arial"/>
              </a:rPr>
              <a:t>w</a:t>
            </a:r>
            <a:r>
              <a:rPr spc="-5" dirty="0">
                <a:solidFill>
                  <a:prstClr val="black"/>
                </a:solidFill>
                <a:latin typeface="Arial"/>
                <a:cs typeface="Arial"/>
              </a:rPr>
              <a:t>e</a:t>
            </a:r>
            <a:r>
              <a:rPr spc="-11" dirty="0">
                <a:solidFill>
                  <a:prstClr val="black"/>
                </a:solidFill>
                <a:latin typeface="Arial"/>
                <a:cs typeface="Arial"/>
              </a:rPr>
              <a:t>e</a:t>
            </a:r>
            <a:r>
              <a:rPr dirty="0">
                <a:solidFill>
                  <a:prstClr val="black"/>
                </a:solidFill>
                <a:latin typeface="Arial"/>
                <a:cs typeface="Arial"/>
              </a:rPr>
              <a:t>n</a:t>
            </a:r>
            <a:r>
              <a:rPr spc="95" dirty="0">
                <a:solidFill>
                  <a:prstClr val="black"/>
                </a:solidFill>
                <a:latin typeface="Times New Roman"/>
                <a:cs typeface="Times New Roman"/>
              </a:rPr>
              <a:t> </a:t>
            </a:r>
            <a:r>
              <a:rPr dirty="0">
                <a:solidFill>
                  <a:prstClr val="black"/>
                </a:solidFill>
                <a:latin typeface="Arial"/>
                <a:cs typeface="Arial"/>
              </a:rPr>
              <a:t>the</a:t>
            </a:r>
            <a:r>
              <a:rPr spc="45" dirty="0">
                <a:solidFill>
                  <a:prstClr val="black"/>
                </a:solidFill>
                <a:latin typeface="Times New Roman"/>
                <a:cs typeface="Times New Roman"/>
              </a:rPr>
              <a:t> </a:t>
            </a:r>
            <a:r>
              <a:rPr spc="-5" dirty="0">
                <a:solidFill>
                  <a:prstClr val="black"/>
                </a:solidFill>
                <a:latin typeface="Arial"/>
                <a:cs typeface="Arial"/>
              </a:rPr>
              <a:t>pr</a:t>
            </a:r>
            <a:r>
              <a:rPr spc="-11" dirty="0">
                <a:solidFill>
                  <a:prstClr val="black"/>
                </a:solidFill>
                <a:latin typeface="Arial"/>
                <a:cs typeface="Arial"/>
              </a:rPr>
              <a:t>o</a:t>
            </a:r>
            <a:r>
              <a:rPr dirty="0">
                <a:solidFill>
                  <a:prstClr val="black"/>
                </a:solidFill>
                <a:latin typeface="Arial"/>
                <a:cs typeface="Arial"/>
              </a:rPr>
              <a:t>cess</a:t>
            </a:r>
            <a:r>
              <a:rPr spc="60" dirty="0">
                <a:solidFill>
                  <a:prstClr val="black"/>
                </a:solidFill>
                <a:latin typeface="Times New Roman"/>
                <a:cs typeface="Times New Roman"/>
              </a:rPr>
              <a:t> </a:t>
            </a:r>
            <a:r>
              <a:rPr dirty="0">
                <a:solidFill>
                  <a:prstClr val="black"/>
                </a:solidFill>
                <a:latin typeface="Arial"/>
                <a:cs typeface="Arial"/>
              </a:rPr>
              <a:t>ro</a:t>
            </a:r>
            <a:r>
              <a:rPr spc="-11" dirty="0">
                <a:solidFill>
                  <a:prstClr val="black"/>
                </a:solidFill>
                <a:latin typeface="Arial"/>
                <a:cs typeface="Arial"/>
              </a:rPr>
              <a:t>u</a:t>
            </a:r>
            <a:r>
              <a:rPr dirty="0">
                <a:solidFill>
                  <a:prstClr val="black"/>
                </a:solidFill>
                <a:latin typeface="Arial"/>
                <a:cs typeface="Arial"/>
              </a:rPr>
              <a:t>tin</a:t>
            </a:r>
            <a:r>
              <a:rPr spc="-15" dirty="0">
                <a:solidFill>
                  <a:prstClr val="black"/>
                </a:solidFill>
                <a:latin typeface="Arial"/>
                <a:cs typeface="Arial"/>
              </a:rPr>
              <a:t>e</a:t>
            </a:r>
            <a:r>
              <a:rPr dirty="0">
                <a:solidFill>
                  <a:prstClr val="black"/>
                </a:solidFill>
                <a:latin typeface="Arial"/>
                <a:cs typeface="Arial"/>
              </a:rPr>
              <a:t>s</a:t>
            </a:r>
            <a:r>
              <a:rPr spc="-5" dirty="0">
                <a:solidFill>
                  <a:prstClr val="black"/>
                </a:solidFill>
                <a:latin typeface="Arial"/>
                <a:cs typeface="Arial"/>
              </a:rPr>
              <a:t>.</a:t>
            </a:r>
            <a:r>
              <a:rPr dirty="0">
                <a:solidFill>
                  <a:prstClr val="black"/>
                </a:solidFill>
                <a:latin typeface="Times New Roman"/>
                <a:cs typeface="Times New Roman"/>
              </a:rPr>
              <a:t>	</a:t>
            </a:r>
            <a:r>
              <a:rPr spc="-15" dirty="0">
                <a:solidFill>
                  <a:prstClr val="black"/>
                </a:solidFill>
                <a:latin typeface="Arial"/>
                <a:cs typeface="Arial"/>
              </a:rPr>
              <a:t>E</a:t>
            </a:r>
            <a:r>
              <a:rPr spc="-25" dirty="0">
                <a:solidFill>
                  <a:prstClr val="black"/>
                </a:solidFill>
                <a:latin typeface="Arial"/>
                <a:cs typeface="Arial"/>
              </a:rPr>
              <a:t>x</a:t>
            </a:r>
            <a:r>
              <a:rPr spc="-5" dirty="0">
                <a:solidFill>
                  <a:prstClr val="black"/>
                </a:solidFill>
                <a:latin typeface="Arial"/>
                <a:cs typeface="Arial"/>
              </a:rPr>
              <a:t>am</a:t>
            </a:r>
            <a:r>
              <a:rPr spc="-11" dirty="0">
                <a:solidFill>
                  <a:prstClr val="black"/>
                </a:solidFill>
                <a:latin typeface="Arial"/>
                <a:cs typeface="Arial"/>
              </a:rPr>
              <a:t>p</a:t>
            </a:r>
            <a:r>
              <a:rPr spc="-5" dirty="0">
                <a:solidFill>
                  <a:prstClr val="black"/>
                </a:solidFill>
                <a:latin typeface="Arial"/>
                <a:cs typeface="Arial"/>
              </a:rPr>
              <a:t>l</a:t>
            </a:r>
            <a:r>
              <a:rPr spc="-11" dirty="0">
                <a:solidFill>
                  <a:prstClr val="black"/>
                </a:solidFill>
                <a:latin typeface="Arial"/>
                <a:cs typeface="Arial"/>
              </a:rPr>
              <a:t>e</a:t>
            </a:r>
            <a:r>
              <a:rPr spc="-5" dirty="0">
                <a:solidFill>
                  <a:prstClr val="black"/>
                </a:solidFill>
                <a:latin typeface="Arial"/>
                <a:cs typeface="Arial"/>
              </a:rPr>
              <a:t>:</a:t>
            </a:r>
            <a:r>
              <a:rPr spc="80" dirty="0">
                <a:solidFill>
                  <a:prstClr val="black"/>
                </a:solidFill>
                <a:latin typeface="Times New Roman"/>
                <a:cs typeface="Times New Roman"/>
              </a:rPr>
              <a:t> </a:t>
            </a:r>
            <a:r>
              <a:rPr spc="-5" dirty="0">
                <a:solidFill>
                  <a:prstClr val="black"/>
                </a:solidFill>
                <a:latin typeface="Arial"/>
                <a:cs typeface="Arial"/>
              </a:rPr>
              <a:t>g</a:t>
            </a:r>
            <a:r>
              <a:rPr spc="-11" dirty="0">
                <a:solidFill>
                  <a:prstClr val="black"/>
                </a:solidFill>
                <a:latin typeface="Arial"/>
                <a:cs typeface="Arial"/>
              </a:rPr>
              <a:t>l</a:t>
            </a:r>
            <a:r>
              <a:rPr spc="-5" dirty="0">
                <a:solidFill>
                  <a:prstClr val="black"/>
                </a:solidFill>
                <a:latin typeface="Arial"/>
                <a:cs typeface="Arial"/>
              </a:rPr>
              <a:t>o</a:t>
            </a:r>
            <a:r>
              <a:rPr spc="-11" dirty="0">
                <a:solidFill>
                  <a:prstClr val="black"/>
                </a:solidFill>
                <a:latin typeface="Arial"/>
                <a:cs typeface="Arial"/>
              </a:rPr>
              <a:t>b</a:t>
            </a:r>
            <a:r>
              <a:rPr spc="-5" dirty="0">
                <a:solidFill>
                  <a:prstClr val="black"/>
                </a:solidFill>
                <a:latin typeface="Arial"/>
                <a:cs typeface="Arial"/>
              </a:rPr>
              <a:t>a</a:t>
            </a:r>
            <a:r>
              <a:rPr dirty="0">
                <a:solidFill>
                  <a:prstClr val="black"/>
                </a:solidFill>
                <a:latin typeface="Arial"/>
                <a:cs typeface="Arial"/>
              </a:rPr>
              <a:t>l</a:t>
            </a:r>
            <a:r>
              <a:rPr spc="65"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o</a:t>
            </a:r>
            <a:r>
              <a:rPr spc="-5" dirty="0">
                <a:solidFill>
                  <a:prstClr val="black"/>
                </a:solidFill>
                <a:latin typeface="Arial"/>
                <a:cs typeface="Arial"/>
              </a:rPr>
              <a:t>i</a:t>
            </a:r>
            <a:r>
              <a:rPr spc="-11" dirty="0">
                <a:solidFill>
                  <a:prstClr val="black"/>
                </a:solidFill>
                <a:latin typeface="Arial"/>
                <a:cs typeface="Arial"/>
              </a:rPr>
              <a:t>nters,</a:t>
            </a:r>
            <a:r>
              <a:rPr spc="55" dirty="0">
                <a:solidFill>
                  <a:prstClr val="black"/>
                </a:solidFill>
                <a:latin typeface="Times New Roman"/>
                <a:cs typeface="Times New Roman"/>
              </a:rPr>
              <a:t> </a:t>
            </a:r>
            <a:r>
              <a:rPr spc="-5" dirty="0">
                <a:solidFill>
                  <a:prstClr val="black"/>
                </a:solidFill>
                <a:latin typeface="Arial"/>
                <a:cs typeface="Arial"/>
              </a:rPr>
              <a:t>DM</a:t>
            </a:r>
            <a:r>
              <a:rPr dirty="0">
                <a:solidFill>
                  <a:prstClr val="black"/>
                </a:solidFill>
                <a:latin typeface="Arial"/>
                <a:cs typeface="Arial"/>
              </a:rPr>
              <a:t>A</a:t>
            </a:r>
            <a:r>
              <a:rPr spc="-51" dirty="0">
                <a:solidFill>
                  <a:prstClr val="black"/>
                </a:solidFill>
                <a:latin typeface="Times New Roman"/>
                <a:cs typeface="Times New Roman"/>
              </a:rPr>
              <a:t> </a:t>
            </a:r>
            <a:r>
              <a:rPr spc="-5" dirty="0">
                <a:solidFill>
                  <a:prstClr val="black"/>
                </a:solidFill>
                <a:latin typeface="Arial"/>
                <a:cs typeface="Arial"/>
              </a:rPr>
              <a:t>h</a:t>
            </a:r>
            <a:r>
              <a:rPr spc="-11" dirty="0">
                <a:solidFill>
                  <a:prstClr val="black"/>
                </a:solidFill>
                <a:latin typeface="Arial"/>
                <a:cs typeface="Arial"/>
              </a:rPr>
              <a:t>a</a:t>
            </a:r>
            <a:r>
              <a:rPr spc="-5" dirty="0">
                <a:solidFill>
                  <a:prstClr val="black"/>
                </a:solidFill>
                <a:latin typeface="Arial"/>
                <a:cs typeface="Arial"/>
              </a:rPr>
              <a:t>n</a:t>
            </a:r>
            <a:r>
              <a:rPr spc="-11" dirty="0">
                <a:solidFill>
                  <a:prstClr val="black"/>
                </a:solidFill>
                <a:latin typeface="Arial"/>
                <a:cs typeface="Arial"/>
              </a:rPr>
              <a:t>d</a:t>
            </a:r>
            <a:r>
              <a:rPr spc="-5" dirty="0">
                <a:solidFill>
                  <a:prstClr val="black"/>
                </a:solidFill>
                <a:latin typeface="Arial"/>
                <a:cs typeface="Arial"/>
              </a:rPr>
              <a:t>l</a:t>
            </a:r>
            <a:r>
              <a:rPr spc="-11" dirty="0">
                <a:solidFill>
                  <a:prstClr val="black"/>
                </a:solidFill>
                <a:latin typeface="Arial"/>
                <a:cs typeface="Arial"/>
              </a:rPr>
              <a:t>es,</a:t>
            </a:r>
            <a:r>
              <a:rPr spc="65" dirty="0">
                <a:solidFill>
                  <a:prstClr val="black"/>
                </a:solidFill>
                <a:latin typeface="Times New Roman"/>
                <a:cs typeface="Times New Roman"/>
              </a:rPr>
              <a:t> </a:t>
            </a:r>
            <a:r>
              <a:rPr spc="-11" dirty="0">
                <a:solidFill>
                  <a:prstClr val="black"/>
                </a:solidFill>
                <a:latin typeface="Arial"/>
                <a:cs typeface="Arial"/>
              </a:rPr>
              <a:t>state</a:t>
            </a:r>
            <a:r>
              <a:rPr spc="51" dirty="0">
                <a:solidFill>
                  <a:prstClr val="black"/>
                </a:solidFill>
                <a:latin typeface="Times New Roman"/>
                <a:cs typeface="Times New Roman"/>
              </a:rPr>
              <a:t> </a:t>
            </a:r>
            <a:r>
              <a:rPr dirty="0">
                <a:solidFill>
                  <a:prstClr val="black"/>
                </a:solidFill>
                <a:latin typeface="Arial"/>
                <a:cs typeface="Arial"/>
              </a:rPr>
              <a:t>mac</a:t>
            </a:r>
            <a:r>
              <a:rPr spc="-11" dirty="0">
                <a:solidFill>
                  <a:prstClr val="black"/>
                </a:solidFill>
                <a:latin typeface="Arial"/>
                <a:cs typeface="Arial"/>
              </a:rPr>
              <a:t>h</a:t>
            </a:r>
            <a:r>
              <a:rPr spc="-5" dirty="0">
                <a:solidFill>
                  <a:prstClr val="black"/>
                </a:solidFill>
                <a:latin typeface="Arial"/>
                <a:cs typeface="Arial"/>
              </a:rPr>
              <a:t>i</a:t>
            </a:r>
            <a:r>
              <a:rPr spc="-11" dirty="0">
                <a:solidFill>
                  <a:prstClr val="black"/>
                </a:solidFill>
                <a:latin typeface="Arial"/>
                <a:cs typeface="Arial"/>
              </a:rPr>
              <a:t>n</a:t>
            </a:r>
            <a:r>
              <a:rPr spc="-5" dirty="0">
                <a:solidFill>
                  <a:prstClr val="black"/>
                </a:solidFill>
                <a:latin typeface="Arial"/>
                <a:cs typeface="Arial"/>
              </a:rPr>
              <a:t>e.</a:t>
            </a:r>
            <a:endParaRPr>
              <a:solidFill>
                <a:prstClr val="black"/>
              </a:solidFill>
              <a:latin typeface="Arial"/>
              <a:cs typeface="Arial"/>
            </a:endParaRPr>
          </a:p>
          <a:p>
            <a:pPr marL="299110" indent="-286408">
              <a:buFont typeface="Arial"/>
              <a:buChar char="•"/>
              <a:tabLst>
                <a:tab pos="299745" algn="l"/>
              </a:tabLst>
            </a:pPr>
            <a:r>
              <a:rPr b="1" dirty="0">
                <a:solidFill>
                  <a:prstClr val="black"/>
                </a:solidFill>
                <a:latin typeface="Arial"/>
                <a:cs typeface="Arial"/>
              </a:rPr>
              <a:t>Storage</a:t>
            </a:r>
            <a:r>
              <a:rPr b="1" spc="51" dirty="0">
                <a:solidFill>
                  <a:prstClr val="black"/>
                </a:solidFill>
                <a:latin typeface="Times New Roman"/>
                <a:cs typeface="Times New Roman"/>
              </a:rPr>
              <a:t> </a:t>
            </a:r>
            <a:r>
              <a:rPr spc="-5" dirty="0">
                <a:solidFill>
                  <a:prstClr val="black"/>
                </a:solidFill>
                <a:latin typeface="Arial"/>
                <a:cs typeface="Arial"/>
              </a:rPr>
              <a:t>:</a:t>
            </a:r>
            <a:r>
              <a:rPr spc="45" dirty="0">
                <a:solidFill>
                  <a:prstClr val="black"/>
                </a:solidFill>
                <a:latin typeface="Times New Roman"/>
                <a:cs typeface="Times New Roman"/>
              </a:rPr>
              <a:t> </a:t>
            </a:r>
            <a:r>
              <a:rPr dirty="0">
                <a:solidFill>
                  <a:prstClr val="black"/>
                </a:solidFill>
                <a:latin typeface="Arial"/>
                <a:cs typeface="Arial"/>
              </a:rPr>
              <a:t>this</a:t>
            </a:r>
            <a:r>
              <a:rPr spc="45" dirty="0">
                <a:solidFill>
                  <a:prstClr val="black"/>
                </a:solidFill>
                <a:latin typeface="Times New Roman"/>
                <a:cs typeface="Times New Roman"/>
              </a:rPr>
              <a:t> </a:t>
            </a:r>
            <a:r>
              <a:rPr spc="-5" dirty="0">
                <a:solidFill>
                  <a:prstClr val="black"/>
                </a:solidFill>
                <a:latin typeface="Arial"/>
                <a:cs typeface="Arial"/>
              </a:rPr>
              <a:t>h</a:t>
            </a:r>
            <a:r>
              <a:rPr spc="-11" dirty="0">
                <a:solidFill>
                  <a:prstClr val="black"/>
                </a:solidFill>
                <a:latin typeface="Arial"/>
                <a:cs typeface="Arial"/>
              </a:rPr>
              <a:t>a</a:t>
            </a:r>
            <a:r>
              <a:rPr spc="-5" dirty="0">
                <a:solidFill>
                  <a:prstClr val="black"/>
                </a:solidFill>
                <a:latin typeface="Arial"/>
                <a:cs typeface="Arial"/>
              </a:rPr>
              <a:t>n</a:t>
            </a:r>
            <a:r>
              <a:rPr spc="-11" dirty="0">
                <a:solidFill>
                  <a:prstClr val="black"/>
                </a:solidFill>
                <a:latin typeface="Arial"/>
                <a:cs typeface="Arial"/>
              </a:rPr>
              <a:t>d</a:t>
            </a:r>
            <a:r>
              <a:rPr spc="-5" dirty="0">
                <a:solidFill>
                  <a:prstClr val="black"/>
                </a:solidFill>
                <a:latin typeface="Arial"/>
                <a:cs typeface="Arial"/>
              </a:rPr>
              <a:t>l</a:t>
            </a:r>
            <a:r>
              <a:rPr dirty="0">
                <a:solidFill>
                  <a:prstClr val="black"/>
                </a:solidFill>
                <a:latin typeface="Arial"/>
                <a:cs typeface="Arial"/>
              </a:rPr>
              <a:t>e</a:t>
            </a:r>
            <a:r>
              <a:rPr spc="6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spc="51" dirty="0">
                <a:solidFill>
                  <a:prstClr val="black"/>
                </a:solidFill>
                <a:latin typeface="Times New Roman"/>
                <a:cs typeface="Times New Roman"/>
              </a:rPr>
              <a:t> </a:t>
            </a:r>
            <a:r>
              <a:rPr spc="-5" dirty="0">
                <a:solidFill>
                  <a:prstClr val="black"/>
                </a:solidFill>
                <a:latin typeface="Arial"/>
                <a:cs typeface="Arial"/>
              </a:rPr>
              <a:t>us</a:t>
            </a:r>
            <a:r>
              <a:rPr spc="-11" dirty="0">
                <a:solidFill>
                  <a:prstClr val="black"/>
                </a:solidFill>
                <a:latin typeface="Arial"/>
                <a:cs typeface="Arial"/>
              </a:rPr>
              <a:t>e</a:t>
            </a:r>
            <a:r>
              <a:rPr dirty="0">
                <a:solidFill>
                  <a:prstClr val="black"/>
                </a:solidFill>
                <a:latin typeface="Arial"/>
                <a:cs typeface="Arial"/>
              </a:rPr>
              <a:t>d</a:t>
            </a:r>
            <a:r>
              <a:rPr spc="60" dirty="0">
                <a:solidFill>
                  <a:prstClr val="black"/>
                </a:solidFill>
                <a:latin typeface="Times New Roman"/>
                <a:cs typeface="Times New Roman"/>
              </a:rPr>
              <a:t> </a:t>
            </a:r>
            <a:r>
              <a:rPr spc="-5" dirty="0">
                <a:solidFill>
                  <a:prstClr val="black"/>
                </a:solidFill>
                <a:latin typeface="Arial"/>
                <a:cs typeface="Arial"/>
              </a:rPr>
              <a:t>a</a:t>
            </a:r>
            <a:r>
              <a:rPr spc="-11" dirty="0">
                <a:solidFill>
                  <a:prstClr val="black"/>
                </a:solidFill>
                <a:latin typeface="Arial"/>
                <a:cs typeface="Arial"/>
              </a:rPr>
              <a:t>l</a:t>
            </a:r>
            <a:r>
              <a:rPr dirty="0">
                <a:solidFill>
                  <a:prstClr val="black"/>
                </a:solidFill>
                <a:latin typeface="Arial"/>
                <a:cs typeface="Arial"/>
              </a:rPr>
              <a:t>so</a:t>
            </a:r>
            <a:r>
              <a:rPr spc="45" dirty="0">
                <a:solidFill>
                  <a:prstClr val="black"/>
                </a:solidFill>
                <a:latin typeface="Times New Roman"/>
                <a:cs typeface="Times New Roman"/>
              </a:rPr>
              <a:t> </a:t>
            </a:r>
            <a:r>
              <a:rPr spc="-11" dirty="0">
                <a:solidFill>
                  <a:prstClr val="black"/>
                </a:solidFill>
                <a:latin typeface="Arial"/>
                <a:cs typeface="Arial"/>
              </a:rPr>
              <a:t>to</a:t>
            </a:r>
            <a:r>
              <a:rPr spc="45" dirty="0">
                <a:solidFill>
                  <a:prstClr val="black"/>
                </a:solidFill>
                <a:latin typeface="Times New Roman"/>
                <a:cs typeface="Times New Roman"/>
              </a:rPr>
              <a:t> </a:t>
            </a:r>
            <a:r>
              <a:rPr dirty="0">
                <a:solidFill>
                  <a:prstClr val="black"/>
                </a:solidFill>
                <a:latin typeface="Arial"/>
                <a:cs typeface="Arial"/>
              </a:rPr>
              <a:t>ma</a:t>
            </a:r>
            <a:r>
              <a:rPr spc="-11" dirty="0">
                <a:solidFill>
                  <a:prstClr val="black"/>
                </a:solidFill>
                <a:latin typeface="Arial"/>
                <a:cs typeface="Arial"/>
              </a:rPr>
              <a:t>n</a:t>
            </a:r>
            <a:r>
              <a:rPr spc="-5" dirty="0">
                <a:solidFill>
                  <a:prstClr val="black"/>
                </a:solidFill>
                <a:latin typeface="Arial"/>
                <a:cs typeface="Arial"/>
              </a:rPr>
              <a:t>a</a:t>
            </a:r>
            <a:r>
              <a:rPr spc="-11" dirty="0">
                <a:solidFill>
                  <a:prstClr val="black"/>
                </a:solidFill>
                <a:latin typeface="Arial"/>
                <a:cs typeface="Arial"/>
              </a:rPr>
              <a:t>g</a:t>
            </a:r>
            <a:r>
              <a:rPr dirty="0">
                <a:solidFill>
                  <a:prstClr val="black"/>
                </a:solidFill>
                <a:latin typeface="Arial"/>
                <a:cs typeface="Arial"/>
              </a:rPr>
              <a:t>e</a:t>
            </a:r>
            <a:r>
              <a:rPr spc="60" dirty="0">
                <a:solidFill>
                  <a:prstClr val="black"/>
                </a:solidFill>
                <a:latin typeface="Times New Roman"/>
                <a:cs typeface="Times New Roman"/>
              </a:rPr>
              <a:t> </a:t>
            </a:r>
            <a:r>
              <a:rPr spc="-5" dirty="0">
                <a:solidFill>
                  <a:prstClr val="black"/>
                </a:solidFill>
                <a:latin typeface="Arial"/>
                <a:cs typeface="Arial"/>
              </a:rPr>
              <a:t>g</a:t>
            </a:r>
            <a:r>
              <a:rPr spc="-11" dirty="0">
                <a:solidFill>
                  <a:prstClr val="black"/>
                </a:solidFill>
                <a:latin typeface="Arial"/>
                <a:cs typeface="Arial"/>
              </a:rPr>
              <a:t>l</a:t>
            </a:r>
            <a:r>
              <a:rPr spc="-5" dirty="0">
                <a:solidFill>
                  <a:prstClr val="black"/>
                </a:solidFill>
                <a:latin typeface="Arial"/>
                <a:cs typeface="Arial"/>
              </a:rPr>
              <a:t>o</a:t>
            </a:r>
            <a:r>
              <a:rPr spc="-11" dirty="0">
                <a:solidFill>
                  <a:prstClr val="black"/>
                </a:solidFill>
                <a:latin typeface="Arial"/>
                <a:cs typeface="Arial"/>
              </a:rPr>
              <a:t>b</a:t>
            </a:r>
            <a:r>
              <a:rPr spc="-5" dirty="0">
                <a:solidFill>
                  <a:prstClr val="black"/>
                </a:solidFill>
                <a:latin typeface="Arial"/>
                <a:cs typeface="Arial"/>
              </a:rPr>
              <a:t>a</a:t>
            </a:r>
            <a:r>
              <a:rPr dirty="0">
                <a:solidFill>
                  <a:prstClr val="black"/>
                </a:solidFill>
                <a:latin typeface="Arial"/>
                <a:cs typeface="Arial"/>
              </a:rPr>
              <a:t>l</a:t>
            </a:r>
            <a:r>
              <a:rPr spc="65" dirty="0">
                <a:solidFill>
                  <a:prstClr val="black"/>
                </a:solidFill>
                <a:latin typeface="Times New Roman"/>
                <a:cs typeface="Times New Roman"/>
              </a:rPr>
              <a:t> </a:t>
            </a:r>
            <a:r>
              <a:rPr dirty="0">
                <a:solidFill>
                  <a:prstClr val="black"/>
                </a:solidFill>
                <a:latin typeface="Arial"/>
                <a:cs typeface="Arial"/>
              </a:rPr>
              <a:t>var</a:t>
            </a:r>
            <a:r>
              <a:rPr spc="-11" dirty="0">
                <a:solidFill>
                  <a:prstClr val="black"/>
                </a:solidFill>
                <a:latin typeface="Arial"/>
                <a:cs typeface="Arial"/>
              </a:rPr>
              <a:t>i</a:t>
            </a:r>
            <a:r>
              <a:rPr spc="-5" dirty="0">
                <a:solidFill>
                  <a:prstClr val="black"/>
                </a:solidFill>
                <a:latin typeface="Arial"/>
                <a:cs typeface="Arial"/>
              </a:rPr>
              <a:t>a</a:t>
            </a:r>
            <a:r>
              <a:rPr spc="-11" dirty="0">
                <a:solidFill>
                  <a:prstClr val="black"/>
                </a:solidFill>
                <a:latin typeface="Arial"/>
                <a:cs typeface="Arial"/>
              </a:rPr>
              <a:t>b</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s</a:t>
            </a:r>
            <a:r>
              <a:rPr spc="75" dirty="0">
                <a:solidFill>
                  <a:prstClr val="black"/>
                </a:solidFill>
                <a:latin typeface="Times New Roman"/>
                <a:cs typeface="Times New Roman"/>
              </a:rPr>
              <a:t> </a:t>
            </a:r>
            <a:r>
              <a:rPr spc="-40" dirty="0">
                <a:solidFill>
                  <a:prstClr val="black"/>
                </a:solidFill>
                <a:latin typeface="Arial"/>
                <a:cs typeface="Arial"/>
              </a:rPr>
              <a:t>w</a:t>
            </a:r>
            <a:r>
              <a:rPr spc="-5" dirty="0">
                <a:solidFill>
                  <a:prstClr val="black"/>
                </a:solidFill>
                <a:latin typeface="Arial"/>
                <a:cs typeface="Arial"/>
              </a:rPr>
              <a:t>ith</a:t>
            </a:r>
            <a:r>
              <a:rPr spc="-11" dirty="0">
                <a:solidFill>
                  <a:prstClr val="black"/>
                </a:solidFill>
                <a:latin typeface="Arial"/>
                <a:cs typeface="Arial"/>
              </a:rPr>
              <a:t>i</a:t>
            </a:r>
            <a:r>
              <a:rPr dirty="0">
                <a:solidFill>
                  <a:prstClr val="black"/>
                </a:solidFill>
                <a:latin typeface="Arial"/>
                <a:cs typeface="Arial"/>
              </a:rPr>
              <a:t>n</a:t>
            </a:r>
            <a:r>
              <a:rPr spc="95" dirty="0">
                <a:solidFill>
                  <a:prstClr val="black"/>
                </a:solidFill>
                <a:latin typeface="Times New Roman"/>
                <a:cs typeface="Times New Roman"/>
              </a:rPr>
              <a:t> </a:t>
            </a:r>
            <a:r>
              <a:rPr dirty="0">
                <a:solidFill>
                  <a:prstClr val="black"/>
                </a:solidFill>
                <a:latin typeface="Arial"/>
                <a:cs typeface="Arial"/>
              </a:rPr>
              <a:t>a</a:t>
            </a:r>
            <a:r>
              <a:rPr spc="45" dirty="0">
                <a:solidFill>
                  <a:prstClr val="black"/>
                </a:solidFill>
                <a:latin typeface="Times New Roman"/>
                <a:cs typeface="Times New Roman"/>
              </a:rPr>
              <a:t> </a:t>
            </a:r>
            <a:r>
              <a:rPr spc="-5" dirty="0">
                <a:solidFill>
                  <a:prstClr val="black"/>
                </a:solidFill>
                <a:latin typeface="Arial"/>
                <a:cs typeface="Arial"/>
              </a:rPr>
              <a:t>g</a:t>
            </a:r>
            <a:r>
              <a:rPr spc="-11" dirty="0">
                <a:solidFill>
                  <a:prstClr val="black"/>
                </a:solidFill>
                <a:latin typeface="Arial"/>
                <a:cs typeface="Arial"/>
              </a:rPr>
              <a:t>i</a:t>
            </a:r>
            <a:r>
              <a:rPr dirty="0">
                <a:solidFill>
                  <a:prstClr val="black"/>
                </a:solidFill>
                <a:latin typeface="Arial"/>
                <a:cs typeface="Arial"/>
              </a:rPr>
              <a:t>ven</a:t>
            </a:r>
            <a:r>
              <a:rPr spc="55" dirty="0">
                <a:solidFill>
                  <a:prstClr val="black"/>
                </a:solidFill>
                <a:latin typeface="Times New Roman"/>
                <a:cs typeface="Times New Roman"/>
              </a:rPr>
              <a:t> </a:t>
            </a:r>
            <a:r>
              <a:rPr spc="-5" dirty="0">
                <a:solidFill>
                  <a:prstClr val="black"/>
                </a:solidFill>
                <a:latin typeface="Arial"/>
                <a:cs typeface="Arial"/>
              </a:rPr>
              <a:t>HA</a:t>
            </a:r>
            <a:r>
              <a:rPr dirty="0">
                <a:solidFill>
                  <a:prstClr val="black"/>
                </a:solidFill>
                <a:latin typeface="Arial"/>
                <a:cs typeface="Arial"/>
              </a:rPr>
              <a:t>L</a:t>
            </a:r>
            <a:r>
              <a:rPr spc="-25" dirty="0">
                <a:solidFill>
                  <a:prstClr val="black"/>
                </a:solidFill>
                <a:latin typeface="Times New Roman"/>
                <a:cs typeface="Times New Roman"/>
              </a:rPr>
              <a:t> </a:t>
            </a:r>
            <a:r>
              <a:rPr spc="-5" dirty="0">
                <a:solidFill>
                  <a:prstClr val="black"/>
                </a:solidFill>
                <a:latin typeface="Arial"/>
                <a:cs typeface="Arial"/>
              </a:rPr>
              <a:t>dr</a:t>
            </a:r>
            <a:r>
              <a:rPr spc="-11" dirty="0">
                <a:solidFill>
                  <a:prstClr val="black"/>
                </a:solidFill>
                <a:latin typeface="Arial"/>
                <a:cs typeface="Arial"/>
              </a:rPr>
              <a:t>i</a:t>
            </a:r>
            <a:r>
              <a:rPr dirty="0">
                <a:solidFill>
                  <a:prstClr val="black"/>
                </a:solidFill>
                <a:latin typeface="Arial"/>
                <a:cs typeface="Arial"/>
              </a:rPr>
              <a:t>v</a:t>
            </a:r>
            <a:r>
              <a:rPr spc="-5" dirty="0">
                <a:solidFill>
                  <a:prstClr val="black"/>
                </a:solidFill>
                <a:latin typeface="Arial"/>
                <a:cs typeface="Arial"/>
              </a:rPr>
              <a:t>e</a:t>
            </a:r>
            <a:r>
              <a:rPr spc="-105" dirty="0">
                <a:solidFill>
                  <a:prstClr val="black"/>
                </a:solidFill>
                <a:latin typeface="Arial"/>
                <a:cs typeface="Arial"/>
              </a:rPr>
              <a:t>r</a:t>
            </a:r>
            <a:r>
              <a:rPr spc="-5" dirty="0">
                <a:solidFill>
                  <a:prstClr val="black"/>
                </a:solidFill>
                <a:latin typeface="Arial"/>
                <a:cs typeface="Arial"/>
              </a:rPr>
              <a:t>.</a:t>
            </a:r>
            <a:endParaRPr>
              <a:solidFill>
                <a:prstClr val="black"/>
              </a:solidFill>
              <a:latin typeface="Arial"/>
              <a:cs typeface="Arial"/>
            </a:endParaRPr>
          </a:p>
        </p:txBody>
      </p:sp>
      <p:sp>
        <p:nvSpPr>
          <p:cNvPr id="56" name="object 56"/>
          <p:cNvSpPr txBox="1"/>
          <p:nvPr/>
        </p:nvSpPr>
        <p:spPr>
          <a:xfrm>
            <a:off x="9755941" y="2625404"/>
            <a:ext cx="1619250" cy="276999"/>
          </a:xfrm>
          <a:prstGeom prst="rect">
            <a:avLst/>
          </a:prstGeom>
        </p:spPr>
        <p:txBody>
          <a:bodyPr vert="horz" wrap="square" lIns="0" tIns="0" rIns="0" bIns="0" rtlCol="0">
            <a:spAutoFit/>
          </a:bodyPr>
          <a:lstStyle/>
          <a:p>
            <a:pPr marL="12701">
              <a:tabLst>
                <a:tab pos="602029" algn="l"/>
              </a:tabLst>
            </a:pPr>
            <a:r>
              <a:rPr spc="-5" dirty="0">
                <a:solidFill>
                  <a:prstClr val="black"/>
                </a:solidFill>
                <a:latin typeface="Arial"/>
                <a:cs typeface="Arial"/>
              </a:rPr>
              <a:t>d</a:t>
            </a:r>
            <a:r>
              <a:rPr spc="-11" dirty="0">
                <a:solidFill>
                  <a:prstClr val="black"/>
                </a:solidFill>
                <a:latin typeface="Arial"/>
                <a:cs typeface="Arial"/>
              </a:rPr>
              <a:t>ata</a:t>
            </a:r>
            <a:r>
              <a:rPr dirty="0">
                <a:solidFill>
                  <a:prstClr val="black"/>
                </a:solidFill>
                <a:latin typeface="Times New Roman"/>
                <a:cs typeface="Times New Roman"/>
              </a:rPr>
              <a:t>	</a:t>
            </a:r>
            <a:r>
              <a:rPr dirty="0">
                <a:solidFill>
                  <a:prstClr val="black"/>
                </a:solidFill>
                <a:latin typeface="Arial"/>
                <a:cs typeface="Arial"/>
              </a:rPr>
              <a:t>resources</a:t>
            </a:r>
            <a:endParaRPr>
              <a:solidFill>
                <a:prstClr val="black"/>
              </a:solidFill>
              <a:latin typeface="Arial"/>
              <a:cs typeface="Arial"/>
            </a:endParaRPr>
          </a:p>
        </p:txBody>
      </p:sp>
      <p:sp>
        <p:nvSpPr>
          <p:cNvPr id="57" name="object 57"/>
          <p:cNvSpPr txBox="1"/>
          <p:nvPr/>
        </p:nvSpPr>
        <p:spPr>
          <a:xfrm>
            <a:off x="5052494" y="3776905"/>
            <a:ext cx="3183890" cy="276999"/>
          </a:xfrm>
          <a:prstGeom prst="rect">
            <a:avLst/>
          </a:prstGeom>
        </p:spPr>
        <p:txBody>
          <a:bodyPr vert="horz" wrap="square" lIns="0" tIns="0" rIns="0" bIns="0" rtlCol="0">
            <a:spAutoFit/>
          </a:bodyPr>
          <a:lstStyle/>
          <a:p>
            <a:pPr marL="12701"/>
            <a:r>
              <a:rPr dirty="0">
                <a:solidFill>
                  <a:prstClr val="black"/>
                </a:solidFill>
                <a:latin typeface="Arial"/>
                <a:cs typeface="Arial"/>
              </a:rPr>
              <a:t>An</a:t>
            </a:r>
            <a:r>
              <a:rPr spc="40" dirty="0">
                <a:solidFill>
                  <a:prstClr val="black"/>
                </a:solidFill>
                <a:latin typeface="Times New Roman"/>
                <a:cs typeface="Times New Roman"/>
              </a:rPr>
              <a:t> </a:t>
            </a:r>
            <a:r>
              <a:rPr spc="-5" dirty="0">
                <a:solidFill>
                  <a:prstClr val="black"/>
                </a:solidFill>
                <a:latin typeface="Arial"/>
                <a:cs typeface="Arial"/>
              </a:rPr>
              <a:t>e</a:t>
            </a:r>
            <a:r>
              <a:rPr spc="-15" dirty="0">
                <a:solidFill>
                  <a:prstClr val="black"/>
                </a:solidFill>
                <a:latin typeface="Arial"/>
                <a:cs typeface="Arial"/>
              </a:rPr>
              <a:t>x</a:t>
            </a:r>
            <a:r>
              <a:rPr spc="-5" dirty="0">
                <a:solidFill>
                  <a:prstClr val="black"/>
                </a:solidFill>
                <a:latin typeface="Arial"/>
                <a:cs typeface="Arial"/>
              </a:rPr>
              <a:t>am</a:t>
            </a:r>
            <a:r>
              <a:rPr spc="-11" dirty="0">
                <a:solidFill>
                  <a:prstClr val="black"/>
                </a:solidFill>
                <a:latin typeface="Arial"/>
                <a:cs typeface="Arial"/>
              </a:rPr>
              <a:t>p</a:t>
            </a:r>
            <a:r>
              <a:rPr spc="-5" dirty="0">
                <a:solidFill>
                  <a:prstClr val="black"/>
                </a:solidFill>
                <a:latin typeface="Arial"/>
                <a:cs typeface="Arial"/>
              </a:rPr>
              <a:t>l</a:t>
            </a:r>
            <a:r>
              <a:rPr dirty="0">
                <a:solidFill>
                  <a:prstClr val="black"/>
                </a:solidFill>
                <a:latin typeface="Arial"/>
                <a:cs typeface="Arial"/>
              </a:rPr>
              <a:t>e</a:t>
            </a:r>
            <a:r>
              <a:rPr spc="65" dirty="0">
                <a:solidFill>
                  <a:prstClr val="black"/>
                </a:solidFill>
                <a:latin typeface="Times New Roman"/>
                <a:cs typeface="Times New Roman"/>
              </a:rPr>
              <a:t> </a:t>
            </a:r>
            <a:r>
              <a:rPr spc="-11" dirty="0">
                <a:solidFill>
                  <a:prstClr val="black"/>
                </a:solidFill>
                <a:latin typeface="Arial"/>
                <a:cs typeface="Arial"/>
              </a:rPr>
              <a:t>for</a:t>
            </a:r>
            <a:r>
              <a:rPr spc="45" dirty="0">
                <a:solidFill>
                  <a:prstClr val="black"/>
                </a:solidFill>
                <a:latin typeface="Times New Roman"/>
                <a:cs typeface="Times New Roman"/>
              </a:rPr>
              <a:t> </a:t>
            </a:r>
            <a:r>
              <a:rPr spc="-5" dirty="0">
                <a:solidFill>
                  <a:prstClr val="black"/>
                </a:solidFill>
                <a:latin typeface="Arial"/>
                <a:cs typeface="Arial"/>
              </a:rPr>
              <a:t>DA</a:t>
            </a:r>
            <a:r>
              <a:rPr dirty="0">
                <a:solidFill>
                  <a:prstClr val="black"/>
                </a:solidFill>
                <a:latin typeface="Arial"/>
                <a:cs typeface="Arial"/>
              </a:rPr>
              <a:t>C</a:t>
            </a:r>
            <a:r>
              <a:rPr spc="51" dirty="0">
                <a:solidFill>
                  <a:prstClr val="black"/>
                </a:solidFill>
                <a:latin typeface="Times New Roman"/>
                <a:cs typeface="Times New Roman"/>
              </a:rPr>
              <a:t> </a:t>
            </a:r>
            <a:r>
              <a:rPr spc="-11" dirty="0">
                <a:solidFill>
                  <a:prstClr val="black"/>
                </a:solidFill>
                <a:latin typeface="Arial"/>
                <a:cs typeface="Arial"/>
              </a:rPr>
              <a:t>p</a:t>
            </a:r>
            <a:r>
              <a:rPr spc="-5" dirty="0">
                <a:solidFill>
                  <a:prstClr val="black"/>
                </a:solidFill>
                <a:latin typeface="Arial"/>
                <a:cs typeface="Arial"/>
              </a:rPr>
              <a:t>er</a:t>
            </a:r>
            <a:r>
              <a:rPr spc="-11" dirty="0">
                <a:solidFill>
                  <a:prstClr val="black"/>
                </a:solidFill>
                <a:latin typeface="Arial"/>
                <a:cs typeface="Arial"/>
              </a:rPr>
              <a:t>i</a:t>
            </a:r>
            <a:r>
              <a:rPr spc="-5" dirty="0">
                <a:solidFill>
                  <a:prstClr val="black"/>
                </a:solidFill>
                <a:latin typeface="Arial"/>
                <a:cs typeface="Arial"/>
              </a:rPr>
              <a:t>p</a:t>
            </a:r>
            <a:r>
              <a:rPr spc="-11" dirty="0">
                <a:solidFill>
                  <a:prstClr val="black"/>
                </a:solidFill>
                <a:latin typeface="Arial"/>
                <a:cs typeface="Arial"/>
              </a:rPr>
              <a:t>h</a:t>
            </a:r>
            <a:r>
              <a:rPr spc="-5" dirty="0">
                <a:solidFill>
                  <a:prstClr val="black"/>
                </a:solidFill>
                <a:latin typeface="Arial"/>
                <a:cs typeface="Arial"/>
              </a:rPr>
              <a:t>er</a:t>
            </a:r>
            <a:r>
              <a:rPr spc="-11" dirty="0">
                <a:solidFill>
                  <a:prstClr val="black"/>
                </a:solidFill>
                <a:latin typeface="Arial"/>
                <a:cs typeface="Arial"/>
              </a:rPr>
              <a:t>a</a:t>
            </a:r>
            <a:r>
              <a:rPr dirty="0">
                <a:solidFill>
                  <a:prstClr val="black"/>
                </a:solidFill>
                <a:latin typeface="Arial"/>
                <a:cs typeface="Arial"/>
              </a:rPr>
              <a:t>l</a:t>
            </a:r>
            <a:endParaRPr>
              <a:solidFill>
                <a:prstClr val="black"/>
              </a:solidFill>
              <a:latin typeface="Arial"/>
              <a:cs typeface="Arial"/>
            </a:endParaRPr>
          </a:p>
        </p:txBody>
      </p:sp>
      <p:sp>
        <p:nvSpPr>
          <p:cNvPr id="58" name="Rectangle 57"/>
          <p:cNvSpPr/>
          <p:nvPr/>
        </p:nvSpPr>
        <p:spPr>
          <a:xfrm>
            <a:off x="1403825" y="554692"/>
            <a:ext cx="3881191" cy="646331"/>
          </a:xfrm>
          <a:prstGeom prst="rect">
            <a:avLst/>
          </a:prstGeom>
        </p:spPr>
        <p:txBody>
          <a:bodyPr wrap="none">
            <a:spAutoFit/>
          </a:bodyPr>
          <a:lstStyle/>
          <a:p>
            <a:pPr marR="13971" algn="r"/>
            <a:r>
              <a:rPr lang="pt-BR" sz="3600" spc="-5" dirty="0">
                <a:solidFill>
                  <a:srgbClr val="39A8DC"/>
                </a:solidFill>
                <a:latin typeface="Arial"/>
                <a:cs typeface="Arial"/>
              </a:rPr>
              <a:t>h</a:t>
            </a:r>
            <a:r>
              <a:rPr lang="pt-BR" sz="3600" spc="-15" dirty="0">
                <a:solidFill>
                  <a:srgbClr val="39A8DC"/>
                </a:solidFill>
                <a:latin typeface="Arial"/>
                <a:cs typeface="Arial"/>
              </a:rPr>
              <a:t>a</a:t>
            </a:r>
            <a:r>
              <a:rPr lang="pt-BR" sz="3600" spc="-5" dirty="0">
                <a:solidFill>
                  <a:srgbClr val="39A8DC"/>
                </a:solidFill>
                <a:latin typeface="Arial"/>
                <a:cs typeface="Arial"/>
              </a:rPr>
              <a:t>n</a:t>
            </a:r>
            <a:r>
              <a:rPr lang="pt-BR" sz="3600" spc="-15" dirty="0">
                <a:solidFill>
                  <a:srgbClr val="39A8DC"/>
                </a:solidFill>
                <a:latin typeface="Arial"/>
                <a:cs typeface="Arial"/>
              </a:rPr>
              <a:t>d</a:t>
            </a:r>
            <a:r>
              <a:rPr lang="pt-BR" sz="3600" spc="-5" dirty="0">
                <a:solidFill>
                  <a:srgbClr val="39A8DC"/>
                </a:solidFill>
                <a:latin typeface="Arial"/>
                <a:cs typeface="Arial"/>
              </a:rPr>
              <a:t>le</a:t>
            </a:r>
            <a:r>
              <a:rPr lang="pt-BR" sz="3600" dirty="0">
                <a:solidFill>
                  <a:srgbClr val="39A8DC"/>
                </a:solidFill>
                <a:latin typeface="Arial"/>
                <a:cs typeface="Arial"/>
              </a:rPr>
              <a:t>r</a:t>
            </a:r>
            <a:r>
              <a:rPr lang="pt-BR" sz="3600" spc="65" dirty="0">
                <a:solidFill>
                  <a:srgbClr val="39A8DC"/>
                </a:solidFill>
                <a:latin typeface="Times New Roman"/>
                <a:cs typeface="Times New Roman"/>
              </a:rPr>
              <a:t> </a:t>
            </a:r>
            <a:r>
              <a:rPr lang="pt-BR" sz="3600" dirty="0">
                <a:solidFill>
                  <a:srgbClr val="39A8DC"/>
                </a:solidFill>
                <a:latin typeface="Arial"/>
                <a:cs typeface="Arial"/>
              </a:rPr>
              <a:t>structures</a:t>
            </a:r>
            <a:endParaRPr lang="pt-BR" sz="3600" dirty="0">
              <a:solidFill>
                <a:prstClr val="black"/>
              </a:solidFill>
              <a:latin typeface="Arial"/>
              <a:cs typeface="Arial"/>
            </a:endParaRPr>
          </a:p>
        </p:txBody>
      </p:sp>
      <p:sp>
        <p:nvSpPr>
          <p:cNvPr id="59" name="Slide Number Placeholder 58"/>
          <p:cNvSpPr>
            <a:spLocks noGrp="1"/>
          </p:cNvSpPr>
          <p:nvPr>
            <p:ph type="sldNum" sz="quarter" idx="12"/>
          </p:nvPr>
        </p:nvSpPr>
        <p:spPr/>
        <p:txBody>
          <a:bodyPr/>
          <a:lstStyle/>
          <a:p>
            <a:fld id="{5B31B9E4-8E4D-4C86-BFD7-412B282B373B}" type="slidenum">
              <a:rPr lang="fr-FR" smtClean="0">
                <a:solidFill>
                  <a:prstClr val="white"/>
                </a:solidFill>
              </a:rPr>
              <a:pPr/>
              <a:t>113</a:t>
            </a:fld>
            <a:endParaRPr lang="fr-FR" dirty="0">
              <a:solidFill>
                <a:prstClr val="white"/>
              </a:solidFill>
            </a:endParaRPr>
          </a:p>
        </p:txBody>
      </p:sp>
    </p:spTree>
    <p:extLst>
      <p:ext uri="{BB962C8B-B14F-4D97-AF65-F5344CB8AC3E}">
        <p14:creationId xmlns:p14="http://schemas.microsoft.com/office/powerpoint/2010/main" val="3208949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24</a:t>
            </a:r>
            <a:endParaRPr sz="1600">
              <a:solidFill>
                <a:prstClr val="black"/>
              </a:solidFill>
              <a:latin typeface="Arial"/>
              <a:cs typeface="Arial"/>
            </a:endParaRPr>
          </a:p>
        </p:txBody>
      </p:sp>
      <p:sp>
        <p:nvSpPr>
          <p:cNvPr id="4" name="object 4"/>
          <p:cNvSpPr txBox="1">
            <a:spLocks noGrp="1"/>
          </p:cNvSpPr>
          <p:nvPr>
            <p:ph type="title"/>
          </p:nvPr>
        </p:nvSpPr>
        <p:spPr>
          <a:xfrm>
            <a:off x="618135" y="75800"/>
            <a:ext cx="7915671" cy="598112"/>
          </a:xfrm>
          <a:prstGeom prst="rect">
            <a:avLst/>
          </a:prstGeom>
        </p:spPr>
        <p:txBody>
          <a:bodyPr vert="horz" wrap="square" lIns="0" tIns="0" rIns="0" bIns="0" rtlCol="0">
            <a:spAutoFit/>
          </a:bodyPr>
          <a:lstStyle/>
          <a:p>
            <a:pPr marL="914400" algn="l">
              <a:lnSpc>
                <a:spcPts val="5116"/>
              </a:lnSpc>
            </a:pPr>
            <a:r>
              <a:rPr sz="3600" spc="-35" dirty="0"/>
              <a:t>HA</a:t>
            </a:r>
            <a:r>
              <a:rPr sz="3600" spc="-25" dirty="0"/>
              <a:t>L</a:t>
            </a:r>
            <a:r>
              <a:rPr sz="3600" spc="-31" dirty="0">
                <a:latin typeface="Times New Roman"/>
                <a:cs typeface="Times New Roman"/>
              </a:rPr>
              <a:t> </a:t>
            </a:r>
            <a:r>
              <a:rPr sz="3600" spc="-25" dirty="0"/>
              <a:t>library</a:t>
            </a:r>
            <a:endParaRPr sz="3600" dirty="0">
              <a:latin typeface="Times New Roman"/>
              <a:cs typeface="Times New Roman"/>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1907286" y="4077462"/>
            <a:ext cx="378459" cy="299084"/>
          </a:xfrm>
          <a:custGeom>
            <a:avLst/>
            <a:gdLst/>
            <a:ahLst/>
            <a:cxnLst/>
            <a:rect l="l" t="t" r="r" b="b"/>
            <a:pathLst>
              <a:path w="378460" h="299085">
                <a:moveTo>
                  <a:pt x="228599" y="0"/>
                </a:moveTo>
                <a:lnTo>
                  <a:pt x="228599" y="74675"/>
                </a:lnTo>
                <a:lnTo>
                  <a:pt x="0" y="74675"/>
                </a:lnTo>
                <a:lnTo>
                  <a:pt x="0" y="224027"/>
                </a:lnTo>
                <a:lnTo>
                  <a:pt x="228599" y="224027"/>
                </a:lnTo>
                <a:lnTo>
                  <a:pt x="228599" y="298703"/>
                </a:lnTo>
                <a:lnTo>
                  <a:pt x="377951" y="149351"/>
                </a:lnTo>
                <a:lnTo>
                  <a:pt x="228599" y="0"/>
                </a:lnTo>
                <a:close/>
              </a:path>
            </a:pathLst>
          </a:custGeom>
          <a:solidFill>
            <a:srgbClr val="D30079"/>
          </a:solidFill>
        </p:spPr>
        <p:txBody>
          <a:bodyPr wrap="square" lIns="0" tIns="0" rIns="0" bIns="0" rtlCol="0"/>
          <a:lstStyle/>
          <a:p>
            <a:endParaRPr>
              <a:solidFill>
                <a:prstClr val="black"/>
              </a:solidFill>
            </a:endParaRPr>
          </a:p>
        </p:txBody>
      </p:sp>
      <p:sp>
        <p:nvSpPr>
          <p:cNvPr id="7" name="object 7"/>
          <p:cNvSpPr/>
          <p:nvPr/>
        </p:nvSpPr>
        <p:spPr>
          <a:xfrm>
            <a:off x="1907286" y="4077462"/>
            <a:ext cx="378459" cy="299084"/>
          </a:xfrm>
          <a:custGeom>
            <a:avLst/>
            <a:gdLst/>
            <a:ahLst/>
            <a:cxnLst/>
            <a:rect l="l" t="t" r="r" b="b"/>
            <a:pathLst>
              <a:path w="378460" h="299085">
                <a:moveTo>
                  <a:pt x="0" y="74675"/>
                </a:moveTo>
                <a:lnTo>
                  <a:pt x="228599" y="74675"/>
                </a:lnTo>
                <a:lnTo>
                  <a:pt x="228599" y="0"/>
                </a:lnTo>
                <a:lnTo>
                  <a:pt x="377951" y="149351"/>
                </a:lnTo>
                <a:lnTo>
                  <a:pt x="228599" y="298703"/>
                </a:lnTo>
                <a:lnTo>
                  <a:pt x="228599" y="224027"/>
                </a:lnTo>
                <a:lnTo>
                  <a:pt x="0" y="224027"/>
                </a:lnTo>
                <a:lnTo>
                  <a:pt x="0" y="74675"/>
                </a:lnTo>
                <a:close/>
              </a:path>
            </a:pathLst>
          </a:custGeom>
          <a:ln w="25907">
            <a:solidFill>
              <a:srgbClr val="9A0057"/>
            </a:solidFill>
          </a:ln>
        </p:spPr>
        <p:txBody>
          <a:bodyPr wrap="square" lIns="0" tIns="0" rIns="0" bIns="0" rtlCol="0"/>
          <a:lstStyle/>
          <a:p>
            <a:endParaRPr>
              <a:solidFill>
                <a:prstClr val="black"/>
              </a:solidFill>
            </a:endParaRPr>
          </a:p>
        </p:txBody>
      </p:sp>
      <p:sp>
        <p:nvSpPr>
          <p:cNvPr id="8" name="object 8"/>
          <p:cNvSpPr/>
          <p:nvPr/>
        </p:nvSpPr>
        <p:spPr>
          <a:xfrm>
            <a:off x="1922526" y="4508754"/>
            <a:ext cx="378459" cy="297179"/>
          </a:xfrm>
          <a:custGeom>
            <a:avLst/>
            <a:gdLst/>
            <a:ahLst/>
            <a:cxnLst/>
            <a:rect l="l" t="t" r="r" b="b"/>
            <a:pathLst>
              <a:path w="378460" h="297179">
                <a:moveTo>
                  <a:pt x="229361" y="0"/>
                </a:moveTo>
                <a:lnTo>
                  <a:pt x="229361" y="74294"/>
                </a:lnTo>
                <a:lnTo>
                  <a:pt x="0" y="74294"/>
                </a:lnTo>
                <a:lnTo>
                  <a:pt x="0" y="222884"/>
                </a:lnTo>
                <a:lnTo>
                  <a:pt x="229361" y="222884"/>
                </a:lnTo>
                <a:lnTo>
                  <a:pt x="229361" y="297179"/>
                </a:lnTo>
                <a:lnTo>
                  <a:pt x="377951" y="148589"/>
                </a:lnTo>
                <a:lnTo>
                  <a:pt x="229361" y="0"/>
                </a:lnTo>
                <a:close/>
              </a:path>
            </a:pathLst>
          </a:custGeom>
          <a:solidFill>
            <a:srgbClr val="D30079"/>
          </a:solidFill>
        </p:spPr>
        <p:txBody>
          <a:bodyPr wrap="square" lIns="0" tIns="0" rIns="0" bIns="0" rtlCol="0"/>
          <a:lstStyle/>
          <a:p>
            <a:endParaRPr>
              <a:solidFill>
                <a:prstClr val="black"/>
              </a:solidFill>
            </a:endParaRPr>
          </a:p>
        </p:txBody>
      </p:sp>
      <p:sp>
        <p:nvSpPr>
          <p:cNvPr id="9" name="object 9"/>
          <p:cNvSpPr/>
          <p:nvPr/>
        </p:nvSpPr>
        <p:spPr>
          <a:xfrm>
            <a:off x="1922526" y="4508754"/>
            <a:ext cx="378459" cy="297179"/>
          </a:xfrm>
          <a:custGeom>
            <a:avLst/>
            <a:gdLst/>
            <a:ahLst/>
            <a:cxnLst/>
            <a:rect l="l" t="t" r="r" b="b"/>
            <a:pathLst>
              <a:path w="378460" h="297179">
                <a:moveTo>
                  <a:pt x="0" y="74294"/>
                </a:moveTo>
                <a:lnTo>
                  <a:pt x="229361" y="74294"/>
                </a:lnTo>
                <a:lnTo>
                  <a:pt x="229361" y="0"/>
                </a:lnTo>
                <a:lnTo>
                  <a:pt x="377951" y="148589"/>
                </a:lnTo>
                <a:lnTo>
                  <a:pt x="229361" y="297179"/>
                </a:lnTo>
                <a:lnTo>
                  <a:pt x="229361"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10" name="object 10"/>
          <p:cNvSpPr/>
          <p:nvPr/>
        </p:nvSpPr>
        <p:spPr>
          <a:xfrm>
            <a:off x="1927098" y="4924806"/>
            <a:ext cx="378459" cy="299084"/>
          </a:xfrm>
          <a:custGeom>
            <a:avLst/>
            <a:gdLst/>
            <a:ahLst/>
            <a:cxnLst/>
            <a:rect l="l" t="t" r="r" b="b"/>
            <a:pathLst>
              <a:path w="378460" h="299085">
                <a:moveTo>
                  <a:pt x="228599" y="0"/>
                </a:moveTo>
                <a:lnTo>
                  <a:pt x="228599" y="74675"/>
                </a:lnTo>
                <a:lnTo>
                  <a:pt x="0" y="74675"/>
                </a:lnTo>
                <a:lnTo>
                  <a:pt x="0" y="224027"/>
                </a:lnTo>
                <a:lnTo>
                  <a:pt x="228599" y="224027"/>
                </a:lnTo>
                <a:lnTo>
                  <a:pt x="228599" y="298703"/>
                </a:lnTo>
                <a:lnTo>
                  <a:pt x="377951" y="149351"/>
                </a:lnTo>
                <a:lnTo>
                  <a:pt x="228599" y="0"/>
                </a:lnTo>
                <a:close/>
              </a:path>
            </a:pathLst>
          </a:custGeom>
          <a:solidFill>
            <a:srgbClr val="D30079"/>
          </a:solidFill>
        </p:spPr>
        <p:txBody>
          <a:bodyPr wrap="square" lIns="0" tIns="0" rIns="0" bIns="0" rtlCol="0"/>
          <a:lstStyle/>
          <a:p>
            <a:endParaRPr>
              <a:solidFill>
                <a:prstClr val="black"/>
              </a:solidFill>
            </a:endParaRPr>
          </a:p>
        </p:txBody>
      </p:sp>
      <p:sp>
        <p:nvSpPr>
          <p:cNvPr id="11" name="object 11"/>
          <p:cNvSpPr/>
          <p:nvPr/>
        </p:nvSpPr>
        <p:spPr>
          <a:xfrm>
            <a:off x="1927098" y="4924806"/>
            <a:ext cx="378459" cy="299084"/>
          </a:xfrm>
          <a:custGeom>
            <a:avLst/>
            <a:gdLst/>
            <a:ahLst/>
            <a:cxnLst/>
            <a:rect l="l" t="t" r="r" b="b"/>
            <a:pathLst>
              <a:path w="378460" h="299085">
                <a:moveTo>
                  <a:pt x="0" y="74675"/>
                </a:moveTo>
                <a:lnTo>
                  <a:pt x="228599" y="74675"/>
                </a:lnTo>
                <a:lnTo>
                  <a:pt x="228599" y="0"/>
                </a:lnTo>
                <a:lnTo>
                  <a:pt x="377951" y="149351"/>
                </a:lnTo>
                <a:lnTo>
                  <a:pt x="228599" y="298703"/>
                </a:lnTo>
                <a:lnTo>
                  <a:pt x="228599" y="224027"/>
                </a:lnTo>
                <a:lnTo>
                  <a:pt x="0" y="224027"/>
                </a:lnTo>
                <a:lnTo>
                  <a:pt x="0" y="74675"/>
                </a:lnTo>
                <a:close/>
              </a:path>
            </a:pathLst>
          </a:custGeom>
          <a:ln w="25907">
            <a:solidFill>
              <a:srgbClr val="9A0057"/>
            </a:solidFill>
          </a:ln>
        </p:spPr>
        <p:txBody>
          <a:bodyPr wrap="square" lIns="0" tIns="0" rIns="0" bIns="0" rtlCol="0"/>
          <a:lstStyle/>
          <a:p>
            <a:endParaRPr>
              <a:solidFill>
                <a:prstClr val="black"/>
              </a:solidFill>
            </a:endParaRPr>
          </a:p>
        </p:txBody>
      </p:sp>
      <p:sp>
        <p:nvSpPr>
          <p:cNvPr id="12" name="object 12"/>
          <p:cNvSpPr/>
          <p:nvPr/>
        </p:nvSpPr>
        <p:spPr>
          <a:xfrm>
            <a:off x="1922526" y="5345429"/>
            <a:ext cx="378459" cy="297179"/>
          </a:xfrm>
          <a:custGeom>
            <a:avLst/>
            <a:gdLst/>
            <a:ahLst/>
            <a:cxnLst/>
            <a:rect l="l" t="t" r="r" b="b"/>
            <a:pathLst>
              <a:path w="378460" h="297179">
                <a:moveTo>
                  <a:pt x="229361" y="0"/>
                </a:moveTo>
                <a:lnTo>
                  <a:pt x="229361" y="74294"/>
                </a:lnTo>
                <a:lnTo>
                  <a:pt x="0" y="74294"/>
                </a:lnTo>
                <a:lnTo>
                  <a:pt x="0" y="222884"/>
                </a:lnTo>
                <a:lnTo>
                  <a:pt x="229361" y="222884"/>
                </a:lnTo>
                <a:lnTo>
                  <a:pt x="229361" y="297179"/>
                </a:lnTo>
                <a:lnTo>
                  <a:pt x="377951" y="148589"/>
                </a:lnTo>
                <a:lnTo>
                  <a:pt x="229361" y="0"/>
                </a:lnTo>
                <a:close/>
              </a:path>
            </a:pathLst>
          </a:custGeom>
          <a:solidFill>
            <a:srgbClr val="D30079"/>
          </a:solidFill>
        </p:spPr>
        <p:txBody>
          <a:bodyPr wrap="square" lIns="0" tIns="0" rIns="0" bIns="0" rtlCol="0"/>
          <a:lstStyle/>
          <a:p>
            <a:endParaRPr>
              <a:solidFill>
                <a:prstClr val="black"/>
              </a:solidFill>
            </a:endParaRPr>
          </a:p>
        </p:txBody>
      </p:sp>
      <p:sp>
        <p:nvSpPr>
          <p:cNvPr id="13" name="object 13"/>
          <p:cNvSpPr/>
          <p:nvPr/>
        </p:nvSpPr>
        <p:spPr>
          <a:xfrm>
            <a:off x="1922526" y="5345429"/>
            <a:ext cx="378459" cy="297179"/>
          </a:xfrm>
          <a:custGeom>
            <a:avLst/>
            <a:gdLst/>
            <a:ahLst/>
            <a:cxnLst/>
            <a:rect l="l" t="t" r="r" b="b"/>
            <a:pathLst>
              <a:path w="378460" h="297179">
                <a:moveTo>
                  <a:pt x="0" y="74294"/>
                </a:moveTo>
                <a:lnTo>
                  <a:pt x="229361" y="74294"/>
                </a:lnTo>
                <a:lnTo>
                  <a:pt x="229361" y="0"/>
                </a:lnTo>
                <a:lnTo>
                  <a:pt x="377951" y="148589"/>
                </a:lnTo>
                <a:lnTo>
                  <a:pt x="229361" y="297179"/>
                </a:lnTo>
                <a:lnTo>
                  <a:pt x="229361"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14" name="object 14"/>
          <p:cNvSpPr/>
          <p:nvPr/>
        </p:nvSpPr>
        <p:spPr>
          <a:xfrm>
            <a:off x="51053" y="3457195"/>
            <a:ext cx="2875916" cy="408940"/>
          </a:xfrm>
          <a:custGeom>
            <a:avLst/>
            <a:gdLst/>
            <a:ahLst/>
            <a:cxnLst/>
            <a:rect l="l" t="t" r="r" b="b"/>
            <a:pathLst>
              <a:path w="2875915" h="408939">
                <a:moveTo>
                  <a:pt x="2807720" y="0"/>
                </a:moveTo>
                <a:lnTo>
                  <a:pt x="59582" y="523"/>
                </a:lnTo>
                <a:lnTo>
                  <a:pt x="22032" y="17930"/>
                </a:lnTo>
                <a:lnTo>
                  <a:pt x="1538" y="53611"/>
                </a:lnTo>
                <a:lnTo>
                  <a:pt x="0" y="68061"/>
                </a:lnTo>
                <a:lnTo>
                  <a:pt x="523" y="348853"/>
                </a:lnTo>
                <a:lnTo>
                  <a:pt x="17931" y="386400"/>
                </a:lnTo>
                <a:lnTo>
                  <a:pt x="53615" y="406893"/>
                </a:lnTo>
                <a:lnTo>
                  <a:pt x="68067" y="408431"/>
                </a:lnTo>
                <a:lnTo>
                  <a:pt x="2816204" y="407908"/>
                </a:lnTo>
                <a:lnTo>
                  <a:pt x="2853755" y="390501"/>
                </a:lnTo>
                <a:lnTo>
                  <a:pt x="2874249" y="354820"/>
                </a:lnTo>
                <a:lnTo>
                  <a:pt x="2875787" y="340370"/>
                </a:lnTo>
                <a:lnTo>
                  <a:pt x="2875264" y="59578"/>
                </a:lnTo>
                <a:lnTo>
                  <a:pt x="2857856" y="22031"/>
                </a:lnTo>
                <a:lnTo>
                  <a:pt x="2822172" y="1538"/>
                </a:lnTo>
                <a:lnTo>
                  <a:pt x="2807720" y="0"/>
                </a:lnTo>
                <a:close/>
              </a:path>
            </a:pathLst>
          </a:custGeom>
          <a:solidFill>
            <a:srgbClr val="12225B"/>
          </a:solidFill>
        </p:spPr>
        <p:txBody>
          <a:bodyPr wrap="square" lIns="0" tIns="0" rIns="0" bIns="0" rtlCol="0"/>
          <a:lstStyle/>
          <a:p>
            <a:endParaRPr>
              <a:solidFill>
                <a:prstClr val="black"/>
              </a:solidFill>
            </a:endParaRPr>
          </a:p>
        </p:txBody>
      </p:sp>
      <p:sp>
        <p:nvSpPr>
          <p:cNvPr id="15" name="object 15"/>
          <p:cNvSpPr/>
          <p:nvPr/>
        </p:nvSpPr>
        <p:spPr>
          <a:xfrm>
            <a:off x="51053" y="3457195"/>
            <a:ext cx="2875916" cy="408940"/>
          </a:xfrm>
          <a:custGeom>
            <a:avLst/>
            <a:gdLst/>
            <a:ahLst/>
            <a:cxnLst/>
            <a:rect l="l" t="t" r="r" b="b"/>
            <a:pathLst>
              <a:path w="2875915" h="408939">
                <a:moveTo>
                  <a:pt x="0" y="68061"/>
                </a:moveTo>
                <a:lnTo>
                  <a:pt x="12876" y="28223"/>
                </a:lnTo>
                <a:lnTo>
                  <a:pt x="45707" y="3758"/>
                </a:lnTo>
                <a:lnTo>
                  <a:pt x="2807720" y="0"/>
                </a:lnTo>
                <a:lnTo>
                  <a:pt x="2822172" y="1538"/>
                </a:lnTo>
                <a:lnTo>
                  <a:pt x="2857856" y="22031"/>
                </a:lnTo>
                <a:lnTo>
                  <a:pt x="2875264" y="59578"/>
                </a:lnTo>
                <a:lnTo>
                  <a:pt x="2875787" y="340370"/>
                </a:lnTo>
                <a:lnTo>
                  <a:pt x="2874249" y="354820"/>
                </a:lnTo>
                <a:lnTo>
                  <a:pt x="2853755" y="390501"/>
                </a:lnTo>
                <a:lnTo>
                  <a:pt x="2816204" y="407908"/>
                </a:lnTo>
                <a:lnTo>
                  <a:pt x="68067" y="408431"/>
                </a:lnTo>
                <a:lnTo>
                  <a:pt x="53615" y="406893"/>
                </a:lnTo>
                <a:lnTo>
                  <a:pt x="17931" y="386400"/>
                </a:lnTo>
                <a:lnTo>
                  <a:pt x="523" y="348853"/>
                </a:lnTo>
                <a:lnTo>
                  <a:pt x="0" y="68061"/>
                </a:lnTo>
                <a:close/>
              </a:path>
            </a:pathLst>
          </a:custGeom>
          <a:ln w="25907">
            <a:solidFill>
              <a:srgbClr val="0A1640"/>
            </a:solidFill>
          </a:ln>
        </p:spPr>
        <p:txBody>
          <a:bodyPr wrap="square" lIns="0" tIns="0" rIns="0" bIns="0" rtlCol="0"/>
          <a:lstStyle/>
          <a:p>
            <a:endParaRPr>
              <a:solidFill>
                <a:prstClr val="black"/>
              </a:solidFill>
            </a:endParaRPr>
          </a:p>
        </p:txBody>
      </p:sp>
      <p:sp>
        <p:nvSpPr>
          <p:cNvPr id="16" name="object 16"/>
          <p:cNvSpPr txBox="1"/>
          <p:nvPr/>
        </p:nvSpPr>
        <p:spPr>
          <a:xfrm>
            <a:off x="253691" y="3490291"/>
            <a:ext cx="2470150" cy="359073"/>
          </a:xfrm>
          <a:prstGeom prst="rect">
            <a:avLst/>
          </a:prstGeom>
        </p:spPr>
        <p:txBody>
          <a:bodyPr vert="horz" wrap="square" lIns="0" tIns="0" rIns="0" bIns="0" rtlCol="0">
            <a:spAutoFit/>
          </a:bodyPr>
          <a:lstStyle/>
          <a:p>
            <a:pPr algn="ctr">
              <a:lnSpc>
                <a:spcPts val="1385"/>
              </a:lnSpc>
            </a:pPr>
            <a:r>
              <a:rPr sz="1200" spc="-5" dirty="0">
                <a:solidFill>
                  <a:srgbClr val="FFFFFF"/>
                </a:solidFill>
                <a:latin typeface="Arial"/>
                <a:cs typeface="Arial"/>
              </a:rPr>
              <a:t>DA</a:t>
            </a:r>
            <a:r>
              <a:rPr sz="1200" dirty="0">
                <a:solidFill>
                  <a:srgbClr val="FFFFFF"/>
                </a:solidFill>
                <a:latin typeface="Arial"/>
                <a:cs typeface="Arial"/>
              </a:rPr>
              <a:t>C</a:t>
            </a:r>
            <a:r>
              <a:rPr sz="1200" spc="31" dirty="0">
                <a:solidFill>
                  <a:srgbClr val="FFFFFF"/>
                </a:solidFill>
                <a:latin typeface="Times New Roman"/>
                <a:cs typeface="Times New Roman"/>
              </a:rPr>
              <a:t> </a:t>
            </a:r>
            <a:r>
              <a:rPr sz="1200" dirty="0">
                <a:solidFill>
                  <a:srgbClr val="FFFFFF"/>
                </a:solidFill>
                <a:latin typeface="Arial"/>
                <a:cs typeface="Arial"/>
              </a:rPr>
              <a:t>chan</a:t>
            </a:r>
            <a:r>
              <a:rPr sz="1200" spc="-11" dirty="0">
                <a:solidFill>
                  <a:srgbClr val="FFFFFF"/>
                </a:solidFill>
                <a:latin typeface="Arial"/>
                <a:cs typeface="Arial"/>
              </a:rPr>
              <a:t>n</a:t>
            </a:r>
            <a:r>
              <a:rPr sz="1200" dirty="0">
                <a:solidFill>
                  <a:srgbClr val="FFFFFF"/>
                </a:solidFill>
                <a:latin typeface="Arial"/>
                <a:cs typeface="Arial"/>
              </a:rPr>
              <a:t>el</a:t>
            </a:r>
            <a:r>
              <a:rPr sz="1200" spc="15" dirty="0">
                <a:solidFill>
                  <a:srgbClr val="FFFFFF"/>
                </a:solidFill>
                <a:latin typeface="Times New Roman"/>
                <a:cs typeface="Times New Roman"/>
              </a:rPr>
              <a:t> </a:t>
            </a:r>
            <a:r>
              <a:rPr sz="1200" dirty="0">
                <a:solidFill>
                  <a:srgbClr val="FFFFFF"/>
                </a:solidFill>
                <a:latin typeface="Arial"/>
                <a:cs typeface="Arial"/>
              </a:rPr>
              <a:t>c</a:t>
            </a:r>
            <a:r>
              <a:rPr sz="1200" spc="5" dirty="0">
                <a:solidFill>
                  <a:srgbClr val="FFFFFF"/>
                </a:solidFill>
                <a:latin typeface="Arial"/>
                <a:cs typeface="Arial"/>
              </a:rPr>
              <a:t>o</a:t>
            </a:r>
            <a:r>
              <a:rPr sz="1200" spc="-11" dirty="0">
                <a:solidFill>
                  <a:srgbClr val="FFFFFF"/>
                </a:solidFill>
                <a:latin typeface="Arial"/>
                <a:cs typeface="Arial"/>
              </a:rPr>
              <a:t>n</a:t>
            </a:r>
            <a:r>
              <a:rPr sz="1200" dirty="0">
                <a:solidFill>
                  <a:srgbClr val="FFFFFF"/>
                </a:solidFill>
                <a:latin typeface="Arial"/>
                <a:cs typeface="Arial"/>
              </a:rPr>
              <a:t>fi</a:t>
            </a:r>
            <a:r>
              <a:rPr sz="1200" spc="-11" dirty="0">
                <a:solidFill>
                  <a:srgbClr val="FFFFFF"/>
                </a:solidFill>
                <a:latin typeface="Arial"/>
                <a:cs typeface="Arial"/>
              </a:rPr>
              <a:t>gu</a:t>
            </a:r>
            <a:r>
              <a:rPr sz="1200" dirty="0">
                <a:solidFill>
                  <a:srgbClr val="FFFFFF"/>
                </a:solidFill>
                <a:latin typeface="Arial"/>
                <a:cs typeface="Arial"/>
              </a:rPr>
              <a:t>rati</a:t>
            </a:r>
            <a:r>
              <a:rPr sz="1200" spc="-11" dirty="0">
                <a:solidFill>
                  <a:srgbClr val="FFFFFF"/>
                </a:solidFill>
                <a:latin typeface="Arial"/>
                <a:cs typeface="Arial"/>
              </a:rPr>
              <a:t>o</a:t>
            </a:r>
            <a:r>
              <a:rPr sz="1200" dirty="0">
                <a:solidFill>
                  <a:srgbClr val="FFFFFF"/>
                </a:solidFill>
                <a:latin typeface="Arial"/>
                <a:cs typeface="Arial"/>
              </a:rPr>
              <a:t>n</a:t>
            </a:r>
            <a:r>
              <a:rPr sz="1200" spc="25" dirty="0">
                <a:solidFill>
                  <a:srgbClr val="FFFFFF"/>
                </a:solidFill>
                <a:latin typeface="Times New Roman"/>
                <a:cs typeface="Times New Roman"/>
              </a:rPr>
              <a:t> </a:t>
            </a:r>
            <a:r>
              <a:rPr sz="1200" spc="-5" dirty="0">
                <a:solidFill>
                  <a:srgbClr val="FFFFFF"/>
                </a:solidFill>
                <a:latin typeface="Arial"/>
                <a:cs typeface="Arial"/>
              </a:rPr>
              <a:t>struct</a:t>
            </a:r>
            <a:r>
              <a:rPr sz="1200" dirty="0">
                <a:solidFill>
                  <a:srgbClr val="FFFFFF"/>
                </a:solidFill>
                <a:latin typeface="Arial"/>
                <a:cs typeface="Arial"/>
              </a:rPr>
              <a:t>ure</a:t>
            </a:r>
            <a:endParaRPr sz="1200">
              <a:solidFill>
                <a:prstClr val="black"/>
              </a:solidFill>
              <a:latin typeface="Arial"/>
              <a:cs typeface="Arial"/>
            </a:endParaRPr>
          </a:p>
          <a:p>
            <a:pPr algn="ctr">
              <a:lnSpc>
                <a:spcPts val="1385"/>
              </a:lnSpc>
            </a:pPr>
            <a:r>
              <a:rPr sz="1200" spc="-5" dirty="0">
                <a:solidFill>
                  <a:srgbClr val="FFFFFF"/>
                </a:solidFill>
                <a:latin typeface="Courier New"/>
                <a:cs typeface="Courier New"/>
              </a:rPr>
              <a:t>DA</a:t>
            </a:r>
            <a:r>
              <a:rPr sz="1200" spc="11" dirty="0">
                <a:solidFill>
                  <a:srgbClr val="FFFFFF"/>
                </a:solidFill>
                <a:latin typeface="Courier New"/>
                <a:cs typeface="Courier New"/>
              </a:rPr>
              <a:t>C</a:t>
            </a:r>
            <a:r>
              <a:rPr sz="1200" spc="-5" dirty="0">
                <a:solidFill>
                  <a:srgbClr val="FFFFFF"/>
                </a:solidFill>
                <a:latin typeface="Courier New"/>
                <a:cs typeface="Courier New"/>
              </a:rPr>
              <a:t>_C</a:t>
            </a:r>
            <a:r>
              <a:rPr sz="1200" spc="11" dirty="0">
                <a:solidFill>
                  <a:srgbClr val="FFFFFF"/>
                </a:solidFill>
                <a:latin typeface="Courier New"/>
                <a:cs typeface="Courier New"/>
              </a:rPr>
              <a:t>h</a:t>
            </a:r>
            <a:r>
              <a:rPr sz="1200" spc="-5" dirty="0">
                <a:solidFill>
                  <a:srgbClr val="FFFFFF"/>
                </a:solidFill>
                <a:latin typeface="Courier New"/>
                <a:cs typeface="Courier New"/>
              </a:rPr>
              <a:t>a</a:t>
            </a:r>
            <a:r>
              <a:rPr sz="1200" spc="11" dirty="0">
                <a:solidFill>
                  <a:srgbClr val="FFFFFF"/>
                </a:solidFill>
                <a:latin typeface="Courier New"/>
                <a:cs typeface="Courier New"/>
              </a:rPr>
              <a:t>n</a:t>
            </a:r>
            <a:r>
              <a:rPr sz="1200" spc="-5" dirty="0">
                <a:solidFill>
                  <a:srgbClr val="FFFFFF"/>
                </a:solidFill>
                <a:latin typeface="Courier New"/>
                <a:cs typeface="Courier New"/>
              </a:rPr>
              <a:t>n</a:t>
            </a:r>
            <a:r>
              <a:rPr sz="1200" spc="11" dirty="0">
                <a:solidFill>
                  <a:srgbClr val="FFFFFF"/>
                </a:solidFill>
                <a:latin typeface="Courier New"/>
                <a:cs typeface="Courier New"/>
              </a:rPr>
              <a:t>e</a:t>
            </a:r>
            <a:r>
              <a:rPr sz="1200" spc="-5" dirty="0">
                <a:solidFill>
                  <a:srgbClr val="FFFFFF"/>
                </a:solidFill>
                <a:latin typeface="Courier New"/>
                <a:cs typeface="Courier New"/>
              </a:rPr>
              <a:t>lT</a:t>
            </a:r>
            <a:r>
              <a:rPr sz="1200" spc="11" dirty="0">
                <a:solidFill>
                  <a:srgbClr val="FFFFFF"/>
                </a:solidFill>
                <a:latin typeface="Courier New"/>
                <a:cs typeface="Courier New"/>
              </a:rPr>
              <a:t>y</a:t>
            </a:r>
            <a:r>
              <a:rPr sz="1200" spc="-5" dirty="0">
                <a:solidFill>
                  <a:srgbClr val="FFFFFF"/>
                </a:solidFill>
                <a:latin typeface="Courier New"/>
                <a:cs typeface="Courier New"/>
              </a:rPr>
              <a:t>p</a:t>
            </a:r>
            <a:r>
              <a:rPr sz="1200" spc="11" dirty="0">
                <a:solidFill>
                  <a:srgbClr val="FFFFFF"/>
                </a:solidFill>
                <a:latin typeface="Courier New"/>
                <a:cs typeface="Courier New"/>
              </a:rPr>
              <a:t>eD</a:t>
            </a:r>
            <a:r>
              <a:rPr sz="1200" spc="-5" dirty="0">
                <a:solidFill>
                  <a:srgbClr val="FFFFFF"/>
                </a:solidFill>
                <a:latin typeface="Courier New"/>
                <a:cs typeface="Courier New"/>
              </a:rPr>
              <a:t>ef</a:t>
            </a:r>
            <a:endParaRPr sz="1200">
              <a:solidFill>
                <a:prstClr val="black"/>
              </a:solidFill>
              <a:latin typeface="Courier New"/>
              <a:cs typeface="Courier New"/>
            </a:endParaRPr>
          </a:p>
        </p:txBody>
      </p:sp>
      <p:sp>
        <p:nvSpPr>
          <p:cNvPr id="17" name="object 17"/>
          <p:cNvSpPr/>
          <p:nvPr/>
        </p:nvSpPr>
        <p:spPr>
          <a:xfrm>
            <a:off x="508254" y="4077462"/>
            <a:ext cx="1399540" cy="307975"/>
          </a:xfrm>
          <a:custGeom>
            <a:avLst/>
            <a:gdLst/>
            <a:ahLst/>
            <a:cxnLst/>
            <a:rect l="l" t="t" r="r" b="b"/>
            <a:pathLst>
              <a:path w="1399539" h="307975">
                <a:moveTo>
                  <a:pt x="1347728" y="0"/>
                </a:moveTo>
                <a:lnTo>
                  <a:pt x="40983" y="1039"/>
                </a:lnTo>
                <a:lnTo>
                  <a:pt x="7692" y="24283"/>
                </a:lnTo>
                <a:lnTo>
                  <a:pt x="0" y="51303"/>
                </a:lnTo>
                <a:lnTo>
                  <a:pt x="1039" y="266861"/>
                </a:lnTo>
                <a:lnTo>
                  <a:pt x="24277" y="300152"/>
                </a:lnTo>
                <a:lnTo>
                  <a:pt x="51303" y="307847"/>
                </a:lnTo>
                <a:lnTo>
                  <a:pt x="1358045" y="306808"/>
                </a:lnTo>
                <a:lnTo>
                  <a:pt x="1391336" y="283564"/>
                </a:lnTo>
                <a:lnTo>
                  <a:pt x="1399031" y="256544"/>
                </a:lnTo>
                <a:lnTo>
                  <a:pt x="1397992" y="40986"/>
                </a:lnTo>
                <a:lnTo>
                  <a:pt x="1374748" y="7695"/>
                </a:lnTo>
                <a:lnTo>
                  <a:pt x="1347728" y="0"/>
                </a:lnTo>
                <a:close/>
              </a:path>
            </a:pathLst>
          </a:custGeom>
          <a:solidFill>
            <a:srgbClr val="39A8DC"/>
          </a:solidFill>
        </p:spPr>
        <p:txBody>
          <a:bodyPr wrap="square" lIns="0" tIns="0" rIns="0" bIns="0" rtlCol="0"/>
          <a:lstStyle/>
          <a:p>
            <a:endParaRPr>
              <a:solidFill>
                <a:prstClr val="black"/>
              </a:solidFill>
            </a:endParaRPr>
          </a:p>
        </p:txBody>
      </p:sp>
      <p:sp>
        <p:nvSpPr>
          <p:cNvPr id="18" name="object 18"/>
          <p:cNvSpPr/>
          <p:nvPr/>
        </p:nvSpPr>
        <p:spPr>
          <a:xfrm>
            <a:off x="508254" y="4077462"/>
            <a:ext cx="1399540" cy="307975"/>
          </a:xfrm>
          <a:custGeom>
            <a:avLst/>
            <a:gdLst/>
            <a:ahLst/>
            <a:cxnLst/>
            <a:rect l="l" t="t" r="r" b="b"/>
            <a:pathLst>
              <a:path w="1399539" h="307975">
                <a:moveTo>
                  <a:pt x="0" y="51303"/>
                </a:moveTo>
                <a:lnTo>
                  <a:pt x="16456" y="13661"/>
                </a:lnTo>
                <a:lnTo>
                  <a:pt x="1347728" y="0"/>
                </a:lnTo>
                <a:lnTo>
                  <a:pt x="1362011" y="2018"/>
                </a:lnTo>
                <a:lnTo>
                  <a:pt x="1393307" y="27747"/>
                </a:lnTo>
                <a:lnTo>
                  <a:pt x="1399031" y="256544"/>
                </a:lnTo>
                <a:lnTo>
                  <a:pt x="1397013" y="270827"/>
                </a:lnTo>
                <a:lnTo>
                  <a:pt x="1371284" y="302123"/>
                </a:lnTo>
                <a:lnTo>
                  <a:pt x="51303" y="307847"/>
                </a:lnTo>
                <a:lnTo>
                  <a:pt x="37015" y="305829"/>
                </a:lnTo>
                <a:lnTo>
                  <a:pt x="5722" y="280100"/>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19" name="object 19"/>
          <p:cNvSpPr txBox="1"/>
          <p:nvPr/>
        </p:nvSpPr>
        <p:spPr>
          <a:xfrm>
            <a:off x="643537" y="4152087"/>
            <a:ext cx="1125855" cy="184666"/>
          </a:xfrm>
          <a:prstGeom prst="rect">
            <a:avLst/>
          </a:prstGeom>
        </p:spPr>
        <p:txBody>
          <a:bodyPr vert="horz" wrap="square" lIns="0" tIns="0" rIns="0" bIns="0" rtlCol="0">
            <a:spAutoFit/>
          </a:bodyPr>
          <a:lstStyle/>
          <a:p>
            <a:pPr marL="12701"/>
            <a:r>
              <a:rPr sz="1200" spc="-11" dirty="0">
                <a:solidFill>
                  <a:srgbClr val="FFFFFF"/>
                </a:solidFill>
                <a:latin typeface="Arial"/>
                <a:cs typeface="Arial"/>
              </a:rPr>
              <a:t>Sa</a:t>
            </a:r>
            <a:r>
              <a:rPr sz="1200" spc="5" dirty="0">
                <a:solidFill>
                  <a:srgbClr val="FFFFFF"/>
                </a:solidFill>
                <a:latin typeface="Arial"/>
                <a:cs typeface="Arial"/>
              </a:rPr>
              <a:t>m</a:t>
            </a:r>
            <a:r>
              <a:rPr sz="1200" dirty="0">
                <a:solidFill>
                  <a:srgbClr val="FFFFFF"/>
                </a:solidFill>
                <a:latin typeface="Arial"/>
                <a:cs typeface="Arial"/>
              </a:rPr>
              <a:t>p</a:t>
            </a:r>
            <a:r>
              <a:rPr sz="1200" spc="-5" dirty="0">
                <a:solidFill>
                  <a:srgbClr val="FFFFFF"/>
                </a:solidFill>
                <a:latin typeface="Arial"/>
                <a:cs typeface="Arial"/>
              </a:rPr>
              <a:t>l</a:t>
            </a:r>
            <a:r>
              <a:rPr sz="1200" spc="-11" dirty="0">
                <a:solidFill>
                  <a:srgbClr val="FFFFFF"/>
                </a:solidFill>
                <a:latin typeface="Arial"/>
                <a:cs typeface="Arial"/>
              </a:rPr>
              <a:t>eAn</a:t>
            </a:r>
            <a:r>
              <a:rPr sz="1200" dirty="0">
                <a:solidFill>
                  <a:srgbClr val="FFFFFF"/>
                </a:solidFill>
                <a:latin typeface="Arial"/>
                <a:cs typeface="Arial"/>
              </a:rPr>
              <a:t>d</a:t>
            </a:r>
            <a:r>
              <a:rPr sz="1200" spc="-15" dirty="0">
                <a:solidFill>
                  <a:srgbClr val="FFFFFF"/>
                </a:solidFill>
                <a:latin typeface="Arial"/>
                <a:cs typeface="Arial"/>
              </a:rPr>
              <a:t>H</a:t>
            </a:r>
            <a:r>
              <a:rPr sz="1200" dirty="0">
                <a:solidFill>
                  <a:srgbClr val="FFFFFF"/>
                </a:solidFill>
                <a:latin typeface="Arial"/>
                <a:cs typeface="Arial"/>
              </a:rPr>
              <a:t>o</a:t>
            </a:r>
            <a:r>
              <a:rPr sz="1200" spc="-5" dirty="0">
                <a:solidFill>
                  <a:srgbClr val="FFFFFF"/>
                </a:solidFill>
                <a:latin typeface="Arial"/>
                <a:cs typeface="Arial"/>
              </a:rPr>
              <a:t>ld</a:t>
            </a:r>
            <a:endParaRPr sz="1200">
              <a:solidFill>
                <a:prstClr val="black"/>
              </a:solidFill>
              <a:latin typeface="Arial"/>
              <a:cs typeface="Arial"/>
            </a:endParaRPr>
          </a:p>
        </p:txBody>
      </p:sp>
      <p:sp>
        <p:nvSpPr>
          <p:cNvPr id="20" name="object 20"/>
          <p:cNvSpPr/>
          <p:nvPr/>
        </p:nvSpPr>
        <p:spPr>
          <a:xfrm>
            <a:off x="493013" y="4499610"/>
            <a:ext cx="1430020" cy="307975"/>
          </a:xfrm>
          <a:custGeom>
            <a:avLst/>
            <a:gdLst/>
            <a:ahLst/>
            <a:cxnLst/>
            <a:rect l="l" t="t" r="r" b="b"/>
            <a:pathLst>
              <a:path w="1430020" h="307975">
                <a:moveTo>
                  <a:pt x="1378208" y="0"/>
                </a:moveTo>
                <a:lnTo>
                  <a:pt x="40983" y="1039"/>
                </a:lnTo>
                <a:lnTo>
                  <a:pt x="7692" y="24283"/>
                </a:lnTo>
                <a:lnTo>
                  <a:pt x="0" y="51303"/>
                </a:lnTo>
                <a:lnTo>
                  <a:pt x="1039" y="266861"/>
                </a:lnTo>
                <a:lnTo>
                  <a:pt x="24277" y="300152"/>
                </a:lnTo>
                <a:lnTo>
                  <a:pt x="51303" y="307847"/>
                </a:lnTo>
                <a:lnTo>
                  <a:pt x="1388525" y="306808"/>
                </a:lnTo>
                <a:lnTo>
                  <a:pt x="1421816" y="283564"/>
                </a:lnTo>
                <a:lnTo>
                  <a:pt x="1429511" y="256544"/>
                </a:lnTo>
                <a:lnTo>
                  <a:pt x="1428472" y="40986"/>
                </a:lnTo>
                <a:lnTo>
                  <a:pt x="1405228" y="7695"/>
                </a:lnTo>
                <a:lnTo>
                  <a:pt x="1378208" y="0"/>
                </a:lnTo>
                <a:close/>
              </a:path>
            </a:pathLst>
          </a:custGeom>
          <a:solidFill>
            <a:srgbClr val="39A8DC"/>
          </a:solidFill>
        </p:spPr>
        <p:txBody>
          <a:bodyPr wrap="square" lIns="0" tIns="0" rIns="0" bIns="0" rtlCol="0"/>
          <a:lstStyle/>
          <a:p>
            <a:endParaRPr>
              <a:solidFill>
                <a:prstClr val="black"/>
              </a:solidFill>
            </a:endParaRPr>
          </a:p>
        </p:txBody>
      </p:sp>
      <p:sp>
        <p:nvSpPr>
          <p:cNvPr id="21" name="object 21"/>
          <p:cNvSpPr/>
          <p:nvPr/>
        </p:nvSpPr>
        <p:spPr>
          <a:xfrm>
            <a:off x="493013" y="4499610"/>
            <a:ext cx="1430020" cy="307975"/>
          </a:xfrm>
          <a:custGeom>
            <a:avLst/>
            <a:gdLst/>
            <a:ahLst/>
            <a:cxnLst/>
            <a:rect l="l" t="t" r="r" b="b"/>
            <a:pathLst>
              <a:path w="1430020" h="307975">
                <a:moveTo>
                  <a:pt x="0" y="51303"/>
                </a:moveTo>
                <a:lnTo>
                  <a:pt x="16456" y="13661"/>
                </a:lnTo>
                <a:lnTo>
                  <a:pt x="1378208" y="0"/>
                </a:lnTo>
                <a:lnTo>
                  <a:pt x="1392491" y="2018"/>
                </a:lnTo>
                <a:lnTo>
                  <a:pt x="1423787" y="27747"/>
                </a:lnTo>
                <a:lnTo>
                  <a:pt x="1429511" y="256544"/>
                </a:lnTo>
                <a:lnTo>
                  <a:pt x="1427493" y="270827"/>
                </a:lnTo>
                <a:lnTo>
                  <a:pt x="1401764" y="302123"/>
                </a:lnTo>
                <a:lnTo>
                  <a:pt x="51303" y="307847"/>
                </a:lnTo>
                <a:lnTo>
                  <a:pt x="37015" y="305829"/>
                </a:lnTo>
                <a:lnTo>
                  <a:pt x="5722" y="280100"/>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22" name="object 22"/>
          <p:cNvSpPr txBox="1"/>
          <p:nvPr/>
        </p:nvSpPr>
        <p:spPr>
          <a:xfrm>
            <a:off x="705415" y="4573601"/>
            <a:ext cx="1002030" cy="184666"/>
          </a:xfrm>
          <a:prstGeom prst="rect">
            <a:avLst/>
          </a:prstGeom>
        </p:spPr>
        <p:txBody>
          <a:bodyPr vert="horz" wrap="square" lIns="0" tIns="0" rIns="0" bIns="0" rtlCol="0">
            <a:spAutoFit/>
          </a:bodyPr>
          <a:lstStyle/>
          <a:p>
            <a:pPr marL="12701"/>
            <a:r>
              <a:rPr sz="1200" spc="-51" dirty="0">
                <a:solidFill>
                  <a:srgbClr val="FFFFFF"/>
                </a:solidFill>
                <a:latin typeface="Arial"/>
                <a:cs typeface="Arial"/>
              </a:rPr>
              <a:t>T</a:t>
            </a:r>
            <a:r>
              <a:rPr sz="1200" dirty="0">
                <a:solidFill>
                  <a:srgbClr val="FFFFFF"/>
                </a:solidFill>
                <a:latin typeface="Arial"/>
                <a:cs typeface="Arial"/>
              </a:rPr>
              <a:t>r</a:t>
            </a:r>
            <a:r>
              <a:rPr sz="1200" spc="-11" dirty="0">
                <a:solidFill>
                  <a:srgbClr val="FFFFFF"/>
                </a:solidFill>
                <a:latin typeface="Arial"/>
                <a:cs typeface="Arial"/>
              </a:rPr>
              <a:t>igg</a:t>
            </a:r>
            <a:r>
              <a:rPr sz="1200" dirty="0">
                <a:solidFill>
                  <a:srgbClr val="FFFFFF"/>
                </a:solidFill>
                <a:latin typeface="Arial"/>
                <a:cs typeface="Arial"/>
              </a:rPr>
              <a:t>er</a:t>
            </a:r>
            <a:r>
              <a:rPr sz="1200" spc="31" dirty="0">
                <a:solidFill>
                  <a:srgbClr val="FFFFFF"/>
                </a:solidFill>
                <a:latin typeface="Times New Roman"/>
                <a:cs typeface="Times New Roman"/>
              </a:rPr>
              <a:t> </a:t>
            </a:r>
            <a:r>
              <a:rPr sz="1200" dirty="0">
                <a:solidFill>
                  <a:srgbClr val="FFFFFF"/>
                </a:solidFill>
                <a:latin typeface="Arial"/>
                <a:cs typeface="Arial"/>
              </a:rPr>
              <a:t>source</a:t>
            </a:r>
            <a:endParaRPr sz="1200">
              <a:solidFill>
                <a:prstClr val="black"/>
              </a:solidFill>
              <a:latin typeface="Arial"/>
              <a:cs typeface="Arial"/>
            </a:endParaRPr>
          </a:p>
        </p:txBody>
      </p:sp>
      <p:sp>
        <p:nvSpPr>
          <p:cNvPr id="23" name="object 23"/>
          <p:cNvSpPr/>
          <p:nvPr/>
        </p:nvSpPr>
        <p:spPr>
          <a:xfrm>
            <a:off x="508254" y="4918710"/>
            <a:ext cx="1414780" cy="307975"/>
          </a:xfrm>
          <a:custGeom>
            <a:avLst/>
            <a:gdLst/>
            <a:ahLst/>
            <a:cxnLst/>
            <a:rect l="l" t="t" r="r" b="b"/>
            <a:pathLst>
              <a:path w="1414780" h="307975">
                <a:moveTo>
                  <a:pt x="1362968" y="0"/>
                </a:moveTo>
                <a:lnTo>
                  <a:pt x="40983" y="1039"/>
                </a:lnTo>
                <a:lnTo>
                  <a:pt x="7692" y="24283"/>
                </a:lnTo>
                <a:lnTo>
                  <a:pt x="0" y="51303"/>
                </a:lnTo>
                <a:lnTo>
                  <a:pt x="1039" y="266861"/>
                </a:lnTo>
                <a:lnTo>
                  <a:pt x="24277" y="300152"/>
                </a:lnTo>
                <a:lnTo>
                  <a:pt x="51303" y="307847"/>
                </a:lnTo>
                <a:lnTo>
                  <a:pt x="1373285" y="306808"/>
                </a:lnTo>
                <a:lnTo>
                  <a:pt x="1406576" y="283564"/>
                </a:lnTo>
                <a:lnTo>
                  <a:pt x="1414271" y="256544"/>
                </a:lnTo>
                <a:lnTo>
                  <a:pt x="1413232" y="40986"/>
                </a:lnTo>
                <a:lnTo>
                  <a:pt x="1389988" y="7695"/>
                </a:lnTo>
                <a:lnTo>
                  <a:pt x="1362968" y="0"/>
                </a:lnTo>
                <a:close/>
              </a:path>
            </a:pathLst>
          </a:custGeom>
          <a:solidFill>
            <a:srgbClr val="39A8DC"/>
          </a:solidFill>
        </p:spPr>
        <p:txBody>
          <a:bodyPr wrap="square" lIns="0" tIns="0" rIns="0" bIns="0" rtlCol="0"/>
          <a:lstStyle/>
          <a:p>
            <a:endParaRPr>
              <a:solidFill>
                <a:prstClr val="black"/>
              </a:solidFill>
            </a:endParaRPr>
          </a:p>
        </p:txBody>
      </p:sp>
      <p:sp>
        <p:nvSpPr>
          <p:cNvPr id="24" name="object 24"/>
          <p:cNvSpPr/>
          <p:nvPr/>
        </p:nvSpPr>
        <p:spPr>
          <a:xfrm>
            <a:off x="508254" y="4918710"/>
            <a:ext cx="1414780" cy="307975"/>
          </a:xfrm>
          <a:custGeom>
            <a:avLst/>
            <a:gdLst/>
            <a:ahLst/>
            <a:cxnLst/>
            <a:rect l="l" t="t" r="r" b="b"/>
            <a:pathLst>
              <a:path w="1414780" h="307975">
                <a:moveTo>
                  <a:pt x="0" y="51303"/>
                </a:moveTo>
                <a:lnTo>
                  <a:pt x="16456" y="13661"/>
                </a:lnTo>
                <a:lnTo>
                  <a:pt x="1362968" y="0"/>
                </a:lnTo>
                <a:lnTo>
                  <a:pt x="1377251" y="2018"/>
                </a:lnTo>
                <a:lnTo>
                  <a:pt x="1408547" y="27747"/>
                </a:lnTo>
                <a:lnTo>
                  <a:pt x="1414271" y="256544"/>
                </a:lnTo>
                <a:lnTo>
                  <a:pt x="1412253" y="270827"/>
                </a:lnTo>
                <a:lnTo>
                  <a:pt x="1386524" y="302123"/>
                </a:lnTo>
                <a:lnTo>
                  <a:pt x="51303" y="307847"/>
                </a:lnTo>
                <a:lnTo>
                  <a:pt x="37015" y="305829"/>
                </a:lnTo>
                <a:lnTo>
                  <a:pt x="5722" y="280100"/>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25" name="object 25"/>
          <p:cNvSpPr txBox="1"/>
          <p:nvPr/>
        </p:nvSpPr>
        <p:spPr>
          <a:xfrm>
            <a:off x="757838" y="4993590"/>
            <a:ext cx="915035" cy="184666"/>
          </a:xfrm>
          <a:prstGeom prst="rect">
            <a:avLst/>
          </a:prstGeom>
        </p:spPr>
        <p:txBody>
          <a:bodyPr vert="horz" wrap="square" lIns="0" tIns="0" rIns="0" bIns="0" rtlCol="0">
            <a:spAutoFit/>
          </a:bodyPr>
          <a:lstStyle/>
          <a:p>
            <a:pPr marL="12701"/>
            <a:r>
              <a:rPr sz="1200" spc="-11" dirty="0">
                <a:solidFill>
                  <a:srgbClr val="FFFFFF"/>
                </a:solidFill>
                <a:latin typeface="Arial"/>
                <a:cs typeface="Arial"/>
              </a:rPr>
              <a:t>O</a:t>
            </a:r>
            <a:r>
              <a:rPr sz="1200" spc="-5" dirty="0">
                <a:solidFill>
                  <a:srgbClr val="FFFFFF"/>
                </a:solidFill>
                <a:latin typeface="Arial"/>
                <a:cs typeface="Arial"/>
              </a:rPr>
              <a:t>utp</a:t>
            </a:r>
            <a:r>
              <a:rPr sz="1200" dirty="0">
                <a:solidFill>
                  <a:srgbClr val="FFFFFF"/>
                </a:solidFill>
                <a:latin typeface="Arial"/>
                <a:cs typeface="Arial"/>
              </a:rPr>
              <a:t>u</a:t>
            </a:r>
            <a:r>
              <a:rPr sz="1200" spc="-5" dirty="0">
                <a:solidFill>
                  <a:srgbClr val="FFFFFF"/>
                </a:solidFill>
                <a:latin typeface="Arial"/>
                <a:cs typeface="Arial"/>
              </a:rPr>
              <a:t>t</a:t>
            </a:r>
            <a:r>
              <a:rPr sz="1200" spc="11" dirty="0">
                <a:solidFill>
                  <a:srgbClr val="FFFFFF"/>
                </a:solidFill>
                <a:latin typeface="Times New Roman"/>
                <a:cs typeface="Times New Roman"/>
              </a:rPr>
              <a:t> </a:t>
            </a:r>
            <a:r>
              <a:rPr sz="1200" dirty="0">
                <a:solidFill>
                  <a:srgbClr val="FFFFFF"/>
                </a:solidFill>
                <a:latin typeface="Arial"/>
                <a:cs typeface="Arial"/>
              </a:rPr>
              <a:t>bu</a:t>
            </a:r>
            <a:r>
              <a:rPr sz="1200" spc="-15" dirty="0">
                <a:solidFill>
                  <a:srgbClr val="FFFFFF"/>
                </a:solidFill>
                <a:latin typeface="Arial"/>
                <a:cs typeface="Arial"/>
              </a:rPr>
              <a:t>f</a:t>
            </a:r>
            <a:r>
              <a:rPr sz="1200" dirty="0">
                <a:solidFill>
                  <a:srgbClr val="FFFFFF"/>
                </a:solidFill>
                <a:latin typeface="Arial"/>
                <a:cs typeface="Arial"/>
              </a:rPr>
              <a:t>f</a:t>
            </a:r>
            <a:r>
              <a:rPr sz="1200" spc="-11" dirty="0">
                <a:solidFill>
                  <a:srgbClr val="FFFFFF"/>
                </a:solidFill>
                <a:latin typeface="Arial"/>
                <a:cs typeface="Arial"/>
              </a:rPr>
              <a:t>e</a:t>
            </a:r>
            <a:r>
              <a:rPr sz="1200" dirty="0">
                <a:solidFill>
                  <a:srgbClr val="FFFFFF"/>
                </a:solidFill>
                <a:latin typeface="Arial"/>
                <a:cs typeface="Arial"/>
              </a:rPr>
              <a:t>r</a:t>
            </a:r>
            <a:endParaRPr sz="1200">
              <a:solidFill>
                <a:prstClr val="black"/>
              </a:solidFill>
              <a:latin typeface="Arial"/>
              <a:cs typeface="Arial"/>
            </a:endParaRPr>
          </a:p>
        </p:txBody>
      </p:sp>
      <p:sp>
        <p:nvSpPr>
          <p:cNvPr id="26" name="object 26"/>
          <p:cNvSpPr/>
          <p:nvPr/>
        </p:nvSpPr>
        <p:spPr>
          <a:xfrm>
            <a:off x="508254" y="5339334"/>
            <a:ext cx="1414780" cy="372110"/>
          </a:xfrm>
          <a:custGeom>
            <a:avLst/>
            <a:gdLst/>
            <a:ahLst/>
            <a:cxnLst/>
            <a:rect l="l" t="t" r="r" b="b"/>
            <a:pathLst>
              <a:path w="1414780" h="372110">
                <a:moveTo>
                  <a:pt x="1352300" y="0"/>
                </a:moveTo>
                <a:lnTo>
                  <a:pt x="48947" y="1368"/>
                </a:lnTo>
                <a:lnTo>
                  <a:pt x="13985" y="22729"/>
                </a:lnTo>
                <a:lnTo>
                  <a:pt x="0" y="61971"/>
                </a:lnTo>
                <a:lnTo>
                  <a:pt x="1371" y="322908"/>
                </a:lnTo>
                <a:lnTo>
                  <a:pt x="22758" y="357870"/>
                </a:lnTo>
                <a:lnTo>
                  <a:pt x="61971" y="371855"/>
                </a:lnTo>
                <a:lnTo>
                  <a:pt x="1365344" y="370484"/>
                </a:lnTo>
                <a:lnTo>
                  <a:pt x="1400308" y="349097"/>
                </a:lnTo>
                <a:lnTo>
                  <a:pt x="1414271" y="309884"/>
                </a:lnTo>
                <a:lnTo>
                  <a:pt x="1412903" y="48927"/>
                </a:lnTo>
                <a:lnTo>
                  <a:pt x="1391542" y="13963"/>
                </a:lnTo>
                <a:lnTo>
                  <a:pt x="1352300" y="0"/>
                </a:lnTo>
                <a:close/>
              </a:path>
            </a:pathLst>
          </a:custGeom>
          <a:solidFill>
            <a:srgbClr val="39A8DC"/>
          </a:solidFill>
        </p:spPr>
        <p:txBody>
          <a:bodyPr wrap="square" lIns="0" tIns="0" rIns="0" bIns="0" rtlCol="0"/>
          <a:lstStyle/>
          <a:p>
            <a:endParaRPr>
              <a:solidFill>
                <a:prstClr val="black"/>
              </a:solidFill>
            </a:endParaRPr>
          </a:p>
        </p:txBody>
      </p:sp>
      <p:sp>
        <p:nvSpPr>
          <p:cNvPr id="27" name="object 27"/>
          <p:cNvSpPr/>
          <p:nvPr/>
        </p:nvSpPr>
        <p:spPr>
          <a:xfrm>
            <a:off x="508254" y="5339334"/>
            <a:ext cx="1414780" cy="372110"/>
          </a:xfrm>
          <a:custGeom>
            <a:avLst/>
            <a:gdLst/>
            <a:ahLst/>
            <a:cxnLst/>
            <a:rect l="l" t="t" r="r" b="b"/>
            <a:pathLst>
              <a:path w="1414780" h="372110">
                <a:moveTo>
                  <a:pt x="0" y="61971"/>
                </a:moveTo>
                <a:lnTo>
                  <a:pt x="13985" y="22729"/>
                </a:lnTo>
                <a:lnTo>
                  <a:pt x="48947" y="1368"/>
                </a:lnTo>
                <a:lnTo>
                  <a:pt x="1352300" y="0"/>
                </a:lnTo>
                <a:lnTo>
                  <a:pt x="1366726" y="1679"/>
                </a:lnTo>
                <a:lnTo>
                  <a:pt x="1401162" y="23797"/>
                </a:lnTo>
                <a:lnTo>
                  <a:pt x="1414271" y="309884"/>
                </a:lnTo>
                <a:lnTo>
                  <a:pt x="1412592" y="324288"/>
                </a:lnTo>
                <a:lnTo>
                  <a:pt x="1390474" y="358725"/>
                </a:lnTo>
                <a:lnTo>
                  <a:pt x="61971" y="371855"/>
                </a:lnTo>
                <a:lnTo>
                  <a:pt x="47567" y="370172"/>
                </a:lnTo>
                <a:lnTo>
                  <a:pt x="13130" y="348028"/>
                </a:lnTo>
                <a:lnTo>
                  <a:pt x="0" y="61971"/>
                </a:lnTo>
                <a:close/>
              </a:path>
            </a:pathLst>
          </a:custGeom>
          <a:ln w="25907">
            <a:solidFill>
              <a:srgbClr val="277AA0"/>
            </a:solidFill>
          </a:ln>
        </p:spPr>
        <p:txBody>
          <a:bodyPr wrap="square" lIns="0" tIns="0" rIns="0" bIns="0" rtlCol="0"/>
          <a:lstStyle/>
          <a:p>
            <a:endParaRPr>
              <a:solidFill>
                <a:prstClr val="black"/>
              </a:solidFill>
            </a:endParaRPr>
          </a:p>
        </p:txBody>
      </p:sp>
      <p:sp>
        <p:nvSpPr>
          <p:cNvPr id="28" name="object 28"/>
          <p:cNvSpPr txBox="1"/>
          <p:nvPr/>
        </p:nvSpPr>
        <p:spPr>
          <a:xfrm>
            <a:off x="680411" y="5446218"/>
            <a:ext cx="1068706"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Inte</a:t>
            </a:r>
            <a:r>
              <a:rPr sz="1200" dirty="0">
                <a:solidFill>
                  <a:srgbClr val="FFFFFF"/>
                </a:solidFill>
                <a:latin typeface="Arial"/>
                <a:cs typeface="Arial"/>
              </a:rPr>
              <a:t>rconn</a:t>
            </a:r>
            <a:r>
              <a:rPr sz="1200" spc="-11" dirty="0">
                <a:solidFill>
                  <a:srgbClr val="FFFFFF"/>
                </a:solidFill>
                <a:latin typeface="Arial"/>
                <a:cs typeface="Arial"/>
              </a:rPr>
              <a:t>e</a:t>
            </a:r>
            <a:r>
              <a:rPr sz="1200" dirty="0">
                <a:solidFill>
                  <a:srgbClr val="FFFFFF"/>
                </a:solidFill>
                <a:latin typeface="Arial"/>
                <a:cs typeface="Arial"/>
              </a:rPr>
              <a:t>cti</a:t>
            </a:r>
            <a:r>
              <a:rPr sz="1200" spc="-11" dirty="0">
                <a:solidFill>
                  <a:srgbClr val="FFFFFF"/>
                </a:solidFill>
                <a:latin typeface="Arial"/>
                <a:cs typeface="Arial"/>
              </a:rPr>
              <a:t>o</a:t>
            </a:r>
            <a:r>
              <a:rPr sz="1200" dirty="0">
                <a:solidFill>
                  <a:srgbClr val="FFFFFF"/>
                </a:solidFill>
                <a:latin typeface="Arial"/>
                <a:cs typeface="Arial"/>
              </a:rPr>
              <a:t>n</a:t>
            </a:r>
            <a:endParaRPr sz="1200">
              <a:solidFill>
                <a:prstClr val="black"/>
              </a:solidFill>
              <a:latin typeface="Arial"/>
              <a:cs typeface="Arial"/>
            </a:endParaRPr>
          </a:p>
        </p:txBody>
      </p:sp>
      <p:sp>
        <p:nvSpPr>
          <p:cNvPr id="29" name="object 29"/>
          <p:cNvSpPr/>
          <p:nvPr/>
        </p:nvSpPr>
        <p:spPr>
          <a:xfrm>
            <a:off x="2391917" y="4057651"/>
            <a:ext cx="3154680" cy="307975"/>
          </a:xfrm>
          <a:custGeom>
            <a:avLst/>
            <a:gdLst/>
            <a:ahLst/>
            <a:cxnLst/>
            <a:rect l="l" t="t" r="r" b="b"/>
            <a:pathLst>
              <a:path w="3154679" h="307975">
                <a:moveTo>
                  <a:pt x="3103382" y="0"/>
                </a:moveTo>
                <a:lnTo>
                  <a:pt x="40986" y="1039"/>
                </a:lnTo>
                <a:lnTo>
                  <a:pt x="7695" y="24283"/>
                </a:lnTo>
                <a:lnTo>
                  <a:pt x="0" y="51303"/>
                </a:lnTo>
                <a:lnTo>
                  <a:pt x="1039" y="266861"/>
                </a:lnTo>
                <a:lnTo>
                  <a:pt x="24283" y="300152"/>
                </a:lnTo>
                <a:lnTo>
                  <a:pt x="51303" y="307847"/>
                </a:lnTo>
                <a:lnTo>
                  <a:pt x="3113695" y="306808"/>
                </a:lnTo>
                <a:lnTo>
                  <a:pt x="3146986" y="283566"/>
                </a:lnTo>
                <a:lnTo>
                  <a:pt x="3154679" y="256544"/>
                </a:lnTo>
                <a:lnTo>
                  <a:pt x="3153641" y="40990"/>
                </a:lnTo>
                <a:lnTo>
                  <a:pt x="3130403" y="7695"/>
                </a:lnTo>
                <a:lnTo>
                  <a:pt x="3103382" y="0"/>
                </a:lnTo>
                <a:close/>
              </a:path>
            </a:pathLst>
          </a:custGeom>
          <a:solidFill>
            <a:srgbClr val="BACC00"/>
          </a:solidFill>
        </p:spPr>
        <p:txBody>
          <a:bodyPr wrap="square" lIns="0" tIns="0" rIns="0" bIns="0" rtlCol="0"/>
          <a:lstStyle/>
          <a:p>
            <a:endParaRPr>
              <a:solidFill>
                <a:prstClr val="black"/>
              </a:solidFill>
            </a:endParaRPr>
          </a:p>
        </p:txBody>
      </p:sp>
      <p:sp>
        <p:nvSpPr>
          <p:cNvPr id="30" name="object 30"/>
          <p:cNvSpPr/>
          <p:nvPr/>
        </p:nvSpPr>
        <p:spPr>
          <a:xfrm>
            <a:off x="2391917" y="4057651"/>
            <a:ext cx="3154680" cy="307975"/>
          </a:xfrm>
          <a:custGeom>
            <a:avLst/>
            <a:gdLst/>
            <a:ahLst/>
            <a:cxnLst/>
            <a:rect l="l" t="t" r="r" b="b"/>
            <a:pathLst>
              <a:path w="3154679" h="307975">
                <a:moveTo>
                  <a:pt x="0" y="51303"/>
                </a:moveTo>
                <a:lnTo>
                  <a:pt x="16460" y="13661"/>
                </a:lnTo>
                <a:lnTo>
                  <a:pt x="3103382" y="0"/>
                </a:lnTo>
                <a:lnTo>
                  <a:pt x="3117667" y="2018"/>
                </a:lnTo>
                <a:lnTo>
                  <a:pt x="3148958" y="27750"/>
                </a:lnTo>
                <a:lnTo>
                  <a:pt x="3154679" y="256544"/>
                </a:lnTo>
                <a:lnTo>
                  <a:pt x="3152661" y="270828"/>
                </a:lnTo>
                <a:lnTo>
                  <a:pt x="3126935" y="302124"/>
                </a:lnTo>
                <a:lnTo>
                  <a:pt x="51303" y="307847"/>
                </a:lnTo>
                <a:lnTo>
                  <a:pt x="37020" y="305829"/>
                </a:lnTo>
                <a:lnTo>
                  <a:pt x="5724" y="280100"/>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1" name="object 31"/>
          <p:cNvSpPr txBox="1"/>
          <p:nvPr/>
        </p:nvSpPr>
        <p:spPr>
          <a:xfrm>
            <a:off x="2646429" y="4116262"/>
            <a:ext cx="2638424"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S</a:t>
            </a:r>
            <a:r>
              <a:rPr sz="1500" dirty="0">
                <a:solidFill>
                  <a:srgbClr val="FFFFFF"/>
                </a:solidFill>
                <a:latin typeface="Arial"/>
                <a:cs typeface="Arial"/>
              </a:rPr>
              <a:t>amp</a:t>
            </a:r>
            <a:r>
              <a:rPr sz="1500" spc="-5" dirty="0">
                <a:solidFill>
                  <a:srgbClr val="FFFFFF"/>
                </a:solidFill>
                <a:latin typeface="Arial"/>
                <a:cs typeface="Arial"/>
              </a:rPr>
              <a:t>l</a:t>
            </a:r>
            <a:r>
              <a:rPr sz="1500" dirty="0">
                <a:solidFill>
                  <a:srgbClr val="FFFFFF"/>
                </a:solidFill>
                <a:latin typeface="Arial"/>
                <a:cs typeface="Arial"/>
              </a:rPr>
              <a:t>e</a:t>
            </a:r>
            <a:r>
              <a:rPr sz="1500" spc="40" dirty="0">
                <a:solidFill>
                  <a:srgbClr val="FFFFFF"/>
                </a:solidFill>
                <a:latin typeface="Times New Roman"/>
                <a:cs typeface="Times New Roman"/>
              </a:rPr>
              <a:t> </a:t>
            </a:r>
            <a:r>
              <a:rPr sz="1500" dirty="0">
                <a:solidFill>
                  <a:srgbClr val="FFFFFF"/>
                </a:solidFill>
                <a:latin typeface="Arial"/>
                <a:cs typeface="Arial"/>
              </a:rPr>
              <a:t>and</a:t>
            </a:r>
            <a:r>
              <a:rPr sz="1500" spc="35" dirty="0">
                <a:solidFill>
                  <a:srgbClr val="FFFFFF"/>
                </a:solidFill>
                <a:latin typeface="Times New Roman"/>
                <a:cs typeface="Times New Roman"/>
              </a:rPr>
              <a:t> </a:t>
            </a:r>
            <a:r>
              <a:rPr sz="1500" spc="-5" dirty="0">
                <a:solidFill>
                  <a:srgbClr val="FFFFFF"/>
                </a:solidFill>
                <a:latin typeface="Arial"/>
                <a:cs typeface="Arial"/>
              </a:rPr>
              <a:t>Ho</a:t>
            </a:r>
            <a:r>
              <a:rPr sz="1500" dirty="0">
                <a:solidFill>
                  <a:srgbClr val="FFFFFF"/>
                </a:solidFill>
                <a:latin typeface="Arial"/>
                <a:cs typeface="Arial"/>
              </a:rPr>
              <a:t>ld</a:t>
            </a:r>
            <a:r>
              <a:rPr sz="1500" spc="45" dirty="0">
                <a:solidFill>
                  <a:srgbClr val="FFFFFF"/>
                </a:solidFill>
                <a:latin typeface="Times New Roman"/>
                <a:cs typeface="Times New Roman"/>
              </a:rPr>
              <a:t> </a:t>
            </a:r>
            <a:r>
              <a:rPr sz="1500" spc="5" dirty="0">
                <a:solidFill>
                  <a:srgbClr val="FFFFFF"/>
                </a:solidFill>
                <a:latin typeface="Arial"/>
                <a:cs typeface="Arial"/>
              </a:rPr>
              <a:t>c</a:t>
            </a:r>
            <a:r>
              <a:rPr sz="1500" dirty="0">
                <a:solidFill>
                  <a:srgbClr val="FFFFFF"/>
                </a:solidFill>
                <a:latin typeface="Arial"/>
                <a:cs typeface="Arial"/>
              </a:rPr>
              <a:t>onfigur</a:t>
            </a:r>
            <a:r>
              <a:rPr sz="1500" spc="5" dirty="0">
                <a:solidFill>
                  <a:srgbClr val="FFFFFF"/>
                </a:solidFill>
                <a:latin typeface="Arial"/>
                <a:cs typeface="Arial"/>
              </a:rPr>
              <a:t>a</a:t>
            </a:r>
            <a:r>
              <a:rPr sz="1500" dirty="0">
                <a:solidFill>
                  <a:srgbClr val="FFFFFF"/>
                </a:solidFill>
                <a:latin typeface="Arial"/>
                <a:cs typeface="Arial"/>
              </a:rPr>
              <a:t>tion</a:t>
            </a:r>
            <a:endParaRPr sz="1500">
              <a:solidFill>
                <a:prstClr val="black"/>
              </a:solidFill>
              <a:latin typeface="Arial"/>
              <a:cs typeface="Arial"/>
            </a:endParaRPr>
          </a:p>
        </p:txBody>
      </p:sp>
      <p:sp>
        <p:nvSpPr>
          <p:cNvPr id="32" name="object 32"/>
          <p:cNvSpPr/>
          <p:nvPr/>
        </p:nvSpPr>
        <p:spPr>
          <a:xfrm>
            <a:off x="2399539" y="4498086"/>
            <a:ext cx="2585085" cy="306704"/>
          </a:xfrm>
          <a:custGeom>
            <a:avLst/>
            <a:gdLst/>
            <a:ahLst/>
            <a:cxnLst/>
            <a:rect l="l" t="t" r="r" b="b"/>
            <a:pathLst>
              <a:path w="2585085" h="306704">
                <a:moveTo>
                  <a:pt x="2533649" y="0"/>
                </a:moveTo>
                <a:lnTo>
                  <a:pt x="41123" y="965"/>
                </a:lnTo>
                <a:lnTo>
                  <a:pt x="7724" y="24041"/>
                </a:lnTo>
                <a:lnTo>
                  <a:pt x="0" y="51053"/>
                </a:lnTo>
                <a:lnTo>
                  <a:pt x="965" y="265200"/>
                </a:lnTo>
                <a:lnTo>
                  <a:pt x="24041" y="298599"/>
                </a:lnTo>
                <a:lnTo>
                  <a:pt x="51053" y="306323"/>
                </a:lnTo>
                <a:lnTo>
                  <a:pt x="2543580" y="305358"/>
                </a:lnTo>
                <a:lnTo>
                  <a:pt x="2576979" y="282282"/>
                </a:lnTo>
                <a:lnTo>
                  <a:pt x="2584703" y="255269"/>
                </a:lnTo>
                <a:lnTo>
                  <a:pt x="2583738" y="41123"/>
                </a:lnTo>
                <a:lnTo>
                  <a:pt x="2560661" y="7724"/>
                </a:lnTo>
                <a:lnTo>
                  <a:pt x="2533649" y="0"/>
                </a:lnTo>
                <a:close/>
              </a:path>
            </a:pathLst>
          </a:custGeom>
          <a:solidFill>
            <a:srgbClr val="BACC00"/>
          </a:solidFill>
        </p:spPr>
        <p:txBody>
          <a:bodyPr wrap="square" lIns="0" tIns="0" rIns="0" bIns="0" rtlCol="0"/>
          <a:lstStyle/>
          <a:p>
            <a:endParaRPr>
              <a:solidFill>
                <a:prstClr val="black"/>
              </a:solidFill>
            </a:endParaRPr>
          </a:p>
        </p:txBody>
      </p:sp>
      <p:sp>
        <p:nvSpPr>
          <p:cNvPr id="33" name="object 33"/>
          <p:cNvSpPr/>
          <p:nvPr/>
        </p:nvSpPr>
        <p:spPr>
          <a:xfrm>
            <a:off x="2399539" y="4498086"/>
            <a:ext cx="2585085" cy="306704"/>
          </a:xfrm>
          <a:custGeom>
            <a:avLst/>
            <a:gdLst/>
            <a:ahLst/>
            <a:cxnLst/>
            <a:rect l="l" t="t" r="r" b="b"/>
            <a:pathLst>
              <a:path w="2585085" h="306704">
                <a:moveTo>
                  <a:pt x="0" y="51053"/>
                </a:moveTo>
                <a:lnTo>
                  <a:pt x="16521" y="13451"/>
                </a:lnTo>
                <a:lnTo>
                  <a:pt x="2533649" y="0"/>
                </a:lnTo>
                <a:lnTo>
                  <a:pt x="2547937" y="2026"/>
                </a:lnTo>
                <a:lnTo>
                  <a:pt x="2579134" y="27845"/>
                </a:lnTo>
                <a:lnTo>
                  <a:pt x="2584703" y="255269"/>
                </a:lnTo>
                <a:lnTo>
                  <a:pt x="2582677" y="269557"/>
                </a:lnTo>
                <a:lnTo>
                  <a:pt x="2556858" y="300755"/>
                </a:lnTo>
                <a:lnTo>
                  <a:pt x="51053" y="306323"/>
                </a:lnTo>
                <a:lnTo>
                  <a:pt x="36766" y="304297"/>
                </a:lnTo>
                <a:lnTo>
                  <a:pt x="5568" y="278478"/>
                </a:lnTo>
                <a:lnTo>
                  <a:pt x="0" y="51053"/>
                </a:lnTo>
                <a:close/>
              </a:path>
            </a:pathLst>
          </a:custGeom>
          <a:ln w="25907">
            <a:solidFill>
              <a:srgbClr val="889400"/>
            </a:solidFill>
          </a:ln>
        </p:spPr>
        <p:txBody>
          <a:bodyPr wrap="square" lIns="0" tIns="0" rIns="0" bIns="0" rtlCol="0"/>
          <a:lstStyle/>
          <a:p>
            <a:endParaRPr>
              <a:solidFill>
                <a:prstClr val="black"/>
              </a:solidFill>
            </a:endParaRPr>
          </a:p>
        </p:txBody>
      </p:sp>
      <p:sp>
        <p:nvSpPr>
          <p:cNvPr id="34" name="object 34"/>
          <p:cNvSpPr txBox="1"/>
          <p:nvPr/>
        </p:nvSpPr>
        <p:spPr>
          <a:xfrm>
            <a:off x="2626872" y="4555810"/>
            <a:ext cx="2125344"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E</a:t>
            </a:r>
            <a:r>
              <a:rPr sz="1500" spc="-20" dirty="0">
                <a:solidFill>
                  <a:srgbClr val="FFFFFF"/>
                </a:solidFill>
                <a:latin typeface="Arial"/>
                <a:cs typeface="Arial"/>
              </a:rPr>
              <a:t>x</a:t>
            </a:r>
            <a:r>
              <a:rPr sz="1500" spc="-5" dirty="0">
                <a:solidFill>
                  <a:srgbClr val="FFFFFF"/>
                </a:solidFill>
                <a:latin typeface="Arial"/>
                <a:cs typeface="Arial"/>
              </a:rPr>
              <a:t>te</a:t>
            </a:r>
            <a:r>
              <a:rPr sz="1500" dirty="0">
                <a:solidFill>
                  <a:srgbClr val="FFFFFF"/>
                </a:solidFill>
                <a:latin typeface="Arial"/>
                <a:cs typeface="Arial"/>
              </a:rPr>
              <a:t>r</a:t>
            </a:r>
            <a:r>
              <a:rPr sz="1500" spc="5" dirty="0">
                <a:solidFill>
                  <a:srgbClr val="FFFFFF"/>
                </a:solidFill>
                <a:latin typeface="Arial"/>
                <a:cs typeface="Arial"/>
              </a:rPr>
              <a:t>n</a:t>
            </a:r>
            <a:r>
              <a:rPr sz="1500" dirty="0">
                <a:solidFill>
                  <a:srgbClr val="FFFFFF"/>
                </a:solidFill>
                <a:latin typeface="Arial"/>
                <a:cs typeface="Arial"/>
              </a:rPr>
              <a:t>al</a:t>
            </a:r>
            <a:r>
              <a:rPr sz="1500" spc="45" dirty="0">
                <a:solidFill>
                  <a:srgbClr val="FFFFFF"/>
                </a:solidFill>
                <a:latin typeface="Times New Roman"/>
                <a:cs typeface="Times New Roman"/>
              </a:rPr>
              <a:t> </a:t>
            </a:r>
            <a:r>
              <a:rPr sz="1500" spc="-5" dirty="0">
                <a:solidFill>
                  <a:srgbClr val="FFFFFF"/>
                </a:solidFill>
                <a:latin typeface="Arial"/>
                <a:cs typeface="Arial"/>
              </a:rPr>
              <a:t>t</a:t>
            </a:r>
            <a:r>
              <a:rPr sz="1500" dirty="0">
                <a:solidFill>
                  <a:srgbClr val="FFFFFF"/>
                </a:solidFill>
                <a:latin typeface="Arial"/>
                <a:cs typeface="Arial"/>
              </a:rPr>
              <a:t>r</a:t>
            </a:r>
            <a:r>
              <a:rPr sz="1500" spc="-5" dirty="0">
                <a:solidFill>
                  <a:srgbClr val="FFFFFF"/>
                </a:solidFill>
                <a:latin typeface="Arial"/>
                <a:cs typeface="Arial"/>
              </a:rPr>
              <a:t>i</a:t>
            </a:r>
            <a:r>
              <a:rPr sz="1500" spc="5" dirty="0">
                <a:solidFill>
                  <a:srgbClr val="FFFFFF"/>
                </a:solidFill>
                <a:latin typeface="Arial"/>
                <a:cs typeface="Arial"/>
              </a:rPr>
              <a:t>g</a:t>
            </a:r>
            <a:r>
              <a:rPr sz="1500" dirty="0">
                <a:solidFill>
                  <a:srgbClr val="FFFFFF"/>
                </a:solidFill>
                <a:latin typeface="Arial"/>
                <a:cs typeface="Arial"/>
              </a:rPr>
              <a:t>ger</a:t>
            </a:r>
            <a:r>
              <a:rPr sz="1500" spc="11" dirty="0">
                <a:solidFill>
                  <a:srgbClr val="FFFFFF"/>
                </a:solidFill>
                <a:latin typeface="Times New Roman"/>
                <a:cs typeface="Times New Roman"/>
              </a:rPr>
              <a:t> </a:t>
            </a:r>
            <a:r>
              <a:rPr sz="1500" dirty="0">
                <a:solidFill>
                  <a:srgbClr val="FFFFFF"/>
                </a:solidFill>
                <a:latin typeface="Arial"/>
                <a:cs typeface="Arial"/>
              </a:rPr>
              <a:t>se</a:t>
            </a:r>
            <a:r>
              <a:rPr sz="1500" spc="-5" dirty="0">
                <a:solidFill>
                  <a:srgbClr val="FFFFFF"/>
                </a:solidFill>
                <a:latin typeface="Arial"/>
                <a:cs typeface="Arial"/>
              </a:rPr>
              <a:t>l</a:t>
            </a:r>
            <a:r>
              <a:rPr sz="1500" spc="5" dirty="0">
                <a:solidFill>
                  <a:srgbClr val="FFFFFF"/>
                </a:solidFill>
                <a:latin typeface="Arial"/>
                <a:cs typeface="Arial"/>
              </a:rPr>
              <a:t>e</a:t>
            </a:r>
            <a:r>
              <a:rPr sz="1500" dirty="0">
                <a:solidFill>
                  <a:srgbClr val="FFFFFF"/>
                </a:solidFill>
                <a:latin typeface="Arial"/>
                <a:cs typeface="Arial"/>
              </a:rPr>
              <a:t>ction</a:t>
            </a:r>
            <a:endParaRPr sz="1500">
              <a:solidFill>
                <a:prstClr val="black"/>
              </a:solidFill>
              <a:latin typeface="Arial"/>
              <a:cs typeface="Arial"/>
            </a:endParaRPr>
          </a:p>
        </p:txBody>
      </p:sp>
      <p:sp>
        <p:nvSpPr>
          <p:cNvPr id="35" name="object 35"/>
          <p:cNvSpPr/>
          <p:nvPr/>
        </p:nvSpPr>
        <p:spPr>
          <a:xfrm>
            <a:off x="2399539" y="4921758"/>
            <a:ext cx="3420110" cy="307975"/>
          </a:xfrm>
          <a:custGeom>
            <a:avLst/>
            <a:gdLst/>
            <a:ahLst/>
            <a:cxnLst/>
            <a:rect l="l" t="t" r="r" b="b"/>
            <a:pathLst>
              <a:path w="3420110" h="307975">
                <a:moveTo>
                  <a:pt x="3368558" y="0"/>
                </a:moveTo>
                <a:lnTo>
                  <a:pt x="40986" y="1039"/>
                </a:lnTo>
                <a:lnTo>
                  <a:pt x="7695" y="24283"/>
                </a:lnTo>
                <a:lnTo>
                  <a:pt x="0" y="51303"/>
                </a:lnTo>
                <a:lnTo>
                  <a:pt x="1039" y="266861"/>
                </a:lnTo>
                <a:lnTo>
                  <a:pt x="24283" y="300152"/>
                </a:lnTo>
                <a:lnTo>
                  <a:pt x="51303" y="307847"/>
                </a:lnTo>
                <a:lnTo>
                  <a:pt x="3378871" y="306808"/>
                </a:lnTo>
                <a:lnTo>
                  <a:pt x="3412162" y="283566"/>
                </a:lnTo>
                <a:lnTo>
                  <a:pt x="3419855" y="256544"/>
                </a:lnTo>
                <a:lnTo>
                  <a:pt x="3418817" y="40990"/>
                </a:lnTo>
                <a:lnTo>
                  <a:pt x="3395579" y="7695"/>
                </a:lnTo>
                <a:lnTo>
                  <a:pt x="3368558" y="0"/>
                </a:lnTo>
                <a:close/>
              </a:path>
            </a:pathLst>
          </a:custGeom>
          <a:solidFill>
            <a:srgbClr val="BACC00"/>
          </a:solidFill>
        </p:spPr>
        <p:txBody>
          <a:bodyPr wrap="square" lIns="0" tIns="0" rIns="0" bIns="0" rtlCol="0"/>
          <a:lstStyle/>
          <a:p>
            <a:endParaRPr>
              <a:solidFill>
                <a:prstClr val="black"/>
              </a:solidFill>
            </a:endParaRPr>
          </a:p>
        </p:txBody>
      </p:sp>
      <p:sp>
        <p:nvSpPr>
          <p:cNvPr id="36" name="object 36"/>
          <p:cNvSpPr/>
          <p:nvPr/>
        </p:nvSpPr>
        <p:spPr>
          <a:xfrm>
            <a:off x="2399539" y="4921758"/>
            <a:ext cx="3420110" cy="307975"/>
          </a:xfrm>
          <a:custGeom>
            <a:avLst/>
            <a:gdLst/>
            <a:ahLst/>
            <a:cxnLst/>
            <a:rect l="l" t="t" r="r" b="b"/>
            <a:pathLst>
              <a:path w="3420110" h="307975">
                <a:moveTo>
                  <a:pt x="0" y="51303"/>
                </a:moveTo>
                <a:lnTo>
                  <a:pt x="16460" y="13661"/>
                </a:lnTo>
                <a:lnTo>
                  <a:pt x="3368558" y="0"/>
                </a:lnTo>
                <a:lnTo>
                  <a:pt x="3382843" y="2018"/>
                </a:lnTo>
                <a:lnTo>
                  <a:pt x="3414134" y="27750"/>
                </a:lnTo>
                <a:lnTo>
                  <a:pt x="3419855" y="256544"/>
                </a:lnTo>
                <a:lnTo>
                  <a:pt x="3417837" y="270828"/>
                </a:lnTo>
                <a:lnTo>
                  <a:pt x="3392111" y="302124"/>
                </a:lnTo>
                <a:lnTo>
                  <a:pt x="51303" y="307847"/>
                </a:lnTo>
                <a:lnTo>
                  <a:pt x="37020" y="305829"/>
                </a:lnTo>
                <a:lnTo>
                  <a:pt x="5724" y="280100"/>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37" name="object 37"/>
          <p:cNvSpPr txBox="1"/>
          <p:nvPr/>
        </p:nvSpPr>
        <p:spPr>
          <a:xfrm>
            <a:off x="2642746" y="4981006"/>
            <a:ext cx="2926080"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E</a:t>
            </a:r>
            <a:r>
              <a:rPr sz="1500" dirty="0">
                <a:solidFill>
                  <a:srgbClr val="FFFFFF"/>
                </a:solidFill>
                <a:latin typeface="Arial"/>
                <a:cs typeface="Arial"/>
              </a:rPr>
              <a:t>nab</a:t>
            </a:r>
            <a:r>
              <a:rPr sz="1500" spc="-5" dirty="0">
                <a:solidFill>
                  <a:srgbClr val="FFFFFF"/>
                </a:solidFill>
                <a:latin typeface="Arial"/>
                <a:cs typeface="Arial"/>
              </a:rPr>
              <a:t>l</a:t>
            </a:r>
            <a:r>
              <a:rPr sz="1500" spc="5" dirty="0">
                <a:solidFill>
                  <a:srgbClr val="FFFFFF"/>
                </a:solidFill>
                <a:latin typeface="Arial"/>
                <a:cs typeface="Arial"/>
              </a:rPr>
              <a:t>e</a:t>
            </a:r>
            <a:r>
              <a:rPr sz="1500" spc="-5" dirty="0">
                <a:solidFill>
                  <a:srgbClr val="FFFFFF"/>
                </a:solidFill>
                <a:latin typeface="Arial"/>
                <a:cs typeface="Arial"/>
              </a:rPr>
              <a:t>/di</a:t>
            </a:r>
            <a:r>
              <a:rPr sz="1500" spc="5" dirty="0">
                <a:solidFill>
                  <a:srgbClr val="FFFFFF"/>
                </a:solidFill>
                <a:latin typeface="Arial"/>
                <a:cs typeface="Arial"/>
              </a:rPr>
              <a:t>s</a:t>
            </a:r>
            <a:r>
              <a:rPr sz="1500" dirty="0">
                <a:solidFill>
                  <a:srgbClr val="FFFFFF"/>
                </a:solidFill>
                <a:latin typeface="Arial"/>
                <a:cs typeface="Arial"/>
              </a:rPr>
              <a:t>ab</a:t>
            </a:r>
            <a:r>
              <a:rPr sz="1500" spc="-5" dirty="0">
                <a:solidFill>
                  <a:srgbClr val="FFFFFF"/>
                </a:solidFill>
                <a:latin typeface="Arial"/>
                <a:cs typeface="Arial"/>
              </a:rPr>
              <a:t>l</a:t>
            </a:r>
            <a:r>
              <a:rPr sz="1500" dirty="0">
                <a:solidFill>
                  <a:srgbClr val="FFFFFF"/>
                </a:solidFill>
                <a:latin typeface="Arial"/>
                <a:cs typeface="Arial"/>
              </a:rPr>
              <a:t>e</a:t>
            </a:r>
            <a:r>
              <a:rPr sz="1500" spc="15" dirty="0">
                <a:solidFill>
                  <a:srgbClr val="FFFFFF"/>
                </a:solidFill>
                <a:latin typeface="Times New Roman"/>
                <a:cs typeface="Times New Roman"/>
              </a:rPr>
              <a:t> </a:t>
            </a:r>
            <a:r>
              <a:rPr sz="1500" dirty="0">
                <a:solidFill>
                  <a:srgbClr val="FFFFFF"/>
                </a:solidFill>
                <a:latin typeface="Arial"/>
                <a:cs typeface="Arial"/>
              </a:rPr>
              <a:t>o</a:t>
            </a:r>
            <a:r>
              <a:rPr sz="1500" spc="-5" dirty="0">
                <a:solidFill>
                  <a:srgbClr val="FFFFFF"/>
                </a:solidFill>
                <a:latin typeface="Arial"/>
                <a:cs typeface="Arial"/>
              </a:rPr>
              <a:t>f</a:t>
            </a:r>
            <a:r>
              <a:rPr sz="1500" spc="35" dirty="0">
                <a:solidFill>
                  <a:srgbClr val="FFFFFF"/>
                </a:solidFill>
                <a:latin typeface="Times New Roman"/>
                <a:cs typeface="Times New Roman"/>
              </a:rPr>
              <a:t> </a:t>
            </a:r>
            <a:r>
              <a:rPr sz="1500" spc="-5" dirty="0">
                <a:solidFill>
                  <a:srgbClr val="FFFFFF"/>
                </a:solidFill>
                <a:latin typeface="Arial"/>
                <a:cs typeface="Arial"/>
              </a:rPr>
              <a:t>th</a:t>
            </a:r>
            <a:r>
              <a:rPr sz="1500" dirty="0">
                <a:solidFill>
                  <a:srgbClr val="FFFFFF"/>
                </a:solidFill>
                <a:latin typeface="Arial"/>
                <a:cs typeface="Arial"/>
              </a:rPr>
              <a:t>e</a:t>
            </a:r>
            <a:r>
              <a:rPr sz="1500" spc="25" dirty="0">
                <a:solidFill>
                  <a:srgbClr val="FFFFFF"/>
                </a:solidFill>
                <a:latin typeface="Times New Roman"/>
                <a:cs typeface="Times New Roman"/>
              </a:rPr>
              <a:t> </a:t>
            </a:r>
            <a:r>
              <a:rPr sz="1500" dirty="0">
                <a:solidFill>
                  <a:srgbClr val="FFFFFF"/>
                </a:solidFill>
                <a:latin typeface="Arial"/>
                <a:cs typeface="Arial"/>
              </a:rPr>
              <a:t>ou</a:t>
            </a:r>
            <a:r>
              <a:rPr sz="1500" spc="-5" dirty="0">
                <a:solidFill>
                  <a:srgbClr val="FFFFFF"/>
                </a:solidFill>
                <a:latin typeface="Arial"/>
                <a:cs typeface="Arial"/>
              </a:rPr>
              <a:t>tp</a:t>
            </a:r>
            <a:r>
              <a:rPr sz="1500" dirty="0">
                <a:solidFill>
                  <a:srgbClr val="FFFFFF"/>
                </a:solidFill>
                <a:latin typeface="Arial"/>
                <a:cs typeface="Arial"/>
              </a:rPr>
              <a:t>u</a:t>
            </a:r>
            <a:r>
              <a:rPr sz="1500" spc="-5" dirty="0">
                <a:solidFill>
                  <a:srgbClr val="FFFFFF"/>
                </a:solidFill>
                <a:latin typeface="Arial"/>
                <a:cs typeface="Arial"/>
              </a:rPr>
              <a:t>t</a:t>
            </a:r>
            <a:r>
              <a:rPr sz="1500" spc="11" dirty="0">
                <a:solidFill>
                  <a:srgbClr val="FFFFFF"/>
                </a:solidFill>
                <a:latin typeface="Times New Roman"/>
                <a:cs typeface="Times New Roman"/>
              </a:rPr>
              <a:t> </a:t>
            </a:r>
            <a:r>
              <a:rPr sz="1500" dirty="0">
                <a:solidFill>
                  <a:srgbClr val="FFFFFF"/>
                </a:solidFill>
                <a:latin typeface="Arial"/>
                <a:cs typeface="Arial"/>
              </a:rPr>
              <a:t>bu</a:t>
            </a:r>
            <a:r>
              <a:rPr sz="1500" spc="-31" dirty="0">
                <a:solidFill>
                  <a:srgbClr val="FFFFFF"/>
                </a:solidFill>
                <a:latin typeface="Arial"/>
                <a:cs typeface="Arial"/>
              </a:rPr>
              <a:t>f</a:t>
            </a:r>
            <a:r>
              <a:rPr sz="1500" spc="-5" dirty="0">
                <a:solidFill>
                  <a:srgbClr val="FFFFFF"/>
                </a:solidFill>
                <a:latin typeface="Arial"/>
                <a:cs typeface="Arial"/>
              </a:rPr>
              <a:t>fe</a:t>
            </a:r>
            <a:r>
              <a:rPr sz="1500" dirty="0">
                <a:solidFill>
                  <a:srgbClr val="FFFFFF"/>
                </a:solidFill>
                <a:latin typeface="Arial"/>
                <a:cs typeface="Arial"/>
              </a:rPr>
              <a:t>r</a:t>
            </a:r>
            <a:endParaRPr sz="1500">
              <a:solidFill>
                <a:prstClr val="black"/>
              </a:solidFill>
              <a:latin typeface="Arial"/>
              <a:cs typeface="Arial"/>
            </a:endParaRPr>
          </a:p>
        </p:txBody>
      </p:sp>
      <p:sp>
        <p:nvSpPr>
          <p:cNvPr id="38" name="object 38"/>
          <p:cNvSpPr/>
          <p:nvPr/>
        </p:nvSpPr>
        <p:spPr>
          <a:xfrm>
            <a:off x="2391917" y="5330190"/>
            <a:ext cx="4453256" cy="307975"/>
          </a:xfrm>
          <a:custGeom>
            <a:avLst/>
            <a:gdLst/>
            <a:ahLst/>
            <a:cxnLst/>
            <a:rect l="l" t="t" r="r" b="b"/>
            <a:pathLst>
              <a:path w="4453255" h="307975">
                <a:moveTo>
                  <a:pt x="4401830" y="0"/>
                </a:moveTo>
                <a:lnTo>
                  <a:pt x="40986" y="1039"/>
                </a:lnTo>
                <a:lnTo>
                  <a:pt x="7695" y="24283"/>
                </a:lnTo>
                <a:lnTo>
                  <a:pt x="0" y="51303"/>
                </a:lnTo>
                <a:lnTo>
                  <a:pt x="1039" y="266864"/>
                </a:lnTo>
                <a:lnTo>
                  <a:pt x="24283" y="300155"/>
                </a:lnTo>
                <a:lnTo>
                  <a:pt x="51303" y="307847"/>
                </a:lnTo>
                <a:lnTo>
                  <a:pt x="4412143" y="306809"/>
                </a:lnTo>
                <a:lnTo>
                  <a:pt x="4445434" y="283571"/>
                </a:lnTo>
                <a:lnTo>
                  <a:pt x="4453127" y="256544"/>
                </a:lnTo>
                <a:lnTo>
                  <a:pt x="4452089" y="40990"/>
                </a:lnTo>
                <a:lnTo>
                  <a:pt x="4428851" y="7695"/>
                </a:lnTo>
                <a:lnTo>
                  <a:pt x="4401830" y="0"/>
                </a:lnTo>
                <a:close/>
              </a:path>
            </a:pathLst>
          </a:custGeom>
          <a:solidFill>
            <a:srgbClr val="BACC00"/>
          </a:solidFill>
        </p:spPr>
        <p:txBody>
          <a:bodyPr wrap="square" lIns="0" tIns="0" rIns="0" bIns="0" rtlCol="0"/>
          <a:lstStyle/>
          <a:p>
            <a:endParaRPr>
              <a:solidFill>
                <a:prstClr val="black"/>
              </a:solidFill>
            </a:endParaRPr>
          </a:p>
        </p:txBody>
      </p:sp>
      <p:sp>
        <p:nvSpPr>
          <p:cNvPr id="39" name="object 39"/>
          <p:cNvSpPr/>
          <p:nvPr/>
        </p:nvSpPr>
        <p:spPr>
          <a:xfrm>
            <a:off x="2391917" y="5330190"/>
            <a:ext cx="4453256" cy="307975"/>
          </a:xfrm>
          <a:custGeom>
            <a:avLst/>
            <a:gdLst/>
            <a:ahLst/>
            <a:cxnLst/>
            <a:rect l="l" t="t" r="r" b="b"/>
            <a:pathLst>
              <a:path w="4453255" h="307975">
                <a:moveTo>
                  <a:pt x="0" y="51303"/>
                </a:moveTo>
                <a:lnTo>
                  <a:pt x="16460" y="13661"/>
                </a:lnTo>
                <a:lnTo>
                  <a:pt x="4401830" y="0"/>
                </a:lnTo>
                <a:lnTo>
                  <a:pt x="4416115" y="2018"/>
                </a:lnTo>
                <a:lnTo>
                  <a:pt x="4447406" y="27750"/>
                </a:lnTo>
                <a:lnTo>
                  <a:pt x="4453127" y="256544"/>
                </a:lnTo>
                <a:lnTo>
                  <a:pt x="4451109" y="270832"/>
                </a:lnTo>
                <a:lnTo>
                  <a:pt x="4425383" y="302127"/>
                </a:lnTo>
                <a:lnTo>
                  <a:pt x="51303" y="307847"/>
                </a:lnTo>
                <a:lnTo>
                  <a:pt x="37020" y="305830"/>
                </a:lnTo>
                <a:lnTo>
                  <a:pt x="5724" y="280105"/>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40" name="object 40"/>
          <p:cNvSpPr txBox="1"/>
          <p:nvPr/>
        </p:nvSpPr>
        <p:spPr>
          <a:xfrm>
            <a:off x="2550669" y="5388937"/>
            <a:ext cx="4128771"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C</a:t>
            </a:r>
            <a:r>
              <a:rPr sz="1500" dirty="0">
                <a:solidFill>
                  <a:srgbClr val="FFFFFF"/>
                </a:solidFill>
                <a:latin typeface="Arial"/>
                <a:cs typeface="Arial"/>
              </a:rPr>
              <a:t>onnection</a:t>
            </a:r>
            <a:r>
              <a:rPr sz="1500" spc="20" dirty="0">
                <a:solidFill>
                  <a:srgbClr val="FFFFFF"/>
                </a:solidFill>
                <a:latin typeface="Times New Roman"/>
                <a:cs typeface="Times New Roman"/>
              </a:rPr>
              <a:t> </a:t>
            </a:r>
            <a:r>
              <a:rPr sz="1500" dirty="0">
                <a:solidFill>
                  <a:srgbClr val="FFFFFF"/>
                </a:solidFill>
                <a:latin typeface="Arial"/>
                <a:cs typeface="Arial"/>
              </a:rPr>
              <a:t>of</a:t>
            </a:r>
            <a:r>
              <a:rPr sz="1500" spc="20" dirty="0">
                <a:solidFill>
                  <a:srgbClr val="FFFFFF"/>
                </a:solidFill>
                <a:latin typeface="Times New Roman"/>
                <a:cs typeface="Times New Roman"/>
              </a:rPr>
              <a:t> </a:t>
            </a:r>
            <a:r>
              <a:rPr sz="1500" spc="-5" dirty="0">
                <a:solidFill>
                  <a:srgbClr val="FFFFFF"/>
                </a:solidFill>
                <a:latin typeface="Arial"/>
                <a:cs typeface="Arial"/>
              </a:rPr>
              <a:t>D</a:t>
            </a:r>
            <a:r>
              <a:rPr sz="1500" spc="-11" dirty="0">
                <a:solidFill>
                  <a:srgbClr val="FFFFFF"/>
                </a:solidFill>
                <a:latin typeface="Arial"/>
                <a:cs typeface="Arial"/>
              </a:rPr>
              <a:t>A</a:t>
            </a:r>
            <a:r>
              <a:rPr sz="1500" dirty="0">
                <a:solidFill>
                  <a:srgbClr val="FFFFFF"/>
                </a:solidFill>
                <a:latin typeface="Arial"/>
                <a:cs typeface="Arial"/>
              </a:rPr>
              <a:t>C</a:t>
            </a:r>
            <a:r>
              <a:rPr sz="1500" spc="51" dirty="0">
                <a:solidFill>
                  <a:srgbClr val="FFFFFF"/>
                </a:solidFill>
                <a:latin typeface="Times New Roman"/>
                <a:cs typeface="Times New Roman"/>
              </a:rPr>
              <a:t> </a:t>
            </a:r>
            <a:r>
              <a:rPr sz="1500" dirty="0">
                <a:solidFill>
                  <a:srgbClr val="FFFFFF"/>
                </a:solidFill>
                <a:latin typeface="Arial"/>
                <a:cs typeface="Arial"/>
              </a:rPr>
              <a:t>out</a:t>
            </a:r>
            <a:r>
              <a:rPr sz="1500" spc="5" dirty="0">
                <a:solidFill>
                  <a:srgbClr val="FFFFFF"/>
                </a:solidFill>
                <a:latin typeface="Arial"/>
                <a:cs typeface="Arial"/>
              </a:rPr>
              <a:t>p</a:t>
            </a:r>
            <a:r>
              <a:rPr sz="1500" dirty="0">
                <a:solidFill>
                  <a:srgbClr val="FFFFFF"/>
                </a:solidFill>
                <a:latin typeface="Arial"/>
                <a:cs typeface="Arial"/>
              </a:rPr>
              <a:t>ut</a:t>
            </a:r>
            <a:r>
              <a:rPr sz="1500" spc="20" dirty="0">
                <a:solidFill>
                  <a:srgbClr val="FFFFFF"/>
                </a:solidFill>
                <a:latin typeface="Times New Roman"/>
                <a:cs typeface="Times New Roman"/>
              </a:rPr>
              <a:t> </a:t>
            </a:r>
            <a:r>
              <a:rPr sz="1500" dirty="0">
                <a:solidFill>
                  <a:srgbClr val="FFFFFF"/>
                </a:solidFill>
                <a:latin typeface="Arial"/>
                <a:cs typeface="Arial"/>
              </a:rPr>
              <a:t>to</a:t>
            </a:r>
            <a:r>
              <a:rPr sz="1500" spc="25" dirty="0">
                <a:solidFill>
                  <a:srgbClr val="FFFFFF"/>
                </a:solidFill>
                <a:latin typeface="Times New Roman"/>
                <a:cs typeface="Times New Roman"/>
              </a:rPr>
              <a:t> </a:t>
            </a:r>
            <a:r>
              <a:rPr sz="1500" spc="-5" dirty="0">
                <a:solidFill>
                  <a:srgbClr val="FFFFFF"/>
                </a:solidFill>
                <a:latin typeface="Arial"/>
                <a:cs typeface="Arial"/>
              </a:rPr>
              <a:t>i</a:t>
            </a:r>
            <a:r>
              <a:rPr sz="1500" spc="5" dirty="0">
                <a:solidFill>
                  <a:srgbClr val="FFFFFF"/>
                </a:solidFill>
                <a:latin typeface="Arial"/>
                <a:cs typeface="Arial"/>
              </a:rPr>
              <a:t>n</a:t>
            </a:r>
            <a:r>
              <a:rPr sz="1500" dirty="0">
                <a:solidFill>
                  <a:srgbClr val="FFFFFF"/>
                </a:solidFill>
                <a:latin typeface="Arial"/>
                <a:cs typeface="Arial"/>
              </a:rPr>
              <a:t>t</a:t>
            </a:r>
            <a:r>
              <a:rPr sz="1500" spc="5" dirty="0">
                <a:solidFill>
                  <a:srgbClr val="FFFFFF"/>
                </a:solidFill>
                <a:latin typeface="Arial"/>
                <a:cs typeface="Arial"/>
              </a:rPr>
              <a:t>e</a:t>
            </a:r>
            <a:r>
              <a:rPr sz="1500" dirty="0">
                <a:solidFill>
                  <a:srgbClr val="FFFFFF"/>
                </a:solidFill>
                <a:latin typeface="Arial"/>
                <a:cs typeface="Arial"/>
              </a:rPr>
              <a:t>r</a:t>
            </a:r>
            <a:r>
              <a:rPr sz="1500" spc="5" dirty="0">
                <a:solidFill>
                  <a:srgbClr val="FFFFFF"/>
                </a:solidFill>
                <a:latin typeface="Arial"/>
                <a:cs typeface="Arial"/>
              </a:rPr>
              <a:t>n</a:t>
            </a:r>
            <a:r>
              <a:rPr sz="1500" dirty="0">
                <a:solidFill>
                  <a:srgbClr val="FFFFFF"/>
                </a:solidFill>
                <a:latin typeface="Arial"/>
                <a:cs typeface="Arial"/>
              </a:rPr>
              <a:t>al</a:t>
            </a:r>
            <a:r>
              <a:rPr sz="1500" spc="20" dirty="0">
                <a:solidFill>
                  <a:srgbClr val="FFFFFF"/>
                </a:solidFill>
                <a:latin typeface="Times New Roman"/>
                <a:cs typeface="Times New Roman"/>
              </a:rPr>
              <a:t> </a:t>
            </a:r>
            <a:r>
              <a:rPr sz="1500" dirty="0">
                <a:solidFill>
                  <a:srgbClr val="FFFFFF"/>
                </a:solidFill>
                <a:latin typeface="Arial"/>
                <a:cs typeface="Arial"/>
              </a:rPr>
              <a:t>peripher</a:t>
            </a:r>
            <a:r>
              <a:rPr sz="1500" spc="5" dirty="0">
                <a:solidFill>
                  <a:srgbClr val="FFFFFF"/>
                </a:solidFill>
                <a:latin typeface="Arial"/>
                <a:cs typeface="Arial"/>
              </a:rPr>
              <a:t>a</a:t>
            </a:r>
            <a:r>
              <a:rPr sz="1500" spc="-5" dirty="0">
                <a:solidFill>
                  <a:srgbClr val="FFFFFF"/>
                </a:solidFill>
                <a:latin typeface="Arial"/>
                <a:cs typeface="Arial"/>
              </a:rPr>
              <a:t>ls</a:t>
            </a:r>
            <a:endParaRPr sz="1500">
              <a:solidFill>
                <a:prstClr val="black"/>
              </a:solidFill>
              <a:latin typeface="Arial"/>
              <a:cs typeface="Arial"/>
            </a:endParaRPr>
          </a:p>
        </p:txBody>
      </p:sp>
      <p:sp>
        <p:nvSpPr>
          <p:cNvPr id="41" name="object 41"/>
          <p:cNvSpPr/>
          <p:nvPr/>
        </p:nvSpPr>
        <p:spPr>
          <a:xfrm>
            <a:off x="2375154" y="5807203"/>
            <a:ext cx="2769235" cy="835660"/>
          </a:xfrm>
          <a:custGeom>
            <a:avLst/>
            <a:gdLst/>
            <a:ahLst/>
            <a:cxnLst/>
            <a:rect l="l" t="t" r="r" b="b"/>
            <a:pathLst>
              <a:path w="2769235" h="835659">
                <a:moveTo>
                  <a:pt x="2629905" y="0"/>
                </a:moveTo>
                <a:lnTo>
                  <a:pt x="131803" y="193"/>
                </a:lnTo>
                <a:lnTo>
                  <a:pt x="89906" y="8983"/>
                </a:lnTo>
                <a:lnTo>
                  <a:pt x="53695" y="29356"/>
                </a:lnTo>
                <a:lnTo>
                  <a:pt x="25252" y="59233"/>
                </a:lnTo>
                <a:lnTo>
                  <a:pt x="6660" y="96539"/>
                </a:lnTo>
                <a:lnTo>
                  <a:pt x="0" y="139196"/>
                </a:lnTo>
                <a:lnTo>
                  <a:pt x="193" y="703352"/>
                </a:lnTo>
                <a:lnTo>
                  <a:pt x="8987" y="745260"/>
                </a:lnTo>
                <a:lnTo>
                  <a:pt x="29367" y="781471"/>
                </a:lnTo>
                <a:lnTo>
                  <a:pt x="59249" y="809909"/>
                </a:lnTo>
                <a:lnTo>
                  <a:pt x="96553" y="828495"/>
                </a:lnTo>
                <a:lnTo>
                  <a:pt x="139196" y="835151"/>
                </a:lnTo>
                <a:lnTo>
                  <a:pt x="2637303" y="834958"/>
                </a:lnTo>
                <a:lnTo>
                  <a:pt x="2679198" y="826167"/>
                </a:lnTo>
                <a:lnTo>
                  <a:pt x="2715409" y="805793"/>
                </a:lnTo>
                <a:lnTo>
                  <a:pt x="2743853" y="775916"/>
                </a:lnTo>
                <a:lnTo>
                  <a:pt x="2762447" y="738611"/>
                </a:lnTo>
                <a:lnTo>
                  <a:pt x="2769107" y="695955"/>
                </a:lnTo>
                <a:lnTo>
                  <a:pt x="2768914" y="131795"/>
                </a:lnTo>
                <a:lnTo>
                  <a:pt x="2760117" y="89887"/>
                </a:lnTo>
                <a:lnTo>
                  <a:pt x="2739735" y="53677"/>
                </a:lnTo>
                <a:lnTo>
                  <a:pt x="2709851" y="25241"/>
                </a:lnTo>
                <a:lnTo>
                  <a:pt x="2672546" y="6656"/>
                </a:lnTo>
                <a:lnTo>
                  <a:pt x="2629905" y="0"/>
                </a:lnTo>
                <a:close/>
              </a:path>
            </a:pathLst>
          </a:custGeom>
          <a:solidFill>
            <a:srgbClr val="BACC00"/>
          </a:solidFill>
        </p:spPr>
        <p:txBody>
          <a:bodyPr wrap="square" lIns="0" tIns="0" rIns="0" bIns="0" rtlCol="0"/>
          <a:lstStyle/>
          <a:p>
            <a:endParaRPr>
              <a:solidFill>
                <a:prstClr val="black"/>
              </a:solidFill>
            </a:endParaRPr>
          </a:p>
        </p:txBody>
      </p:sp>
      <p:sp>
        <p:nvSpPr>
          <p:cNvPr id="42" name="object 42"/>
          <p:cNvSpPr/>
          <p:nvPr/>
        </p:nvSpPr>
        <p:spPr>
          <a:xfrm>
            <a:off x="2375154" y="5807203"/>
            <a:ext cx="2769235" cy="835660"/>
          </a:xfrm>
          <a:custGeom>
            <a:avLst/>
            <a:gdLst/>
            <a:ahLst/>
            <a:cxnLst/>
            <a:rect l="l" t="t" r="r" b="b"/>
            <a:pathLst>
              <a:path w="2769235" h="835659">
                <a:moveTo>
                  <a:pt x="0" y="139196"/>
                </a:moveTo>
                <a:lnTo>
                  <a:pt x="6660" y="96539"/>
                </a:lnTo>
                <a:lnTo>
                  <a:pt x="25252" y="59233"/>
                </a:lnTo>
                <a:lnTo>
                  <a:pt x="53695" y="29356"/>
                </a:lnTo>
                <a:lnTo>
                  <a:pt x="89906" y="8983"/>
                </a:lnTo>
                <a:lnTo>
                  <a:pt x="131803" y="193"/>
                </a:lnTo>
                <a:lnTo>
                  <a:pt x="2629905" y="0"/>
                </a:lnTo>
                <a:lnTo>
                  <a:pt x="2644583" y="765"/>
                </a:lnTo>
                <a:lnTo>
                  <a:pt x="2685677" y="11628"/>
                </a:lnTo>
                <a:lnTo>
                  <a:pt x="2720739" y="33728"/>
                </a:lnTo>
                <a:lnTo>
                  <a:pt x="2747688" y="64986"/>
                </a:lnTo>
                <a:lnTo>
                  <a:pt x="2764440" y="103326"/>
                </a:lnTo>
                <a:lnTo>
                  <a:pt x="2769107" y="695955"/>
                </a:lnTo>
                <a:lnTo>
                  <a:pt x="2768342" y="710640"/>
                </a:lnTo>
                <a:lnTo>
                  <a:pt x="2757472" y="751743"/>
                </a:lnTo>
                <a:lnTo>
                  <a:pt x="2735363" y="786803"/>
                </a:lnTo>
                <a:lnTo>
                  <a:pt x="2704099" y="813743"/>
                </a:lnTo>
                <a:lnTo>
                  <a:pt x="2665762" y="830487"/>
                </a:lnTo>
                <a:lnTo>
                  <a:pt x="139196" y="835151"/>
                </a:lnTo>
                <a:lnTo>
                  <a:pt x="124517" y="834386"/>
                </a:lnTo>
                <a:lnTo>
                  <a:pt x="83422" y="823522"/>
                </a:lnTo>
                <a:lnTo>
                  <a:pt x="48361" y="801422"/>
                </a:lnTo>
                <a:lnTo>
                  <a:pt x="21415" y="770162"/>
                </a:lnTo>
                <a:lnTo>
                  <a:pt x="4666" y="731821"/>
                </a:lnTo>
                <a:lnTo>
                  <a:pt x="0" y="139196"/>
                </a:lnTo>
                <a:close/>
              </a:path>
            </a:pathLst>
          </a:custGeom>
          <a:ln w="25907">
            <a:solidFill>
              <a:srgbClr val="889400"/>
            </a:solidFill>
          </a:ln>
        </p:spPr>
        <p:txBody>
          <a:bodyPr wrap="square" lIns="0" tIns="0" rIns="0" bIns="0" rtlCol="0"/>
          <a:lstStyle/>
          <a:p>
            <a:endParaRPr>
              <a:solidFill>
                <a:prstClr val="black"/>
              </a:solidFill>
            </a:endParaRPr>
          </a:p>
        </p:txBody>
      </p:sp>
      <p:sp>
        <p:nvSpPr>
          <p:cNvPr id="43" name="object 43"/>
          <p:cNvSpPr txBox="1"/>
          <p:nvPr/>
        </p:nvSpPr>
        <p:spPr>
          <a:xfrm>
            <a:off x="407606" y="1431988"/>
            <a:ext cx="10992485" cy="830997"/>
          </a:xfrm>
          <a:prstGeom prst="rect">
            <a:avLst/>
          </a:prstGeom>
        </p:spPr>
        <p:txBody>
          <a:bodyPr vert="horz" wrap="square" lIns="0" tIns="0" rIns="0" bIns="0" rtlCol="0">
            <a:spAutoFit/>
          </a:bodyPr>
          <a:lstStyle/>
          <a:p>
            <a:pPr marL="12701" marR="5081" algn="just">
              <a:spcBef>
                <a:spcPts val="1160"/>
              </a:spcBef>
            </a:pPr>
            <a:r>
              <a:rPr spc="-5" dirty="0" smtClean="0">
                <a:solidFill>
                  <a:prstClr val="black"/>
                </a:solidFill>
                <a:latin typeface="Arial"/>
                <a:cs typeface="Arial"/>
              </a:rPr>
              <a:t>Th</a:t>
            </a:r>
            <a:r>
              <a:rPr spc="-11" dirty="0" smtClean="0">
                <a:solidFill>
                  <a:prstClr val="black"/>
                </a:solidFill>
                <a:latin typeface="Arial"/>
                <a:cs typeface="Arial"/>
              </a:rPr>
              <a:t>e</a:t>
            </a:r>
            <a:r>
              <a:rPr dirty="0" smtClean="0">
                <a:solidFill>
                  <a:prstClr val="black"/>
                </a:solidFill>
                <a:latin typeface="Arial"/>
                <a:cs typeface="Arial"/>
              </a:rPr>
              <a:t>se</a:t>
            </a:r>
            <a:r>
              <a:rPr spc="145" dirty="0" smtClean="0">
                <a:solidFill>
                  <a:prstClr val="black"/>
                </a:solidFill>
                <a:latin typeface="Times New Roman"/>
                <a:cs typeface="Times New Roman"/>
              </a:rPr>
              <a:t> </a:t>
            </a:r>
            <a:r>
              <a:rPr spc="-11" dirty="0">
                <a:solidFill>
                  <a:prstClr val="black"/>
                </a:solidFill>
                <a:latin typeface="Arial"/>
                <a:cs typeface="Arial"/>
              </a:rPr>
              <a:t>structu</a:t>
            </a:r>
            <a:r>
              <a:rPr spc="-25" dirty="0">
                <a:solidFill>
                  <a:prstClr val="black"/>
                </a:solidFill>
                <a:latin typeface="Arial"/>
                <a:cs typeface="Arial"/>
              </a:rPr>
              <a:t>r</a:t>
            </a:r>
            <a:r>
              <a:rPr spc="-5" dirty="0">
                <a:solidFill>
                  <a:prstClr val="black"/>
                </a:solidFill>
                <a:latin typeface="Arial"/>
                <a:cs typeface="Arial"/>
              </a:rPr>
              <a:t>e</a:t>
            </a:r>
            <a:r>
              <a:rPr dirty="0">
                <a:solidFill>
                  <a:prstClr val="black"/>
                </a:solidFill>
                <a:latin typeface="Arial"/>
                <a:cs typeface="Arial"/>
              </a:rPr>
              <a:t>s</a:t>
            </a:r>
            <a:r>
              <a:rPr spc="145" dirty="0">
                <a:solidFill>
                  <a:prstClr val="black"/>
                </a:solidFill>
                <a:latin typeface="Times New Roman"/>
                <a:cs typeface="Times New Roman"/>
              </a:rPr>
              <a:t> </a:t>
            </a:r>
            <a:r>
              <a:rPr spc="-5" dirty="0">
                <a:solidFill>
                  <a:prstClr val="black"/>
                </a:solidFill>
                <a:latin typeface="Arial"/>
                <a:cs typeface="Arial"/>
              </a:rPr>
              <a:t>ar</a:t>
            </a:r>
            <a:r>
              <a:rPr dirty="0">
                <a:solidFill>
                  <a:prstClr val="black"/>
                </a:solidFill>
                <a:latin typeface="Arial"/>
                <a:cs typeface="Arial"/>
              </a:rPr>
              <a:t>e</a:t>
            </a:r>
            <a:r>
              <a:rPr spc="140" dirty="0">
                <a:solidFill>
                  <a:prstClr val="black"/>
                </a:solidFill>
                <a:latin typeface="Times New Roman"/>
                <a:cs typeface="Times New Roman"/>
              </a:rPr>
              <a:t> </a:t>
            </a:r>
            <a:r>
              <a:rPr spc="-5" dirty="0">
                <a:solidFill>
                  <a:prstClr val="black"/>
                </a:solidFill>
                <a:latin typeface="Arial"/>
                <a:cs typeface="Arial"/>
              </a:rPr>
              <a:t>d</a:t>
            </a:r>
            <a:r>
              <a:rPr spc="-11" dirty="0">
                <a:solidFill>
                  <a:prstClr val="black"/>
                </a:solidFill>
                <a:latin typeface="Arial"/>
                <a:cs typeface="Arial"/>
              </a:rPr>
              <a:t>e</a:t>
            </a:r>
            <a:r>
              <a:rPr dirty="0">
                <a:solidFill>
                  <a:prstClr val="black"/>
                </a:solidFill>
                <a:latin typeface="Arial"/>
                <a:cs typeface="Arial"/>
              </a:rPr>
              <a:t>fin</a:t>
            </a:r>
            <a:r>
              <a:rPr spc="-5" dirty="0">
                <a:solidFill>
                  <a:prstClr val="black"/>
                </a:solidFill>
                <a:latin typeface="Arial"/>
                <a:cs typeface="Arial"/>
              </a:rPr>
              <a:t>e</a:t>
            </a:r>
            <a:r>
              <a:rPr dirty="0">
                <a:solidFill>
                  <a:prstClr val="black"/>
                </a:solidFill>
                <a:latin typeface="Arial"/>
                <a:cs typeface="Arial"/>
              </a:rPr>
              <a:t>d</a:t>
            </a:r>
            <a:r>
              <a:rPr spc="151"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n</a:t>
            </a:r>
            <a:r>
              <a:rPr spc="145" dirty="0">
                <a:solidFill>
                  <a:prstClr val="black"/>
                </a:solidFill>
                <a:latin typeface="Times New Roman"/>
                <a:cs typeface="Times New Roman"/>
              </a:rPr>
              <a:t> </a:t>
            </a:r>
            <a:r>
              <a:rPr dirty="0">
                <a:solidFill>
                  <a:prstClr val="black"/>
                </a:solidFill>
                <a:latin typeface="Arial"/>
                <a:cs typeface="Arial"/>
              </a:rPr>
              <a:t>the</a:t>
            </a:r>
            <a:r>
              <a:rPr spc="140" dirty="0">
                <a:solidFill>
                  <a:prstClr val="black"/>
                </a:solidFill>
                <a:latin typeface="Times New Roman"/>
                <a:cs typeface="Times New Roman"/>
              </a:rPr>
              <a:t> </a:t>
            </a:r>
            <a:r>
              <a:rPr spc="-5" dirty="0">
                <a:solidFill>
                  <a:prstClr val="black"/>
                </a:solidFill>
                <a:latin typeface="Arial"/>
                <a:cs typeface="Arial"/>
              </a:rPr>
              <a:t>g</a:t>
            </a:r>
            <a:r>
              <a:rPr spc="-11" dirty="0">
                <a:solidFill>
                  <a:prstClr val="black"/>
                </a:solidFill>
                <a:latin typeface="Arial"/>
                <a:cs typeface="Arial"/>
              </a:rPr>
              <a:t>e</a:t>
            </a:r>
            <a:r>
              <a:rPr spc="5" dirty="0">
                <a:solidFill>
                  <a:prstClr val="black"/>
                </a:solidFill>
                <a:latin typeface="Arial"/>
                <a:cs typeface="Arial"/>
              </a:rPr>
              <a:t>n</a:t>
            </a:r>
            <a:r>
              <a:rPr spc="-5" dirty="0">
                <a:solidFill>
                  <a:prstClr val="black"/>
                </a:solidFill>
                <a:latin typeface="Arial"/>
                <a:cs typeface="Arial"/>
              </a:rPr>
              <a:t>er</a:t>
            </a:r>
            <a:r>
              <a:rPr spc="-11" dirty="0">
                <a:solidFill>
                  <a:prstClr val="black"/>
                </a:solidFill>
                <a:latin typeface="Arial"/>
                <a:cs typeface="Arial"/>
              </a:rPr>
              <a:t>i</a:t>
            </a:r>
            <a:r>
              <a:rPr dirty="0">
                <a:solidFill>
                  <a:prstClr val="black"/>
                </a:solidFill>
                <a:latin typeface="Arial"/>
                <a:cs typeface="Arial"/>
              </a:rPr>
              <a:t>c</a:t>
            </a:r>
            <a:r>
              <a:rPr spc="160" dirty="0">
                <a:solidFill>
                  <a:prstClr val="black"/>
                </a:solidFill>
                <a:latin typeface="Times New Roman"/>
                <a:cs typeface="Times New Roman"/>
              </a:rPr>
              <a:t> </a:t>
            </a:r>
            <a:r>
              <a:rPr spc="-5" dirty="0">
                <a:solidFill>
                  <a:prstClr val="black"/>
                </a:solidFill>
                <a:latin typeface="Arial"/>
                <a:cs typeface="Arial"/>
              </a:rPr>
              <a:t>dr</a:t>
            </a:r>
            <a:r>
              <a:rPr spc="-11" dirty="0">
                <a:solidFill>
                  <a:prstClr val="black"/>
                </a:solidFill>
                <a:latin typeface="Arial"/>
                <a:cs typeface="Arial"/>
              </a:rPr>
              <a:t>i</a:t>
            </a:r>
            <a:r>
              <a:rPr dirty="0">
                <a:solidFill>
                  <a:prstClr val="black"/>
                </a:solidFill>
                <a:latin typeface="Arial"/>
                <a:cs typeface="Arial"/>
              </a:rPr>
              <a:t>ver</a:t>
            </a:r>
            <a:r>
              <a:rPr spc="145" dirty="0">
                <a:solidFill>
                  <a:prstClr val="black"/>
                </a:solidFill>
                <a:latin typeface="Times New Roman"/>
                <a:cs typeface="Times New Roman"/>
              </a:rPr>
              <a:t> </a:t>
            </a:r>
            <a:r>
              <a:rPr spc="-5" dirty="0">
                <a:solidFill>
                  <a:prstClr val="black"/>
                </a:solidFill>
                <a:latin typeface="Arial"/>
                <a:cs typeface="Arial"/>
              </a:rPr>
              <a:t>hea</a:t>
            </a:r>
            <a:r>
              <a:rPr spc="-11" dirty="0">
                <a:solidFill>
                  <a:prstClr val="black"/>
                </a:solidFill>
                <a:latin typeface="Arial"/>
                <a:cs typeface="Arial"/>
              </a:rPr>
              <a:t>d</a:t>
            </a:r>
            <a:r>
              <a:rPr spc="-5" dirty="0">
                <a:solidFill>
                  <a:prstClr val="black"/>
                </a:solidFill>
                <a:latin typeface="Arial"/>
                <a:cs typeface="Arial"/>
              </a:rPr>
              <a:t>e</a:t>
            </a:r>
            <a:r>
              <a:rPr dirty="0">
                <a:solidFill>
                  <a:prstClr val="black"/>
                </a:solidFill>
                <a:latin typeface="Arial"/>
                <a:cs typeface="Arial"/>
              </a:rPr>
              <a:t>r</a:t>
            </a:r>
            <a:r>
              <a:rPr spc="145" dirty="0">
                <a:solidFill>
                  <a:prstClr val="black"/>
                </a:solidFill>
                <a:latin typeface="Times New Roman"/>
                <a:cs typeface="Times New Roman"/>
              </a:rPr>
              <a:t> </a:t>
            </a:r>
            <a:r>
              <a:rPr dirty="0">
                <a:solidFill>
                  <a:prstClr val="black"/>
                </a:solidFill>
                <a:latin typeface="Arial"/>
                <a:cs typeface="Arial"/>
              </a:rPr>
              <a:t>f</a:t>
            </a:r>
            <a:r>
              <a:rPr spc="11" dirty="0">
                <a:solidFill>
                  <a:prstClr val="black"/>
                </a:solidFill>
                <a:latin typeface="Arial"/>
                <a:cs typeface="Arial"/>
              </a:rPr>
              <a:t>i</a:t>
            </a:r>
            <a:r>
              <a:rPr spc="-5" dirty="0">
                <a:solidFill>
                  <a:prstClr val="black"/>
                </a:solidFill>
                <a:latin typeface="Arial"/>
                <a:cs typeface="Arial"/>
              </a:rPr>
              <a:t>l</a:t>
            </a:r>
            <a:r>
              <a:rPr dirty="0">
                <a:solidFill>
                  <a:prstClr val="black"/>
                </a:solidFill>
                <a:latin typeface="Arial"/>
                <a:cs typeface="Arial"/>
              </a:rPr>
              <a:t>e</a:t>
            </a:r>
            <a:r>
              <a:rPr spc="165" dirty="0">
                <a:solidFill>
                  <a:prstClr val="black"/>
                </a:solidFill>
                <a:latin typeface="Times New Roman"/>
                <a:cs typeface="Times New Roman"/>
              </a:rPr>
              <a:t> </a:t>
            </a:r>
            <a:r>
              <a:rPr spc="-31" dirty="0">
                <a:solidFill>
                  <a:prstClr val="black"/>
                </a:solidFill>
                <a:latin typeface="Arial"/>
                <a:cs typeface="Arial"/>
              </a:rPr>
              <a:t>w</a:t>
            </a:r>
            <a:r>
              <a:rPr spc="-5" dirty="0">
                <a:solidFill>
                  <a:prstClr val="black"/>
                </a:solidFill>
                <a:latin typeface="Arial"/>
                <a:cs typeface="Arial"/>
              </a:rPr>
              <a:t>he</a:t>
            </a:r>
            <a:r>
              <a:rPr dirty="0">
                <a:solidFill>
                  <a:prstClr val="black"/>
                </a:solidFill>
                <a:latin typeface="Arial"/>
                <a:cs typeface="Arial"/>
              </a:rPr>
              <a:t>n</a:t>
            </a:r>
            <a:r>
              <a:rPr spc="14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t</a:t>
            </a:r>
            <a:r>
              <a:rPr spc="151"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s</a:t>
            </a:r>
            <a:r>
              <a:rPr spc="151" dirty="0">
                <a:solidFill>
                  <a:prstClr val="black"/>
                </a:solidFill>
                <a:latin typeface="Times New Roman"/>
                <a:cs typeface="Times New Roman"/>
              </a:rPr>
              <a:t> </a:t>
            </a:r>
            <a:r>
              <a:rPr dirty="0">
                <a:solidFill>
                  <a:prstClr val="black"/>
                </a:solidFill>
                <a:latin typeface="Arial"/>
                <a:cs typeface="Arial"/>
              </a:rPr>
              <a:t>comm</a:t>
            </a:r>
            <a:r>
              <a:rPr spc="-11" dirty="0">
                <a:solidFill>
                  <a:prstClr val="black"/>
                </a:solidFill>
                <a:latin typeface="Arial"/>
                <a:cs typeface="Arial"/>
              </a:rPr>
              <a:t>o</a:t>
            </a:r>
            <a:r>
              <a:rPr dirty="0">
                <a:solidFill>
                  <a:prstClr val="black"/>
                </a:solidFill>
                <a:latin typeface="Arial"/>
                <a:cs typeface="Arial"/>
              </a:rPr>
              <a:t>n</a:t>
            </a:r>
            <a:r>
              <a:rPr spc="145" dirty="0">
                <a:solidFill>
                  <a:prstClr val="black"/>
                </a:solidFill>
                <a:latin typeface="Times New Roman"/>
                <a:cs typeface="Times New Roman"/>
              </a:rPr>
              <a:t> </a:t>
            </a:r>
            <a:r>
              <a:rPr spc="-11" dirty="0">
                <a:solidFill>
                  <a:prstClr val="black"/>
                </a:solidFill>
                <a:latin typeface="Arial"/>
                <a:cs typeface="Arial"/>
              </a:rPr>
              <a:t>to</a:t>
            </a:r>
            <a:r>
              <a:rPr spc="145" dirty="0">
                <a:solidFill>
                  <a:prstClr val="black"/>
                </a:solidFill>
                <a:latin typeface="Times New Roman"/>
                <a:cs typeface="Times New Roman"/>
              </a:rPr>
              <a:t> </a:t>
            </a:r>
            <a:r>
              <a:rPr spc="-5" dirty="0">
                <a:solidFill>
                  <a:prstClr val="black"/>
                </a:solidFill>
                <a:latin typeface="Arial"/>
                <a:cs typeface="Arial"/>
              </a:rPr>
              <a:t>a</a:t>
            </a:r>
            <a:r>
              <a:rPr spc="-11" dirty="0">
                <a:solidFill>
                  <a:prstClr val="black"/>
                </a:solidFill>
                <a:latin typeface="Arial"/>
                <a:cs typeface="Arial"/>
              </a:rPr>
              <a:t>l</a:t>
            </a:r>
            <a:r>
              <a:rPr dirty="0">
                <a:solidFill>
                  <a:prstClr val="black"/>
                </a:solidFill>
                <a:latin typeface="Arial"/>
                <a:cs typeface="Arial"/>
              </a:rPr>
              <a:t>l</a:t>
            </a:r>
            <a:r>
              <a:rPr spc="145" dirty="0">
                <a:solidFill>
                  <a:prstClr val="black"/>
                </a:solidFill>
                <a:latin typeface="Times New Roman"/>
                <a:cs typeface="Times New Roman"/>
              </a:rPr>
              <a:t> </a:t>
            </a:r>
            <a:r>
              <a:rPr spc="-5" dirty="0">
                <a:solidFill>
                  <a:prstClr val="black"/>
                </a:solidFill>
                <a:latin typeface="Arial"/>
                <a:cs typeface="Arial"/>
              </a:rPr>
              <a:t>par</a:t>
            </a:r>
            <a:r>
              <a:rPr dirty="0">
                <a:solidFill>
                  <a:prstClr val="black"/>
                </a:solidFill>
                <a:latin typeface="Arial"/>
                <a:cs typeface="Arial"/>
              </a:rPr>
              <a:t>t</a:t>
            </a:r>
            <a:r>
              <a:rPr spc="155" dirty="0">
                <a:solidFill>
                  <a:prstClr val="black"/>
                </a:solidFill>
                <a:latin typeface="Times New Roman"/>
                <a:cs typeface="Times New Roman"/>
              </a:rPr>
              <a:t> </a:t>
            </a:r>
            <a:r>
              <a:rPr spc="-5" dirty="0">
                <a:solidFill>
                  <a:prstClr val="black"/>
                </a:solidFill>
                <a:latin typeface="Arial"/>
                <a:cs typeface="Arial"/>
              </a:rPr>
              <a:t>n</a:t>
            </a:r>
            <a:r>
              <a:rPr spc="-11" dirty="0">
                <a:solidFill>
                  <a:prstClr val="black"/>
                </a:solidFill>
                <a:latin typeface="Arial"/>
                <a:cs typeface="Arial"/>
              </a:rPr>
              <a:t>u</a:t>
            </a:r>
            <a:r>
              <a:rPr dirty="0">
                <a:solidFill>
                  <a:prstClr val="black"/>
                </a:solidFill>
                <a:latin typeface="Arial"/>
                <a:cs typeface="Arial"/>
              </a:rPr>
              <a:t>mb</a:t>
            </a:r>
            <a:r>
              <a:rPr spc="-11" dirty="0">
                <a:solidFill>
                  <a:prstClr val="black"/>
                </a:solidFill>
                <a:latin typeface="Arial"/>
                <a:cs typeface="Arial"/>
              </a:rPr>
              <a:t>ers.</a:t>
            </a:r>
            <a:r>
              <a:rPr spc="151" dirty="0">
                <a:solidFill>
                  <a:prstClr val="black"/>
                </a:solidFill>
                <a:latin typeface="Times New Roman"/>
                <a:cs typeface="Times New Roman"/>
              </a:rPr>
              <a:t> </a:t>
            </a:r>
            <a:r>
              <a:rPr dirty="0">
                <a:solidFill>
                  <a:prstClr val="black"/>
                </a:solidFill>
                <a:latin typeface="Arial"/>
                <a:cs typeface="Arial"/>
              </a:rPr>
              <a:t>When</a:t>
            </a:r>
            <a:r>
              <a:rPr dirty="0">
                <a:solidFill>
                  <a:prstClr val="black"/>
                </a:solidFill>
                <a:latin typeface="Times New Roman"/>
                <a:cs typeface="Times New Roman"/>
              </a:rPr>
              <a:t> </a:t>
            </a:r>
            <a:r>
              <a:rPr dirty="0">
                <a:solidFill>
                  <a:prstClr val="black"/>
                </a:solidFill>
                <a:latin typeface="Arial"/>
                <a:cs typeface="Arial"/>
              </a:rPr>
              <a:t>they</a:t>
            </a:r>
            <a:r>
              <a:rPr spc="80" dirty="0">
                <a:solidFill>
                  <a:prstClr val="black"/>
                </a:solidFill>
                <a:latin typeface="Times New Roman"/>
                <a:cs typeface="Times New Roman"/>
              </a:rPr>
              <a:t> </a:t>
            </a:r>
            <a:r>
              <a:rPr dirty="0">
                <a:solidFill>
                  <a:prstClr val="black"/>
                </a:solidFill>
                <a:latin typeface="Arial"/>
                <a:cs typeface="Arial"/>
              </a:rPr>
              <a:t>c</a:t>
            </a:r>
            <a:r>
              <a:rPr spc="5" dirty="0">
                <a:solidFill>
                  <a:prstClr val="black"/>
                </a:solidFill>
                <a:latin typeface="Arial"/>
                <a:cs typeface="Arial"/>
              </a:rPr>
              <a:t>a</a:t>
            </a:r>
            <a:r>
              <a:rPr dirty="0">
                <a:solidFill>
                  <a:prstClr val="black"/>
                </a:solidFill>
                <a:latin typeface="Arial"/>
                <a:cs typeface="Arial"/>
              </a:rPr>
              <a:t>n</a:t>
            </a:r>
            <a:r>
              <a:rPr spc="100" dirty="0">
                <a:solidFill>
                  <a:prstClr val="black"/>
                </a:solidFill>
                <a:latin typeface="Times New Roman"/>
                <a:cs typeface="Times New Roman"/>
              </a:rPr>
              <a:t> </a:t>
            </a:r>
            <a:r>
              <a:rPr dirty="0">
                <a:solidFill>
                  <a:prstClr val="black"/>
                </a:solidFill>
                <a:latin typeface="Arial"/>
                <a:cs typeface="Arial"/>
              </a:rPr>
              <a:t>ch</a:t>
            </a:r>
            <a:r>
              <a:rPr spc="-11" dirty="0">
                <a:solidFill>
                  <a:prstClr val="black"/>
                </a:solidFill>
                <a:latin typeface="Arial"/>
                <a:cs typeface="Arial"/>
              </a:rPr>
              <a:t>a</a:t>
            </a:r>
            <a:r>
              <a:rPr spc="5" dirty="0">
                <a:solidFill>
                  <a:prstClr val="black"/>
                </a:solidFill>
                <a:latin typeface="Arial"/>
                <a:cs typeface="Arial"/>
              </a:rPr>
              <a:t>n</a:t>
            </a:r>
            <a:r>
              <a:rPr spc="-5" dirty="0">
                <a:solidFill>
                  <a:prstClr val="black"/>
                </a:solidFill>
                <a:latin typeface="Arial"/>
                <a:cs typeface="Arial"/>
              </a:rPr>
              <a:t>g</a:t>
            </a:r>
            <a:r>
              <a:rPr dirty="0">
                <a:solidFill>
                  <a:prstClr val="black"/>
                </a:solidFill>
                <a:latin typeface="Arial"/>
                <a:cs typeface="Arial"/>
              </a:rPr>
              <a:t>e</a:t>
            </a:r>
            <a:r>
              <a:rPr spc="91" dirty="0">
                <a:solidFill>
                  <a:prstClr val="black"/>
                </a:solidFill>
                <a:latin typeface="Times New Roman"/>
                <a:cs typeface="Times New Roman"/>
              </a:rPr>
              <a:t> </a:t>
            </a:r>
            <a:r>
              <a:rPr dirty="0">
                <a:solidFill>
                  <a:prstClr val="black"/>
                </a:solidFill>
                <a:latin typeface="Arial"/>
                <a:cs typeface="Arial"/>
              </a:rPr>
              <a:t>from</a:t>
            </a:r>
            <a:r>
              <a:rPr spc="100" dirty="0">
                <a:solidFill>
                  <a:prstClr val="black"/>
                </a:solidFill>
                <a:latin typeface="Times New Roman"/>
                <a:cs typeface="Times New Roman"/>
              </a:rPr>
              <a:t> </a:t>
            </a:r>
            <a:r>
              <a:rPr spc="-5" dirty="0">
                <a:solidFill>
                  <a:prstClr val="black"/>
                </a:solidFill>
                <a:latin typeface="Arial"/>
                <a:cs typeface="Arial"/>
              </a:rPr>
              <a:t>on</a:t>
            </a:r>
            <a:r>
              <a:rPr dirty="0">
                <a:solidFill>
                  <a:prstClr val="black"/>
                </a:solidFill>
                <a:latin typeface="Arial"/>
                <a:cs typeface="Arial"/>
              </a:rPr>
              <a:t>e</a:t>
            </a:r>
            <a:r>
              <a:rPr spc="95" dirty="0">
                <a:solidFill>
                  <a:prstClr val="black"/>
                </a:solidFill>
                <a:latin typeface="Times New Roman"/>
                <a:cs typeface="Times New Roman"/>
              </a:rPr>
              <a:t> </a:t>
            </a:r>
            <a:r>
              <a:rPr spc="-5" dirty="0">
                <a:solidFill>
                  <a:prstClr val="black"/>
                </a:solidFill>
                <a:latin typeface="Arial"/>
                <a:cs typeface="Arial"/>
              </a:rPr>
              <a:t>par</a:t>
            </a:r>
            <a:r>
              <a:rPr dirty="0">
                <a:solidFill>
                  <a:prstClr val="black"/>
                </a:solidFill>
                <a:latin typeface="Arial"/>
                <a:cs typeface="Arial"/>
              </a:rPr>
              <a:t>t</a:t>
            </a:r>
            <a:r>
              <a:rPr spc="105" dirty="0">
                <a:solidFill>
                  <a:prstClr val="black"/>
                </a:solidFill>
                <a:latin typeface="Times New Roman"/>
                <a:cs typeface="Times New Roman"/>
              </a:rPr>
              <a:t> </a:t>
            </a:r>
            <a:r>
              <a:rPr spc="-5" dirty="0">
                <a:solidFill>
                  <a:prstClr val="black"/>
                </a:solidFill>
                <a:latin typeface="Arial"/>
                <a:cs typeface="Arial"/>
              </a:rPr>
              <a:t>n</a:t>
            </a:r>
            <a:r>
              <a:rPr spc="-11" dirty="0">
                <a:solidFill>
                  <a:prstClr val="black"/>
                </a:solidFill>
                <a:latin typeface="Arial"/>
                <a:cs typeface="Arial"/>
              </a:rPr>
              <a:t>u</a:t>
            </a:r>
            <a:r>
              <a:rPr dirty="0">
                <a:solidFill>
                  <a:prstClr val="black"/>
                </a:solidFill>
                <a:latin typeface="Arial"/>
                <a:cs typeface="Arial"/>
              </a:rPr>
              <a:t>mb</a:t>
            </a:r>
            <a:r>
              <a:rPr spc="-11" dirty="0">
                <a:solidFill>
                  <a:prstClr val="black"/>
                </a:solidFill>
                <a:latin typeface="Arial"/>
                <a:cs typeface="Arial"/>
              </a:rPr>
              <a:t>e</a:t>
            </a:r>
            <a:r>
              <a:rPr dirty="0">
                <a:solidFill>
                  <a:prstClr val="black"/>
                </a:solidFill>
                <a:latin typeface="Arial"/>
                <a:cs typeface="Arial"/>
              </a:rPr>
              <a:t>r</a:t>
            </a:r>
            <a:r>
              <a:rPr spc="100" dirty="0">
                <a:solidFill>
                  <a:prstClr val="black"/>
                </a:solidFill>
                <a:latin typeface="Times New Roman"/>
                <a:cs typeface="Times New Roman"/>
              </a:rPr>
              <a:t> </a:t>
            </a:r>
            <a:r>
              <a:rPr spc="-11" dirty="0">
                <a:solidFill>
                  <a:prstClr val="black"/>
                </a:solidFill>
                <a:latin typeface="Arial"/>
                <a:cs typeface="Arial"/>
              </a:rPr>
              <a:t>to</a:t>
            </a:r>
            <a:r>
              <a:rPr spc="95" dirty="0">
                <a:solidFill>
                  <a:prstClr val="black"/>
                </a:solidFill>
                <a:latin typeface="Times New Roman"/>
                <a:cs typeface="Times New Roman"/>
              </a:rPr>
              <a:t> </a:t>
            </a:r>
            <a:r>
              <a:rPr spc="-5" dirty="0">
                <a:solidFill>
                  <a:prstClr val="black"/>
                </a:solidFill>
                <a:latin typeface="Arial"/>
                <a:cs typeface="Arial"/>
              </a:rPr>
              <a:t>a</a:t>
            </a:r>
            <a:r>
              <a:rPr spc="-11" dirty="0">
                <a:solidFill>
                  <a:prstClr val="black"/>
                </a:solidFill>
                <a:latin typeface="Arial"/>
                <a:cs typeface="Arial"/>
              </a:rPr>
              <a:t>n</a:t>
            </a:r>
            <a:r>
              <a:rPr spc="-5" dirty="0">
                <a:solidFill>
                  <a:prstClr val="black"/>
                </a:solidFill>
                <a:latin typeface="Arial"/>
                <a:cs typeface="Arial"/>
              </a:rPr>
              <a:t>ot</a:t>
            </a:r>
            <a:r>
              <a:rPr spc="-11" dirty="0">
                <a:solidFill>
                  <a:prstClr val="black"/>
                </a:solidFill>
                <a:latin typeface="Arial"/>
                <a:cs typeface="Arial"/>
              </a:rPr>
              <a:t>h</a:t>
            </a:r>
            <a:r>
              <a:rPr spc="-5" dirty="0">
                <a:solidFill>
                  <a:prstClr val="black"/>
                </a:solidFill>
                <a:latin typeface="Arial"/>
                <a:cs typeface="Arial"/>
              </a:rPr>
              <a:t>e</a:t>
            </a:r>
            <a:r>
              <a:rPr spc="-105" dirty="0">
                <a:solidFill>
                  <a:prstClr val="black"/>
                </a:solidFill>
                <a:latin typeface="Arial"/>
                <a:cs typeface="Arial"/>
              </a:rPr>
              <a:t>r</a:t>
            </a:r>
            <a:r>
              <a:rPr spc="-5" dirty="0">
                <a:solidFill>
                  <a:prstClr val="black"/>
                </a:solidFill>
                <a:latin typeface="Arial"/>
                <a:cs typeface="Arial"/>
              </a:rPr>
              <a:t>,</a:t>
            </a:r>
            <a:r>
              <a:rPr spc="105" dirty="0">
                <a:solidFill>
                  <a:prstClr val="black"/>
                </a:solidFill>
                <a:latin typeface="Times New Roman"/>
                <a:cs typeface="Times New Roman"/>
              </a:rPr>
              <a:t> </a:t>
            </a:r>
            <a:r>
              <a:rPr dirty="0">
                <a:solidFill>
                  <a:prstClr val="black"/>
                </a:solidFill>
                <a:latin typeface="Arial"/>
                <a:cs typeface="Arial"/>
              </a:rPr>
              <a:t>the</a:t>
            </a:r>
            <a:r>
              <a:rPr spc="95" dirty="0">
                <a:solidFill>
                  <a:prstClr val="black"/>
                </a:solidFill>
                <a:latin typeface="Times New Roman"/>
                <a:cs typeface="Times New Roman"/>
              </a:rPr>
              <a:t> </a:t>
            </a:r>
            <a:r>
              <a:rPr dirty="0">
                <a:solidFill>
                  <a:prstClr val="black"/>
                </a:solidFill>
                <a:latin typeface="Arial"/>
                <a:cs typeface="Arial"/>
              </a:rPr>
              <a:t>structur</a:t>
            </a:r>
            <a:r>
              <a:rPr spc="-11" dirty="0">
                <a:solidFill>
                  <a:prstClr val="black"/>
                </a:solidFill>
                <a:latin typeface="Arial"/>
                <a:cs typeface="Arial"/>
              </a:rPr>
              <a:t>e</a:t>
            </a:r>
            <a:r>
              <a:rPr dirty="0">
                <a:solidFill>
                  <a:prstClr val="black"/>
                </a:solidFill>
                <a:latin typeface="Arial"/>
                <a:cs typeface="Arial"/>
              </a:rPr>
              <a:t>s</a:t>
            </a:r>
            <a:r>
              <a:rPr spc="100" dirty="0">
                <a:solidFill>
                  <a:prstClr val="black"/>
                </a:solidFill>
                <a:latin typeface="Times New Roman"/>
                <a:cs typeface="Times New Roman"/>
              </a:rPr>
              <a:t> </a:t>
            </a:r>
            <a:r>
              <a:rPr spc="-5" dirty="0">
                <a:solidFill>
                  <a:prstClr val="black"/>
                </a:solidFill>
                <a:latin typeface="Arial"/>
                <a:cs typeface="Arial"/>
              </a:rPr>
              <a:t>ar</a:t>
            </a:r>
            <a:r>
              <a:rPr dirty="0">
                <a:solidFill>
                  <a:prstClr val="black"/>
                </a:solidFill>
                <a:latin typeface="Arial"/>
                <a:cs typeface="Arial"/>
              </a:rPr>
              <a:t>e</a:t>
            </a:r>
            <a:r>
              <a:rPr spc="91" dirty="0">
                <a:solidFill>
                  <a:prstClr val="black"/>
                </a:solidFill>
                <a:latin typeface="Times New Roman"/>
                <a:cs typeface="Times New Roman"/>
              </a:rPr>
              <a:t> </a:t>
            </a:r>
            <a:r>
              <a:rPr spc="-5" dirty="0">
                <a:solidFill>
                  <a:prstClr val="black"/>
                </a:solidFill>
                <a:latin typeface="Arial"/>
                <a:cs typeface="Arial"/>
              </a:rPr>
              <a:t>d</a:t>
            </a:r>
            <a:r>
              <a:rPr spc="-11" dirty="0">
                <a:solidFill>
                  <a:prstClr val="black"/>
                </a:solidFill>
                <a:latin typeface="Arial"/>
                <a:cs typeface="Arial"/>
              </a:rPr>
              <a:t>e</a:t>
            </a:r>
            <a:r>
              <a:rPr dirty="0">
                <a:solidFill>
                  <a:prstClr val="black"/>
                </a:solidFill>
                <a:latin typeface="Arial"/>
                <a:cs typeface="Arial"/>
              </a:rPr>
              <a:t>f</a:t>
            </a:r>
            <a:r>
              <a:rPr spc="11" dirty="0">
                <a:solidFill>
                  <a:prstClr val="black"/>
                </a:solidFill>
                <a:latin typeface="Arial"/>
                <a:cs typeface="Arial"/>
              </a:rPr>
              <a:t>i</a:t>
            </a:r>
            <a:r>
              <a:rPr spc="-5" dirty="0">
                <a:solidFill>
                  <a:prstClr val="black"/>
                </a:solidFill>
                <a:latin typeface="Arial"/>
                <a:cs typeface="Arial"/>
              </a:rPr>
              <a:t>n</a:t>
            </a:r>
            <a:r>
              <a:rPr spc="-11" dirty="0">
                <a:solidFill>
                  <a:prstClr val="black"/>
                </a:solidFill>
                <a:latin typeface="Arial"/>
                <a:cs typeface="Arial"/>
              </a:rPr>
              <a:t>e</a:t>
            </a:r>
            <a:r>
              <a:rPr dirty="0">
                <a:solidFill>
                  <a:prstClr val="black"/>
                </a:solidFill>
                <a:latin typeface="Arial"/>
                <a:cs typeface="Arial"/>
              </a:rPr>
              <a:t>d</a:t>
            </a:r>
            <a:r>
              <a:rPr spc="95" dirty="0">
                <a:solidFill>
                  <a:prstClr val="black"/>
                </a:solidFill>
                <a:latin typeface="Times New Roman"/>
                <a:cs typeface="Times New Roman"/>
              </a:rPr>
              <a:t> </a:t>
            </a:r>
            <a:r>
              <a:rPr spc="-5" dirty="0">
                <a:solidFill>
                  <a:prstClr val="black"/>
                </a:solidFill>
                <a:latin typeface="Arial"/>
                <a:cs typeface="Arial"/>
              </a:rPr>
              <a:t>i</a:t>
            </a:r>
            <a:r>
              <a:rPr dirty="0">
                <a:solidFill>
                  <a:prstClr val="black"/>
                </a:solidFill>
                <a:latin typeface="Arial"/>
                <a:cs typeface="Arial"/>
              </a:rPr>
              <a:t>n</a:t>
            </a:r>
            <a:r>
              <a:rPr spc="95" dirty="0">
                <a:solidFill>
                  <a:prstClr val="black"/>
                </a:solidFill>
                <a:latin typeface="Times New Roman"/>
                <a:cs typeface="Times New Roman"/>
              </a:rPr>
              <a:t> </a:t>
            </a:r>
            <a:r>
              <a:rPr dirty="0">
                <a:solidFill>
                  <a:prstClr val="black"/>
                </a:solidFill>
                <a:latin typeface="Arial"/>
                <a:cs typeface="Arial"/>
              </a:rPr>
              <a:t>the</a:t>
            </a:r>
            <a:r>
              <a:rPr spc="95" dirty="0">
                <a:solidFill>
                  <a:prstClr val="black"/>
                </a:solidFill>
                <a:latin typeface="Times New Roman"/>
                <a:cs typeface="Times New Roman"/>
              </a:rPr>
              <a:t> </a:t>
            </a:r>
            <a:r>
              <a:rPr spc="5" dirty="0">
                <a:solidFill>
                  <a:prstClr val="black"/>
                </a:solidFill>
                <a:latin typeface="Arial"/>
                <a:cs typeface="Arial"/>
              </a:rPr>
              <a:t>e</a:t>
            </a:r>
            <a:r>
              <a:rPr spc="-15" dirty="0">
                <a:solidFill>
                  <a:prstClr val="black"/>
                </a:solidFill>
                <a:latin typeface="Arial"/>
                <a:cs typeface="Arial"/>
              </a:rPr>
              <a:t>x</a:t>
            </a:r>
            <a:r>
              <a:rPr spc="-5" dirty="0">
                <a:solidFill>
                  <a:prstClr val="black"/>
                </a:solidFill>
                <a:latin typeface="Arial"/>
                <a:cs typeface="Arial"/>
              </a:rPr>
              <a:t>tens</a:t>
            </a:r>
            <a:r>
              <a:rPr spc="-11" dirty="0">
                <a:solidFill>
                  <a:prstClr val="black"/>
                </a:solidFill>
                <a:latin typeface="Arial"/>
                <a:cs typeface="Arial"/>
              </a:rPr>
              <a:t>i</a:t>
            </a:r>
            <a:r>
              <a:rPr spc="-5" dirty="0">
                <a:solidFill>
                  <a:prstClr val="black"/>
                </a:solidFill>
                <a:latin typeface="Arial"/>
                <a:cs typeface="Arial"/>
              </a:rPr>
              <a:t>o</a:t>
            </a:r>
            <a:r>
              <a:rPr dirty="0">
                <a:solidFill>
                  <a:prstClr val="black"/>
                </a:solidFill>
                <a:latin typeface="Arial"/>
                <a:cs typeface="Arial"/>
              </a:rPr>
              <a:t>n</a:t>
            </a:r>
            <a:r>
              <a:rPr spc="95" dirty="0">
                <a:solidFill>
                  <a:prstClr val="black"/>
                </a:solidFill>
                <a:latin typeface="Times New Roman"/>
                <a:cs typeface="Times New Roman"/>
              </a:rPr>
              <a:t> </a:t>
            </a:r>
            <a:r>
              <a:rPr spc="5" dirty="0">
                <a:solidFill>
                  <a:prstClr val="black"/>
                </a:solidFill>
                <a:latin typeface="Arial"/>
                <a:cs typeface="Arial"/>
              </a:rPr>
              <a:t>h</a:t>
            </a:r>
            <a:r>
              <a:rPr spc="-5" dirty="0">
                <a:solidFill>
                  <a:prstClr val="black"/>
                </a:solidFill>
                <a:latin typeface="Arial"/>
                <a:cs typeface="Arial"/>
              </a:rPr>
              <a:t>e</a:t>
            </a:r>
            <a:r>
              <a:rPr spc="-11" dirty="0">
                <a:solidFill>
                  <a:prstClr val="black"/>
                </a:solidFill>
                <a:latin typeface="Arial"/>
                <a:cs typeface="Arial"/>
              </a:rPr>
              <a:t>a</a:t>
            </a:r>
            <a:r>
              <a:rPr spc="5" dirty="0">
                <a:solidFill>
                  <a:prstClr val="black"/>
                </a:solidFill>
                <a:latin typeface="Arial"/>
                <a:cs typeface="Arial"/>
              </a:rPr>
              <a:t>d</a:t>
            </a:r>
            <a:r>
              <a:rPr spc="-5" dirty="0">
                <a:solidFill>
                  <a:prstClr val="black"/>
                </a:solidFill>
                <a:latin typeface="Arial"/>
                <a:cs typeface="Arial"/>
              </a:rPr>
              <a:t>e</a:t>
            </a:r>
            <a:r>
              <a:rPr dirty="0">
                <a:solidFill>
                  <a:prstClr val="black"/>
                </a:solidFill>
                <a:latin typeface="Arial"/>
                <a:cs typeface="Arial"/>
              </a:rPr>
              <a:t>r</a:t>
            </a:r>
            <a:r>
              <a:rPr spc="100" dirty="0">
                <a:solidFill>
                  <a:prstClr val="black"/>
                </a:solidFill>
                <a:latin typeface="Times New Roman"/>
                <a:cs typeface="Times New Roman"/>
              </a:rPr>
              <a:t> </a:t>
            </a:r>
            <a:r>
              <a:rPr dirty="0">
                <a:solidFill>
                  <a:prstClr val="black"/>
                </a:solidFill>
                <a:latin typeface="Arial"/>
                <a:cs typeface="Arial"/>
              </a:rPr>
              <a:t>file</a:t>
            </a:r>
            <a:r>
              <a:rPr spc="95" dirty="0">
                <a:solidFill>
                  <a:prstClr val="black"/>
                </a:solidFill>
                <a:latin typeface="Times New Roman"/>
                <a:cs typeface="Times New Roman"/>
              </a:rPr>
              <a:t> </a:t>
            </a:r>
            <a:r>
              <a:rPr spc="-11" dirty="0">
                <a:solidFill>
                  <a:prstClr val="black"/>
                </a:solidFill>
                <a:latin typeface="Arial"/>
                <a:cs typeface="Arial"/>
              </a:rPr>
              <a:t>for</a:t>
            </a:r>
            <a:r>
              <a:rPr spc="-5" dirty="0">
                <a:solidFill>
                  <a:prstClr val="black"/>
                </a:solidFill>
                <a:latin typeface="Times New Roman"/>
                <a:cs typeface="Times New Roman"/>
              </a:rPr>
              <a:t> </a:t>
            </a:r>
            <a:r>
              <a:rPr spc="-11" dirty="0">
                <a:solidFill>
                  <a:prstClr val="black"/>
                </a:solidFill>
                <a:latin typeface="Arial"/>
                <a:cs typeface="Arial"/>
              </a:rPr>
              <a:t>ea</a:t>
            </a:r>
            <a:r>
              <a:rPr dirty="0">
                <a:solidFill>
                  <a:prstClr val="black"/>
                </a:solidFill>
                <a:latin typeface="Arial"/>
                <a:cs typeface="Arial"/>
              </a:rPr>
              <a:t>ch</a:t>
            </a:r>
            <a:r>
              <a:rPr spc="55" dirty="0">
                <a:solidFill>
                  <a:prstClr val="black"/>
                </a:solidFill>
                <a:latin typeface="Times New Roman"/>
                <a:cs typeface="Times New Roman"/>
              </a:rPr>
              <a:t> </a:t>
            </a:r>
            <a:r>
              <a:rPr spc="-11" dirty="0">
                <a:solidFill>
                  <a:prstClr val="black"/>
                </a:solidFill>
                <a:latin typeface="Arial"/>
                <a:cs typeface="Arial"/>
              </a:rPr>
              <a:t>pa</a:t>
            </a:r>
            <a:r>
              <a:rPr dirty="0">
                <a:solidFill>
                  <a:prstClr val="black"/>
                </a:solidFill>
                <a:latin typeface="Arial"/>
                <a:cs typeface="Arial"/>
              </a:rPr>
              <a:t>rt</a:t>
            </a:r>
            <a:r>
              <a:rPr spc="55" dirty="0">
                <a:solidFill>
                  <a:prstClr val="black"/>
                </a:solidFill>
                <a:latin typeface="Times New Roman"/>
                <a:cs typeface="Times New Roman"/>
              </a:rPr>
              <a:t> </a:t>
            </a:r>
            <a:r>
              <a:rPr spc="-11" dirty="0">
                <a:solidFill>
                  <a:prstClr val="black"/>
                </a:solidFill>
                <a:latin typeface="Arial"/>
                <a:cs typeface="Arial"/>
              </a:rPr>
              <a:t>nu</a:t>
            </a:r>
            <a:r>
              <a:rPr dirty="0">
                <a:solidFill>
                  <a:prstClr val="black"/>
                </a:solidFill>
                <a:latin typeface="Arial"/>
                <a:cs typeface="Arial"/>
              </a:rPr>
              <a:t>m</a:t>
            </a:r>
            <a:r>
              <a:rPr spc="-11" dirty="0">
                <a:solidFill>
                  <a:prstClr val="black"/>
                </a:solidFill>
                <a:latin typeface="Arial"/>
                <a:cs typeface="Arial"/>
              </a:rPr>
              <a:t>be</a:t>
            </a:r>
            <a:r>
              <a:rPr spc="-100" dirty="0">
                <a:solidFill>
                  <a:prstClr val="black"/>
                </a:solidFill>
                <a:latin typeface="Arial"/>
                <a:cs typeface="Arial"/>
              </a:rPr>
              <a:t>r</a:t>
            </a:r>
            <a:r>
              <a:rPr dirty="0">
                <a:solidFill>
                  <a:prstClr val="black"/>
                </a:solidFill>
                <a:latin typeface="Arial"/>
                <a:cs typeface="Arial"/>
              </a:rPr>
              <a:t>.</a:t>
            </a:r>
          </a:p>
        </p:txBody>
      </p:sp>
      <p:sp>
        <p:nvSpPr>
          <p:cNvPr id="44" name="object 44"/>
          <p:cNvSpPr txBox="1"/>
          <p:nvPr/>
        </p:nvSpPr>
        <p:spPr>
          <a:xfrm>
            <a:off x="668839" y="5919577"/>
            <a:ext cx="4269740" cy="664284"/>
          </a:xfrm>
          <a:prstGeom prst="rect">
            <a:avLst/>
          </a:prstGeom>
        </p:spPr>
        <p:txBody>
          <a:bodyPr vert="horz" wrap="square" lIns="0" tIns="0" rIns="0" bIns="0" rtlCol="0">
            <a:spAutoFit/>
          </a:bodyPr>
          <a:lstStyle/>
          <a:p>
            <a:pPr marL="63505"/>
            <a:r>
              <a:rPr sz="1200" spc="-5" dirty="0">
                <a:solidFill>
                  <a:srgbClr val="FFFFFF"/>
                </a:solidFill>
                <a:latin typeface="Arial"/>
                <a:cs typeface="Arial"/>
              </a:rPr>
              <a:t>Use</a:t>
            </a:r>
            <a:r>
              <a:rPr sz="1200" dirty="0">
                <a:solidFill>
                  <a:srgbClr val="FFFFFF"/>
                </a:solidFill>
                <a:latin typeface="Arial"/>
                <a:cs typeface="Arial"/>
              </a:rPr>
              <a:t>r</a:t>
            </a:r>
            <a:r>
              <a:rPr sz="1200" spc="31" dirty="0">
                <a:solidFill>
                  <a:srgbClr val="FFFFFF"/>
                </a:solidFill>
                <a:latin typeface="Times New Roman"/>
                <a:cs typeface="Times New Roman"/>
              </a:rPr>
              <a:t> </a:t>
            </a:r>
            <a:r>
              <a:rPr sz="1200" spc="-5" dirty="0">
                <a:solidFill>
                  <a:srgbClr val="FFFFFF"/>
                </a:solidFill>
                <a:latin typeface="Arial"/>
                <a:cs typeface="Arial"/>
              </a:rPr>
              <a:t>t</a:t>
            </a:r>
            <a:r>
              <a:rPr sz="1200" dirty="0">
                <a:solidFill>
                  <a:srgbClr val="FFFFFF"/>
                </a:solidFill>
                <a:latin typeface="Arial"/>
                <a:cs typeface="Arial"/>
              </a:rPr>
              <a:t>r</a:t>
            </a:r>
            <a:r>
              <a:rPr sz="1200" spc="-11" dirty="0">
                <a:solidFill>
                  <a:srgbClr val="FFFFFF"/>
                </a:solidFill>
                <a:latin typeface="Arial"/>
                <a:cs typeface="Arial"/>
              </a:rPr>
              <a:t>i</a:t>
            </a:r>
            <a:r>
              <a:rPr sz="1200" spc="5" dirty="0">
                <a:solidFill>
                  <a:srgbClr val="FFFFFF"/>
                </a:solidFill>
                <a:latin typeface="Arial"/>
                <a:cs typeface="Arial"/>
              </a:rPr>
              <a:t>mm</a:t>
            </a:r>
            <a:r>
              <a:rPr sz="1200" spc="-5" dirty="0">
                <a:solidFill>
                  <a:srgbClr val="FFFFFF"/>
                </a:solidFill>
                <a:latin typeface="Arial"/>
                <a:cs typeface="Arial"/>
              </a:rPr>
              <a:t>ing</a:t>
            </a:r>
            <a:endParaRPr sz="1200" dirty="0">
              <a:solidFill>
                <a:prstClr val="black"/>
              </a:solidFill>
              <a:latin typeface="Arial"/>
              <a:cs typeface="Arial"/>
            </a:endParaRPr>
          </a:p>
          <a:p>
            <a:pPr marL="1921669">
              <a:spcBef>
                <a:spcPts val="155"/>
              </a:spcBef>
            </a:pPr>
            <a:r>
              <a:rPr sz="1500" spc="-5" dirty="0">
                <a:solidFill>
                  <a:srgbClr val="FFFFFF"/>
                </a:solidFill>
                <a:latin typeface="Arial"/>
                <a:cs typeface="Arial"/>
              </a:rPr>
              <a:t>D</a:t>
            </a:r>
            <a:r>
              <a:rPr sz="1500" spc="-11" dirty="0">
                <a:solidFill>
                  <a:srgbClr val="FFFFFF"/>
                </a:solidFill>
                <a:latin typeface="Arial"/>
                <a:cs typeface="Arial"/>
              </a:rPr>
              <a:t>A</a:t>
            </a:r>
            <a:r>
              <a:rPr sz="1500" dirty="0">
                <a:solidFill>
                  <a:srgbClr val="FFFFFF"/>
                </a:solidFill>
                <a:latin typeface="Arial"/>
                <a:cs typeface="Arial"/>
              </a:rPr>
              <a:t>C</a:t>
            </a:r>
            <a:r>
              <a:rPr sz="1500" spc="51" dirty="0">
                <a:solidFill>
                  <a:srgbClr val="FFFFFF"/>
                </a:solidFill>
                <a:latin typeface="Times New Roman"/>
                <a:cs typeface="Times New Roman"/>
              </a:rPr>
              <a:t> </a:t>
            </a:r>
            <a:r>
              <a:rPr sz="1500" dirty="0">
                <a:solidFill>
                  <a:srgbClr val="FFFFFF"/>
                </a:solidFill>
                <a:latin typeface="Arial"/>
                <a:cs typeface="Arial"/>
              </a:rPr>
              <a:t>tr</a:t>
            </a:r>
            <a:r>
              <a:rPr sz="1500" spc="-5" dirty="0">
                <a:solidFill>
                  <a:srgbClr val="FFFFFF"/>
                </a:solidFill>
                <a:latin typeface="Arial"/>
                <a:cs typeface="Arial"/>
              </a:rPr>
              <a:t>immi</a:t>
            </a:r>
            <a:r>
              <a:rPr sz="1500" spc="5" dirty="0">
                <a:solidFill>
                  <a:srgbClr val="FFFFFF"/>
                </a:solidFill>
                <a:latin typeface="Arial"/>
                <a:cs typeface="Arial"/>
              </a:rPr>
              <a:t>n</a:t>
            </a:r>
            <a:r>
              <a:rPr sz="1500" dirty="0">
                <a:solidFill>
                  <a:srgbClr val="FFFFFF"/>
                </a:solidFill>
                <a:latin typeface="Arial"/>
                <a:cs typeface="Arial"/>
              </a:rPr>
              <a:t>g</a:t>
            </a:r>
            <a:r>
              <a:rPr sz="1500" spc="35" dirty="0">
                <a:solidFill>
                  <a:srgbClr val="FFFFFF"/>
                </a:solidFill>
                <a:latin typeface="Times New Roman"/>
                <a:cs typeface="Times New Roman"/>
              </a:rPr>
              <a:t> </a:t>
            </a:r>
            <a:r>
              <a:rPr sz="1500" dirty="0">
                <a:solidFill>
                  <a:srgbClr val="FFFFFF"/>
                </a:solidFill>
                <a:latin typeface="Arial"/>
                <a:cs typeface="Arial"/>
              </a:rPr>
              <a:t>configur</a:t>
            </a:r>
            <a:r>
              <a:rPr sz="1500" spc="5" dirty="0">
                <a:solidFill>
                  <a:srgbClr val="FFFFFF"/>
                </a:solidFill>
                <a:latin typeface="Arial"/>
                <a:cs typeface="Arial"/>
              </a:rPr>
              <a:t>a</a:t>
            </a:r>
            <a:r>
              <a:rPr sz="1500" dirty="0">
                <a:solidFill>
                  <a:srgbClr val="FFFFFF"/>
                </a:solidFill>
                <a:latin typeface="Arial"/>
                <a:cs typeface="Arial"/>
              </a:rPr>
              <a:t>ti</a:t>
            </a:r>
            <a:r>
              <a:rPr sz="1500" spc="-11" dirty="0">
                <a:solidFill>
                  <a:srgbClr val="FFFFFF"/>
                </a:solidFill>
                <a:latin typeface="Arial"/>
                <a:cs typeface="Arial"/>
              </a:rPr>
              <a:t>o</a:t>
            </a:r>
            <a:r>
              <a:rPr sz="1500" dirty="0">
                <a:solidFill>
                  <a:srgbClr val="FFFFFF"/>
                </a:solidFill>
                <a:latin typeface="Arial"/>
                <a:cs typeface="Arial"/>
              </a:rPr>
              <a:t>n</a:t>
            </a:r>
            <a:endParaRPr sz="1500" dirty="0">
              <a:solidFill>
                <a:prstClr val="black"/>
              </a:solidFill>
              <a:latin typeface="Arial"/>
              <a:cs typeface="Arial"/>
            </a:endParaRPr>
          </a:p>
          <a:p>
            <a:pPr marL="12701">
              <a:spcBef>
                <a:spcPts val="265"/>
              </a:spcBef>
            </a:pPr>
            <a:r>
              <a:rPr sz="1200" spc="-51" dirty="0">
                <a:solidFill>
                  <a:srgbClr val="FFFFFF"/>
                </a:solidFill>
                <a:latin typeface="Arial"/>
                <a:cs typeface="Arial"/>
              </a:rPr>
              <a:t>T</a:t>
            </a:r>
            <a:r>
              <a:rPr sz="1200" dirty="0">
                <a:solidFill>
                  <a:srgbClr val="FFFFFF"/>
                </a:solidFill>
                <a:latin typeface="Arial"/>
                <a:cs typeface="Arial"/>
              </a:rPr>
              <a:t>r</a:t>
            </a:r>
            <a:r>
              <a:rPr sz="1200" spc="-11" dirty="0">
                <a:solidFill>
                  <a:srgbClr val="FFFFFF"/>
                </a:solidFill>
                <a:latin typeface="Arial"/>
                <a:cs typeface="Arial"/>
              </a:rPr>
              <a:t>i</a:t>
            </a:r>
            <a:r>
              <a:rPr sz="1200" spc="5" dirty="0">
                <a:solidFill>
                  <a:srgbClr val="FFFFFF"/>
                </a:solidFill>
                <a:latin typeface="Arial"/>
                <a:cs typeface="Arial"/>
              </a:rPr>
              <a:t>mm</a:t>
            </a:r>
            <a:r>
              <a:rPr sz="1200" spc="-5" dirty="0">
                <a:solidFill>
                  <a:srgbClr val="FFFFFF"/>
                </a:solidFill>
                <a:latin typeface="Arial"/>
                <a:cs typeface="Arial"/>
              </a:rPr>
              <a:t>in</a:t>
            </a:r>
            <a:r>
              <a:rPr sz="1200" dirty="0">
                <a:solidFill>
                  <a:srgbClr val="FFFFFF"/>
                </a:solidFill>
                <a:latin typeface="Arial"/>
                <a:cs typeface="Arial"/>
              </a:rPr>
              <a:t>g</a:t>
            </a:r>
            <a:r>
              <a:rPr sz="1200" spc="5" dirty="0">
                <a:solidFill>
                  <a:srgbClr val="FFFFFF"/>
                </a:solidFill>
                <a:latin typeface="Times New Roman"/>
                <a:cs typeface="Times New Roman"/>
              </a:rPr>
              <a:t> </a:t>
            </a:r>
            <a:r>
              <a:rPr sz="1200" spc="-15" dirty="0">
                <a:solidFill>
                  <a:srgbClr val="FFFFFF"/>
                </a:solidFill>
                <a:latin typeface="Arial"/>
                <a:cs typeface="Arial"/>
              </a:rPr>
              <a:t>v</a:t>
            </a:r>
            <a:r>
              <a:rPr sz="1200" dirty="0">
                <a:solidFill>
                  <a:srgbClr val="FFFFFF"/>
                </a:solidFill>
                <a:latin typeface="Arial"/>
                <a:cs typeface="Arial"/>
              </a:rPr>
              <a:t>a</a:t>
            </a:r>
            <a:r>
              <a:rPr sz="1200" spc="-5" dirty="0">
                <a:solidFill>
                  <a:srgbClr val="FFFFFF"/>
                </a:solidFill>
                <a:latin typeface="Arial"/>
                <a:cs typeface="Arial"/>
              </a:rPr>
              <a:t>lue</a:t>
            </a:r>
            <a:endParaRPr sz="1200" dirty="0">
              <a:solidFill>
                <a:prstClr val="black"/>
              </a:solidFill>
              <a:latin typeface="Arial"/>
              <a:cs typeface="Arial"/>
            </a:endParaRPr>
          </a:p>
        </p:txBody>
      </p:sp>
      <p:sp>
        <p:nvSpPr>
          <p:cNvPr id="45" name="object 45"/>
          <p:cNvSpPr txBox="1"/>
          <p:nvPr/>
        </p:nvSpPr>
        <p:spPr>
          <a:xfrm>
            <a:off x="407606" y="2407209"/>
            <a:ext cx="3899535" cy="830997"/>
          </a:xfrm>
          <a:prstGeom prst="rect">
            <a:avLst/>
          </a:prstGeom>
        </p:spPr>
        <p:txBody>
          <a:bodyPr vert="horz" wrap="square" lIns="0" tIns="0" rIns="0" bIns="0" rtlCol="0">
            <a:spAutoFit/>
          </a:bodyPr>
          <a:lstStyle/>
          <a:p>
            <a:pPr marL="12701"/>
            <a:r>
              <a:rPr spc="-15" dirty="0">
                <a:solidFill>
                  <a:prstClr val="black"/>
                </a:solidFill>
                <a:latin typeface="Arial"/>
                <a:cs typeface="Arial"/>
              </a:rPr>
              <a:t>E</a:t>
            </a:r>
            <a:r>
              <a:rPr spc="-25" dirty="0">
                <a:solidFill>
                  <a:prstClr val="black"/>
                </a:solidFill>
                <a:latin typeface="Arial"/>
                <a:cs typeface="Arial"/>
              </a:rPr>
              <a:t>x</a:t>
            </a:r>
            <a:r>
              <a:rPr spc="-5" dirty="0">
                <a:solidFill>
                  <a:prstClr val="black"/>
                </a:solidFill>
                <a:latin typeface="Arial"/>
                <a:cs typeface="Arial"/>
              </a:rPr>
              <a:t>am</a:t>
            </a:r>
            <a:r>
              <a:rPr spc="-11" dirty="0">
                <a:solidFill>
                  <a:prstClr val="black"/>
                </a:solidFill>
                <a:latin typeface="Arial"/>
                <a:cs typeface="Arial"/>
              </a:rPr>
              <a:t>p</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s</a:t>
            </a:r>
            <a:r>
              <a:rPr spc="80" dirty="0">
                <a:solidFill>
                  <a:prstClr val="black"/>
                </a:solidFill>
                <a:latin typeface="Times New Roman"/>
                <a:cs typeface="Times New Roman"/>
              </a:rPr>
              <a:t> </a:t>
            </a:r>
            <a:r>
              <a:rPr spc="-11" dirty="0">
                <a:solidFill>
                  <a:prstClr val="black"/>
                </a:solidFill>
                <a:latin typeface="Arial"/>
                <a:cs typeface="Arial"/>
              </a:rPr>
              <a:t>for</a:t>
            </a:r>
            <a:r>
              <a:rPr spc="51" dirty="0">
                <a:solidFill>
                  <a:prstClr val="black"/>
                </a:solidFill>
                <a:latin typeface="Times New Roman"/>
                <a:cs typeface="Times New Roman"/>
              </a:rPr>
              <a:t> </a:t>
            </a:r>
            <a:r>
              <a:rPr spc="-5" dirty="0">
                <a:solidFill>
                  <a:prstClr val="black"/>
                </a:solidFill>
                <a:latin typeface="Arial"/>
                <a:cs typeface="Arial"/>
              </a:rPr>
              <a:t>DA</a:t>
            </a:r>
            <a:r>
              <a:rPr dirty="0">
                <a:solidFill>
                  <a:prstClr val="black"/>
                </a:solidFill>
                <a:latin typeface="Arial"/>
                <a:cs typeface="Arial"/>
              </a:rPr>
              <a:t>C</a:t>
            </a:r>
            <a:r>
              <a:rPr spc="45" dirty="0">
                <a:solidFill>
                  <a:prstClr val="black"/>
                </a:solidFill>
                <a:latin typeface="Times New Roman"/>
                <a:cs typeface="Times New Roman"/>
              </a:rPr>
              <a:t> </a:t>
            </a:r>
            <a:r>
              <a:rPr spc="-5" dirty="0">
                <a:solidFill>
                  <a:prstClr val="black"/>
                </a:solidFill>
                <a:latin typeface="Arial"/>
                <a:cs typeface="Arial"/>
              </a:rPr>
              <a:t>p</a:t>
            </a:r>
            <a:r>
              <a:rPr spc="-11" dirty="0">
                <a:solidFill>
                  <a:prstClr val="black"/>
                </a:solidFill>
                <a:latin typeface="Arial"/>
                <a:cs typeface="Arial"/>
              </a:rPr>
              <a:t>e</a:t>
            </a:r>
            <a:r>
              <a:rPr dirty="0">
                <a:solidFill>
                  <a:prstClr val="black"/>
                </a:solidFill>
                <a:latin typeface="Arial"/>
                <a:cs typeface="Arial"/>
              </a:rPr>
              <a:t>ri</a:t>
            </a:r>
            <a:r>
              <a:rPr spc="-11" dirty="0">
                <a:solidFill>
                  <a:prstClr val="black"/>
                </a:solidFill>
                <a:latin typeface="Arial"/>
                <a:cs typeface="Arial"/>
              </a:rPr>
              <a:t>p</a:t>
            </a:r>
            <a:r>
              <a:rPr spc="-5" dirty="0">
                <a:solidFill>
                  <a:prstClr val="black"/>
                </a:solidFill>
                <a:latin typeface="Arial"/>
                <a:cs typeface="Arial"/>
              </a:rPr>
              <a:t>h</a:t>
            </a:r>
            <a:r>
              <a:rPr spc="-11" dirty="0">
                <a:solidFill>
                  <a:prstClr val="black"/>
                </a:solidFill>
                <a:latin typeface="Arial"/>
                <a:cs typeface="Arial"/>
              </a:rPr>
              <a:t>e</a:t>
            </a:r>
            <a:r>
              <a:rPr dirty="0">
                <a:solidFill>
                  <a:prstClr val="black"/>
                </a:solidFill>
                <a:latin typeface="Arial"/>
                <a:cs typeface="Arial"/>
              </a:rPr>
              <a:t>ra</a:t>
            </a:r>
            <a:r>
              <a:rPr spc="-11" dirty="0">
                <a:solidFill>
                  <a:prstClr val="black"/>
                </a:solidFill>
                <a:latin typeface="Arial"/>
                <a:cs typeface="Arial"/>
              </a:rPr>
              <a:t>l</a:t>
            </a:r>
            <a:r>
              <a:rPr spc="-5" dirty="0">
                <a:solidFill>
                  <a:prstClr val="black"/>
                </a:solidFill>
                <a:latin typeface="Arial"/>
                <a:cs typeface="Arial"/>
              </a:rPr>
              <a:t>:</a:t>
            </a:r>
            <a:endParaRPr>
              <a:solidFill>
                <a:prstClr val="black"/>
              </a:solidFill>
              <a:latin typeface="Arial"/>
              <a:cs typeface="Arial"/>
            </a:endParaRPr>
          </a:p>
          <a:p>
            <a:pPr marL="299110" indent="-286408">
              <a:buFont typeface="Arial"/>
              <a:buChar char="•"/>
              <a:tabLst>
                <a:tab pos="299745" algn="l"/>
              </a:tabLst>
            </a:pPr>
            <a:r>
              <a:rPr spc="-5" dirty="0">
                <a:solidFill>
                  <a:prstClr val="black"/>
                </a:solidFill>
                <a:latin typeface="Arial"/>
                <a:cs typeface="Arial"/>
              </a:rPr>
              <a:t>DA</a:t>
            </a:r>
            <a:r>
              <a:rPr spc="-11" dirty="0">
                <a:solidFill>
                  <a:prstClr val="black"/>
                </a:solidFill>
                <a:latin typeface="Arial"/>
                <a:cs typeface="Arial"/>
              </a:rPr>
              <a:t>C</a:t>
            </a:r>
            <a:r>
              <a:rPr spc="-5" dirty="0">
                <a:solidFill>
                  <a:prstClr val="black"/>
                </a:solidFill>
                <a:latin typeface="Arial"/>
                <a:cs typeface="Arial"/>
              </a:rPr>
              <a:t>_</a:t>
            </a:r>
            <a:r>
              <a:rPr spc="-11" dirty="0">
                <a:solidFill>
                  <a:prstClr val="black"/>
                </a:solidFill>
                <a:latin typeface="Arial"/>
                <a:cs typeface="Arial"/>
              </a:rPr>
              <a:t>C</a:t>
            </a:r>
            <a:r>
              <a:rPr spc="-5" dirty="0">
                <a:solidFill>
                  <a:prstClr val="black"/>
                </a:solidFill>
                <a:latin typeface="Arial"/>
                <a:cs typeface="Arial"/>
              </a:rPr>
              <a:t>h</a:t>
            </a:r>
            <a:r>
              <a:rPr spc="-11" dirty="0">
                <a:solidFill>
                  <a:prstClr val="black"/>
                </a:solidFill>
                <a:latin typeface="Arial"/>
                <a:cs typeface="Arial"/>
              </a:rPr>
              <a:t>a</a:t>
            </a:r>
            <a:r>
              <a:rPr spc="-5" dirty="0">
                <a:solidFill>
                  <a:prstClr val="black"/>
                </a:solidFill>
                <a:latin typeface="Arial"/>
                <a:cs typeface="Arial"/>
              </a:rPr>
              <a:t>n</a:t>
            </a:r>
            <a:r>
              <a:rPr spc="-11" dirty="0">
                <a:solidFill>
                  <a:prstClr val="black"/>
                </a:solidFill>
                <a:latin typeface="Arial"/>
                <a:cs typeface="Arial"/>
              </a:rPr>
              <a:t>n</a:t>
            </a:r>
            <a:r>
              <a:rPr spc="-5" dirty="0">
                <a:solidFill>
                  <a:prstClr val="black"/>
                </a:solidFill>
                <a:latin typeface="Arial"/>
                <a:cs typeface="Arial"/>
              </a:rPr>
              <a:t>e</a:t>
            </a:r>
            <a:r>
              <a:rPr spc="-11" dirty="0">
                <a:solidFill>
                  <a:prstClr val="black"/>
                </a:solidFill>
                <a:latin typeface="Arial"/>
                <a:cs typeface="Arial"/>
              </a:rPr>
              <a:t>l</a:t>
            </a:r>
            <a:r>
              <a:rPr spc="-5" dirty="0">
                <a:solidFill>
                  <a:prstClr val="black"/>
                </a:solidFill>
                <a:latin typeface="Arial"/>
                <a:cs typeface="Arial"/>
              </a:rPr>
              <a:t>C</a:t>
            </a:r>
            <a:r>
              <a:rPr spc="-11" dirty="0">
                <a:solidFill>
                  <a:prstClr val="black"/>
                </a:solidFill>
                <a:latin typeface="Arial"/>
                <a:cs typeface="Arial"/>
              </a:rPr>
              <a:t>o</a:t>
            </a:r>
            <a:r>
              <a:rPr spc="-15" dirty="0">
                <a:solidFill>
                  <a:prstClr val="black"/>
                </a:solidFill>
                <a:latin typeface="Arial"/>
                <a:cs typeface="Arial"/>
              </a:rPr>
              <a:t>nf</a:t>
            </a:r>
            <a:r>
              <a:rPr spc="-100" dirty="0">
                <a:solidFill>
                  <a:prstClr val="black"/>
                </a:solidFill>
                <a:latin typeface="Arial"/>
                <a:cs typeface="Arial"/>
              </a:rPr>
              <a:t>T</a:t>
            </a:r>
            <a:r>
              <a:rPr spc="-25" dirty="0">
                <a:solidFill>
                  <a:prstClr val="black"/>
                </a:solidFill>
                <a:latin typeface="Arial"/>
                <a:cs typeface="Arial"/>
              </a:rPr>
              <a:t>y</a:t>
            </a:r>
            <a:r>
              <a:rPr spc="-5" dirty="0">
                <a:solidFill>
                  <a:prstClr val="black"/>
                </a:solidFill>
                <a:latin typeface="Arial"/>
                <a:cs typeface="Arial"/>
              </a:rPr>
              <a:t>p</a:t>
            </a:r>
            <a:r>
              <a:rPr spc="-11" dirty="0">
                <a:solidFill>
                  <a:prstClr val="black"/>
                </a:solidFill>
                <a:latin typeface="Arial"/>
                <a:cs typeface="Arial"/>
              </a:rPr>
              <a:t>e</a:t>
            </a:r>
            <a:r>
              <a:rPr spc="5" dirty="0">
                <a:solidFill>
                  <a:prstClr val="black"/>
                </a:solidFill>
                <a:latin typeface="Arial"/>
                <a:cs typeface="Arial"/>
              </a:rPr>
              <a:t>D</a:t>
            </a:r>
            <a:r>
              <a:rPr spc="-15" dirty="0">
                <a:solidFill>
                  <a:prstClr val="black"/>
                </a:solidFill>
                <a:latin typeface="Arial"/>
                <a:cs typeface="Arial"/>
              </a:rPr>
              <a:t>ef</a:t>
            </a:r>
            <a:endParaRPr>
              <a:solidFill>
                <a:prstClr val="black"/>
              </a:solidFill>
              <a:latin typeface="Arial"/>
              <a:cs typeface="Arial"/>
            </a:endParaRPr>
          </a:p>
          <a:p>
            <a:pPr marL="299110" indent="-286408">
              <a:buFont typeface="Arial"/>
              <a:buChar char="•"/>
              <a:tabLst>
                <a:tab pos="299745" algn="l"/>
              </a:tabLst>
            </a:pPr>
            <a:r>
              <a:rPr spc="-5" dirty="0">
                <a:solidFill>
                  <a:prstClr val="black"/>
                </a:solidFill>
                <a:latin typeface="Arial"/>
                <a:cs typeface="Arial"/>
              </a:rPr>
              <a:t>DA</a:t>
            </a:r>
            <a:r>
              <a:rPr spc="-11" dirty="0">
                <a:solidFill>
                  <a:prstClr val="black"/>
                </a:solidFill>
                <a:latin typeface="Arial"/>
                <a:cs typeface="Arial"/>
              </a:rPr>
              <a:t>C</a:t>
            </a:r>
            <a:r>
              <a:rPr spc="-5" dirty="0">
                <a:solidFill>
                  <a:prstClr val="black"/>
                </a:solidFill>
                <a:latin typeface="Arial"/>
                <a:cs typeface="Arial"/>
              </a:rPr>
              <a:t>_</a:t>
            </a:r>
            <a:r>
              <a:rPr spc="-11" dirty="0">
                <a:solidFill>
                  <a:prstClr val="black"/>
                </a:solidFill>
                <a:latin typeface="Arial"/>
                <a:cs typeface="Arial"/>
              </a:rPr>
              <a:t>S</a:t>
            </a:r>
            <a:r>
              <a:rPr spc="-5" dirty="0">
                <a:solidFill>
                  <a:prstClr val="black"/>
                </a:solidFill>
                <a:latin typeface="Arial"/>
                <a:cs typeface="Arial"/>
              </a:rPr>
              <a:t>am</a:t>
            </a:r>
            <a:r>
              <a:rPr spc="-11" dirty="0">
                <a:solidFill>
                  <a:prstClr val="black"/>
                </a:solidFill>
                <a:latin typeface="Arial"/>
                <a:cs typeface="Arial"/>
              </a:rPr>
              <a:t>p</a:t>
            </a:r>
            <a:r>
              <a:rPr spc="-5" dirty="0">
                <a:solidFill>
                  <a:prstClr val="black"/>
                </a:solidFill>
                <a:latin typeface="Arial"/>
                <a:cs typeface="Arial"/>
              </a:rPr>
              <a:t>l</a:t>
            </a:r>
            <a:r>
              <a:rPr spc="-11" dirty="0">
                <a:solidFill>
                  <a:prstClr val="black"/>
                </a:solidFill>
                <a:latin typeface="Arial"/>
                <a:cs typeface="Arial"/>
              </a:rPr>
              <a:t>e</a:t>
            </a:r>
            <a:r>
              <a:rPr dirty="0">
                <a:solidFill>
                  <a:prstClr val="black"/>
                </a:solidFill>
                <a:latin typeface="Arial"/>
                <a:cs typeface="Arial"/>
              </a:rPr>
              <a:t>A</a:t>
            </a:r>
            <a:r>
              <a:rPr spc="-11" dirty="0">
                <a:solidFill>
                  <a:prstClr val="black"/>
                </a:solidFill>
                <a:latin typeface="Arial"/>
                <a:cs typeface="Arial"/>
              </a:rPr>
              <a:t>n</a:t>
            </a:r>
            <a:r>
              <a:rPr spc="-5" dirty="0">
                <a:solidFill>
                  <a:prstClr val="black"/>
                </a:solidFill>
                <a:latin typeface="Arial"/>
                <a:cs typeface="Arial"/>
              </a:rPr>
              <a:t>d</a:t>
            </a:r>
            <a:r>
              <a:rPr spc="-11" dirty="0">
                <a:solidFill>
                  <a:prstClr val="black"/>
                </a:solidFill>
                <a:latin typeface="Arial"/>
                <a:cs typeface="Arial"/>
              </a:rPr>
              <a:t>H</a:t>
            </a:r>
            <a:r>
              <a:rPr spc="-5" dirty="0">
                <a:solidFill>
                  <a:prstClr val="black"/>
                </a:solidFill>
                <a:latin typeface="Arial"/>
                <a:cs typeface="Arial"/>
              </a:rPr>
              <a:t>o</a:t>
            </a:r>
            <a:r>
              <a:rPr spc="-11" dirty="0">
                <a:solidFill>
                  <a:prstClr val="black"/>
                </a:solidFill>
                <a:latin typeface="Arial"/>
                <a:cs typeface="Arial"/>
              </a:rPr>
              <a:t>l</a:t>
            </a:r>
            <a:r>
              <a:rPr spc="-5" dirty="0">
                <a:solidFill>
                  <a:prstClr val="black"/>
                </a:solidFill>
                <a:latin typeface="Arial"/>
                <a:cs typeface="Arial"/>
              </a:rPr>
              <a:t>d</a:t>
            </a:r>
            <a:r>
              <a:rPr spc="-11" dirty="0">
                <a:solidFill>
                  <a:prstClr val="black"/>
                </a:solidFill>
                <a:latin typeface="Arial"/>
                <a:cs typeface="Arial"/>
              </a:rPr>
              <a:t>C</a:t>
            </a:r>
            <a:r>
              <a:rPr spc="-5" dirty="0">
                <a:solidFill>
                  <a:prstClr val="black"/>
                </a:solidFill>
                <a:latin typeface="Arial"/>
                <a:cs typeface="Arial"/>
              </a:rPr>
              <a:t>o</a:t>
            </a:r>
            <a:r>
              <a:rPr spc="-11" dirty="0">
                <a:solidFill>
                  <a:prstClr val="black"/>
                </a:solidFill>
                <a:latin typeface="Arial"/>
                <a:cs typeface="Arial"/>
              </a:rPr>
              <a:t>n</a:t>
            </a:r>
            <a:r>
              <a:rPr spc="-5" dirty="0">
                <a:solidFill>
                  <a:prstClr val="black"/>
                </a:solidFill>
                <a:latin typeface="Arial"/>
                <a:cs typeface="Arial"/>
              </a:rPr>
              <a:t>f</a:t>
            </a:r>
            <a:r>
              <a:rPr spc="-95" dirty="0">
                <a:solidFill>
                  <a:prstClr val="black"/>
                </a:solidFill>
                <a:latin typeface="Arial"/>
                <a:cs typeface="Arial"/>
              </a:rPr>
              <a:t>T</a:t>
            </a:r>
            <a:r>
              <a:rPr spc="-15" dirty="0">
                <a:solidFill>
                  <a:prstClr val="black"/>
                </a:solidFill>
                <a:latin typeface="Arial"/>
                <a:cs typeface="Arial"/>
              </a:rPr>
              <a:t>y</a:t>
            </a:r>
            <a:r>
              <a:rPr spc="-5" dirty="0">
                <a:solidFill>
                  <a:prstClr val="black"/>
                </a:solidFill>
                <a:latin typeface="Arial"/>
                <a:cs typeface="Arial"/>
              </a:rPr>
              <a:t>p</a:t>
            </a:r>
            <a:r>
              <a:rPr spc="-11" dirty="0">
                <a:solidFill>
                  <a:prstClr val="black"/>
                </a:solidFill>
                <a:latin typeface="Arial"/>
                <a:cs typeface="Arial"/>
              </a:rPr>
              <a:t>e</a:t>
            </a:r>
            <a:r>
              <a:rPr spc="5" dirty="0">
                <a:solidFill>
                  <a:prstClr val="black"/>
                </a:solidFill>
                <a:latin typeface="Arial"/>
                <a:cs typeface="Arial"/>
              </a:rPr>
              <a:t>D</a:t>
            </a:r>
            <a:r>
              <a:rPr spc="-15" dirty="0">
                <a:solidFill>
                  <a:prstClr val="black"/>
                </a:solidFill>
                <a:latin typeface="Arial"/>
                <a:cs typeface="Arial"/>
              </a:rPr>
              <a:t>ef</a:t>
            </a:r>
            <a:endParaRPr>
              <a:solidFill>
                <a:prstClr val="black"/>
              </a:solidFill>
              <a:latin typeface="Arial"/>
              <a:cs typeface="Arial"/>
            </a:endParaRPr>
          </a:p>
        </p:txBody>
      </p:sp>
      <p:sp>
        <p:nvSpPr>
          <p:cNvPr id="46" name="object 46"/>
          <p:cNvSpPr/>
          <p:nvPr/>
        </p:nvSpPr>
        <p:spPr>
          <a:xfrm>
            <a:off x="1914906" y="5817871"/>
            <a:ext cx="378459" cy="299084"/>
          </a:xfrm>
          <a:custGeom>
            <a:avLst/>
            <a:gdLst/>
            <a:ahLst/>
            <a:cxnLst/>
            <a:rect l="l" t="t" r="r" b="b"/>
            <a:pathLst>
              <a:path w="378460" h="299085">
                <a:moveTo>
                  <a:pt x="228599" y="0"/>
                </a:moveTo>
                <a:lnTo>
                  <a:pt x="228599" y="74675"/>
                </a:lnTo>
                <a:lnTo>
                  <a:pt x="0" y="74675"/>
                </a:lnTo>
                <a:lnTo>
                  <a:pt x="0" y="224027"/>
                </a:lnTo>
                <a:lnTo>
                  <a:pt x="228599" y="224027"/>
                </a:lnTo>
                <a:lnTo>
                  <a:pt x="228599" y="298703"/>
                </a:lnTo>
                <a:lnTo>
                  <a:pt x="377951" y="149351"/>
                </a:lnTo>
                <a:lnTo>
                  <a:pt x="228599" y="0"/>
                </a:lnTo>
                <a:close/>
              </a:path>
            </a:pathLst>
          </a:custGeom>
          <a:solidFill>
            <a:srgbClr val="D30079"/>
          </a:solidFill>
        </p:spPr>
        <p:txBody>
          <a:bodyPr wrap="square" lIns="0" tIns="0" rIns="0" bIns="0" rtlCol="0"/>
          <a:lstStyle/>
          <a:p>
            <a:endParaRPr>
              <a:solidFill>
                <a:prstClr val="black"/>
              </a:solidFill>
            </a:endParaRPr>
          </a:p>
        </p:txBody>
      </p:sp>
      <p:sp>
        <p:nvSpPr>
          <p:cNvPr id="47" name="object 47"/>
          <p:cNvSpPr/>
          <p:nvPr/>
        </p:nvSpPr>
        <p:spPr>
          <a:xfrm>
            <a:off x="1914906" y="5817871"/>
            <a:ext cx="378459" cy="299084"/>
          </a:xfrm>
          <a:custGeom>
            <a:avLst/>
            <a:gdLst/>
            <a:ahLst/>
            <a:cxnLst/>
            <a:rect l="l" t="t" r="r" b="b"/>
            <a:pathLst>
              <a:path w="378460" h="299085">
                <a:moveTo>
                  <a:pt x="0" y="74675"/>
                </a:moveTo>
                <a:lnTo>
                  <a:pt x="228599" y="74675"/>
                </a:lnTo>
                <a:lnTo>
                  <a:pt x="228599" y="0"/>
                </a:lnTo>
                <a:lnTo>
                  <a:pt x="377951" y="149351"/>
                </a:lnTo>
                <a:lnTo>
                  <a:pt x="228599" y="298703"/>
                </a:lnTo>
                <a:lnTo>
                  <a:pt x="228599" y="224027"/>
                </a:lnTo>
                <a:lnTo>
                  <a:pt x="0" y="224027"/>
                </a:lnTo>
                <a:lnTo>
                  <a:pt x="0" y="74675"/>
                </a:lnTo>
                <a:close/>
              </a:path>
            </a:pathLst>
          </a:custGeom>
          <a:ln w="25907">
            <a:solidFill>
              <a:srgbClr val="9A0057"/>
            </a:solidFill>
          </a:ln>
        </p:spPr>
        <p:txBody>
          <a:bodyPr wrap="square" lIns="0" tIns="0" rIns="0" bIns="0" rtlCol="0"/>
          <a:lstStyle/>
          <a:p>
            <a:endParaRPr>
              <a:solidFill>
                <a:prstClr val="black"/>
              </a:solidFill>
            </a:endParaRPr>
          </a:p>
        </p:txBody>
      </p:sp>
      <p:sp>
        <p:nvSpPr>
          <p:cNvPr id="48" name="object 48"/>
          <p:cNvSpPr/>
          <p:nvPr/>
        </p:nvSpPr>
        <p:spPr>
          <a:xfrm>
            <a:off x="500633" y="5813298"/>
            <a:ext cx="1414780" cy="372110"/>
          </a:xfrm>
          <a:custGeom>
            <a:avLst/>
            <a:gdLst/>
            <a:ahLst/>
            <a:cxnLst/>
            <a:rect l="l" t="t" r="r" b="b"/>
            <a:pathLst>
              <a:path w="1414780" h="372110">
                <a:moveTo>
                  <a:pt x="1352300" y="0"/>
                </a:moveTo>
                <a:lnTo>
                  <a:pt x="48947" y="1371"/>
                </a:lnTo>
                <a:lnTo>
                  <a:pt x="13985" y="22758"/>
                </a:lnTo>
                <a:lnTo>
                  <a:pt x="0" y="61971"/>
                </a:lnTo>
                <a:lnTo>
                  <a:pt x="1371" y="322908"/>
                </a:lnTo>
                <a:lnTo>
                  <a:pt x="22758" y="357870"/>
                </a:lnTo>
                <a:lnTo>
                  <a:pt x="61971" y="371855"/>
                </a:lnTo>
                <a:lnTo>
                  <a:pt x="1365344" y="370484"/>
                </a:lnTo>
                <a:lnTo>
                  <a:pt x="1400308" y="349097"/>
                </a:lnTo>
                <a:lnTo>
                  <a:pt x="1414271" y="309884"/>
                </a:lnTo>
                <a:lnTo>
                  <a:pt x="1412903" y="48947"/>
                </a:lnTo>
                <a:lnTo>
                  <a:pt x="1391542" y="13985"/>
                </a:lnTo>
                <a:lnTo>
                  <a:pt x="1352300" y="0"/>
                </a:lnTo>
                <a:close/>
              </a:path>
            </a:pathLst>
          </a:custGeom>
          <a:solidFill>
            <a:srgbClr val="39A8DC"/>
          </a:solidFill>
        </p:spPr>
        <p:txBody>
          <a:bodyPr wrap="square" lIns="0" tIns="0" rIns="0" bIns="0" rtlCol="0"/>
          <a:lstStyle/>
          <a:p>
            <a:endParaRPr>
              <a:solidFill>
                <a:prstClr val="black"/>
              </a:solidFill>
            </a:endParaRPr>
          </a:p>
        </p:txBody>
      </p:sp>
      <p:sp>
        <p:nvSpPr>
          <p:cNvPr id="49" name="object 49"/>
          <p:cNvSpPr/>
          <p:nvPr/>
        </p:nvSpPr>
        <p:spPr>
          <a:xfrm>
            <a:off x="500633" y="5813298"/>
            <a:ext cx="1414780" cy="372110"/>
          </a:xfrm>
          <a:custGeom>
            <a:avLst/>
            <a:gdLst/>
            <a:ahLst/>
            <a:cxnLst/>
            <a:rect l="l" t="t" r="r" b="b"/>
            <a:pathLst>
              <a:path w="1414780" h="372110">
                <a:moveTo>
                  <a:pt x="0" y="61971"/>
                </a:moveTo>
                <a:lnTo>
                  <a:pt x="13985" y="22758"/>
                </a:lnTo>
                <a:lnTo>
                  <a:pt x="48947" y="1371"/>
                </a:lnTo>
                <a:lnTo>
                  <a:pt x="1352300" y="0"/>
                </a:lnTo>
                <a:lnTo>
                  <a:pt x="1366726" y="1683"/>
                </a:lnTo>
                <a:lnTo>
                  <a:pt x="1401162" y="23827"/>
                </a:lnTo>
                <a:lnTo>
                  <a:pt x="1414271" y="309884"/>
                </a:lnTo>
                <a:lnTo>
                  <a:pt x="1412592" y="324288"/>
                </a:lnTo>
                <a:lnTo>
                  <a:pt x="1390474" y="358725"/>
                </a:lnTo>
                <a:lnTo>
                  <a:pt x="61971" y="371855"/>
                </a:lnTo>
                <a:lnTo>
                  <a:pt x="47567" y="370172"/>
                </a:lnTo>
                <a:lnTo>
                  <a:pt x="13130" y="348028"/>
                </a:lnTo>
                <a:lnTo>
                  <a:pt x="0" y="61971"/>
                </a:lnTo>
                <a:close/>
              </a:path>
            </a:pathLst>
          </a:custGeom>
          <a:ln w="25907">
            <a:solidFill>
              <a:srgbClr val="277AA0"/>
            </a:solidFill>
          </a:ln>
        </p:spPr>
        <p:txBody>
          <a:bodyPr wrap="square" lIns="0" tIns="0" rIns="0" bIns="0" rtlCol="0"/>
          <a:lstStyle/>
          <a:p>
            <a:endParaRPr>
              <a:solidFill>
                <a:prstClr val="black"/>
              </a:solidFill>
            </a:endParaRPr>
          </a:p>
        </p:txBody>
      </p:sp>
      <p:sp>
        <p:nvSpPr>
          <p:cNvPr id="50" name="object 50"/>
          <p:cNvSpPr/>
          <p:nvPr/>
        </p:nvSpPr>
        <p:spPr>
          <a:xfrm>
            <a:off x="1907286" y="6284214"/>
            <a:ext cx="378459" cy="297179"/>
          </a:xfrm>
          <a:custGeom>
            <a:avLst/>
            <a:gdLst/>
            <a:ahLst/>
            <a:cxnLst/>
            <a:rect l="l" t="t" r="r" b="b"/>
            <a:pathLst>
              <a:path w="378460" h="297179">
                <a:moveTo>
                  <a:pt x="229361" y="0"/>
                </a:moveTo>
                <a:lnTo>
                  <a:pt x="229361" y="74294"/>
                </a:lnTo>
                <a:lnTo>
                  <a:pt x="0" y="74294"/>
                </a:lnTo>
                <a:lnTo>
                  <a:pt x="0" y="222884"/>
                </a:lnTo>
                <a:lnTo>
                  <a:pt x="229361" y="222884"/>
                </a:lnTo>
                <a:lnTo>
                  <a:pt x="229361" y="297179"/>
                </a:lnTo>
                <a:lnTo>
                  <a:pt x="377951" y="148589"/>
                </a:lnTo>
                <a:lnTo>
                  <a:pt x="229361" y="0"/>
                </a:lnTo>
                <a:close/>
              </a:path>
            </a:pathLst>
          </a:custGeom>
          <a:solidFill>
            <a:srgbClr val="D30079"/>
          </a:solidFill>
        </p:spPr>
        <p:txBody>
          <a:bodyPr wrap="square" lIns="0" tIns="0" rIns="0" bIns="0" rtlCol="0"/>
          <a:lstStyle/>
          <a:p>
            <a:endParaRPr>
              <a:solidFill>
                <a:prstClr val="black"/>
              </a:solidFill>
            </a:endParaRPr>
          </a:p>
        </p:txBody>
      </p:sp>
      <p:sp>
        <p:nvSpPr>
          <p:cNvPr id="51" name="object 51"/>
          <p:cNvSpPr/>
          <p:nvPr/>
        </p:nvSpPr>
        <p:spPr>
          <a:xfrm>
            <a:off x="1907286" y="6284214"/>
            <a:ext cx="378459" cy="297179"/>
          </a:xfrm>
          <a:custGeom>
            <a:avLst/>
            <a:gdLst/>
            <a:ahLst/>
            <a:cxnLst/>
            <a:rect l="l" t="t" r="r" b="b"/>
            <a:pathLst>
              <a:path w="378460" h="297179">
                <a:moveTo>
                  <a:pt x="0" y="74294"/>
                </a:moveTo>
                <a:lnTo>
                  <a:pt x="229361" y="74294"/>
                </a:lnTo>
                <a:lnTo>
                  <a:pt x="229361" y="0"/>
                </a:lnTo>
                <a:lnTo>
                  <a:pt x="377951" y="148589"/>
                </a:lnTo>
                <a:lnTo>
                  <a:pt x="229361" y="297179"/>
                </a:lnTo>
                <a:lnTo>
                  <a:pt x="229361"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52" name="object 52"/>
          <p:cNvSpPr/>
          <p:nvPr/>
        </p:nvSpPr>
        <p:spPr>
          <a:xfrm>
            <a:off x="493013" y="6278117"/>
            <a:ext cx="1414780" cy="372110"/>
          </a:xfrm>
          <a:custGeom>
            <a:avLst/>
            <a:gdLst/>
            <a:ahLst/>
            <a:cxnLst/>
            <a:rect l="l" t="t" r="r" b="b"/>
            <a:pathLst>
              <a:path w="1414780" h="372109">
                <a:moveTo>
                  <a:pt x="1352300" y="0"/>
                </a:moveTo>
                <a:lnTo>
                  <a:pt x="48947" y="1371"/>
                </a:lnTo>
                <a:lnTo>
                  <a:pt x="13985" y="22758"/>
                </a:lnTo>
                <a:lnTo>
                  <a:pt x="0" y="61971"/>
                </a:lnTo>
                <a:lnTo>
                  <a:pt x="1371" y="322907"/>
                </a:lnTo>
                <a:lnTo>
                  <a:pt x="22758" y="357869"/>
                </a:lnTo>
                <a:lnTo>
                  <a:pt x="61971" y="371855"/>
                </a:lnTo>
                <a:lnTo>
                  <a:pt x="1365344" y="370484"/>
                </a:lnTo>
                <a:lnTo>
                  <a:pt x="1400308" y="349096"/>
                </a:lnTo>
                <a:lnTo>
                  <a:pt x="1414271" y="309884"/>
                </a:lnTo>
                <a:lnTo>
                  <a:pt x="1412903" y="48947"/>
                </a:lnTo>
                <a:lnTo>
                  <a:pt x="1391542" y="13985"/>
                </a:lnTo>
                <a:lnTo>
                  <a:pt x="1352300" y="0"/>
                </a:lnTo>
                <a:close/>
              </a:path>
            </a:pathLst>
          </a:custGeom>
          <a:solidFill>
            <a:srgbClr val="39A8DC"/>
          </a:solidFill>
        </p:spPr>
        <p:txBody>
          <a:bodyPr wrap="square" lIns="0" tIns="0" rIns="0" bIns="0" rtlCol="0"/>
          <a:lstStyle/>
          <a:p>
            <a:endParaRPr>
              <a:solidFill>
                <a:prstClr val="black"/>
              </a:solidFill>
            </a:endParaRPr>
          </a:p>
        </p:txBody>
      </p:sp>
      <p:sp>
        <p:nvSpPr>
          <p:cNvPr id="53" name="object 53"/>
          <p:cNvSpPr/>
          <p:nvPr/>
        </p:nvSpPr>
        <p:spPr>
          <a:xfrm>
            <a:off x="493013" y="6278117"/>
            <a:ext cx="1414780" cy="372110"/>
          </a:xfrm>
          <a:custGeom>
            <a:avLst/>
            <a:gdLst/>
            <a:ahLst/>
            <a:cxnLst/>
            <a:rect l="l" t="t" r="r" b="b"/>
            <a:pathLst>
              <a:path w="1414780" h="372109">
                <a:moveTo>
                  <a:pt x="0" y="61971"/>
                </a:moveTo>
                <a:lnTo>
                  <a:pt x="13985" y="22758"/>
                </a:lnTo>
                <a:lnTo>
                  <a:pt x="48947" y="1371"/>
                </a:lnTo>
                <a:lnTo>
                  <a:pt x="1352300" y="0"/>
                </a:lnTo>
                <a:lnTo>
                  <a:pt x="1366726" y="1683"/>
                </a:lnTo>
                <a:lnTo>
                  <a:pt x="1401162" y="23827"/>
                </a:lnTo>
                <a:lnTo>
                  <a:pt x="1414271" y="309884"/>
                </a:lnTo>
                <a:lnTo>
                  <a:pt x="1412592" y="324287"/>
                </a:lnTo>
                <a:lnTo>
                  <a:pt x="1390474" y="358724"/>
                </a:lnTo>
                <a:lnTo>
                  <a:pt x="61971" y="371855"/>
                </a:lnTo>
                <a:lnTo>
                  <a:pt x="47567" y="370172"/>
                </a:lnTo>
                <a:lnTo>
                  <a:pt x="13130" y="348028"/>
                </a:lnTo>
                <a:lnTo>
                  <a:pt x="0" y="61971"/>
                </a:lnTo>
                <a:close/>
              </a:path>
            </a:pathLst>
          </a:custGeom>
          <a:ln w="25907">
            <a:solidFill>
              <a:srgbClr val="277AA0"/>
            </a:solidFill>
          </a:ln>
        </p:spPr>
        <p:txBody>
          <a:bodyPr wrap="square" lIns="0" tIns="0" rIns="0" bIns="0" rtlCol="0"/>
          <a:lstStyle/>
          <a:p>
            <a:endParaRPr>
              <a:solidFill>
                <a:prstClr val="black"/>
              </a:solidFill>
            </a:endParaRPr>
          </a:p>
        </p:txBody>
      </p:sp>
      <p:sp>
        <p:nvSpPr>
          <p:cNvPr id="54" name="object 54"/>
          <p:cNvSpPr/>
          <p:nvPr/>
        </p:nvSpPr>
        <p:spPr>
          <a:xfrm>
            <a:off x="8451342" y="4197859"/>
            <a:ext cx="379730" cy="299084"/>
          </a:xfrm>
          <a:custGeom>
            <a:avLst/>
            <a:gdLst/>
            <a:ahLst/>
            <a:cxnLst/>
            <a:rect l="l" t="t" r="r" b="b"/>
            <a:pathLst>
              <a:path w="379729" h="299085">
                <a:moveTo>
                  <a:pt x="230123" y="0"/>
                </a:moveTo>
                <a:lnTo>
                  <a:pt x="230123" y="74675"/>
                </a:lnTo>
                <a:lnTo>
                  <a:pt x="0" y="74675"/>
                </a:lnTo>
                <a:lnTo>
                  <a:pt x="0" y="224027"/>
                </a:lnTo>
                <a:lnTo>
                  <a:pt x="230123" y="224027"/>
                </a:lnTo>
                <a:lnTo>
                  <a:pt x="230123" y="298703"/>
                </a:lnTo>
                <a:lnTo>
                  <a:pt x="379475" y="149351"/>
                </a:lnTo>
                <a:lnTo>
                  <a:pt x="230123" y="0"/>
                </a:lnTo>
                <a:close/>
              </a:path>
            </a:pathLst>
          </a:custGeom>
          <a:solidFill>
            <a:srgbClr val="D30079"/>
          </a:solidFill>
        </p:spPr>
        <p:txBody>
          <a:bodyPr wrap="square" lIns="0" tIns="0" rIns="0" bIns="0" rtlCol="0"/>
          <a:lstStyle/>
          <a:p>
            <a:endParaRPr>
              <a:solidFill>
                <a:prstClr val="black"/>
              </a:solidFill>
            </a:endParaRPr>
          </a:p>
        </p:txBody>
      </p:sp>
      <p:sp>
        <p:nvSpPr>
          <p:cNvPr id="55" name="object 55"/>
          <p:cNvSpPr/>
          <p:nvPr/>
        </p:nvSpPr>
        <p:spPr>
          <a:xfrm>
            <a:off x="8451342" y="4197859"/>
            <a:ext cx="379730" cy="299084"/>
          </a:xfrm>
          <a:custGeom>
            <a:avLst/>
            <a:gdLst/>
            <a:ahLst/>
            <a:cxnLst/>
            <a:rect l="l" t="t" r="r" b="b"/>
            <a:pathLst>
              <a:path w="379729" h="299085">
                <a:moveTo>
                  <a:pt x="0" y="74675"/>
                </a:moveTo>
                <a:lnTo>
                  <a:pt x="230123" y="74675"/>
                </a:lnTo>
                <a:lnTo>
                  <a:pt x="230123" y="0"/>
                </a:lnTo>
                <a:lnTo>
                  <a:pt x="379475" y="149351"/>
                </a:lnTo>
                <a:lnTo>
                  <a:pt x="230123" y="298703"/>
                </a:lnTo>
                <a:lnTo>
                  <a:pt x="230123" y="224027"/>
                </a:lnTo>
                <a:lnTo>
                  <a:pt x="0" y="224027"/>
                </a:lnTo>
                <a:lnTo>
                  <a:pt x="0" y="74675"/>
                </a:lnTo>
                <a:close/>
              </a:path>
            </a:pathLst>
          </a:custGeom>
          <a:ln w="25907">
            <a:solidFill>
              <a:srgbClr val="9A0057"/>
            </a:solidFill>
          </a:ln>
        </p:spPr>
        <p:txBody>
          <a:bodyPr wrap="square" lIns="0" tIns="0" rIns="0" bIns="0" rtlCol="0"/>
          <a:lstStyle/>
          <a:p>
            <a:endParaRPr>
              <a:solidFill>
                <a:prstClr val="black"/>
              </a:solidFill>
            </a:endParaRPr>
          </a:p>
        </p:txBody>
      </p:sp>
      <p:sp>
        <p:nvSpPr>
          <p:cNvPr id="56" name="object 56"/>
          <p:cNvSpPr/>
          <p:nvPr/>
        </p:nvSpPr>
        <p:spPr>
          <a:xfrm>
            <a:off x="8468106" y="4629151"/>
            <a:ext cx="378459" cy="297179"/>
          </a:xfrm>
          <a:custGeom>
            <a:avLst/>
            <a:gdLst/>
            <a:ahLst/>
            <a:cxnLst/>
            <a:rect l="l" t="t" r="r" b="b"/>
            <a:pathLst>
              <a:path w="378459" h="297179">
                <a:moveTo>
                  <a:pt x="229361" y="0"/>
                </a:moveTo>
                <a:lnTo>
                  <a:pt x="229361" y="74294"/>
                </a:lnTo>
                <a:lnTo>
                  <a:pt x="0" y="74294"/>
                </a:lnTo>
                <a:lnTo>
                  <a:pt x="0" y="222884"/>
                </a:lnTo>
                <a:lnTo>
                  <a:pt x="229361" y="222884"/>
                </a:lnTo>
                <a:lnTo>
                  <a:pt x="229361" y="297179"/>
                </a:lnTo>
                <a:lnTo>
                  <a:pt x="377951" y="148589"/>
                </a:lnTo>
                <a:lnTo>
                  <a:pt x="229361" y="0"/>
                </a:lnTo>
                <a:close/>
              </a:path>
            </a:pathLst>
          </a:custGeom>
          <a:solidFill>
            <a:srgbClr val="D30079"/>
          </a:solidFill>
        </p:spPr>
        <p:txBody>
          <a:bodyPr wrap="square" lIns="0" tIns="0" rIns="0" bIns="0" rtlCol="0"/>
          <a:lstStyle/>
          <a:p>
            <a:endParaRPr>
              <a:solidFill>
                <a:prstClr val="black"/>
              </a:solidFill>
            </a:endParaRPr>
          </a:p>
        </p:txBody>
      </p:sp>
      <p:sp>
        <p:nvSpPr>
          <p:cNvPr id="57" name="object 57"/>
          <p:cNvSpPr/>
          <p:nvPr/>
        </p:nvSpPr>
        <p:spPr>
          <a:xfrm>
            <a:off x="8468106" y="4629151"/>
            <a:ext cx="378459" cy="297179"/>
          </a:xfrm>
          <a:custGeom>
            <a:avLst/>
            <a:gdLst/>
            <a:ahLst/>
            <a:cxnLst/>
            <a:rect l="l" t="t" r="r" b="b"/>
            <a:pathLst>
              <a:path w="378459" h="297179">
                <a:moveTo>
                  <a:pt x="0" y="74294"/>
                </a:moveTo>
                <a:lnTo>
                  <a:pt x="229361" y="74294"/>
                </a:lnTo>
                <a:lnTo>
                  <a:pt x="229361" y="0"/>
                </a:lnTo>
                <a:lnTo>
                  <a:pt x="377951" y="148589"/>
                </a:lnTo>
                <a:lnTo>
                  <a:pt x="229361" y="297179"/>
                </a:lnTo>
                <a:lnTo>
                  <a:pt x="229361" y="222884"/>
                </a:lnTo>
                <a:lnTo>
                  <a:pt x="0" y="222884"/>
                </a:lnTo>
                <a:lnTo>
                  <a:pt x="0" y="74294"/>
                </a:lnTo>
                <a:close/>
              </a:path>
            </a:pathLst>
          </a:custGeom>
          <a:ln w="25907">
            <a:solidFill>
              <a:srgbClr val="9A0057"/>
            </a:solidFill>
          </a:ln>
        </p:spPr>
        <p:txBody>
          <a:bodyPr wrap="square" lIns="0" tIns="0" rIns="0" bIns="0" rtlCol="0"/>
          <a:lstStyle/>
          <a:p>
            <a:endParaRPr>
              <a:solidFill>
                <a:prstClr val="black"/>
              </a:solidFill>
            </a:endParaRPr>
          </a:p>
        </p:txBody>
      </p:sp>
      <p:sp>
        <p:nvSpPr>
          <p:cNvPr id="58" name="object 58"/>
          <p:cNvSpPr/>
          <p:nvPr/>
        </p:nvSpPr>
        <p:spPr>
          <a:xfrm>
            <a:off x="8472679" y="5045203"/>
            <a:ext cx="378459" cy="299084"/>
          </a:xfrm>
          <a:custGeom>
            <a:avLst/>
            <a:gdLst/>
            <a:ahLst/>
            <a:cxnLst/>
            <a:rect l="l" t="t" r="r" b="b"/>
            <a:pathLst>
              <a:path w="378459" h="299085">
                <a:moveTo>
                  <a:pt x="228599" y="0"/>
                </a:moveTo>
                <a:lnTo>
                  <a:pt x="228599" y="74675"/>
                </a:lnTo>
                <a:lnTo>
                  <a:pt x="0" y="74675"/>
                </a:lnTo>
                <a:lnTo>
                  <a:pt x="0" y="224027"/>
                </a:lnTo>
                <a:lnTo>
                  <a:pt x="228599" y="224027"/>
                </a:lnTo>
                <a:lnTo>
                  <a:pt x="228599" y="298703"/>
                </a:lnTo>
                <a:lnTo>
                  <a:pt x="377951" y="149351"/>
                </a:lnTo>
                <a:lnTo>
                  <a:pt x="228599" y="0"/>
                </a:lnTo>
                <a:close/>
              </a:path>
            </a:pathLst>
          </a:custGeom>
          <a:solidFill>
            <a:srgbClr val="D30079"/>
          </a:solidFill>
        </p:spPr>
        <p:txBody>
          <a:bodyPr wrap="square" lIns="0" tIns="0" rIns="0" bIns="0" rtlCol="0"/>
          <a:lstStyle/>
          <a:p>
            <a:endParaRPr>
              <a:solidFill>
                <a:prstClr val="black"/>
              </a:solidFill>
            </a:endParaRPr>
          </a:p>
        </p:txBody>
      </p:sp>
      <p:sp>
        <p:nvSpPr>
          <p:cNvPr id="59" name="object 59"/>
          <p:cNvSpPr/>
          <p:nvPr/>
        </p:nvSpPr>
        <p:spPr>
          <a:xfrm>
            <a:off x="8472679" y="5045203"/>
            <a:ext cx="378459" cy="299084"/>
          </a:xfrm>
          <a:custGeom>
            <a:avLst/>
            <a:gdLst/>
            <a:ahLst/>
            <a:cxnLst/>
            <a:rect l="l" t="t" r="r" b="b"/>
            <a:pathLst>
              <a:path w="378459" h="299085">
                <a:moveTo>
                  <a:pt x="0" y="74675"/>
                </a:moveTo>
                <a:lnTo>
                  <a:pt x="228599" y="74675"/>
                </a:lnTo>
                <a:lnTo>
                  <a:pt x="228599" y="0"/>
                </a:lnTo>
                <a:lnTo>
                  <a:pt x="377951" y="149351"/>
                </a:lnTo>
                <a:lnTo>
                  <a:pt x="228599" y="298703"/>
                </a:lnTo>
                <a:lnTo>
                  <a:pt x="228599" y="224027"/>
                </a:lnTo>
                <a:lnTo>
                  <a:pt x="0" y="224027"/>
                </a:lnTo>
                <a:lnTo>
                  <a:pt x="0" y="74675"/>
                </a:lnTo>
                <a:close/>
              </a:path>
            </a:pathLst>
          </a:custGeom>
          <a:ln w="25907">
            <a:solidFill>
              <a:srgbClr val="9A0057"/>
            </a:solidFill>
          </a:ln>
        </p:spPr>
        <p:txBody>
          <a:bodyPr wrap="square" lIns="0" tIns="0" rIns="0" bIns="0" rtlCol="0"/>
          <a:lstStyle/>
          <a:p>
            <a:endParaRPr>
              <a:solidFill>
                <a:prstClr val="black"/>
              </a:solidFill>
            </a:endParaRPr>
          </a:p>
        </p:txBody>
      </p:sp>
      <p:sp>
        <p:nvSpPr>
          <p:cNvPr id="60" name="object 60"/>
          <p:cNvSpPr/>
          <p:nvPr/>
        </p:nvSpPr>
        <p:spPr>
          <a:xfrm>
            <a:off x="6596633" y="3577591"/>
            <a:ext cx="2406650" cy="408940"/>
          </a:xfrm>
          <a:custGeom>
            <a:avLst/>
            <a:gdLst/>
            <a:ahLst/>
            <a:cxnLst/>
            <a:rect l="l" t="t" r="r" b="b"/>
            <a:pathLst>
              <a:path w="2406650" h="408939">
                <a:moveTo>
                  <a:pt x="2338334" y="0"/>
                </a:moveTo>
                <a:lnTo>
                  <a:pt x="59582" y="523"/>
                </a:lnTo>
                <a:lnTo>
                  <a:pt x="22033" y="17929"/>
                </a:lnTo>
                <a:lnTo>
                  <a:pt x="1538" y="53610"/>
                </a:lnTo>
                <a:lnTo>
                  <a:pt x="0" y="68061"/>
                </a:lnTo>
                <a:lnTo>
                  <a:pt x="523" y="348849"/>
                </a:lnTo>
                <a:lnTo>
                  <a:pt x="17930" y="386399"/>
                </a:lnTo>
                <a:lnTo>
                  <a:pt x="53611" y="406893"/>
                </a:lnTo>
                <a:lnTo>
                  <a:pt x="68061" y="408431"/>
                </a:lnTo>
                <a:lnTo>
                  <a:pt x="2346817" y="407908"/>
                </a:lnTo>
                <a:lnTo>
                  <a:pt x="2384364" y="390500"/>
                </a:lnTo>
                <a:lnTo>
                  <a:pt x="2404857" y="354816"/>
                </a:lnTo>
                <a:lnTo>
                  <a:pt x="2406395" y="340364"/>
                </a:lnTo>
                <a:lnTo>
                  <a:pt x="2405872" y="59582"/>
                </a:lnTo>
                <a:lnTo>
                  <a:pt x="2388466" y="22033"/>
                </a:lnTo>
                <a:lnTo>
                  <a:pt x="2352785" y="1538"/>
                </a:lnTo>
                <a:lnTo>
                  <a:pt x="2338334" y="0"/>
                </a:lnTo>
                <a:close/>
              </a:path>
            </a:pathLst>
          </a:custGeom>
          <a:solidFill>
            <a:srgbClr val="12225B"/>
          </a:solidFill>
        </p:spPr>
        <p:txBody>
          <a:bodyPr wrap="square" lIns="0" tIns="0" rIns="0" bIns="0" rtlCol="0"/>
          <a:lstStyle/>
          <a:p>
            <a:endParaRPr>
              <a:solidFill>
                <a:prstClr val="black"/>
              </a:solidFill>
            </a:endParaRPr>
          </a:p>
        </p:txBody>
      </p:sp>
      <p:sp>
        <p:nvSpPr>
          <p:cNvPr id="61" name="object 61"/>
          <p:cNvSpPr/>
          <p:nvPr/>
        </p:nvSpPr>
        <p:spPr>
          <a:xfrm>
            <a:off x="6596633" y="3577591"/>
            <a:ext cx="2406650" cy="408940"/>
          </a:xfrm>
          <a:custGeom>
            <a:avLst/>
            <a:gdLst/>
            <a:ahLst/>
            <a:cxnLst/>
            <a:rect l="l" t="t" r="r" b="b"/>
            <a:pathLst>
              <a:path w="2406650" h="408939">
                <a:moveTo>
                  <a:pt x="0" y="68061"/>
                </a:moveTo>
                <a:lnTo>
                  <a:pt x="12876" y="28222"/>
                </a:lnTo>
                <a:lnTo>
                  <a:pt x="45708" y="3757"/>
                </a:lnTo>
                <a:lnTo>
                  <a:pt x="2338334" y="0"/>
                </a:lnTo>
                <a:lnTo>
                  <a:pt x="2352785" y="1538"/>
                </a:lnTo>
                <a:lnTo>
                  <a:pt x="2388466" y="22033"/>
                </a:lnTo>
                <a:lnTo>
                  <a:pt x="2405872" y="59582"/>
                </a:lnTo>
                <a:lnTo>
                  <a:pt x="2406395" y="340364"/>
                </a:lnTo>
                <a:lnTo>
                  <a:pt x="2404857" y="354816"/>
                </a:lnTo>
                <a:lnTo>
                  <a:pt x="2384364" y="390500"/>
                </a:lnTo>
                <a:lnTo>
                  <a:pt x="2346817" y="407908"/>
                </a:lnTo>
                <a:lnTo>
                  <a:pt x="68061" y="408431"/>
                </a:lnTo>
                <a:lnTo>
                  <a:pt x="53611" y="406893"/>
                </a:lnTo>
                <a:lnTo>
                  <a:pt x="17930" y="386399"/>
                </a:lnTo>
                <a:lnTo>
                  <a:pt x="523" y="348849"/>
                </a:lnTo>
                <a:lnTo>
                  <a:pt x="0" y="68061"/>
                </a:lnTo>
                <a:close/>
              </a:path>
            </a:pathLst>
          </a:custGeom>
          <a:ln w="25907">
            <a:solidFill>
              <a:srgbClr val="0A1640"/>
            </a:solidFill>
          </a:ln>
        </p:spPr>
        <p:txBody>
          <a:bodyPr wrap="square" lIns="0" tIns="0" rIns="0" bIns="0" rtlCol="0"/>
          <a:lstStyle/>
          <a:p>
            <a:endParaRPr>
              <a:solidFill>
                <a:prstClr val="black"/>
              </a:solidFill>
            </a:endParaRPr>
          </a:p>
        </p:txBody>
      </p:sp>
      <p:sp>
        <p:nvSpPr>
          <p:cNvPr id="62" name="object 62"/>
          <p:cNvSpPr txBox="1"/>
          <p:nvPr/>
        </p:nvSpPr>
        <p:spPr>
          <a:xfrm>
            <a:off x="6729481" y="3610686"/>
            <a:ext cx="2138045" cy="359073"/>
          </a:xfrm>
          <a:prstGeom prst="rect">
            <a:avLst/>
          </a:prstGeom>
        </p:spPr>
        <p:txBody>
          <a:bodyPr vert="horz" wrap="square" lIns="0" tIns="0" rIns="0" bIns="0" rtlCol="0">
            <a:spAutoFit/>
          </a:bodyPr>
          <a:lstStyle/>
          <a:p>
            <a:pPr algn="ctr">
              <a:lnSpc>
                <a:spcPts val="1385"/>
              </a:lnSpc>
            </a:pPr>
            <a:r>
              <a:rPr sz="1200" spc="-5" dirty="0">
                <a:solidFill>
                  <a:srgbClr val="FFFFFF"/>
                </a:solidFill>
                <a:latin typeface="Arial"/>
                <a:cs typeface="Arial"/>
              </a:rPr>
              <a:t>DA</a:t>
            </a:r>
            <a:r>
              <a:rPr sz="1200" dirty="0">
                <a:solidFill>
                  <a:srgbClr val="FFFFFF"/>
                </a:solidFill>
                <a:latin typeface="Arial"/>
                <a:cs typeface="Arial"/>
              </a:rPr>
              <a:t>C</a:t>
            </a:r>
            <a:r>
              <a:rPr sz="1200" spc="31" dirty="0">
                <a:solidFill>
                  <a:srgbClr val="FFFFFF"/>
                </a:solidFill>
                <a:latin typeface="Times New Roman"/>
                <a:cs typeface="Times New Roman"/>
              </a:rPr>
              <a:t> </a:t>
            </a:r>
            <a:r>
              <a:rPr sz="1200" dirty="0">
                <a:solidFill>
                  <a:srgbClr val="FFFFFF"/>
                </a:solidFill>
                <a:latin typeface="Arial"/>
                <a:cs typeface="Arial"/>
              </a:rPr>
              <a:t>sa</a:t>
            </a:r>
            <a:r>
              <a:rPr sz="1200" spc="5" dirty="0">
                <a:solidFill>
                  <a:srgbClr val="FFFFFF"/>
                </a:solidFill>
                <a:latin typeface="Arial"/>
                <a:cs typeface="Arial"/>
              </a:rPr>
              <a:t>m</a:t>
            </a:r>
            <a:r>
              <a:rPr sz="1200" dirty="0">
                <a:solidFill>
                  <a:srgbClr val="FFFFFF"/>
                </a:solidFill>
                <a:latin typeface="Arial"/>
                <a:cs typeface="Arial"/>
              </a:rPr>
              <a:t>p</a:t>
            </a:r>
            <a:r>
              <a:rPr sz="1200" spc="-5" dirty="0">
                <a:solidFill>
                  <a:srgbClr val="FFFFFF"/>
                </a:solidFill>
                <a:latin typeface="Arial"/>
                <a:cs typeface="Arial"/>
              </a:rPr>
              <a:t>l</a:t>
            </a:r>
            <a:r>
              <a:rPr sz="1200" dirty="0">
                <a:solidFill>
                  <a:srgbClr val="FFFFFF"/>
                </a:solidFill>
                <a:latin typeface="Arial"/>
                <a:cs typeface="Arial"/>
              </a:rPr>
              <a:t>e</a:t>
            </a:r>
            <a:r>
              <a:rPr sz="1200" spc="-11" dirty="0">
                <a:solidFill>
                  <a:srgbClr val="FFFFFF"/>
                </a:solidFill>
                <a:latin typeface="Times New Roman"/>
                <a:cs typeface="Times New Roman"/>
              </a:rPr>
              <a:t> </a:t>
            </a:r>
            <a:r>
              <a:rPr sz="1200" dirty="0">
                <a:solidFill>
                  <a:srgbClr val="FFFFFF"/>
                </a:solidFill>
                <a:latin typeface="Arial"/>
                <a:cs typeface="Arial"/>
              </a:rPr>
              <a:t>and</a:t>
            </a:r>
            <a:r>
              <a:rPr sz="1200" spc="15" dirty="0">
                <a:solidFill>
                  <a:srgbClr val="FFFFFF"/>
                </a:solidFill>
                <a:latin typeface="Times New Roman"/>
                <a:cs typeface="Times New Roman"/>
              </a:rPr>
              <a:t> </a:t>
            </a:r>
            <a:r>
              <a:rPr sz="1200" dirty="0">
                <a:solidFill>
                  <a:srgbClr val="FFFFFF"/>
                </a:solidFill>
                <a:latin typeface="Arial"/>
                <a:cs typeface="Arial"/>
              </a:rPr>
              <a:t>ho</a:t>
            </a:r>
            <a:r>
              <a:rPr sz="1200" spc="-5" dirty="0">
                <a:solidFill>
                  <a:srgbClr val="FFFFFF"/>
                </a:solidFill>
                <a:latin typeface="Arial"/>
                <a:cs typeface="Arial"/>
              </a:rPr>
              <a:t>l</a:t>
            </a:r>
            <a:r>
              <a:rPr sz="1200" dirty="0">
                <a:solidFill>
                  <a:srgbClr val="FFFFFF"/>
                </a:solidFill>
                <a:latin typeface="Arial"/>
                <a:cs typeface="Arial"/>
              </a:rPr>
              <a:t>d</a:t>
            </a:r>
            <a:r>
              <a:rPr sz="1200" spc="11" dirty="0">
                <a:solidFill>
                  <a:srgbClr val="FFFFFF"/>
                </a:solidFill>
                <a:latin typeface="Times New Roman"/>
                <a:cs typeface="Times New Roman"/>
              </a:rPr>
              <a:t> </a:t>
            </a:r>
            <a:r>
              <a:rPr sz="1200" spc="-5" dirty="0">
                <a:solidFill>
                  <a:srgbClr val="FFFFFF"/>
                </a:solidFill>
                <a:latin typeface="Arial"/>
                <a:cs typeface="Arial"/>
              </a:rPr>
              <a:t>structu</a:t>
            </a:r>
            <a:r>
              <a:rPr sz="1200" dirty="0">
                <a:solidFill>
                  <a:srgbClr val="FFFFFF"/>
                </a:solidFill>
                <a:latin typeface="Arial"/>
                <a:cs typeface="Arial"/>
              </a:rPr>
              <a:t>re</a:t>
            </a:r>
            <a:endParaRPr sz="1200">
              <a:solidFill>
                <a:prstClr val="black"/>
              </a:solidFill>
              <a:latin typeface="Arial"/>
              <a:cs typeface="Arial"/>
            </a:endParaRPr>
          </a:p>
          <a:p>
            <a:pPr algn="ctr">
              <a:lnSpc>
                <a:spcPts val="1385"/>
              </a:lnSpc>
            </a:pPr>
            <a:r>
              <a:rPr sz="1200" spc="-5" dirty="0">
                <a:solidFill>
                  <a:srgbClr val="FFFFFF"/>
                </a:solidFill>
                <a:latin typeface="Courier New"/>
                <a:cs typeface="Courier New"/>
              </a:rPr>
              <a:t>DA</a:t>
            </a:r>
            <a:r>
              <a:rPr sz="1200" spc="11" dirty="0">
                <a:solidFill>
                  <a:srgbClr val="FFFFFF"/>
                </a:solidFill>
                <a:latin typeface="Courier New"/>
                <a:cs typeface="Courier New"/>
              </a:rPr>
              <a:t>C</a:t>
            </a:r>
            <a:r>
              <a:rPr sz="1200" spc="-5" dirty="0">
                <a:solidFill>
                  <a:srgbClr val="FFFFFF"/>
                </a:solidFill>
                <a:latin typeface="Courier New"/>
                <a:cs typeface="Courier New"/>
              </a:rPr>
              <a:t>_S</a:t>
            </a:r>
            <a:r>
              <a:rPr sz="1200" spc="11" dirty="0">
                <a:solidFill>
                  <a:srgbClr val="FFFFFF"/>
                </a:solidFill>
                <a:latin typeface="Courier New"/>
                <a:cs typeface="Courier New"/>
              </a:rPr>
              <a:t>a</a:t>
            </a:r>
            <a:r>
              <a:rPr sz="1200" spc="-5" dirty="0">
                <a:solidFill>
                  <a:srgbClr val="FFFFFF"/>
                </a:solidFill>
                <a:latin typeface="Courier New"/>
                <a:cs typeface="Courier New"/>
              </a:rPr>
              <a:t>m</a:t>
            </a:r>
            <a:r>
              <a:rPr sz="1200" spc="11" dirty="0">
                <a:solidFill>
                  <a:srgbClr val="FFFFFF"/>
                </a:solidFill>
                <a:latin typeface="Courier New"/>
                <a:cs typeface="Courier New"/>
              </a:rPr>
              <a:t>p</a:t>
            </a:r>
            <a:r>
              <a:rPr sz="1200" spc="-5" dirty="0">
                <a:solidFill>
                  <a:srgbClr val="FFFFFF"/>
                </a:solidFill>
                <a:latin typeface="Courier New"/>
                <a:cs typeface="Courier New"/>
              </a:rPr>
              <a:t>l</a:t>
            </a:r>
            <a:r>
              <a:rPr sz="1200" spc="11" dirty="0">
                <a:solidFill>
                  <a:srgbClr val="FFFFFF"/>
                </a:solidFill>
                <a:latin typeface="Courier New"/>
                <a:cs typeface="Courier New"/>
              </a:rPr>
              <a:t>e</a:t>
            </a:r>
            <a:r>
              <a:rPr sz="1200" spc="-5" dirty="0">
                <a:solidFill>
                  <a:srgbClr val="FFFFFF"/>
                </a:solidFill>
                <a:latin typeface="Courier New"/>
                <a:cs typeface="Courier New"/>
              </a:rPr>
              <a:t>An</a:t>
            </a:r>
            <a:r>
              <a:rPr sz="1200" spc="11" dirty="0">
                <a:solidFill>
                  <a:srgbClr val="FFFFFF"/>
                </a:solidFill>
                <a:latin typeface="Courier New"/>
                <a:cs typeface="Courier New"/>
              </a:rPr>
              <a:t>d</a:t>
            </a:r>
            <a:r>
              <a:rPr sz="1200" spc="-5" dirty="0">
                <a:solidFill>
                  <a:srgbClr val="FFFFFF"/>
                </a:solidFill>
                <a:latin typeface="Courier New"/>
                <a:cs typeface="Courier New"/>
              </a:rPr>
              <a:t>H</a:t>
            </a:r>
            <a:r>
              <a:rPr sz="1200" spc="11" dirty="0">
                <a:solidFill>
                  <a:srgbClr val="FFFFFF"/>
                </a:solidFill>
                <a:latin typeface="Courier New"/>
                <a:cs typeface="Courier New"/>
              </a:rPr>
              <a:t>ol</a:t>
            </a:r>
            <a:r>
              <a:rPr sz="1200" spc="-5" dirty="0">
                <a:solidFill>
                  <a:srgbClr val="FFFFFF"/>
                </a:solidFill>
                <a:latin typeface="Courier New"/>
                <a:cs typeface="Courier New"/>
              </a:rPr>
              <a:t>dC</a:t>
            </a:r>
            <a:r>
              <a:rPr sz="1200" spc="11" dirty="0">
                <a:solidFill>
                  <a:srgbClr val="FFFFFF"/>
                </a:solidFill>
                <a:latin typeface="Courier New"/>
                <a:cs typeface="Courier New"/>
              </a:rPr>
              <a:t>o</a:t>
            </a:r>
            <a:r>
              <a:rPr sz="1200" spc="-5" dirty="0">
                <a:solidFill>
                  <a:srgbClr val="FFFFFF"/>
                </a:solidFill>
                <a:latin typeface="Courier New"/>
                <a:cs typeface="Courier New"/>
              </a:rPr>
              <a:t>nf</a:t>
            </a:r>
            <a:endParaRPr sz="1200">
              <a:solidFill>
                <a:prstClr val="black"/>
              </a:solidFill>
              <a:latin typeface="Courier New"/>
              <a:cs typeface="Courier New"/>
            </a:endParaRPr>
          </a:p>
        </p:txBody>
      </p:sp>
      <p:sp>
        <p:nvSpPr>
          <p:cNvPr id="63" name="object 63"/>
          <p:cNvSpPr/>
          <p:nvPr/>
        </p:nvSpPr>
        <p:spPr>
          <a:xfrm>
            <a:off x="7053834" y="4197859"/>
            <a:ext cx="1397635" cy="307975"/>
          </a:xfrm>
          <a:custGeom>
            <a:avLst/>
            <a:gdLst/>
            <a:ahLst/>
            <a:cxnLst/>
            <a:rect l="l" t="t" r="r" b="b"/>
            <a:pathLst>
              <a:path w="1397634" h="307975">
                <a:moveTo>
                  <a:pt x="1346210" y="0"/>
                </a:moveTo>
                <a:lnTo>
                  <a:pt x="40984" y="1039"/>
                </a:lnTo>
                <a:lnTo>
                  <a:pt x="7693" y="24281"/>
                </a:lnTo>
                <a:lnTo>
                  <a:pt x="0" y="51303"/>
                </a:lnTo>
                <a:lnTo>
                  <a:pt x="1038" y="266857"/>
                </a:lnTo>
                <a:lnTo>
                  <a:pt x="24276" y="300152"/>
                </a:lnTo>
                <a:lnTo>
                  <a:pt x="51297" y="307847"/>
                </a:lnTo>
                <a:lnTo>
                  <a:pt x="1356523" y="306808"/>
                </a:lnTo>
                <a:lnTo>
                  <a:pt x="1389814" y="283566"/>
                </a:lnTo>
                <a:lnTo>
                  <a:pt x="1397507" y="256544"/>
                </a:lnTo>
                <a:lnTo>
                  <a:pt x="1396469" y="40990"/>
                </a:lnTo>
                <a:lnTo>
                  <a:pt x="1373231" y="7695"/>
                </a:lnTo>
                <a:lnTo>
                  <a:pt x="1346210" y="0"/>
                </a:lnTo>
                <a:close/>
              </a:path>
            </a:pathLst>
          </a:custGeom>
          <a:solidFill>
            <a:srgbClr val="39A8DC"/>
          </a:solidFill>
        </p:spPr>
        <p:txBody>
          <a:bodyPr wrap="square" lIns="0" tIns="0" rIns="0" bIns="0" rtlCol="0"/>
          <a:lstStyle/>
          <a:p>
            <a:endParaRPr>
              <a:solidFill>
                <a:prstClr val="black"/>
              </a:solidFill>
            </a:endParaRPr>
          </a:p>
        </p:txBody>
      </p:sp>
      <p:sp>
        <p:nvSpPr>
          <p:cNvPr id="64" name="object 64"/>
          <p:cNvSpPr/>
          <p:nvPr/>
        </p:nvSpPr>
        <p:spPr>
          <a:xfrm>
            <a:off x="7053834" y="4197859"/>
            <a:ext cx="1397635" cy="307975"/>
          </a:xfrm>
          <a:custGeom>
            <a:avLst/>
            <a:gdLst/>
            <a:ahLst/>
            <a:cxnLst/>
            <a:rect l="l" t="t" r="r" b="b"/>
            <a:pathLst>
              <a:path w="1397634" h="307975">
                <a:moveTo>
                  <a:pt x="0" y="51303"/>
                </a:moveTo>
                <a:lnTo>
                  <a:pt x="16458" y="13660"/>
                </a:lnTo>
                <a:lnTo>
                  <a:pt x="1346210" y="0"/>
                </a:lnTo>
                <a:lnTo>
                  <a:pt x="1360495" y="2018"/>
                </a:lnTo>
                <a:lnTo>
                  <a:pt x="1391786" y="27750"/>
                </a:lnTo>
                <a:lnTo>
                  <a:pt x="1397507" y="256544"/>
                </a:lnTo>
                <a:lnTo>
                  <a:pt x="1395489" y="270828"/>
                </a:lnTo>
                <a:lnTo>
                  <a:pt x="1369763" y="302124"/>
                </a:lnTo>
                <a:lnTo>
                  <a:pt x="51297" y="307847"/>
                </a:lnTo>
                <a:lnTo>
                  <a:pt x="37012" y="305829"/>
                </a:lnTo>
                <a:lnTo>
                  <a:pt x="5721" y="280097"/>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65" name="object 65"/>
          <p:cNvSpPr txBox="1"/>
          <p:nvPr/>
        </p:nvSpPr>
        <p:spPr>
          <a:xfrm>
            <a:off x="7315968" y="4272483"/>
            <a:ext cx="874394" cy="184666"/>
          </a:xfrm>
          <a:prstGeom prst="rect">
            <a:avLst/>
          </a:prstGeom>
        </p:spPr>
        <p:txBody>
          <a:bodyPr vert="horz" wrap="square" lIns="0" tIns="0" rIns="0" bIns="0" rtlCol="0">
            <a:spAutoFit/>
          </a:bodyPr>
          <a:lstStyle/>
          <a:p>
            <a:pPr marL="12701"/>
            <a:r>
              <a:rPr sz="1200" spc="-11" dirty="0">
                <a:solidFill>
                  <a:srgbClr val="FFFFFF"/>
                </a:solidFill>
                <a:latin typeface="Arial"/>
                <a:cs typeface="Arial"/>
              </a:rPr>
              <a:t>Sa</a:t>
            </a:r>
            <a:r>
              <a:rPr sz="1200" spc="5" dirty="0">
                <a:solidFill>
                  <a:srgbClr val="FFFFFF"/>
                </a:solidFill>
                <a:latin typeface="Arial"/>
                <a:cs typeface="Arial"/>
              </a:rPr>
              <a:t>m</a:t>
            </a:r>
            <a:r>
              <a:rPr sz="1200" dirty="0">
                <a:solidFill>
                  <a:srgbClr val="FFFFFF"/>
                </a:solidFill>
                <a:latin typeface="Arial"/>
                <a:cs typeface="Arial"/>
              </a:rPr>
              <a:t>p</a:t>
            </a:r>
            <a:r>
              <a:rPr sz="1200" spc="-5" dirty="0">
                <a:solidFill>
                  <a:srgbClr val="FFFFFF"/>
                </a:solidFill>
                <a:latin typeface="Arial"/>
                <a:cs typeface="Arial"/>
              </a:rPr>
              <a:t>l</a:t>
            </a:r>
            <a:r>
              <a:rPr sz="1200" dirty="0">
                <a:solidFill>
                  <a:srgbClr val="FFFFFF"/>
                </a:solidFill>
                <a:latin typeface="Arial"/>
                <a:cs typeface="Arial"/>
              </a:rPr>
              <a:t>e</a:t>
            </a:r>
            <a:r>
              <a:rPr sz="1200" spc="20" dirty="0">
                <a:solidFill>
                  <a:srgbClr val="FFFFFF"/>
                </a:solidFill>
                <a:latin typeface="Times New Roman"/>
                <a:cs typeface="Times New Roman"/>
              </a:rPr>
              <a:t> </a:t>
            </a:r>
            <a:r>
              <a:rPr sz="1200" spc="-5" dirty="0">
                <a:solidFill>
                  <a:srgbClr val="FFFFFF"/>
                </a:solidFill>
                <a:latin typeface="Arial"/>
                <a:cs typeface="Arial"/>
              </a:rPr>
              <a:t>ti</a:t>
            </a:r>
            <a:r>
              <a:rPr sz="1200" dirty="0">
                <a:solidFill>
                  <a:srgbClr val="FFFFFF"/>
                </a:solidFill>
                <a:latin typeface="Arial"/>
                <a:cs typeface="Arial"/>
              </a:rPr>
              <a:t>me</a:t>
            </a:r>
            <a:endParaRPr sz="1200">
              <a:solidFill>
                <a:prstClr val="black"/>
              </a:solidFill>
              <a:latin typeface="Arial"/>
              <a:cs typeface="Arial"/>
            </a:endParaRPr>
          </a:p>
        </p:txBody>
      </p:sp>
      <p:sp>
        <p:nvSpPr>
          <p:cNvPr id="66" name="object 66"/>
          <p:cNvSpPr/>
          <p:nvPr/>
        </p:nvSpPr>
        <p:spPr>
          <a:xfrm>
            <a:off x="7038592" y="4620005"/>
            <a:ext cx="1430020" cy="306704"/>
          </a:xfrm>
          <a:custGeom>
            <a:avLst/>
            <a:gdLst/>
            <a:ahLst/>
            <a:cxnLst/>
            <a:rect l="l" t="t" r="r" b="b"/>
            <a:pathLst>
              <a:path w="1430020" h="306704">
                <a:moveTo>
                  <a:pt x="1378457" y="0"/>
                </a:moveTo>
                <a:lnTo>
                  <a:pt x="41123" y="965"/>
                </a:lnTo>
                <a:lnTo>
                  <a:pt x="7724" y="24041"/>
                </a:lnTo>
                <a:lnTo>
                  <a:pt x="0" y="51053"/>
                </a:lnTo>
                <a:lnTo>
                  <a:pt x="965" y="265200"/>
                </a:lnTo>
                <a:lnTo>
                  <a:pt x="24041" y="298599"/>
                </a:lnTo>
                <a:lnTo>
                  <a:pt x="51053" y="306323"/>
                </a:lnTo>
                <a:lnTo>
                  <a:pt x="1388388" y="305358"/>
                </a:lnTo>
                <a:lnTo>
                  <a:pt x="1421787" y="282282"/>
                </a:lnTo>
                <a:lnTo>
                  <a:pt x="1429511" y="255269"/>
                </a:lnTo>
                <a:lnTo>
                  <a:pt x="1428546" y="41123"/>
                </a:lnTo>
                <a:lnTo>
                  <a:pt x="1405470" y="7724"/>
                </a:lnTo>
                <a:lnTo>
                  <a:pt x="1378457" y="0"/>
                </a:lnTo>
                <a:close/>
              </a:path>
            </a:pathLst>
          </a:custGeom>
          <a:solidFill>
            <a:srgbClr val="39A8DC"/>
          </a:solidFill>
        </p:spPr>
        <p:txBody>
          <a:bodyPr wrap="square" lIns="0" tIns="0" rIns="0" bIns="0" rtlCol="0"/>
          <a:lstStyle/>
          <a:p>
            <a:endParaRPr>
              <a:solidFill>
                <a:prstClr val="black"/>
              </a:solidFill>
            </a:endParaRPr>
          </a:p>
        </p:txBody>
      </p:sp>
      <p:sp>
        <p:nvSpPr>
          <p:cNvPr id="67" name="object 67"/>
          <p:cNvSpPr/>
          <p:nvPr/>
        </p:nvSpPr>
        <p:spPr>
          <a:xfrm>
            <a:off x="7038592" y="4620005"/>
            <a:ext cx="1430020" cy="306704"/>
          </a:xfrm>
          <a:custGeom>
            <a:avLst/>
            <a:gdLst/>
            <a:ahLst/>
            <a:cxnLst/>
            <a:rect l="l" t="t" r="r" b="b"/>
            <a:pathLst>
              <a:path w="1430020" h="306704">
                <a:moveTo>
                  <a:pt x="0" y="51053"/>
                </a:moveTo>
                <a:lnTo>
                  <a:pt x="16521" y="13451"/>
                </a:lnTo>
                <a:lnTo>
                  <a:pt x="1378457" y="0"/>
                </a:lnTo>
                <a:lnTo>
                  <a:pt x="1392745" y="2026"/>
                </a:lnTo>
                <a:lnTo>
                  <a:pt x="1423942" y="27845"/>
                </a:lnTo>
                <a:lnTo>
                  <a:pt x="1429511" y="255269"/>
                </a:lnTo>
                <a:lnTo>
                  <a:pt x="1427485" y="269557"/>
                </a:lnTo>
                <a:lnTo>
                  <a:pt x="1401666" y="300755"/>
                </a:lnTo>
                <a:lnTo>
                  <a:pt x="51053" y="306323"/>
                </a:lnTo>
                <a:lnTo>
                  <a:pt x="36766" y="304297"/>
                </a:lnTo>
                <a:lnTo>
                  <a:pt x="5568" y="278478"/>
                </a:lnTo>
                <a:lnTo>
                  <a:pt x="0" y="51053"/>
                </a:lnTo>
                <a:close/>
              </a:path>
            </a:pathLst>
          </a:custGeom>
          <a:ln w="25907">
            <a:solidFill>
              <a:srgbClr val="277AA0"/>
            </a:solidFill>
          </a:ln>
        </p:spPr>
        <p:txBody>
          <a:bodyPr wrap="square" lIns="0" tIns="0" rIns="0" bIns="0" rtlCol="0"/>
          <a:lstStyle/>
          <a:p>
            <a:endParaRPr>
              <a:solidFill>
                <a:prstClr val="black"/>
              </a:solidFill>
            </a:endParaRPr>
          </a:p>
        </p:txBody>
      </p:sp>
      <p:sp>
        <p:nvSpPr>
          <p:cNvPr id="68" name="object 68"/>
          <p:cNvSpPr txBox="1"/>
          <p:nvPr/>
        </p:nvSpPr>
        <p:spPr>
          <a:xfrm>
            <a:off x="7418964" y="4693997"/>
            <a:ext cx="668020"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Hol</a:t>
            </a:r>
            <a:r>
              <a:rPr sz="1200" dirty="0">
                <a:solidFill>
                  <a:srgbClr val="FFFFFF"/>
                </a:solidFill>
                <a:latin typeface="Arial"/>
                <a:cs typeface="Arial"/>
              </a:rPr>
              <a:t>d</a:t>
            </a:r>
            <a:r>
              <a:rPr sz="1200" spc="15" dirty="0">
                <a:solidFill>
                  <a:srgbClr val="FFFFFF"/>
                </a:solidFill>
                <a:latin typeface="Times New Roman"/>
                <a:cs typeface="Times New Roman"/>
              </a:rPr>
              <a:t> </a:t>
            </a:r>
            <a:r>
              <a:rPr sz="1200" dirty="0">
                <a:solidFill>
                  <a:srgbClr val="FFFFFF"/>
                </a:solidFill>
                <a:latin typeface="Arial"/>
                <a:cs typeface="Arial"/>
              </a:rPr>
              <a:t>ti</a:t>
            </a:r>
            <a:r>
              <a:rPr sz="1200" spc="5" dirty="0">
                <a:solidFill>
                  <a:srgbClr val="FFFFFF"/>
                </a:solidFill>
                <a:latin typeface="Arial"/>
                <a:cs typeface="Arial"/>
              </a:rPr>
              <a:t>m</a:t>
            </a:r>
            <a:r>
              <a:rPr sz="1200" dirty="0">
                <a:solidFill>
                  <a:srgbClr val="FFFFFF"/>
                </a:solidFill>
                <a:latin typeface="Arial"/>
                <a:cs typeface="Arial"/>
              </a:rPr>
              <a:t>e</a:t>
            </a:r>
            <a:endParaRPr sz="1200">
              <a:solidFill>
                <a:prstClr val="black"/>
              </a:solidFill>
              <a:latin typeface="Arial"/>
              <a:cs typeface="Arial"/>
            </a:endParaRPr>
          </a:p>
        </p:txBody>
      </p:sp>
      <p:sp>
        <p:nvSpPr>
          <p:cNvPr id="69" name="object 69"/>
          <p:cNvSpPr/>
          <p:nvPr/>
        </p:nvSpPr>
        <p:spPr>
          <a:xfrm>
            <a:off x="7053832" y="5039106"/>
            <a:ext cx="1414780" cy="307975"/>
          </a:xfrm>
          <a:custGeom>
            <a:avLst/>
            <a:gdLst/>
            <a:ahLst/>
            <a:cxnLst/>
            <a:rect l="l" t="t" r="r" b="b"/>
            <a:pathLst>
              <a:path w="1414779" h="307975">
                <a:moveTo>
                  <a:pt x="1362974" y="0"/>
                </a:moveTo>
                <a:lnTo>
                  <a:pt x="40984" y="1039"/>
                </a:lnTo>
                <a:lnTo>
                  <a:pt x="7693" y="24281"/>
                </a:lnTo>
                <a:lnTo>
                  <a:pt x="0" y="51303"/>
                </a:lnTo>
                <a:lnTo>
                  <a:pt x="1038" y="266857"/>
                </a:lnTo>
                <a:lnTo>
                  <a:pt x="24276" y="300152"/>
                </a:lnTo>
                <a:lnTo>
                  <a:pt x="51297" y="307847"/>
                </a:lnTo>
                <a:lnTo>
                  <a:pt x="1373287" y="306808"/>
                </a:lnTo>
                <a:lnTo>
                  <a:pt x="1406578" y="283566"/>
                </a:lnTo>
                <a:lnTo>
                  <a:pt x="1414271" y="256544"/>
                </a:lnTo>
                <a:lnTo>
                  <a:pt x="1413233" y="40990"/>
                </a:lnTo>
                <a:lnTo>
                  <a:pt x="1389995" y="7695"/>
                </a:lnTo>
                <a:lnTo>
                  <a:pt x="1362974" y="0"/>
                </a:lnTo>
                <a:close/>
              </a:path>
            </a:pathLst>
          </a:custGeom>
          <a:solidFill>
            <a:srgbClr val="39A8DC"/>
          </a:solidFill>
        </p:spPr>
        <p:txBody>
          <a:bodyPr wrap="square" lIns="0" tIns="0" rIns="0" bIns="0" rtlCol="0"/>
          <a:lstStyle/>
          <a:p>
            <a:endParaRPr>
              <a:solidFill>
                <a:prstClr val="black"/>
              </a:solidFill>
            </a:endParaRPr>
          </a:p>
        </p:txBody>
      </p:sp>
      <p:sp>
        <p:nvSpPr>
          <p:cNvPr id="70" name="object 70"/>
          <p:cNvSpPr/>
          <p:nvPr/>
        </p:nvSpPr>
        <p:spPr>
          <a:xfrm>
            <a:off x="7053832" y="5039106"/>
            <a:ext cx="1414780" cy="307975"/>
          </a:xfrm>
          <a:custGeom>
            <a:avLst/>
            <a:gdLst/>
            <a:ahLst/>
            <a:cxnLst/>
            <a:rect l="l" t="t" r="r" b="b"/>
            <a:pathLst>
              <a:path w="1414779" h="307975">
                <a:moveTo>
                  <a:pt x="0" y="51303"/>
                </a:moveTo>
                <a:lnTo>
                  <a:pt x="16458" y="13660"/>
                </a:lnTo>
                <a:lnTo>
                  <a:pt x="1362974" y="0"/>
                </a:lnTo>
                <a:lnTo>
                  <a:pt x="1377259" y="2018"/>
                </a:lnTo>
                <a:lnTo>
                  <a:pt x="1408550" y="27750"/>
                </a:lnTo>
                <a:lnTo>
                  <a:pt x="1414271" y="256544"/>
                </a:lnTo>
                <a:lnTo>
                  <a:pt x="1412253" y="270828"/>
                </a:lnTo>
                <a:lnTo>
                  <a:pt x="1386527" y="302124"/>
                </a:lnTo>
                <a:lnTo>
                  <a:pt x="51297" y="307847"/>
                </a:lnTo>
                <a:lnTo>
                  <a:pt x="37012" y="305829"/>
                </a:lnTo>
                <a:lnTo>
                  <a:pt x="5721" y="280097"/>
                </a:lnTo>
                <a:lnTo>
                  <a:pt x="0" y="51303"/>
                </a:lnTo>
                <a:close/>
              </a:path>
            </a:pathLst>
          </a:custGeom>
          <a:ln w="25907">
            <a:solidFill>
              <a:srgbClr val="277AA0"/>
            </a:solidFill>
          </a:ln>
        </p:spPr>
        <p:txBody>
          <a:bodyPr wrap="square" lIns="0" tIns="0" rIns="0" bIns="0" rtlCol="0"/>
          <a:lstStyle/>
          <a:p>
            <a:endParaRPr>
              <a:solidFill>
                <a:prstClr val="black"/>
              </a:solidFill>
            </a:endParaRPr>
          </a:p>
        </p:txBody>
      </p:sp>
      <p:sp>
        <p:nvSpPr>
          <p:cNvPr id="71" name="object 71"/>
          <p:cNvSpPr txBox="1"/>
          <p:nvPr/>
        </p:nvSpPr>
        <p:spPr>
          <a:xfrm>
            <a:off x="7316222" y="5113986"/>
            <a:ext cx="889000"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Re</a:t>
            </a:r>
            <a:r>
              <a:rPr sz="1200" spc="15" dirty="0">
                <a:solidFill>
                  <a:srgbClr val="FFFFFF"/>
                </a:solidFill>
                <a:latin typeface="Arial"/>
                <a:cs typeface="Arial"/>
              </a:rPr>
              <a:t>f</a:t>
            </a:r>
            <a:r>
              <a:rPr sz="1200" dirty="0">
                <a:solidFill>
                  <a:srgbClr val="FFFFFF"/>
                </a:solidFill>
                <a:latin typeface="Arial"/>
                <a:cs typeface="Arial"/>
              </a:rPr>
              <a:t>resh</a:t>
            </a:r>
            <a:r>
              <a:rPr sz="1200" dirty="0">
                <a:solidFill>
                  <a:srgbClr val="FFFFFF"/>
                </a:solidFill>
                <a:latin typeface="Times New Roman"/>
                <a:cs typeface="Times New Roman"/>
              </a:rPr>
              <a:t> </a:t>
            </a:r>
            <a:r>
              <a:rPr sz="1200" dirty="0">
                <a:solidFill>
                  <a:srgbClr val="FFFFFF"/>
                </a:solidFill>
                <a:latin typeface="Arial"/>
                <a:cs typeface="Arial"/>
              </a:rPr>
              <a:t>ti</a:t>
            </a:r>
            <a:r>
              <a:rPr sz="1200" spc="5" dirty="0">
                <a:solidFill>
                  <a:srgbClr val="FFFFFF"/>
                </a:solidFill>
                <a:latin typeface="Arial"/>
                <a:cs typeface="Arial"/>
              </a:rPr>
              <a:t>m</a:t>
            </a:r>
            <a:r>
              <a:rPr sz="1200" dirty="0">
                <a:solidFill>
                  <a:srgbClr val="FFFFFF"/>
                </a:solidFill>
                <a:latin typeface="Arial"/>
                <a:cs typeface="Arial"/>
              </a:rPr>
              <a:t>e</a:t>
            </a:r>
            <a:endParaRPr sz="1200">
              <a:solidFill>
                <a:prstClr val="black"/>
              </a:solidFill>
              <a:latin typeface="Arial"/>
              <a:cs typeface="Arial"/>
            </a:endParaRPr>
          </a:p>
        </p:txBody>
      </p:sp>
      <p:sp>
        <p:nvSpPr>
          <p:cNvPr id="72" name="object 72"/>
          <p:cNvSpPr/>
          <p:nvPr/>
        </p:nvSpPr>
        <p:spPr>
          <a:xfrm>
            <a:off x="8935973" y="4178046"/>
            <a:ext cx="3110865" cy="307975"/>
          </a:xfrm>
          <a:custGeom>
            <a:avLst/>
            <a:gdLst/>
            <a:ahLst/>
            <a:cxnLst/>
            <a:rect l="l" t="t" r="r" b="b"/>
            <a:pathLst>
              <a:path w="3110865" h="307975">
                <a:moveTo>
                  <a:pt x="3059186" y="0"/>
                </a:moveTo>
                <a:lnTo>
                  <a:pt x="40984" y="1039"/>
                </a:lnTo>
                <a:lnTo>
                  <a:pt x="7693" y="24281"/>
                </a:lnTo>
                <a:lnTo>
                  <a:pt x="0" y="51303"/>
                </a:lnTo>
                <a:lnTo>
                  <a:pt x="1038" y="266857"/>
                </a:lnTo>
                <a:lnTo>
                  <a:pt x="24276" y="300152"/>
                </a:lnTo>
                <a:lnTo>
                  <a:pt x="51297" y="307847"/>
                </a:lnTo>
                <a:lnTo>
                  <a:pt x="3069499" y="306808"/>
                </a:lnTo>
                <a:lnTo>
                  <a:pt x="3102790" y="283566"/>
                </a:lnTo>
                <a:lnTo>
                  <a:pt x="3110483" y="256544"/>
                </a:lnTo>
                <a:lnTo>
                  <a:pt x="3109445" y="40990"/>
                </a:lnTo>
                <a:lnTo>
                  <a:pt x="3086207" y="7695"/>
                </a:lnTo>
                <a:lnTo>
                  <a:pt x="3059186" y="0"/>
                </a:lnTo>
                <a:close/>
              </a:path>
            </a:pathLst>
          </a:custGeom>
          <a:solidFill>
            <a:srgbClr val="BACC00"/>
          </a:solidFill>
        </p:spPr>
        <p:txBody>
          <a:bodyPr wrap="square" lIns="0" tIns="0" rIns="0" bIns="0" rtlCol="0"/>
          <a:lstStyle/>
          <a:p>
            <a:endParaRPr>
              <a:solidFill>
                <a:prstClr val="black"/>
              </a:solidFill>
            </a:endParaRPr>
          </a:p>
        </p:txBody>
      </p:sp>
      <p:sp>
        <p:nvSpPr>
          <p:cNvPr id="73" name="object 73"/>
          <p:cNvSpPr/>
          <p:nvPr/>
        </p:nvSpPr>
        <p:spPr>
          <a:xfrm>
            <a:off x="8935973" y="4178046"/>
            <a:ext cx="3110865" cy="307975"/>
          </a:xfrm>
          <a:custGeom>
            <a:avLst/>
            <a:gdLst/>
            <a:ahLst/>
            <a:cxnLst/>
            <a:rect l="l" t="t" r="r" b="b"/>
            <a:pathLst>
              <a:path w="3110865" h="307975">
                <a:moveTo>
                  <a:pt x="0" y="51303"/>
                </a:moveTo>
                <a:lnTo>
                  <a:pt x="16458" y="13660"/>
                </a:lnTo>
                <a:lnTo>
                  <a:pt x="3059186" y="0"/>
                </a:lnTo>
                <a:lnTo>
                  <a:pt x="3073471" y="2018"/>
                </a:lnTo>
                <a:lnTo>
                  <a:pt x="3104762" y="27750"/>
                </a:lnTo>
                <a:lnTo>
                  <a:pt x="3110483" y="256544"/>
                </a:lnTo>
                <a:lnTo>
                  <a:pt x="3108465" y="270828"/>
                </a:lnTo>
                <a:lnTo>
                  <a:pt x="3082739"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74" name="object 74"/>
          <p:cNvSpPr txBox="1"/>
          <p:nvPr/>
        </p:nvSpPr>
        <p:spPr>
          <a:xfrm>
            <a:off x="9067936" y="4236659"/>
            <a:ext cx="2844164" cy="230832"/>
          </a:xfrm>
          <a:prstGeom prst="rect">
            <a:avLst/>
          </a:prstGeom>
        </p:spPr>
        <p:txBody>
          <a:bodyPr vert="horz" wrap="square" lIns="0" tIns="0" rIns="0" bIns="0" rtlCol="0">
            <a:spAutoFit/>
          </a:bodyPr>
          <a:lstStyle/>
          <a:p>
            <a:pPr marL="12701"/>
            <a:r>
              <a:rPr sz="1500" spc="-15" dirty="0">
                <a:solidFill>
                  <a:srgbClr val="FFFFFF"/>
                </a:solidFill>
                <a:latin typeface="Arial"/>
                <a:cs typeface="Arial"/>
              </a:rPr>
              <a:t>S</a:t>
            </a:r>
            <a:r>
              <a:rPr sz="1500" dirty="0">
                <a:solidFill>
                  <a:srgbClr val="FFFFFF"/>
                </a:solidFill>
                <a:latin typeface="Arial"/>
                <a:cs typeface="Arial"/>
              </a:rPr>
              <a:t>amp</a:t>
            </a:r>
            <a:r>
              <a:rPr sz="1500" spc="-5" dirty="0">
                <a:solidFill>
                  <a:srgbClr val="FFFFFF"/>
                </a:solidFill>
                <a:latin typeface="Arial"/>
                <a:cs typeface="Arial"/>
              </a:rPr>
              <a:t>l</a:t>
            </a:r>
            <a:r>
              <a:rPr sz="1500" dirty="0">
                <a:solidFill>
                  <a:srgbClr val="FFFFFF"/>
                </a:solidFill>
                <a:latin typeface="Arial"/>
                <a:cs typeface="Arial"/>
              </a:rPr>
              <a:t>e</a:t>
            </a:r>
            <a:r>
              <a:rPr sz="1500" spc="40" dirty="0">
                <a:solidFill>
                  <a:srgbClr val="FFFFFF"/>
                </a:solidFill>
                <a:latin typeface="Times New Roman"/>
                <a:cs typeface="Times New Roman"/>
              </a:rPr>
              <a:t> </a:t>
            </a:r>
            <a:r>
              <a:rPr sz="1500" dirty="0">
                <a:solidFill>
                  <a:srgbClr val="FFFFFF"/>
                </a:solidFill>
                <a:latin typeface="Arial"/>
                <a:cs typeface="Arial"/>
              </a:rPr>
              <a:t>time</a:t>
            </a:r>
            <a:r>
              <a:rPr sz="1500" spc="35" dirty="0">
                <a:solidFill>
                  <a:srgbClr val="FFFFFF"/>
                </a:solidFill>
                <a:latin typeface="Times New Roman"/>
                <a:cs typeface="Times New Roman"/>
              </a:rPr>
              <a:t> </a:t>
            </a:r>
            <a:r>
              <a:rPr sz="1500" spc="-5" dirty="0">
                <a:solidFill>
                  <a:srgbClr val="FFFFFF"/>
                </a:solidFill>
                <a:latin typeface="Arial"/>
                <a:cs typeface="Arial"/>
              </a:rPr>
              <a:t>fo</a:t>
            </a:r>
            <a:r>
              <a:rPr sz="1500" dirty="0">
                <a:solidFill>
                  <a:srgbClr val="FFFFFF"/>
                </a:solidFill>
                <a:latin typeface="Arial"/>
                <a:cs typeface="Arial"/>
              </a:rPr>
              <a:t>r</a:t>
            </a:r>
            <a:r>
              <a:rPr sz="1500" spc="25" dirty="0">
                <a:solidFill>
                  <a:srgbClr val="FFFFFF"/>
                </a:solidFill>
                <a:latin typeface="Times New Roman"/>
                <a:cs typeface="Times New Roman"/>
              </a:rPr>
              <a:t> </a:t>
            </a:r>
            <a:r>
              <a:rPr sz="1500" dirty="0">
                <a:solidFill>
                  <a:srgbClr val="FFFFFF"/>
                </a:solidFill>
                <a:latin typeface="Arial"/>
                <a:cs typeface="Arial"/>
              </a:rPr>
              <a:t>se</a:t>
            </a:r>
            <a:r>
              <a:rPr sz="1500" spc="-5" dirty="0">
                <a:solidFill>
                  <a:srgbClr val="FFFFFF"/>
                </a:solidFill>
                <a:latin typeface="Arial"/>
                <a:cs typeface="Arial"/>
              </a:rPr>
              <a:t>l</a:t>
            </a:r>
            <a:r>
              <a:rPr sz="1500" spc="5" dirty="0">
                <a:solidFill>
                  <a:srgbClr val="FFFFFF"/>
                </a:solidFill>
                <a:latin typeface="Arial"/>
                <a:cs typeface="Arial"/>
              </a:rPr>
              <a:t>e</a:t>
            </a:r>
            <a:r>
              <a:rPr sz="1500" dirty="0">
                <a:solidFill>
                  <a:srgbClr val="FFFFFF"/>
                </a:solidFill>
                <a:latin typeface="Arial"/>
                <a:cs typeface="Arial"/>
              </a:rPr>
              <a:t>c</a:t>
            </a:r>
            <a:r>
              <a:rPr sz="1500" spc="-5" dirty="0">
                <a:solidFill>
                  <a:srgbClr val="FFFFFF"/>
                </a:solidFill>
                <a:latin typeface="Arial"/>
                <a:cs typeface="Arial"/>
              </a:rPr>
              <a:t>te</a:t>
            </a:r>
            <a:r>
              <a:rPr sz="1500" dirty="0">
                <a:solidFill>
                  <a:srgbClr val="FFFFFF"/>
                </a:solidFill>
                <a:latin typeface="Arial"/>
                <a:cs typeface="Arial"/>
              </a:rPr>
              <a:t>d</a:t>
            </a:r>
            <a:r>
              <a:rPr sz="1500" spc="11" dirty="0">
                <a:solidFill>
                  <a:srgbClr val="FFFFFF"/>
                </a:solidFill>
                <a:latin typeface="Times New Roman"/>
                <a:cs typeface="Times New Roman"/>
              </a:rPr>
              <a:t> </a:t>
            </a:r>
            <a:r>
              <a:rPr sz="1500" dirty="0">
                <a:solidFill>
                  <a:srgbClr val="FFFFFF"/>
                </a:solidFill>
                <a:latin typeface="Arial"/>
                <a:cs typeface="Arial"/>
              </a:rPr>
              <a:t>channel</a:t>
            </a:r>
            <a:endParaRPr sz="1500">
              <a:solidFill>
                <a:prstClr val="black"/>
              </a:solidFill>
              <a:latin typeface="Arial"/>
              <a:cs typeface="Arial"/>
            </a:endParaRPr>
          </a:p>
        </p:txBody>
      </p:sp>
      <p:sp>
        <p:nvSpPr>
          <p:cNvPr id="75" name="object 75"/>
          <p:cNvSpPr/>
          <p:nvPr/>
        </p:nvSpPr>
        <p:spPr>
          <a:xfrm>
            <a:off x="8943594" y="4616959"/>
            <a:ext cx="3027044" cy="307975"/>
          </a:xfrm>
          <a:custGeom>
            <a:avLst/>
            <a:gdLst/>
            <a:ahLst/>
            <a:cxnLst/>
            <a:rect l="l" t="t" r="r" b="b"/>
            <a:pathLst>
              <a:path w="3027045" h="307975">
                <a:moveTo>
                  <a:pt x="2975366" y="0"/>
                </a:moveTo>
                <a:lnTo>
                  <a:pt x="40984" y="1039"/>
                </a:lnTo>
                <a:lnTo>
                  <a:pt x="7693" y="24281"/>
                </a:lnTo>
                <a:lnTo>
                  <a:pt x="0" y="51303"/>
                </a:lnTo>
                <a:lnTo>
                  <a:pt x="1038" y="266857"/>
                </a:lnTo>
                <a:lnTo>
                  <a:pt x="24276" y="300152"/>
                </a:lnTo>
                <a:lnTo>
                  <a:pt x="51297" y="307847"/>
                </a:lnTo>
                <a:lnTo>
                  <a:pt x="2985679" y="306808"/>
                </a:lnTo>
                <a:lnTo>
                  <a:pt x="3018970" y="283566"/>
                </a:lnTo>
                <a:lnTo>
                  <a:pt x="3026663" y="256544"/>
                </a:lnTo>
                <a:lnTo>
                  <a:pt x="3025625" y="40990"/>
                </a:lnTo>
                <a:lnTo>
                  <a:pt x="3002387" y="7695"/>
                </a:lnTo>
                <a:lnTo>
                  <a:pt x="2975366" y="0"/>
                </a:lnTo>
                <a:close/>
              </a:path>
            </a:pathLst>
          </a:custGeom>
          <a:solidFill>
            <a:srgbClr val="BACC00"/>
          </a:solidFill>
        </p:spPr>
        <p:txBody>
          <a:bodyPr wrap="square" lIns="0" tIns="0" rIns="0" bIns="0" rtlCol="0"/>
          <a:lstStyle/>
          <a:p>
            <a:endParaRPr>
              <a:solidFill>
                <a:prstClr val="black"/>
              </a:solidFill>
            </a:endParaRPr>
          </a:p>
        </p:txBody>
      </p:sp>
      <p:sp>
        <p:nvSpPr>
          <p:cNvPr id="76" name="object 76"/>
          <p:cNvSpPr/>
          <p:nvPr/>
        </p:nvSpPr>
        <p:spPr>
          <a:xfrm>
            <a:off x="8943594" y="4616959"/>
            <a:ext cx="3027044" cy="307975"/>
          </a:xfrm>
          <a:custGeom>
            <a:avLst/>
            <a:gdLst/>
            <a:ahLst/>
            <a:cxnLst/>
            <a:rect l="l" t="t" r="r" b="b"/>
            <a:pathLst>
              <a:path w="3027045" h="307975">
                <a:moveTo>
                  <a:pt x="0" y="51303"/>
                </a:moveTo>
                <a:lnTo>
                  <a:pt x="16458" y="13660"/>
                </a:lnTo>
                <a:lnTo>
                  <a:pt x="2975366" y="0"/>
                </a:lnTo>
                <a:lnTo>
                  <a:pt x="2989651" y="2018"/>
                </a:lnTo>
                <a:lnTo>
                  <a:pt x="3020942" y="27750"/>
                </a:lnTo>
                <a:lnTo>
                  <a:pt x="3026663" y="256544"/>
                </a:lnTo>
                <a:lnTo>
                  <a:pt x="3024645" y="270828"/>
                </a:lnTo>
                <a:lnTo>
                  <a:pt x="2998919"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77" name="object 77"/>
          <p:cNvSpPr txBox="1"/>
          <p:nvPr/>
        </p:nvSpPr>
        <p:spPr>
          <a:xfrm>
            <a:off x="9160518" y="4676207"/>
            <a:ext cx="2591434"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Ho</a:t>
            </a:r>
            <a:r>
              <a:rPr sz="1500" dirty="0">
                <a:solidFill>
                  <a:srgbClr val="FFFFFF"/>
                </a:solidFill>
                <a:latin typeface="Arial"/>
                <a:cs typeface="Arial"/>
              </a:rPr>
              <a:t>ld</a:t>
            </a:r>
            <a:r>
              <a:rPr sz="1500" spc="45" dirty="0">
                <a:solidFill>
                  <a:srgbClr val="FFFFFF"/>
                </a:solidFill>
                <a:latin typeface="Times New Roman"/>
                <a:cs typeface="Times New Roman"/>
              </a:rPr>
              <a:t> </a:t>
            </a:r>
            <a:r>
              <a:rPr sz="1500" spc="-5" dirty="0">
                <a:solidFill>
                  <a:srgbClr val="FFFFFF"/>
                </a:solidFill>
                <a:latin typeface="Arial"/>
                <a:cs typeface="Arial"/>
              </a:rPr>
              <a:t>tim</a:t>
            </a:r>
            <a:r>
              <a:rPr sz="1500" dirty="0">
                <a:solidFill>
                  <a:srgbClr val="FFFFFF"/>
                </a:solidFill>
                <a:latin typeface="Arial"/>
                <a:cs typeface="Arial"/>
              </a:rPr>
              <a:t>e</a:t>
            </a:r>
            <a:r>
              <a:rPr sz="1500" spc="35" dirty="0">
                <a:solidFill>
                  <a:srgbClr val="FFFFFF"/>
                </a:solidFill>
                <a:latin typeface="Times New Roman"/>
                <a:cs typeface="Times New Roman"/>
              </a:rPr>
              <a:t> </a:t>
            </a:r>
            <a:r>
              <a:rPr sz="1500" spc="-5" dirty="0">
                <a:solidFill>
                  <a:srgbClr val="FFFFFF"/>
                </a:solidFill>
                <a:latin typeface="Arial"/>
                <a:cs typeface="Arial"/>
              </a:rPr>
              <a:t>fo</a:t>
            </a:r>
            <a:r>
              <a:rPr sz="1500" dirty="0">
                <a:solidFill>
                  <a:srgbClr val="FFFFFF"/>
                </a:solidFill>
                <a:latin typeface="Arial"/>
                <a:cs typeface="Arial"/>
              </a:rPr>
              <a:t>r</a:t>
            </a:r>
            <a:r>
              <a:rPr sz="1500" spc="25" dirty="0">
                <a:solidFill>
                  <a:srgbClr val="FFFFFF"/>
                </a:solidFill>
                <a:latin typeface="Times New Roman"/>
                <a:cs typeface="Times New Roman"/>
              </a:rPr>
              <a:t> </a:t>
            </a:r>
            <a:r>
              <a:rPr sz="1500" dirty="0">
                <a:solidFill>
                  <a:srgbClr val="FFFFFF"/>
                </a:solidFill>
                <a:latin typeface="Arial"/>
                <a:cs typeface="Arial"/>
              </a:rPr>
              <a:t>se</a:t>
            </a:r>
            <a:r>
              <a:rPr sz="1500" spc="-5" dirty="0">
                <a:solidFill>
                  <a:srgbClr val="FFFFFF"/>
                </a:solidFill>
                <a:latin typeface="Arial"/>
                <a:cs typeface="Arial"/>
              </a:rPr>
              <a:t>l</a:t>
            </a:r>
            <a:r>
              <a:rPr sz="1500" spc="5" dirty="0">
                <a:solidFill>
                  <a:srgbClr val="FFFFFF"/>
                </a:solidFill>
                <a:latin typeface="Arial"/>
                <a:cs typeface="Arial"/>
              </a:rPr>
              <a:t>e</a:t>
            </a:r>
            <a:r>
              <a:rPr sz="1500" dirty="0">
                <a:solidFill>
                  <a:srgbClr val="FFFFFF"/>
                </a:solidFill>
                <a:latin typeface="Arial"/>
                <a:cs typeface="Arial"/>
              </a:rPr>
              <a:t>c</a:t>
            </a:r>
            <a:r>
              <a:rPr sz="1500" spc="-5" dirty="0">
                <a:solidFill>
                  <a:srgbClr val="FFFFFF"/>
                </a:solidFill>
                <a:latin typeface="Arial"/>
                <a:cs typeface="Arial"/>
              </a:rPr>
              <a:t>te</a:t>
            </a:r>
            <a:r>
              <a:rPr sz="1500" dirty="0">
                <a:solidFill>
                  <a:srgbClr val="FFFFFF"/>
                </a:solidFill>
                <a:latin typeface="Arial"/>
                <a:cs typeface="Arial"/>
              </a:rPr>
              <a:t>d</a:t>
            </a:r>
            <a:r>
              <a:rPr sz="1500" spc="11" dirty="0">
                <a:solidFill>
                  <a:srgbClr val="FFFFFF"/>
                </a:solidFill>
                <a:latin typeface="Times New Roman"/>
                <a:cs typeface="Times New Roman"/>
              </a:rPr>
              <a:t> </a:t>
            </a:r>
            <a:r>
              <a:rPr sz="1500" dirty="0">
                <a:solidFill>
                  <a:srgbClr val="FFFFFF"/>
                </a:solidFill>
                <a:latin typeface="Arial"/>
                <a:cs typeface="Arial"/>
              </a:rPr>
              <a:t>channel</a:t>
            </a:r>
            <a:endParaRPr sz="1500">
              <a:solidFill>
                <a:prstClr val="black"/>
              </a:solidFill>
              <a:latin typeface="Arial"/>
              <a:cs typeface="Arial"/>
            </a:endParaRPr>
          </a:p>
        </p:txBody>
      </p:sp>
      <p:sp>
        <p:nvSpPr>
          <p:cNvPr id="78" name="object 78"/>
          <p:cNvSpPr/>
          <p:nvPr/>
        </p:nvSpPr>
        <p:spPr>
          <a:xfrm>
            <a:off x="8945117" y="5042154"/>
            <a:ext cx="3101340" cy="307975"/>
          </a:xfrm>
          <a:custGeom>
            <a:avLst/>
            <a:gdLst/>
            <a:ahLst/>
            <a:cxnLst/>
            <a:rect l="l" t="t" r="r" b="b"/>
            <a:pathLst>
              <a:path w="3101340" h="307975">
                <a:moveTo>
                  <a:pt x="3050042" y="0"/>
                </a:moveTo>
                <a:lnTo>
                  <a:pt x="40984" y="1039"/>
                </a:lnTo>
                <a:lnTo>
                  <a:pt x="7693" y="24281"/>
                </a:lnTo>
                <a:lnTo>
                  <a:pt x="0" y="51303"/>
                </a:lnTo>
                <a:lnTo>
                  <a:pt x="1038" y="266857"/>
                </a:lnTo>
                <a:lnTo>
                  <a:pt x="24276" y="300152"/>
                </a:lnTo>
                <a:lnTo>
                  <a:pt x="51297" y="307847"/>
                </a:lnTo>
                <a:lnTo>
                  <a:pt x="3060355" y="306808"/>
                </a:lnTo>
                <a:lnTo>
                  <a:pt x="3093646" y="283566"/>
                </a:lnTo>
                <a:lnTo>
                  <a:pt x="3101339" y="256544"/>
                </a:lnTo>
                <a:lnTo>
                  <a:pt x="3100301" y="40990"/>
                </a:lnTo>
                <a:lnTo>
                  <a:pt x="3077063" y="7695"/>
                </a:lnTo>
                <a:lnTo>
                  <a:pt x="3050042" y="0"/>
                </a:lnTo>
                <a:close/>
              </a:path>
            </a:pathLst>
          </a:custGeom>
          <a:solidFill>
            <a:srgbClr val="BACC00"/>
          </a:solidFill>
        </p:spPr>
        <p:txBody>
          <a:bodyPr wrap="square" lIns="0" tIns="0" rIns="0" bIns="0" rtlCol="0"/>
          <a:lstStyle/>
          <a:p>
            <a:endParaRPr>
              <a:solidFill>
                <a:prstClr val="black"/>
              </a:solidFill>
            </a:endParaRPr>
          </a:p>
        </p:txBody>
      </p:sp>
      <p:sp>
        <p:nvSpPr>
          <p:cNvPr id="79" name="object 79"/>
          <p:cNvSpPr/>
          <p:nvPr/>
        </p:nvSpPr>
        <p:spPr>
          <a:xfrm>
            <a:off x="8945117" y="5042154"/>
            <a:ext cx="3101340" cy="307975"/>
          </a:xfrm>
          <a:custGeom>
            <a:avLst/>
            <a:gdLst/>
            <a:ahLst/>
            <a:cxnLst/>
            <a:rect l="l" t="t" r="r" b="b"/>
            <a:pathLst>
              <a:path w="3101340" h="307975">
                <a:moveTo>
                  <a:pt x="0" y="51303"/>
                </a:moveTo>
                <a:lnTo>
                  <a:pt x="16458" y="13660"/>
                </a:lnTo>
                <a:lnTo>
                  <a:pt x="3050042" y="0"/>
                </a:lnTo>
                <a:lnTo>
                  <a:pt x="3064327" y="2018"/>
                </a:lnTo>
                <a:lnTo>
                  <a:pt x="3095618" y="27750"/>
                </a:lnTo>
                <a:lnTo>
                  <a:pt x="3101339" y="256544"/>
                </a:lnTo>
                <a:lnTo>
                  <a:pt x="3099321" y="270828"/>
                </a:lnTo>
                <a:lnTo>
                  <a:pt x="3073595" y="302124"/>
                </a:lnTo>
                <a:lnTo>
                  <a:pt x="51297" y="307847"/>
                </a:lnTo>
                <a:lnTo>
                  <a:pt x="37012" y="305829"/>
                </a:lnTo>
                <a:lnTo>
                  <a:pt x="5721" y="280097"/>
                </a:lnTo>
                <a:lnTo>
                  <a:pt x="0" y="51303"/>
                </a:lnTo>
                <a:close/>
              </a:path>
            </a:pathLst>
          </a:custGeom>
          <a:ln w="25907">
            <a:solidFill>
              <a:srgbClr val="889400"/>
            </a:solidFill>
          </a:ln>
        </p:spPr>
        <p:txBody>
          <a:bodyPr wrap="square" lIns="0" tIns="0" rIns="0" bIns="0" rtlCol="0"/>
          <a:lstStyle/>
          <a:p>
            <a:endParaRPr>
              <a:solidFill>
                <a:prstClr val="black"/>
              </a:solidFill>
            </a:endParaRPr>
          </a:p>
        </p:txBody>
      </p:sp>
      <p:sp>
        <p:nvSpPr>
          <p:cNvPr id="80" name="object 80"/>
          <p:cNvSpPr txBox="1"/>
          <p:nvPr/>
        </p:nvSpPr>
        <p:spPr>
          <a:xfrm>
            <a:off x="9060568" y="5101402"/>
            <a:ext cx="2865755" cy="230832"/>
          </a:xfrm>
          <a:prstGeom prst="rect">
            <a:avLst/>
          </a:prstGeom>
        </p:spPr>
        <p:txBody>
          <a:bodyPr vert="horz" wrap="square" lIns="0" tIns="0" rIns="0" bIns="0" rtlCol="0">
            <a:spAutoFit/>
          </a:bodyPr>
          <a:lstStyle/>
          <a:p>
            <a:pPr marL="12701"/>
            <a:r>
              <a:rPr sz="1500" spc="-5" dirty="0">
                <a:solidFill>
                  <a:srgbClr val="FFFFFF"/>
                </a:solidFill>
                <a:latin typeface="Arial"/>
                <a:cs typeface="Arial"/>
              </a:rPr>
              <a:t>Re</a:t>
            </a:r>
            <a:r>
              <a:rPr sz="1500" dirty="0">
                <a:solidFill>
                  <a:srgbClr val="FFFFFF"/>
                </a:solidFill>
                <a:latin typeface="Arial"/>
                <a:cs typeface="Arial"/>
              </a:rPr>
              <a:t>fr</a:t>
            </a:r>
            <a:r>
              <a:rPr sz="1500" spc="5" dirty="0">
                <a:solidFill>
                  <a:srgbClr val="FFFFFF"/>
                </a:solidFill>
                <a:latin typeface="Arial"/>
                <a:cs typeface="Arial"/>
              </a:rPr>
              <a:t>e</a:t>
            </a:r>
            <a:r>
              <a:rPr sz="1500" dirty="0">
                <a:solidFill>
                  <a:srgbClr val="FFFFFF"/>
                </a:solidFill>
                <a:latin typeface="Arial"/>
                <a:cs typeface="Arial"/>
              </a:rPr>
              <a:t>sh</a:t>
            </a:r>
            <a:r>
              <a:rPr sz="1500" spc="25" dirty="0">
                <a:solidFill>
                  <a:srgbClr val="FFFFFF"/>
                </a:solidFill>
                <a:latin typeface="Times New Roman"/>
                <a:cs typeface="Times New Roman"/>
              </a:rPr>
              <a:t> </a:t>
            </a:r>
            <a:r>
              <a:rPr sz="1500" dirty="0">
                <a:solidFill>
                  <a:srgbClr val="FFFFFF"/>
                </a:solidFill>
                <a:latin typeface="Arial"/>
                <a:cs typeface="Arial"/>
              </a:rPr>
              <a:t>time</a:t>
            </a:r>
            <a:r>
              <a:rPr sz="1500" spc="35" dirty="0">
                <a:solidFill>
                  <a:srgbClr val="FFFFFF"/>
                </a:solidFill>
                <a:latin typeface="Times New Roman"/>
                <a:cs typeface="Times New Roman"/>
              </a:rPr>
              <a:t> </a:t>
            </a:r>
            <a:r>
              <a:rPr sz="1500" spc="-5" dirty="0">
                <a:solidFill>
                  <a:srgbClr val="FFFFFF"/>
                </a:solidFill>
                <a:latin typeface="Arial"/>
                <a:cs typeface="Arial"/>
              </a:rPr>
              <a:t>fo</a:t>
            </a:r>
            <a:r>
              <a:rPr sz="1500" dirty="0">
                <a:solidFill>
                  <a:srgbClr val="FFFFFF"/>
                </a:solidFill>
                <a:latin typeface="Arial"/>
                <a:cs typeface="Arial"/>
              </a:rPr>
              <a:t>r</a:t>
            </a:r>
            <a:r>
              <a:rPr sz="1500" spc="25" dirty="0">
                <a:solidFill>
                  <a:srgbClr val="FFFFFF"/>
                </a:solidFill>
                <a:latin typeface="Times New Roman"/>
                <a:cs typeface="Times New Roman"/>
              </a:rPr>
              <a:t> </a:t>
            </a:r>
            <a:r>
              <a:rPr sz="1500" dirty="0">
                <a:solidFill>
                  <a:srgbClr val="FFFFFF"/>
                </a:solidFill>
                <a:latin typeface="Arial"/>
                <a:cs typeface="Arial"/>
              </a:rPr>
              <a:t>se</a:t>
            </a:r>
            <a:r>
              <a:rPr sz="1500" spc="-5" dirty="0">
                <a:solidFill>
                  <a:srgbClr val="FFFFFF"/>
                </a:solidFill>
                <a:latin typeface="Arial"/>
                <a:cs typeface="Arial"/>
              </a:rPr>
              <a:t>l</a:t>
            </a:r>
            <a:r>
              <a:rPr sz="1500" spc="5" dirty="0">
                <a:solidFill>
                  <a:srgbClr val="FFFFFF"/>
                </a:solidFill>
                <a:latin typeface="Arial"/>
                <a:cs typeface="Arial"/>
              </a:rPr>
              <a:t>e</a:t>
            </a:r>
            <a:r>
              <a:rPr sz="1500" dirty="0">
                <a:solidFill>
                  <a:srgbClr val="FFFFFF"/>
                </a:solidFill>
                <a:latin typeface="Arial"/>
                <a:cs typeface="Arial"/>
              </a:rPr>
              <a:t>c</a:t>
            </a:r>
            <a:r>
              <a:rPr sz="1500" spc="-5" dirty="0">
                <a:solidFill>
                  <a:srgbClr val="FFFFFF"/>
                </a:solidFill>
                <a:latin typeface="Arial"/>
                <a:cs typeface="Arial"/>
              </a:rPr>
              <a:t>te</a:t>
            </a:r>
            <a:r>
              <a:rPr sz="1500" dirty="0">
                <a:solidFill>
                  <a:srgbClr val="FFFFFF"/>
                </a:solidFill>
                <a:latin typeface="Arial"/>
                <a:cs typeface="Arial"/>
              </a:rPr>
              <a:t>d</a:t>
            </a:r>
            <a:r>
              <a:rPr sz="1500" spc="11" dirty="0">
                <a:solidFill>
                  <a:srgbClr val="FFFFFF"/>
                </a:solidFill>
                <a:latin typeface="Times New Roman"/>
                <a:cs typeface="Times New Roman"/>
              </a:rPr>
              <a:t> </a:t>
            </a:r>
            <a:r>
              <a:rPr sz="1500" dirty="0">
                <a:solidFill>
                  <a:srgbClr val="FFFFFF"/>
                </a:solidFill>
                <a:latin typeface="Arial"/>
                <a:cs typeface="Arial"/>
              </a:rPr>
              <a:t>channel</a:t>
            </a:r>
            <a:endParaRPr sz="1500">
              <a:solidFill>
                <a:prstClr val="black"/>
              </a:solidFill>
              <a:latin typeface="Arial"/>
              <a:cs typeface="Arial"/>
            </a:endParaRPr>
          </a:p>
        </p:txBody>
      </p:sp>
      <p:sp>
        <p:nvSpPr>
          <p:cNvPr id="81" name="object 81"/>
          <p:cNvSpPr/>
          <p:nvPr/>
        </p:nvSpPr>
        <p:spPr>
          <a:xfrm>
            <a:off x="5592195" y="3701919"/>
            <a:ext cx="950593" cy="617854"/>
          </a:xfrm>
          <a:custGeom>
            <a:avLst/>
            <a:gdLst/>
            <a:ahLst/>
            <a:cxnLst/>
            <a:rect l="l" t="t" r="r" b="b"/>
            <a:pathLst>
              <a:path w="950595" h="617854">
                <a:moveTo>
                  <a:pt x="633740" y="0"/>
                </a:moveTo>
                <a:lnTo>
                  <a:pt x="680069" y="111892"/>
                </a:lnTo>
                <a:lnTo>
                  <a:pt x="0" y="393701"/>
                </a:lnTo>
                <a:lnTo>
                  <a:pt x="92842" y="617479"/>
                </a:lnTo>
                <a:lnTo>
                  <a:pt x="772789" y="335789"/>
                </a:lnTo>
                <a:lnTo>
                  <a:pt x="865591" y="335789"/>
                </a:lnTo>
                <a:lnTo>
                  <a:pt x="950335" y="131073"/>
                </a:lnTo>
                <a:lnTo>
                  <a:pt x="633740" y="0"/>
                </a:lnTo>
                <a:close/>
              </a:path>
              <a:path w="950595" h="617854">
                <a:moveTo>
                  <a:pt x="865591" y="335789"/>
                </a:moveTo>
                <a:lnTo>
                  <a:pt x="772789" y="335789"/>
                </a:lnTo>
                <a:lnTo>
                  <a:pt x="819271" y="447684"/>
                </a:lnTo>
                <a:lnTo>
                  <a:pt x="865591" y="335789"/>
                </a:lnTo>
                <a:close/>
              </a:path>
            </a:pathLst>
          </a:custGeom>
          <a:solidFill>
            <a:srgbClr val="39A8DC"/>
          </a:solidFill>
        </p:spPr>
        <p:txBody>
          <a:bodyPr wrap="square" lIns="0" tIns="0" rIns="0" bIns="0" rtlCol="0"/>
          <a:lstStyle/>
          <a:p>
            <a:endParaRPr>
              <a:solidFill>
                <a:prstClr val="black"/>
              </a:solidFill>
            </a:endParaRPr>
          </a:p>
        </p:txBody>
      </p:sp>
      <p:sp>
        <p:nvSpPr>
          <p:cNvPr id="82" name="object 82"/>
          <p:cNvSpPr/>
          <p:nvPr/>
        </p:nvSpPr>
        <p:spPr>
          <a:xfrm>
            <a:off x="5592195" y="3701919"/>
            <a:ext cx="950593" cy="617854"/>
          </a:xfrm>
          <a:custGeom>
            <a:avLst/>
            <a:gdLst/>
            <a:ahLst/>
            <a:cxnLst/>
            <a:rect l="l" t="t" r="r" b="b"/>
            <a:pathLst>
              <a:path w="950595" h="617854">
                <a:moveTo>
                  <a:pt x="0" y="393701"/>
                </a:moveTo>
                <a:lnTo>
                  <a:pt x="680069" y="111892"/>
                </a:lnTo>
                <a:lnTo>
                  <a:pt x="633740" y="0"/>
                </a:lnTo>
                <a:lnTo>
                  <a:pt x="950335" y="131073"/>
                </a:lnTo>
                <a:lnTo>
                  <a:pt x="819271" y="447684"/>
                </a:lnTo>
                <a:lnTo>
                  <a:pt x="772789" y="335789"/>
                </a:lnTo>
                <a:lnTo>
                  <a:pt x="92842" y="617479"/>
                </a:lnTo>
                <a:lnTo>
                  <a:pt x="0" y="393701"/>
                </a:lnTo>
                <a:close/>
              </a:path>
            </a:pathLst>
          </a:custGeom>
          <a:ln w="25399">
            <a:solidFill>
              <a:srgbClr val="277AA0"/>
            </a:solidFill>
          </a:ln>
        </p:spPr>
        <p:txBody>
          <a:bodyPr wrap="square" lIns="0" tIns="0" rIns="0" bIns="0" rtlCol="0"/>
          <a:lstStyle/>
          <a:p>
            <a:endParaRPr>
              <a:solidFill>
                <a:prstClr val="black"/>
              </a:solidFill>
            </a:endParaRPr>
          </a:p>
        </p:txBody>
      </p:sp>
      <p:sp>
        <p:nvSpPr>
          <p:cNvPr id="83" name="Rectangle 82"/>
          <p:cNvSpPr/>
          <p:nvPr/>
        </p:nvSpPr>
        <p:spPr>
          <a:xfrm>
            <a:off x="1432303" y="707007"/>
            <a:ext cx="11212577" cy="646331"/>
          </a:xfrm>
          <a:prstGeom prst="rect">
            <a:avLst/>
          </a:prstGeom>
        </p:spPr>
        <p:txBody>
          <a:bodyPr wrap="square">
            <a:spAutoFit/>
          </a:bodyPr>
          <a:lstStyle/>
          <a:p>
            <a:r>
              <a:rPr lang="en-US" sz="3600" spc="-5" dirty="0">
                <a:solidFill>
                  <a:srgbClr val="39A8DC"/>
                </a:solidFill>
                <a:latin typeface="Arial"/>
                <a:cs typeface="Arial"/>
              </a:rPr>
              <a:t>in</a:t>
            </a:r>
            <a:r>
              <a:rPr lang="en-US" sz="3600" spc="-15" dirty="0">
                <a:solidFill>
                  <a:srgbClr val="39A8DC"/>
                </a:solidFill>
                <a:latin typeface="Arial"/>
                <a:cs typeface="Arial"/>
              </a:rPr>
              <a:t>i</a:t>
            </a:r>
            <a:r>
              <a:rPr lang="en-US" sz="3600" dirty="0">
                <a:solidFill>
                  <a:srgbClr val="39A8DC"/>
                </a:solidFill>
                <a:latin typeface="Arial"/>
                <a:cs typeface="Arial"/>
              </a:rPr>
              <a:t>ti</a:t>
            </a:r>
            <a:r>
              <a:rPr lang="en-US" sz="3600" spc="-15" dirty="0">
                <a:solidFill>
                  <a:srgbClr val="39A8DC"/>
                </a:solidFill>
                <a:latin typeface="Arial"/>
                <a:cs typeface="Arial"/>
              </a:rPr>
              <a:t>a</a:t>
            </a:r>
            <a:r>
              <a:rPr lang="en-US" sz="3600" spc="-5" dirty="0">
                <a:solidFill>
                  <a:srgbClr val="39A8DC"/>
                </a:solidFill>
                <a:latin typeface="Arial"/>
                <a:cs typeface="Arial"/>
              </a:rPr>
              <a:t>lizat</a:t>
            </a:r>
            <a:r>
              <a:rPr lang="en-US" sz="3600" spc="-15" dirty="0">
                <a:solidFill>
                  <a:srgbClr val="39A8DC"/>
                </a:solidFill>
                <a:latin typeface="Arial"/>
                <a:cs typeface="Arial"/>
              </a:rPr>
              <a:t>i</a:t>
            </a:r>
            <a:r>
              <a:rPr lang="en-US" sz="3600" spc="-5" dirty="0">
                <a:solidFill>
                  <a:srgbClr val="39A8DC"/>
                </a:solidFill>
                <a:latin typeface="Arial"/>
                <a:cs typeface="Arial"/>
              </a:rPr>
              <a:t>o</a:t>
            </a:r>
            <a:r>
              <a:rPr lang="en-US" sz="3600" dirty="0">
                <a:solidFill>
                  <a:srgbClr val="39A8DC"/>
                </a:solidFill>
                <a:latin typeface="Arial"/>
                <a:cs typeface="Arial"/>
              </a:rPr>
              <a:t>n</a:t>
            </a:r>
            <a:r>
              <a:rPr lang="en-US" sz="3600" spc="80" dirty="0">
                <a:solidFill>
                  <a:srgbClr val="39A8DC"/>
                </a:solidFill>
                <a:latin typeface="Times New Roman"/>
                <a:cs typeface="Times New Roman"/>
              </a:rPr>
              <a:t> </a:t>
            </a:r>
            <a:r>
              <a:rPr lang="en-US" sz="3600" spc="-5" dirty="0">
                <a:solidFill>
                  <a:srgbClr val="39A8DC"/>
                </a:solidFill>
                <a:latin typeface="Arial"/>
                <a:cs typeface="Arial"/>
              </a:rPr>
              <a:t>an</a:t>
            </a:r>
            <a:r>
              <a:rPr lang="en-US" sz="3600" dirty="0">
                <a:solidFill>
                  <a:srgbClr val="39A8DC"/>
                </a:solidFill>
                <a:latin typeface="Arial"/>
                <a:cs typeface="Arial"/>
              </a:rPr>
              <a:t>d</a:t>
            </a:r>
            <a:r>
              <a:rPr lang="en-US" sz="3600" spc="80" dirty="0">
                <a:solidFill>
                  <a:srgbClr val="39A8DC"/>
                </a:solidFill>
                <a:latin typeface="Times New Roman"/>
                <a:cs typeface="Times New Roman"/>
              </a:rPr>
              <a:t> </a:t>
            </a:r>
            <a:r>
              <a:rPr lang="en-US" sz="3600" dirty="0">
                <a:solidFill>
                  <a:srgbClr val="39A8DC"/>
                </a:solidFill>
                <a:latin typeface="Arial"/>
                <a:cs typeface="Arial"/>
              </a:rPr>
              <a:t>conf</a:t>
            </a:r>
            <a:r>
              <a:rPr lang="en-US" sz="3600" spc="-15" dirty="0">
                <a:solidFill>
                  <a:srgbClr val="39A8DC"/>
                </a:solidFill>
                <a:latin typeface="Arial"/>
                <a:cs typeface="Arial"/>
              </a:rPr>
              <a:t>i</a:t>
            </a:r>
            <a:r>
              <a:rPr lang="en-US" sz="3600" spc="-5" dirty="0">
                <a:solidFill>
                  <a:srgbClr val="39A8DC"/>
                </a:solidFill>
                <a:latin typeface="Arial"/>
                <a:cs typeface="Arial"/>
              </a:rPr>
              <a:t>g</a:t>
            </a:r>
            <a:r>
              <a:rPr lang="en-US" sz="3600" spc="-15" dirty="0">
                <a:solidFill>
                  <a:srgbClr val="39A8DC"/>
                </a:solidFill>
                <a:latin typeface="Arial"/>
                <a:cs typeface="Arial"/>
              </a:rPr>
              <a:t>u</a:t>
            </a:r>
            <a:r>
              <a:rPr lang="en-US" sz="3600" dirty="0">
                <a:solidFill>
                  <a:srgbClr val="39A8DC"/>
                </a:solidFill>
                <a:latin typeface="Arial"/>
                <a:cs typeface="Arial"/>
              </a:rPr>
              <a:t>rat</a:t>
            </a:r>
            <a:r>
              <a:rPr lang="en-US" sz="3600" spc="-11" dirty="0">
                <a:solidFill>
                  <a:srgbClr val="39A8DC"/>
                </a:solidFill>
                <a:latin typeface="Arial"/>
                <a:cs typeface="Arial"/>
              </a:rPr>
              <a:t>i</a:t>
            </a:r>
            <a:r>
              <a:rPr lang="en-US" sz="3600" spc="-5" dirty="0">
                <a:solidFill>
                  <a:srgbClr val="39A8DC"/>
                </a:solidFill>
                <a:latin typeface="Arial"/>
                <a:cs typeface="Arial"/>
              </a:rPr>
              <a:t>o</a:t>
            </a:r>
            <a:r>
              <a:rPr lang="en-US" sz="3600" dirty="0">
                <a:solidFill>
                  <a:srgbClr val="39A8DC"/>
                </a:solidFill>
                <a:latin typeface="Arial"/>
                <a:cs typeface="Arial"/>
              </a:rPr>
              <a:t>n</a:t>
            </a:r>
            <a:r>
              <a:rPr lang="en-US" sz="3600" spc="60" dirty="0">
                <a:solidFill>
                  <a:srgbClr val="39A8DC"/>
                </a:solidFill>
                <a:latin typeface="Times New Roman"/>
                <a:cs typeface="Times New Roman"/>
              </a:rPr>
              <a:t> </a:t>
            </a:r>
            <a:r>
              <a:rPr lang="en-US" sz="3600" spc="-5" dirty="0">
                <a:solidFill>
                  <a:srgbClr val="39A8DC"/>
                </a:solidFill>
                <a:latin typeface="Arial"/>
                <a:cs typeface="Arial"/>
              </a:rPr>
              <a:t>o</a:t>
            </a:r>
            <a:r>
              <a:rPr lang="en-US" sz="3600" dirty="0">
                <a:solidFill>
                  <a:srgbClr val="39A8DC"/>
                </a:solidFill>
                <a:latin typeface="Arial"/>
                <a:cs typeface="Arial"/>
              </a:rPr>
              <a:t>f</a:t>
            </a:r>
            <a:r>
              <a:rPr lang="en-US" sz="3600" spc="80" dirty="0">
                <a:solidFill>
                  <a:srgbClr val="39A8DC"/>
                </a:solidFill>
                <a:latin typeface="Times New Roman"/>
                <a:cs typeface="Times New Roman"/>
              </a:rPr>
              <a:t> </a:t>
            </a:r>
            <a:r>
              <a:rPr lang="en-US" sz="3600" dirty="0">
                <a:solidFill>
                  <a:srgbClr val="39A8DC"/>
                </a:solidFill>
                <a:latin typeface="Arial"/>
                <a:cs typeface="Arial"/>
              </a:rPr>
              <a:t>structures</a:t>
            </a:r>
            <a:endParaRPr lang="en-US" sz="3600" dirty="0">
              <a:solidFill>
                <a:prstClr val="black"/>
              </a:solidFill>
              <a:latin typeface="Arial"/>
              <a:cs typeface="Arial"/>
            </a:endParaRPr>
          </a:p>
        </p:txBody>
      </p:sp>
      <p:sp>
        <p:nvSpPr>
          <p:cNvPr id="84" name="Slide Number Placeholder 83"/>
          <p:cNvSpPr>
            <a:spLocks noGrp="1"/>
          </p:cNvSpPr>
          <p:nvPr>
            <p:ph type="sldNum" sz="quarter" idx="12"/>
          </p:nvPr>
        </p:nvSpPr>
        <p:spPr/>
        <p:txBody>
          <a:bodyPr/>
          <a:lstStyle/>
          <a:p>
            <a:fld id="{5B31B9E4-8E4D-4C86-BFD7-412B282B373B}" type="slidenum">
              <a:rPr lang="fr-FR" smtClean="0">
                <a:solidFill>
                  <a:prstClr val="white"/>
                </a:solidFill>
              </a:rPr>
              <a:pPr/>
              <a:t>114</a:t>
            </a:fld>
            <a:endParaRPr lang="fr-FR" dirty="0">
              <a:solidFill>
                <a:prstClr val="white"/>
              </a:solidFill>
            </a:endParaRPr>
          </a:p>
        </p:txBody>
      </p:sp>
    </p:spTree>
    <p:extLst>
      <p:ext uri="{BB962C8B-B14F-4D97-AF65-F5344CB8AC3E}">
        <p14:creationId xmlns:p14="http://schemas.microsoft.com/office/powerpoint/2010/main" val="1507089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411580" y="2711493"/>
            <a:ext cx="10866755" cy="861774"/>
          </a:xfrm>
          <a:prstGeom prst="rect">
            <a:avLst/>
          </a:prstGeom>
        </p:spPr>
        <p:txBody>
          <a:bodyPr vert="horz" wrap="square" lIns="0" tIns="0" rIns="0" bIns="0" rtlCol="0">
            <a:spAutoFit/>
          </a:bodyPr>
          <a:lstStyle/>
          <a:p>
            <a:pPr marL="12701" marR="5081"/>
            <a:r>
              <a:rPr sz="2800" spc="-15" dirty="0">
                <a:solidFill>
                  <a:srgbClr val="001F52"/>
                </a:solidFill>
                <a:latin typeface="Arial"/>
                <a:cs typeface="Arial"/>
              </a:rPr>
              <a:t>In</a:t>
            </a:r>
            <a:r>
              <a:rPr sz="2800" spc="75" dirty="0">
                <a:solidFill>
                  <a:srgbClr val="001F52"/>
                </a:solidFill>
                <a:latin typeface="Times New Roman"/>
                <a:cs typeface="Times New Roman"/>
              </a:rPr>
              <a:t> </a:t>
            </a:r>
            <a:r>
              <a:rPr sz="2800" spc="-25" dirty="0">
                <a:solidFill>
                  <a:srgbClr val="001F52"/>
                </a:solidFill>
                <a:latin typeface="Arial"/>
                <a:cs typeface="Arial"/>
              </a:rPr>
              <a:t>o</a:t>
            </a:r>
            <a:r>
              <a:rPr sz="2800" spc="-15" dirty="0">
                <a:solidFill>
                  <a:srgbClr val="001F52"/>
                </a:solidFill>
                <a:latin typeface="Arial"/>
                <a:cs typeface="Arial"/>
              </a:rPr>
              <a:t>u</a:t>
            </a:r>
            <a:r>
              <a:rPr sz="2800" spc="-11" dirty="0">
                <a:solidFill>
                  <a:srgbClr val="001F52"/>
                </a:solidFill>
                <a:latin typeface="Arial"/>
                <a:cs typeface="Arial"/>
              </a:rPr>
              <a:t>r</a:t>
            </a:r>
            <a:r>
              <a:rPr sz="2800" spc="75" dirty="0">
                <a:solidFill>
                  <a:srgbClr val="001F52"/>
                </a:solidFill>
                <a:latin typeface="Times New Roman"/>
                <a:cs typeface="Times New Roman"/>
              </a:rPr>
              <a:t> </a:t>
            </a:r>
            <a:r>
              <a:rPr sz="2800" spc="-11" dirty="0">
                <a:solidFill>
                  <a:srgbClr val="001F52"/>
                </a:solidFill>
                <a:latin typeface="Arial"/>
                <a:cs typeface="Arial"/>
              </a:rPr>
              <a:t>n</a:t>
            </a:r>
            <a:r>
              <a:rPr sz="2800" spc="-25" dirty="0">
                <a:solidFill>
                  <a:srgbClr val="001F52"/>
                </a:solidFill>
                <a:latin typeface="Arial"/>
                <a:cs typeface="Arial"/>
              </a:rPr>
              <a:t>e</a:t>
            </a:r>
            <a:r>
              <a:rPr sz="2800" spc="-11" dirty="0">
                <a:solidFill>
                  <a:srgbClr val="001F52"/>
                </a:solidFill>
                <a:latin typeface="Arial"/>
                <a:cs typeface="Arial"/>
              </a:rPr>
              <a:t>xt</a:t>
            </a:r>
            <a:r>
              <a:rPr sz="2800" spc="75" dirty="0">
                <a:solidFill>
                  <a:srgbClr val="001F52"/>
                </a:solidFill>
                <a:latin typeface="Times New Roman"/>
                <a:cs typeface="Times New Roman"/>
              </a:rPr>
              <a:t> </a:t>
            </a:r>
            <a:r>
              <a:rPr sz="2800" spc="-11" dirty="0">
                <a:solidFill>
                  <a:srgbClr val="001F52"/>
                </a:solidFill>
                <a:latin typeface="Arial"/>
                <a:cs typeface="Arial"/>
              </a:rPr>
              <a:t>ta</a:t>
            </a:r>
            <a:r>
              <a:rPr sz="2800" spc="-15" dirty="0">
                <a:solidFill>
                  <a:srgbClr val="001F52"/>
                </a:solidFill>
                <a:latin typeface="Arial"/>
                <a:cs typeface="Arial"/>
              </a:rPr>
              <a:t>sk</a:t>
            </a:r>
            <a:r>
              <a:rPr sz="2800" spc="60" dirty="0">
                <a:solidFill>
                  <a:srgbClr val="001F52"/>
                </a:solidFill>
                <a:latin typeface="Times New Roman"/>
                <a:cs typeface="Times New Roman"/>
              </a:rPr>
              <a:t> </a:t>
            </a:r>
            <a:r>
              <a:rPr sz="2800" spc="-31" dirty="0">
                <a:solidFill>
                  <a:srgbClr val="001F52"/>
                </a:solidFill>
                <a:latin typeface="Arial"/>
                <a:cs typeface="Arial"/>
              </a:rPr>
              <a:t>w</a:t>
            </a:r>
            <a:r>
              <a:rPr sz="2800" spc="-20" dirty="0">
                <a:solidFill>
                  <a:srgbClr val="001F52"/>
                </a:solidFill>
                <a:latin typeface="Arial"/>
                <a:cs typeface="Arial"/>
              </a:rPr>
              <a:t>e</a:t>
            </a:r>
            <a:r>
              <a:rPr sz="2800" spc="91" dirty="0">
                <a:solidFill>
                  <a:srgbClr val="001F52"/>
                </a:solidFill>
                <a:latin typeface="Times New Roman"/>
                <a:cs typeface="Times New Roman"/>
              </a:rPr>
              <a:t> </a:t>
            </a:r>
            <a:r>
              <a:rPr sz="2800" spc="-20" dirty="0">
                <a:solidFill>
                  <a:srgbClr val="001F52"/>
                </a:solidFill>
                <a:latin typeface="Arial"/>
                <a:cs typeface="Arial"/>
              </a:rPr>
              <a:t>wil</a:t>
            </a:r>
            <a:r>
              <a:rPr sz="2800" spc="-11" dirty="0">
                <a:solidFill>
                  <a:srgbClr val="001F52"/>
                </a:solidFill>
                <a:latin typeface="Arial"/>
                <a:cs typeface="Arial"/>
              </a:rPr>
              <a:t>l</a:t>
            </a:r>
            <a:r>
              <a:rPr sz="2800" spc="95" dirty="0">
                <a:solidFill>
                  <a:srgbClr val="001F52"/>
                </a:solidFill>
                <a:latin typeface="Times New Roman"/>
                <a:cs typeface="Times New Roman"/>
              </a:rPr>
              <a:t> </a:t>
            </a:r>
            <a:r>
              <a:rPr sz="2800" spc="-25" dirty="0">
                <a:solidFill>
                  <a:srgbClr val="001F52"/>
                </a:solidFill>
                <a:latin typeface="Arial"/>
                <a:cs typeface="Arial"/>
              </a:rPr>
              <a:t>u</a:t>
            </a:r>
            <a:r>
              <a:rPr sz="2800" spc="-11" dirty="0">
                <a:solidFill>
                  <a:srgbClr val="001F52"/>
                </a:solidFill>
                <a:latin typeface="Arial"/>
                <a:cs typeface="Arial"/>
              </a:rPr>
              <a:t>s</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20" dirty="0">
                <a:solidFill>
                  <a:srgbClr val="001F52"/>
                </a:solidFill>
                <a:latin typeface="Arial"/>
                <a:cs typeface="Arial"/>
              </a:rPr>
              <a:t>a</a:t>
            </a:r>
            <a:r>
              <a:rPr sz="2800" spc="111" dirty="0">
                <a:solidFill>
                  <a:srgbClr val="001F52"/>
                </a:solidFill>
                <a:latin typeface="Times New Roman"/>
                <a:cs typeface="Times New Roman"/>
              </a:rPr>
              <a:t> </a:t>
            </a:r>
            <a:r>
              <a:rPr sz="2800" spc="-20" dirty="0">
                <a:solidFill>
                  <a:srgbClr val="001F52"/>
                </a:solidFill>
                <a:latin typeface="Arial"/>
                <a:cs typeface="Arial"/>
              </a:rPr>
              <a:t>PC</a:t>
            </a:r>
            <a:r>
              <a:rPr sz="2800" spc="75" dirty="0">
                <a:solidFill>
                  <a:srgbClr val="001F52"/>
                </a:solidFill>
                <a:latin typeface="Times New Roman"/>
                <a:cs typeface="Times New Roman"/>
              </a:rPr>
              <a:t> </a:t>
            </a:r>
            <a:r>
              <a:rPr sz="2800" spc="-15" dirty="0">
                <a:solidFill>
                  <a:srgbClr val="001F52"/>
                </a:solidFill>
                <a:latin typeface="Arial"/>
                <a:cs typeface="Arial"/>
              </a:rPr>
              <a:t>a</a:t>
            </a:r>
            <a:r>
              <a:rPr sz="2800" spc="-25" dirty="0">
                <a:solidFill>
                  <a:srgbClr val="001F52"/>
                </a:solidFill>
                <a:latin typeface="Arial"/>
                <a:cs typeface="Arial"/>
              </a:rPr>
              <a:t>p</a:t>
            </a:r>
            <a:r>
              <a:rPr sz="2800" spc="-15" dirty="0">
                <a:solidFill>
                  <a:srgbClr val="001F52"/>
                </a:solidFill>
                <a:latin typeface="Arial"/>
                <a:cs typeface="Arial"/>
              </a:rPr>
              <a:t>pli</a:t>
            </a:r>
            <a:r>
              <a:rPr sz="2800" spc="-11" dirty="0">
                <a:solidFill>
                  <a:srgbClr val="001F52"/>
                </a:solidFill>
                <a:latin typeface="Arial"/>
                <a:cs typeface="Arial"/>
              </a:rPr>
              <a:t>c</a:t>
            </a:r>
            <a:r>
              <a:rPr sz="2800" spc="-20" dirty="0">
                <a:solidFill>
                  <a:srgbClr val="001F52"/>
                </a:solidFill>
                <a:latin typeface="Arial"/>
                <a:cs typeface="Arial"/>
              </a:rPr>
              <a:t>at</a:t>
            </a:r>
            <a:r>
              <a:rPr sz="2800" spc="-5" dirty="0">
                <a:solidFill>
                  <a:srgbClr val="001F52"/>
                </a:solidFill>
                <a:latin typeface="Arial"/>
                <a:cs typeface="Arial"/>
              </a:rPr>
              <a:t>i</a:t>
            </a:r>
            <a:r>
              <a:rPr sz="2800" spc="-25" dirty="0">
                <a:solidFill>
                  <a:srgbClr val="001F52"/>
                </a:solidFill>
                <a:latin typeface="Arial"/>
                <a:cs typeface="Arial"/>
              </a:rPr>
              <a:t>o</a:t>
            </a:r>
            <a:r>
              <a:rPr sz="2800" spc="-15" dirty="0">
                <a:solidFill>
                  <a:srgbClr val="001F52"/>
                </a:solidFill>
                <a:latin typeface="Arial"/>
                <a:cs typeface="Arial"/>
              </a:rPr>
              <a:t>ns</a:t>
            </a:r>
            <a:r>
              <a:rPr sz="2800" spc="80" dirty="0">
                <a:solidFill>
                  <a:srgbClr val="001F52"/>
                </a:solidFill>
                <a:latin typeface="Times New Roman"/>
                <a:cs typeface="Times New Roman"/>
              </a:rPr>
              <a:t> </a:t>
            </a:r>
            <a:r>
              <a:rPr sz="2800" spc="-15" dirty="0">
                <a:solidFill>
                  <a:srgbClr val="001F52"/>
                </a:solidFill>
                <a:latin typeface="Arial"/>
                <a:cs typeface="Arial"/>
              </a:rPr>
              <a:t>to</a:t>
            </a:r>
            <a:r>
              <a:rPr sz="2800" spc="75" dirty="0">
                <a:solidFill>
                  <a:srgbClr val="001F52"/>
                </a:solidFill>
                <a:latin typeface="Times New Roman"/>
                <a:cs typeface="Times New Roman"/>
              </a:rPr>
              <a:t> </a:t>
            </a:r>
            <a:r>
              <a:rPr sz="2800" spc="-20" dirty="0">
                <a:solidFill>
                  <a:srgbClr val="001F52"/>
                </a:solidFill>
                <a:latin typeface="Arial"/>
                <a:cs typeface="Arial"/>
              </a:rPr>
              <a:t>mon</a:t>
            </a:r>
            <a:r>
              <a:rPr sz="2800" spc="-15" dirty="0">
                <a:solidFill>
                  <a:srgbClr val="001F52"/>
                </a:solidFill>
                <a:latin typeface="Arial"/>
                <a:cs typeface="Arial"/>
              </a:rPr>
              <a:t>ito</a:t>
            </a:r>
            <a:r>
              <a:rPr sz="2800" spc="-11" dirty="0">
                <a:solidFill>
                  <a:srgbClr val="001F52"/>
                </a:solidFill>
                <a:latin typeface="Arial"/>
                <a:cs typeface="Arial"/>
              </a:rPr>
              <a:t>r</a:t>
            </a:r>
            <a:r>
              <a:rPr sz="2800" spc="91" dirty="0">
                <a:solidFill>
                  <a:srgbClr val="001F52"/>
                </a:solidFill>
                <a:latin typeface="Times New Roman"/>
                <a:cs typeface="Times New Roman"/>
              </a:rPr>
              <a:t> </a:t>
            </a:r>
            <a:r>
              <a:rPr sz="2800" spc="-25" dirty="0">
                <a:solidFill>
                  <a:srgbClr val="001F52"/>
                </a:solidFill>
                <a:latin typeface="Arial"/>
                <a:cs typeface="Arial"/>
              </a:rPr>
              <a:t>d</a:t>
            </a:r>
            <a:r>
              <a:rPr sz="2800" spc="-15" dirty="0">
                <a:solidFill>
                  <a:srgbClr val="001F52"/>
                </a:solidFill>
                <a:latin typeface="Arial"/>
                <a:cs typeface="Arial"/>
              </a:rPr>
              <a:t>ata</a:t>
            </a:r>
            <a:r>
              <a:rPr sz="2800" spc="80" dirty="0">
                <a:solidFill>
                  <a:srgbClr val="001F52"/>
                </a:solidFill>
                <a:latin typeface="Times New Roman"/>
                <a:cs typeface="Times New Roman"/>
              </a:rPr>
              <a:t> </a:t>
            </a:r>
            <a:r>
              <a:rPr sz="2800" spc="-15" dirty="0">
                <a:solidFill>
                  <a:srgbClr val="001F52"/>
                </a:solidFill>
                <a:latin typeface="Arial"/>
                <a:cs typeface="Arial"/>
              </a:rPr>
              <a:t>se</a:t>
            </a:r>
            <a:r>
              <a:rPr sz="2800" spc="-25" dirty="0">
                <a:solidFill>
                  <a:srgbClr val="001F52"/>
                </a:solidFill>
                <a:latin typeface="Arial"/>
                <a:cs typeface="Arial"/>
              </a:rPr>
              <a:t>n</a:t>
            </a:r>
            <a:r>
              <a:rPr sz="2800" spc="-11" dirty="0">
                <a:solidFill>
                  <a:srgbClr val="001F52"/>
                </a:solidFill>
                <a:latin typeface="Arial"/>
                <a:cs typeface="Arial"/>
              </a:rPr>
              <a:t>t</a:t>
            </a:r>
            <a:r>
              <a:rPr sz="2800" spc="75" dirty="0">
                <a:solidFill>
                  <a:srgbClr val="001F52"/>
                </a:solidFill>
                <a:latin typeface="Times New Roman"/>
                <a:cs typeface="Times New Roman"/>
              </a:rPr>
              <a:t> </a:t>
            </a:r>
            <a:r>
              <a:rPr sz="2800" spc="-20" dirty="0">
                <a:solidFill>
                  <a:srgbClr val="001F52"/>
                </a:solidFill>
                <a:latin typeface="Arial"/>
                <a:cs typeface="Arial"/>
              </a:rPr>
              <a:t>by</a:t>
            </a:r>
            <a:r>
              <a:rPr sz="2800" spc="-15" dirty="0">
                <a:solidFill>
                  <a:srgbClr val="001F52"/>
                </a:solidFill>
                <a:latin typeface="Times New Roman"/>
                <a:cs typeface="Times New Roman"/>
              </a:rPr>
              <a:t> </a:t>
            </a:r>
            <a:r>
              <a:rPr sz="2800" spc="-25" dirty="0">
                <a:solidFill>
                  <a:srgbClr val="001F52"/>
                </a:solidFill>
                <a:latin typeface="Arial"/>
                <a:cs typeface="Arial"/>
              </a:rPr>
              <a:t>Nu</a:t>
            </a:r>
            <a:r>
              <a:rPr sz="2800" spc="-11" dirty="0">
                <a:solidFill>
                  <a:srgbClr val="001F52"/>
                </a:solidFill>
                <a:latin typeface="Arial"/>
                <a:cs typeface="Arial"/>
              </a:rPr>
              <a:t>c</a:t>
            </a:r>
            <a:r>
              <a:rPr sz="2800" spc="-15" dirty="0">
                <a:solidFill>
                  <a:srgbClr val="001F52"/>
                </a:solidFill>
                <a:latin typeface="Arial"/>
                <a:cs typeface="Arial"/>
              </a:rPr>
              <a:t>le</a:t>
            </a:r>
            <a:r>
              <a:rPr sz="2800" spc="-20" dirty="0">
                <a:solidFill>
                  <a:srgbClr val="001F52"/>
                </a:solidFill>
                <a:latin typeface="Arial"/>
                <a:cs typeface="Arial"/>
              </a:rPr>
              <a:t>o</a:t>
            </a:r>
            <a:r>
              <a:rPr sz="2800" spc="105" dirty="0">
                <a:solidFill>
                  <a:srgbClr val="001F52"/>
                </a:solidFill>
                <a:latin typeface="Times New Roman"/>
                <a:cs typeface="Times New Roman"/>
              </a:rPr>
              <a:t> </a:t>
            </a:r>
            <a:r>
              <a:rPr sz="2800" spc="-25" dirty="0">
                <a:solidFill>
                  <a:srgbClr val="001F52"/>
                </a:solidFill>
                <a:latin typeface="Arial"/>
                <a:cs typeface="Arial"/>
              </a:rPr>
              <a:t>b</a:t>
            </a:r>
            <a:r>
              <a:rPr sz="2800" spc="-15" dirty="0">
                <a:solidFill>
                  <a:srgbClr val="001F52"/>
                </a:solidFill>
                <a:latin typeface="Arial"/>
                <a:cs typeface="Arial"/>
              </a:rPr>
              <a:t>o</a:t>
            </a:r>
            <a:r>
              <a:rPr sz="2800" spc="-25" dirty="0">
                <a:solidFill>
                  <a:srgbClr val="001F52"/>
                </a:solidFill>
                <a:latin typeface="Arial"/>
                <a:cs typeface="Arial"/>
              </a:rPr>
              <a:t>a</a:t>
            </a:r>
            <a:r>
              <a:rPr sz="2800" spc="-5" dirty="0">
                <a:solidFill>
                  <a:srgbClr val="001F52"/>
                </a:solidFill>
                <a:latin typeface="Arial"/>
                <a:cs typeface="Arial"/>
              </a:rPr>
              <a:t>r</a:t>
            </a:r>
            <a:r>
              <a:rPr sz="2800" spc="-20" dirty="0">
                <a:solidFill>
                  <a:srgbClr val="001F52"/>
                </a:solidFill>
                <a:latin typeface="Arial"/>
                <a:cs typeface="Arial"/>
              </a:rPr>
              <a:t>d</a:t>
            </a:r>
            <a:r>
              <a:rPr sz="2800" spc="75" dirty="0">
                <a:solidFill>
                  <a:srgbClr val="001F52"/>
                </a:solidFill>
                <a:latin typeface="Times New Roman"/>
                <a:cs typeface="Times New Roman"/>
              </a:rPr>
              <a:t> </a:t>
            </a:r>
            <a:r>
              <a:rPr sz="2800" spc="-11" dirty="0">
                <a:solidFill>
                  <a:srgbClr val="001F52"/>
                </a:solidFill>
                <a:latin typeface="Arial"/>
                <a:cs typeface="Arial"/>
              </a:rPr>
              <a:t>o</a:t>
            </a:r>
            <a:r>
              <a:rPr sz="2800" spc="-15" dirty="0">
                <a:solidFill>
                  <a:srgbClr val="001F52"/>
                </a:solidFill>
                <a:latin typeface="Arial"/>
                <a:cs typeface="Arial"/>
              </a:rPr>
              <a:t>ve</a:t>
            </a:r>
            <a:r>
              <a:rPr sz="2800" spc="-11" dirty="0">
                <a:solidFill>
                  <a:srgbClr val="001F52"/>
                </a:solidFill>
                <a:latin typeface="Arial"/>
                <a:cs typeface="Arial"/>
              </a:rPr>
              <a:t>r</a:t>
            </a:r>
            <a:r>
              <a:rPr sz="2800" spc="95" dirty="0">
                <a:solidFill>
                  <a:srgbClr val="001F52"/>
                </a:solidFill>
                <a:latin typeface="Times New Roman"/>
                <a:cs typeface="Times New Roman"/>
              </a:rPr>
              <a:t> </a:t>
            </a:r>
            <a:r>
              <a:rPr sz="2800" spc="-20" dirty="0">
                <a:solidFill>
                  <a:srgbClr val="001F52"/>
                </a:solidFill>
                <a:latin typeface="Arial"/>
                <a:cs typeface="Arial"/>
              </a:rPr>
              <a:t>S</a:t>
            </a:r>
            <a:r>
              <a:rPr sz="2800" spc="-31" dirty="0">
                <a:solidFill>
                  <a:srgbClr val="001F52"/>
                </a:solidFill>
                <a:latin typeface="Arial"/>
                <a:cs typeface="Arial"/>
              </a:rPr>
              <a:t>T</a:t>
            </a:r>
            <a:r>
              <a:rPr sz="2800" spc="-25" dirty="0">
                <a:solidFill>
                  <a:srgbClr val="001F52"/>
                </a:solidFill>
                <a:latin typeface="Arial"/>
                <a:cs typeface="Arial"/>
              </a:rPr>
              <a:t>L</a:t>
            </a:r>
            <a:r>
              <a:rPr sz="2800" spc="-5" dirty="0">
                <a:solidFill>
                  <a:srgbClr val="001F52"/>
                </a:solidFill>
                <a:latin typeface="Arial"/>
                <a:cs typeface="Arial"/>
              </a:rPr>
              <a:t>i</a:t>
            </a:r>
            <a:r>
              <a:rPr sz="2800" spc="-25" dirty="0">
                <a:solidFill>
                  <a:srgbClr val="001F52"/>
                </a:solidFill>
                <a:latin typeface="Arial"/>
                <a:cs typeface="Arial"/>
              </a:rPr>
              <a:t>n</a:t>
            </a:r>
            <a:r>
              <a:rPr sz="2800" spc="-15" dirty="0">
                <a:solidFill>
                  <a:srgbClr val="001F52"/>
                </a:solidFill>
                <a:latin typeface="Arial"/>
                <a:cs typeface="Arial"/>
              </a:rPr>
              <a:t>k</a:t>
            </a:r>
            <a:r>
              <a:rPr sz="2800" spc="105" dirty="0">
                <a:solidFill>
                  <a:srgbClr val="001F52"/>
                </a:solidFill>
                <a:latin typeface="Times New Roman"/>
                <a:cs typeface="Times New Roman"/>
              </a:rPr>
              <a:t> </a:t>
            </a:r>
            <a:r>
              <a:rPr sz="2800" spc="-15" dirty="0">
                <a:solidFill>
                  <a:srgbClr val="001F52"/>
                </a:solidFill>
                <a:latin typeface="Arial"/>
                <a:cs typeface="Arial"/>
              </a:rPr>
              <a:t>v2.1:</a:t>
            </a:r>
            <a:endParaRPr sz="2800">
              <a:solidFill>
                <a:prstClr val="black"/>
              </a:solidFill>
              <a:latin typeface="Arial"/>
              <a:cs typeface="Arial"/>
            </a:endParaRPr>
          </a:p>
        </p:txBody>
      </p:sp>
      <p:sp>
        <p:nvSpPr>
          <p:cNvPr id="3" name="object 3"/>
          <p:cNvSpPr txBox="1"/>
          <p:nvPr/>
        </p:nvSpPr>
        <p:spPr>
          <a:xfrm>
            <a:off x="411581" y="3667042"/>
            <a:ext cx="10894059" cy="1826141"/>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800" spc="-15" dirty="0">
                <a:solidFill>
                  <a:srgbClr val="001F52"/>
                </a:solidFill>
                <a:latin typeface="Arial"/>
                <a:cs typeface="Arial"/>
              </a:rPr>
              <a:t>asynchronously</a:t>
            </a:r>
            <a:r>
              <a:rPr sz="2800" spc="95" dirty="0">
                <a:solidFill>
                  <a:srgbClr val="001F52"/>
                </a:solidFill>
                <a:latin typeface="Times New Roman"/>
                <a:cs typeface="Times New Roman"/>
              </a:rPr>
              <a:t> </a:t>
            </a:r>
            <a:r>
              <a:rPr sz="2800" spc="-15" dirty="0">
                <a:solidFill>
                  <a:srgbClr val="001F52"/>
                </a:solidFill>
                <a:latin typeface="Arial"/>
                <a:cs typeface="Arial"/>
              </a:rPr>
              <a:t>using</a:t>
            </a:r>
            <a:r>
              <a:rPr sz="2800" spc="85" dirty="0">
                <a:solidFill>
                  <a:srgbClr val="001F52"/>
                </a:solidFill>
                <a:latin typeface="Times New Roman"/>
                <a:cs typeface="Times New Roman"/>
              </a:rPr>
              <a:t> </a:t>
            </a:r>
            <a:r>
              <a:rPr sz="2800" spc="-35" dirty="0">
                <a:solidFill>
                  <a:srgbClr val="001F52"/>
                </a:solidFill>
                <a:latin typeface="Arial"/>
                <a:cs typeface="Arial"/>
              </a:rPr>
              <a:t>U</a:t>
            </a:r>
            <a:r>
              <a:rPr sz="2800" spc="-31" dirty="0">
                <a:solidFill>
                  <a:srgbClr val="001F52"/>
                </a:solidFill>
                <a:latin typeface="Arial"/>
                <a:cs typeface="Arial"/>
              </a:rPr>
              <a:t>SA</a:t>
            </a:r>
            <a:r>
              <a:rPr sz="2800" spc="-80" dirty="0">
                <a:solidFill>
                  <a:srgbClr val="001F52"/>
                </a:solidFill>
                <a:latin typeface="Arial"/>
                <a:cs typeface="Arial"/>
              </a:rPr>
              <a:t>R</a:t>
            </a:r>
            <a:r>
              <a:rPr sz="2800" spc="-25" dirty="0">
                <a:solidFill>
                  <a:srgbClr val="001F52"/>
                </a:solidFill>
                <a:latin typeface="Arial"/>
                <a:cs typeface="Arial"/>
              </a:rPr>
              <a:t>T</a:t>
            </a:r>
            <a:r>
              <a:rPr sz="2800" spc="-20" dirty="0">
                <a:solidFill>
                  <a:srgbClr val="001F52"/>
                </a:solidFill>
                <a:latin typeface="Arial"/>
                <a:cs typeface="Arial"/>
              </a:rPr>
              <a:t>2</a:t>
            </a:r>
            <a:r>
              <a:rPr sz="2800" spc="105" dirty="0">
                <a:solidFill>
                  <a:srgbClr val="001F52"/>
                </a:solidFill>
                <a:latin typeface="Times New Roman"/>
                <a:cs typeface="Times New Roman"/>
              </a:rPr>
              <a:t> </a:t>
            </a:r>
            <a:r>
              <a:rPr sz="2800" spc="-15" dirty="0">
                <a:solidFill>
                  <a:srgbClr val="001F52"/>
                </a:solidFill>
                <a:latin typeface="Arial"/>
                <a:cs typeface="Arial"/>
              </a:rPr>
              <a:t>interface</a:t>
            </a:r>
            <a:r>
              <a:rPr sz="2800" spc="80" dirty="0">
                <a:solidFill>
                  <a:srgbClr val="001F52"/>
                </a:solidFill>
                <a:latin typeface="Times New Roman"/>
                <a:cs typeface="Times New Roman"/>
              </a:rPr>
              <a:t> </a:t>
            </a:r>
            <a:r>
              <a:rPr sz="2800" spc="-5" dirty="0">
                <a:solidFill>
                  <a:srgbClr val="001F52"/>
                </a:solidFill>
                <a:latin typeface="Arial"/>
                <a:cs typeface="Arial"/>
              </a:rPr>
              <a:t>-</a:t>
            </a:r>
            <a:r>
              <a:rPr sz="2800" spc="-20" dirty="0">
                <a:solidFill>
                  <a:srgbClr val="001F52"/>
                </a:solidFill>
                <a:latin typeface="Arial"/>
                <a:cs typeface="Arial"/>
              </a:rPr>
              <a:t>&gt;</a:t>
            </a:r>
            <a:r>
              <a:rPr sz="2800" spc="75" dirty="0">
                <a:solidFill>
                  <a:srgbClr val="001F52"/>
                </a:solidFill>
                <a:latin typeface="Times New Roman"/>
                <a:cs typeface="Times New Roman"/>
              </a:rPr>
              <a:t> </a:t>
            </a:r>
            <a:r>
              <a:rPr sz="2800" spc="-20" dirty="0">
                <a:solidFill>
                  <a:srgbClr val="001F52"/>
                </a:solidFill>
                <a:latin typeface="Arial"/>
                <a:cs typeface="Arial"/>
              </a:rPr>
              <a:t>mo</a:t>
            </a:r>
            <a:r>
              <a:rPr sz="2800" spc="-15" dirty="0">
                <a:solidFill>
                  <a:srgbClr val="001F52"/>
                </a:solidFill>
                <a:latin typeface="Arial"/>
                <a:cs typeface="Arial"/>
              </a:rPr>
              <a:t>nito</a:t>
            </a:r>
            <a:r>
              <a:rPr sz="2800" spc="-11" dirty="0">
                <a:solidFill>
                  <a:srgbClr val="001F52"/>
                </a:solidFill>
                <a:latin typeface="Arial"/>
                <a:cs typeface="Arial"/>
              </a:rPr>
              <a:t>r</a:t>
            </a:r>
            <a:r>
              <a:rPr sz="2800" spc="91" dirty="0">
                <a:solidFill>
                  <a:srgbClr val="001F52"/>
                </a:solidFill>
                <a:latin typeface="Times New Roman"/>
                <a:cs typeface="Times New Roman"/>
              </a:rPr>
              <a:t> </a:t>
            </a:r>
            <a:r>
              <a:rPr sz="2800" spc="-25" dirty="0">
                <a:solidFill>
                  <a:srgbClr val="001F52"/>
                </a:solidFill>
                <a:latin typeface="Arial"/>
                <a:cs typeface="Arial"/>
              </a:rPr>
              <a:t>o</a:t>
            </a:r>
            <a:r>
              <a:rPr sz="2800" spc="-20" dirty="0">
                <a:solidFill>
                  <a:srgbClr val="001F52"/>
                </a:solidFill>
                <a:latin typeface="Arial"/>
                <a:cs typeface="Arial"/>
              </a:rPr>
              <a:t>n</a:t>
            </a:r>
            <a:r>
              <a:rPr sz="2800" spc="85" dirty="0">
                <a:solidFill>
                  <a:srgbClr val="001F52"/>
                </a:solidFill>
                <a:latin typeface="Times New Roman"/>
                <a:cs typeface="Times New Roman"/>
              </a:rPr>
              <a:t> </a:t>
            </a:r>
            <a:r>
              <a:rPr sz="2800" spc="-25" dirty="0">
                <a:solidFill>
                  <a:srgbClr val="001F52"/>
                </a:solidFill>
                <a:latin typeface="Arial"/>
                <a:cs typeface="Arial"/>
              </a:rPr>
              <a:t>a</a:t>
            </a:r>
            <a:r>
              <a:rPr sz="2800" spc="-11" dirty="0">
                <a:solidFill>
                  <a:srgbClr val="001F52"/>
                </a:solidFill>
                <a:latin typeface="Arial"/>
                <a:cs typeface="Arial"/>
              </a:rPr>
              <a:t>n</a:t>
            </a:r>
            <a:r>
              <a:rPr sz="2800" spc="-15" dirty="0">
                <a:solidFill>
                  <a:srgbClr val="001F52"/>
                </a:solidFill>
                <a:latin typeface="Arial"/>
                <a:cs typeface="Arial"/>
              </a:rPr>
              <a:t>y</a:t>
            </a:r>
            <a:r>
              <a:rPr sz="2800" spc="80" dirty="0">
                <a:solidFill>
                  <a:srgbClr val="001F52"/>
                </a:solidFill>
                <a:latin typeface="Times New Roman"/>
                <a:cs typeface="Times New Roman"/>
              </a:rPr>
              <a:t> </a:t>
            </a:r>
            <a:r>
              <a:rPr sz="2800" spc="-15" dirty="0">
                <a:solidFill>
                  <a:srgbClr val="001F52"/>
                </a:solidFill>
                <a:latin typeface="Arial"/>
                <a:cs typeface="Arial"/>
              </a:rPr>
              <a:t>te</a:t>
            </a:r>
            <a:r>
              <a:rPr sz="2800" dirty="0">
                <a:solidFill>
                  <a:srgbClr val="001F52"/>
                </a:solidFill>
                <a:latin typeface="Arial"/>
                <a:cs typeface="Arial"/>
              </a:rPr>
              <a:t>r</a:t>
            </a:r>
            <a:r>
              <a:rPr sz="2800" spc="-15" dirty="0">
                <a:solidFill>
                  <a:srgbClr val="001F52"/>
                </a:solidFill>
                <a:latin typeface="Arial"/>
                <a:cs typeface="Arial"/>
              </a:rPr>
              <a:t>min</a:t>
            </a:r>
            <a:r>
              <a:rPr sz="2800" spc="-11" dirty="0">
                <a:solidFill>
                  <a:srgbClr val="001F52"/>
                </a:solidFill>
                <a:latin typeface="Arial"/>
                <a:cs typeface="Arial"/>
              </a:rPr>
              <a:t>al</a:t>
            </a:r>
            <a:r>
              <a:rPr sz="2800" spc="-11" dirty="0">
                <a:solidFill>
                  <a:srgbClr val="001F52"/>
                </a:solidFill>
                <a:latin typeface="Times New Roman"/>
                <a:cs typeface="Times New Roman"/>
              </a:rPr>
              <a:t> </a:t>
            </a:r>
            <a:r>
              <a:rPr sz="2800" spc="-25" dirty="0">
                <a:solidFill>
                  <a:srgbClr val="001F52"/>
                </a:solidFill>
                <a:latin typeface="Arial"/>
                <a:cs typeface="Arial"/>
              </a:rPr>
              <a:t>a</a:t>
            </a:r>
            <a:r>
              <a:rPr sz="2800" spc="-15" dirty="0">
                <a:solidFill>
                  <a:srgbClr val="001F52"/>
                </a:solidFill>
                <a:latin typeface="Arial"/>
                <a:cs typeface="Arial"/>
              </a:rPr>
              <a:t>p</a:t>
            </a:r>
            <a:r>
              <a:rPr sz="2800" spc="-25" dirty="0">
                <a:solidFill>
                  <a:srgbClr val="001F52"/>
                </a:solidFill>
                <a:latin typeface="Arial"/>
                <a:cs typeface="Arial"/>
              </a:rPr>
              <a:t>p</a:t>
            </a:r>
            <a:r>
              <a:rPr sz="2800" spc="-5" dirty="0">
                <a:solidFill>
                  <a:srgbClr val="001F52"/>
                </a:solidFill>
                <a:latin typeface="Arial"/>
                <a:cs typeface="Arial"/>
              </a:rPr>
              <a:t>l</a:t>
            </a:r>
            <a:r>
              <a:rPr sz="2800" spc="-15" dirty="0">
                <a:solidFill>
                  <a:srgbClr val="001F52"/>
                </a:solidFill>
                <a:latin typeface="Arial"/>
                <a:cs typeface="Arial"/>
              </a:rPr>
              <a:t>i</a:t>
            </a:r>
            <a:r>
              <a:rPr sz="2800" spc="-11" dirty="0">
                <a:solidFill>
                  <a:srgbClr val="001F52"/>
                </a:solidFill>
                <a:latin typeface="Arial"/>
                <a:cs typeface="Arial"/>
              </a:rPr>
              <a:t>c</a:t>
            </a:r>
            <a:r>
              <a:rPr sz="2800" spc="-20" dirty="0">
                <a:solidFill>
                  <a:srgbClr val="001F52"/>
                </a:solidFill>
                <a:latin typeface="Arial"/>
                <a:cs typeface="Arial"/>
              </a:rPr>
              <a:t>at</a:t>
            </a:r>
            <a:r>
              <a:rPr sz="2800" spc="-5" dirty="0">
                <a:solidFill>
                  <a:srgbClr val="001F52"/>
                </a:solidFill>
                <a:latin typeface="Arial"/>
                <a:cs typeface="Arial"/>
              </a:rPr>
              <a:t>i</a:t>
            </a:r>
            <a:r>
              <a:rPr sz="2800" spc="-25" dirty="0">
                <a:solidFill>
                  <a:srgbClr val="001F52"/>
                </a:solidFill>
                <a:latin typeface="Arial"/>
                <a:cs typeface="Arial"/>
              </a:rPr>
              <a:t>on</a:t>
            </a:r>
            <a:endParaRPr sz="2800">
              <a:solidFill>
                <a:prstClr val="black"/>
              </a:solidFill>
              <a:latin typeface="Arial"/>
              <a:cs typeface="Arial"/>
            </a:endParaRPr>
          </a:p>
          <a:p>
            <a:pPr marL="248940" marR="541065" indent="-236239">
              <a:spcBef>
                <a:spcPts val="790"/>
              </a:spcBef>
              <a:buClr>
                <a:srgbClr val="39A8DC"/>
              </a:buClr>
              <a:buFont typeface="Arial"/>
              <a:buChar char="-"/>
              <a:tabLst>
                <a:tab pos="248940" algn="l"/>
              </a:tabLst>
            </a:pPr>
            <a:r>
              <a:rPr sz="2800" spc="-15" dirty="0">
                <a:solidFill>
                  <a:srgbClr val="001F52"/>
                </a:solidFill>
                <a:latin typeface="Arial"/>
                <a:cs typeface="Arial"/>
              </a:rPr>
              <a:t>s</a:t>
            </a:r>
            <a:r>
              <a:rPr sz="2800" spc="-11" dirty="0">
                <a:solidFill>
                  <a:srgbClr val="001F52"/>
                </a:solidFill>
                <a:latin typeface="Arial"/>
                <a:cs typeface="Arial"/>
              </a:rPr>
              <a:t>y</a:t>
            </a:r>
            <a:r>
              <a:rPr sz="2800" spc="-25" dirty="0">
                <a:solidFill>
                  <a:srgbClr val="001F52"/>
                </a:solidFill>
                <a:latin typeface="Arial"/>
                <a:cs typeface="Arial"/>
              </a:rPr>
              <a:t>n</a:t>
            </a:r>
            <a:r>
              <a:rPr sz="2800" spc="-11" dirty="0">
                <a:solidFill>
                  <a:srgbClr val="001F52"/>
                </a:solidFill>
                <a:latin typeface="Arial"/>
                <a:cs typeface="Arial"/>
              </a:rPr>
              <a:t>c</a:t>
            </a:r>
            <a:r>
              <a:rPr sz="2800" spc="-25" dirty="0">
                <a:solidFill>
                  <a:srgbClr val="001F52"/>
                </a:solidFill>
                <a:latin typeface="Arial"/>
                <a:cs typeface="Arial"/>
              </a:rPr>
              <a:t>h</a:t>
            </a:r>
            <a:r>
              <a:rPr sz="2800" spc="-5" dirty="0">
                <a:solidFill>
                  <a:srgbClr val="001F52"/>
                </a:solidFill>
                <a:latin typeface="Arial"/>
                <a:cs typeface="Arial"/>
              </a:rPr>
              <a:t>r</a:t>
            </a:r>
            <a:r>
              <a:rPr sz="2800" spc="-25" dirty="0">
                <a:solidFill>
                  <a:srgbClr val="001F52"/>
                </a:solidFill>
                <a:latin typeface="Arial"/>
                <a:cs typeface="Arial"/>
              </a:rPr>
              <a:t>o</a:t>
            </a:r>
            <a:r>
              <a:rPr sz="2800" spc="-15" dirty="0">
                <a:solidFill>
                  <a:srgbClr val="001F52"/>
                </a:solidFill>
                <a:latin typeface="Arial"/>
                <a:cs typeface="Arial"/>
              </a:rPr>
              <a:t>n</a:t>
            </a:r>
            <a:r>
              <a:rPr sz="2800" spc="-25" dirty="0">
                <a:solidFill>
                  <a:srgbClr val="001F52"/>
                </a:solidFill>
                <a:latin typeface="Arial"/>
                <a:cs typeface="Arial"/>
              </a:rPr>
              <a:t>o</a:t>
            </a:r>
            <a:r>
              <a:rPr sz="2800" spc="-15" dirty="0">
                <a:solidFill>
                  <a:srgbClr val="001F52"/>
                </a:solidFill>
                <a:latin typeface="Arial"/>
                <a:cs typeface="Arial"/>
              </a:rPr>
              <a:t>us</a:t>
            </a:r>
            <a:r>
              <a:rPr sz="2800" spc="-5" dirty="0">
                <a:solidFill>
                  <a:srgbClr val="001F52"/>
                </a:solidFill>
                <a:latin typeface="Arial"/>
                <a:cs typeface="Arial"/>
              </a:rPr>
              <a:t>l</a:t>
            </a:r>
            <a:r>
              <a:rPr sz="2800" spc="-214" dirty="0">
                <a:solidFill>
                  <a:srgbClr val="001F52"/>
                </a:solidFill>
                <a:latin typeface="Arial"/>
                <a:cs typeface="Arial"/>
              </a:rPr>
              <a:t>y</a:t>
            </a:r>
            <a:r>
              <a:rPr sz="2800" spc="-11" dirty="0">
                <a:solidFill>
                  <a:srgbClr val="001F52"/>
                </a:solidFill>
                <a:latin typeface="Arial"/>
                <a:cs typeface="Arial"/>
              </a:rPr>
              <a:t>,</a:t>
            </a:r>
            <a:r>
              <a:rPr sz="2800" spc="75" dirty="0">
                <a:solidFill>
                  <a:srgbClr val="001F52"/>
                </a:solidFill>
                <a:latin typeface="Times New Roman"/>
                <a:cs typeface="Times New Roman"/>
              </a:rPr>
              <a:t> </a:t>
            </a:r>
            <a:r>
              <a:rPr sz="2800" spc="-20" dirty="0">
                <a:solidFill>
                  <a:srgbClr val="001F52"/>
                </a:solidFill>
                <a:latin typeface="Arial"/>
                <a:cs typeface="Arial"/>
              </a:rPr>
              <a:t>usi</a:t>
            </a:r>
            <a:r>
              <a:rPr sz="2800" spc="-11" dirty="0">
                <a:solidFill>
                  <a:srgbClr val="001F52"/>
                </a:solidFill>
                <a:latin typeface="Arial"/>
                <a:cs typeface="Arial"/>
              </a:rPr>
              <a:t>n</a:t>
            </a:r>
            <a:r>
              <a:rPr sz="2800" spc="-20" dirty="0">
                <a:solidFill>
                  <a:srgbClr val="001F52"/>
                </a:solidFill>
                <a:latin typeface="Arial"/>
                <a:cs typeface="Arial"/>
              </a:rPr>
              <a:t>g</a:t>
            </a:r>
            <a:r>
              <a:rPr sz="2800" spc="75" dirty="0">
                <a:solidFill>
                  <a:srgbClr val="001F52"/>
                </a:solidFill>
                <a:latin typeface="Times New Roman"/>
                <a:cs typeface="Times New Roman"/>
              </a:rPr>
              <a:t> </a:t>
            </a:r>
            <a:r>
              <a:rPr sz="2800" spc="-25" dirty="0">
                <a:solidFill>
                  <a:srgbClr val="001F52"/>
                </a:solidFill>
                <a:latin typeface="Arial"/>
                <a:cs typeface="Arial"/>
              </a:rPr>
              <a:t>SWO</a:t>
            </a:r>
            <a:r>
              <a:rPr sz="2800" spc="75" dirty="0">
                <a:solidFill>
                  <a:srgbClr val="001F52"/>
                </a:solidFill>
                <a:latin typeface="Times New Roman"/>
                <a:cs typeface="Times New Roman"/>
              </a:rPr>
              <a:t> </a:t>
            </a:r>
            <a:r>
              <a:rPr sz="2800" spc="-15" dirty="0">
                <a:solidFill>
                  <a:srgbClr val="001F52"/>
                </a:solidFill>
                <a:latin typeface="Arial"/>
                <a:cs typeface="Arial"/>
              </a:rPr>
              <a:t>inte</a:t>
            </a:r>
            <a:r>
              <a:rPr sz="2800" spc="-11" dirty="0">
                <a:solidFill>
                  <a:srgbClr val="001F52"/>
                </a:solidFill>
                <a:latin typeface="Arial"/>
                <a:cs typeface="Arial"/>
              </a:rPr>
              <a:t>rfa</a:t>
            </a:r>
            <a:r>
              <a:rPr sz="2800" spc="-15" dirty="0">
                <a:solidFill>
                  <a:srgbClr val="001F52"/>
                </a:solidFill>
                <a:latin typeface="Arial"/>
                <a:cs typeface="Arial"/>
              </a:rPr>
              <a:t>ce</a:t>
            </a:r>
            <a:r>
              <a:rPr sz="2800" spc="115" dirty="0">
                <a:solidFill>
                  <a:srgbClr val="001F52"/>
                </a:solidFill>
                <a:latin typeface="Times New Roman"/>
                <a:cs typeface="Times New Roman"/>
              </a:rPr>
              <a:t> </a:t>
            </a:r>
            <a:r>
              <a:rPr sz="2800" spc="-5" dirty="0">
                <a:solidFill>
                  <a:srgbClr val="001F52"/>
                </a:solidFill>
                <a:latin typeface="Arial"/>
                <a:cs typeface="Arial"/>
              </a:rPr>
              <a:t>-</a:t>
            </a:r>
            <a:r>
              <a:rPr sz="2800" spc="-20" dirty="0">
                <a:solidFill>
                  <a:srgbClr val="001F52"/>
                </a:solidFill>
                <a:latin typeface="Arial"/>
                <a:cs typeface="Arial"/>
              </a:rPr>
              <a:t>&gt;</a:t>
            </a:r>
            <a:r>
              <a:rPr sz="2800" spc="75" dirty="0">
                <a:solidFill>
                  <a:srgbClr val="001F52"/>
                </a:solidFill>
                <a:latin typeface="Times New Roman"/>
                <a:cs typeface="Times New Roman"/>
              </a:rPr>
              <a:t> </a:t>
            </a:r>
            <a:r>
              <a:rPr sz="2800" spc="-20" dirty="0">
                <a:solidFill>
                  <a:srgbClr val="001F52"/>
                </a:solidFill>
                <a:latin typeface="Arial"/>
                <a:cs typeface="Arial"/>
              </a:rPr>
              <a:t>mo</a:t>
            </a:r>
            <a:r>
              <a:rPr sz="2800" spc="-15" dirty="0">
                <a:solidFill>
                  <a:srgbClr val="001F52"/>
                </a:solidFill>
                <a:latin typeface="Arial"/>
                <a:cs typeface="Arial"/>
              </a:rPr>
              <a:t>nito</a:t>
            </a:r>
            <a:r>
              <a:rPr sz="2800" spc="-11" dirty="0">
                <a:solidFill>
                  <a:srgbClr val="001F52"/>
                </a:solidFill>
                <a:latin typeface="Arial"/>
                <a:cs typeface="Arial"/>
              </a:rPr>
              <a:t>r</a:t>
            </a:r>
            <a:r>
              <a:rPr sz="2800" spc="91" dirty="0">
                <a:solidFill>
                  <a:srgbClr val="001F52"/>
                </a:solidFill>
                <a:latin typeface="Times New Roman"/>
                <a:cs typeface="Times New Roman"/>
              </a:rPr>
              <a:t> </a:t>
            </a:r>
            <a:r>
              <a:rPr sz="2800" spc="-25" dirty="0">
                <a:solidFill>
                  <a:srgbClr val="001F52"/>
                </a:solidFill>
                <a:latin typeface="Arial"/>
                <a:cs typeface="Arial"/>
              </a:rPr>
              <a:t>o</a:t>
            </a:r>
            <a:r>
              <a:rPr sz="2800" spc="-20" dirty="0">
                <a:solidFill>
                  <a:srgbClr val="001F52"/>
                </a:solidFill>
                <a:latin typeface="Arial"/>
                <a:cs typeface="Arial"/>
              </a:rPr>
              <a:t>n</a:t>
            </a:r>
            <a:r>
              <a:rPr sz="2800" spc="100" dirty="0">
                <a:solidFill>
                  <a:srgbClr val="001F52"/>
                </a:solidFill>
                <a:latin typeface="Times New Roman"/>
                <a:cs typeface="Times New Roman"/>
              </a:rPr>
              <a:t> </a:t>
            </a:r>
            <a:r>
              <a:rPr sz="2800" spc="-20" dirty="0">
                <a:solidFill>
                  <a:srgbClr val="001F52"/>
                </a:solidFill>
                <a:latin typeface="Arial"/>
                <a:cs typeface="Arial"/>
              </a:rPr>
              <a:t>S</a:t>
            </a:r>
            <a:r>
              <a:rPr sz="2800" spc="-31" dirty="0">
                <a:solidFill>
                  <a:srgbClr val="001F52"/>
                </a:solidFill>
                <a:latin typeface="Arial"/>
                <a:cs typeface="Arial"/>
              </a:rPr>
              <a:t>T</a:t>
            </a:r>
            <a:r>
              <a:rPr sz="2800" spc="-25" dirty="0">
                <a:solidFill>
                  <a:srgbClr val="001F52"/>
                </a:solidFill>
                <a:latin typeface="Arial"/>
                <a:cs typeface="Arial"/>
              </a:rPr>
              <a:t>L</a:t>
            </a:r>
            <a:r>
              <a:rPr sz="2800" spc="-5" dirty="0">
                <a:solidFill>
                  <a:srgbClr val="001F52"/>
                </a:solidFill>
                <a:latin typeface="Arial"/>
                <a:cs typeface="Arial"/>
              </a:rPr>
              <a:t>i</a:t>
            </a:r>
            <a:r>
              <a:rPr sz="2800" spc="-25" dirty="0">
                <a:solidFill>
                  <a:srgbClr val="001F52"/>
                </a:solidFill>
                <a:latin typeface="Arial"/>
                <a:cs typeface="Arial"/>
              </a:rPr>
              <a:t>n</a:t>
            </a:r>
            <a:r>
              <a:rPr sz="2800" spc="-15" dirty="0">
                <a:solidFill>
                  <a:srgbClr val="001F52"/>
                </a:solidFill>
                <a:latin typeface="Arial"/>
                <a:cs typeface="Arial"/>
              </a:rPr>
              <a:t>k</a:t>
            </a:r>
            <a:r>
              <a:rPr sz="2800" spc="105" dirty="0">
                <a:solidFill>
                  <a:srgbClr val="001F52"/>
                </a:solidFill>
                <a:latin typeface="Times New Roman"/>
                <a:cs typeface="Times New Roman"/>
              </a:rPr>
              <a:t> </a:t>
            </a:r>
            <a:r>
              <a:rPr sz="2800" spc="-20" dirty="0">
                <a:solidFill>
                  <a:srgbClr val="001F52"/>
                </a:solidFill>
                <a:latin typeface="Arial"/>
                <a:cs typeface="Arial"/>
              </a:rPr>
              <a:t>Util</a:t>
            </a:r>
            <a:r>
              <a:rPr sz="2800" spc="-5" dirty="0">
                <a:solidFill>
                  <a:srgbClr val="001F52"/>
                </a:solidFill>
                <a:latin typeface="Arial"/>
                <a:cs typeface="Arial"/>
              </a:rPr>
              <a:t>i</a:t>
            </a:r>
            <a:r>
              <a:rPr sz="2800" spc="-15" dirty="0">
                <a:solidFill>
                  <a:srgbClr val="001F52"/>
                </a:solidFill>
                <a:latin typeface="Arial"/>
                <a:cs typeface="Arial"/>
              </a:rPr>
              <a:t>ty</a:t>
            </a:r>
            <a:r>
              <a:rPr sz="2800" spc="-11" dirty="0">
                <a:solidFill>
                  <a:srgbClr val="001F52"/>
                </a:solidFill>
                <a:latin typeface="Times New Roman"/>
                <a:cs typeface="Times New Roman"/>
              </a:rPr>
              <a:t> </a:t>
            </a:r>
            <a:r>
              <a:rPr sz="2800" spc="-25" dirty="0">
                <a:solidFill>
                  <a:srgbClr val="001F52"/>
                </a:solidFill>
                <a:latin typeface="Arial"/>
                <a:cs typeface="Arial"/>
              </a:rPr>
              <a:t>a</a:t>
            </a:r>
            <a:r>
              <a:rPr sz="2800" spc="-15" dirty="0">
                <a:solidFill>
                  <a:srgbClr val="001F52"/>
                </a:solidFill>
                <a:latin typeface="Arial"/>
                <a:cs typeface="Arial"/>
              </a:rPr>
              <a:t>p</a:t>
            </a:r>
            <a:r>
              <a:rPr sz="2800" spc="-25" dirty="0">
                <a:solidFill>
                  <a:srgbClr val="001F52"/>
                </a:solidFill>
                <a:latin typeface="Arial"/>
                <a:cs typeface="Arial"/>
              </a:rPr>
              <a:t>p</a:t>
            </a:r>
            <a:r>
              <a:rPr sz="2800" spc="-5" dirty="0">
                <a:solidFill>
                  <a:srgbClr val="001F52"/>
                </a:solidFill>
                <a:latin typeface="Arial"/>
                <a:cs typeface="Arial"/>
              </a:rPr>
              <a:t>l</a:t>
            </a:r>
            <a:r>
              <a:rPr sz="2800" spc="-15" dirty="0">
                <a:solidFill>
                  <a:srgbClr val="001F52"/>
                </a:solidFill>
                <a:latin typeface="Arial"/>
                <a:cs typeface="Arial"/>
              </a:rPr>
              <a:t>i</a:t>
            </a:r>
            <a:r>
              <a:rPr sz="2800" spc="-11" dirty="0">
                <a:solidFill>
                  <a:srgbClr val="001F52"/>
                </a:solidFill>
                <a:latin typeface="Arial"/>
                <a:cs typeface="Arial"/>
              </a:rPr>
              <a:t>c</a:t>
            </a:r>
            <a:r>
              <a:rPr sz="2800" spc="-20" dirty="0">
                <a:solidFill>
                  <a:srgbClr val="001F52"/>
                </a:solidFill>
                <a:latin typeface="Arial"/>
                <a:cs typeface="Arial"/>
              </a:rPr>
              <a:t>at</a:t>
            </a:r>
            <a:r>
              <a:rPr sz="2800" spc="-5" dirty="0">
                <a:solidFill>
                  <a:srgbClr val="001F52"/>
                </a:solidFill>
                <a:latin typeface="Arial"/>
                <a:cs typeface="Arial"/>
              </a:rPr>
              <a:t>i</a:t>
            </a:r>
            <a:r>
              <a:rPr sz="2800" spc="-25" dirty="0">
                <a:solidFill>
                  <a:srgbClr val="001F52"/>
                </a:solidFill>
                <a:latin typeface="Arial"/>
                <a:cs typeface="Arial"/>
              </a:rPr>
              <a:t>on</a:t>
            </a:r>
            <a:endParaRPr sz="2800">
              <a:solidFill>
                <a:prstClr val="black"/>
              </a:solidFill>
              <a:latin typeface="Arial"/>
              <a:cs typeface="Arial"/>
            </a:endParaRPr>
          </a:p>
        </p:txBody>
      </p:sp>
      <p:sp>
        <p:nvSpPr>
          <p:cNvPr id="5" name="object 5"/>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3</a:t>
            </a:r>
            <a:endParaRPr sz="1600">
              <a:solidFill>
                <a:prstClr val="black"/>
              </a:solidFill>
              <a:latin typeface="Arial"/>
              <a:cs typeface="Arial"/>
            </a:endParaRPr>
          </a:p>
        </p:txBody>
      </p:sp>
      <p:sp>
        <p:nvSpPr>
          <p:cNvPr id="6" name="object 6"/>
          <p:cNvSpPr/>
          <p:nvPr/>
        </p:nvSpPr>
        <p:spPr>
          <a:xfrm>
            <a:off x="0" y="0"/>
            <a:ext cx="2263139" cy="226313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115</a:t>
            </a:fld>
            <a:endParaRPr lang="fr-FR" dirty="0">
              <a:solidFill>
                <a:prstClr val="white"/>
              </a:solidFill>
            </a:endParaRPr>
          </a:p>
        </p:txBody>
      </p:sp>
    </p:spTree>
    <p:extLst>
      <p:ext uri="{BB962C8B-B14F-4D97-AF65-F5344CB8AC3E}">
        <p14:creationId xmlns:p14="http://schemas.microsoft.com/office/powerpoint/2010/main" val="228852428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0764" y="4859385"/>
            <a:ext cx="10418446" cy="1092607"/>
          </a:xfrm>
          <a:prstGeom prst="rect">
            <a:avLst/>
          </a:prstGeom>
        </p:spPr>
        <p:txBody>
          <a:bodyPr vert="horz" wrap="square" lIns="0" tIns="0" rIns="0" bIns="0" rtlCol="0">
            <a:spAutoFit/>
          </a:bodyPr>
          <a:lstStyle/>
          <a:p>
            <a:pPr marL="12701"/>
            <a:r>
              <a:rPr sz="4300" spc="-31" dirty="0">
                <a:solidFill>
                  <a:srgbClr val="39A8DC"/>
                </a:solidFill>
                <a:latin typeface="Arial"/>
                <a:cs typeface="Arial"/>
              </a:rPr>
              <a:t>Complementar</a:t>
            </a:r>
            <a:r>
              <a:rPr sz="4300" spc="-25" dirty="0">
                <a:solidFill>
                  <a:srgbClr val="39A8DC"/>
                </a:solidFill>
                <a:latin typeface="Arial"/>
                <a:cs typeface="Arial"/>
              </a:rPr>
              <a:t>y</a:t>
            </a:r>
            <a:r>
              <a:rPr sz="4300" spc="151" dirty="0">
                <a:solidFill>
                  <a:srgbClr val="39A8DC"/>
                </a:solidFill>
                <a:latin typeface="Times New Roman"/>
                <a:cs typeface="Times New Roman"/>
              </a:rPr>
              <a:t> </a:t>
            </a:r>
            <a:r>
              <a:rPr sz="4300" spc="-31" dirty="0">
                <a:solidFill>
                  <a:srgbClr val="39A8DC"/>
                </a:solidFill>
                <a:latin typeface="Arial"/>
                <a:cs typeface="Arial"/>
              </a:rPr>
              <a:t>debu</a:t>
            </a:r>
            <a:r>
              <a:rPr sz="4300" spc="-25" dirty="0">
                <a:solidFill>
                  <a:srgbClr val="39A8DC"/>
                </a:solidFill>
                <a:latin typeface="Arial"/>
                <a:cs typeface="Arial"/>
              </a:rPr>
              <a:t>g</a:t>
            </a:r>
            <a:r>
              <a:rPr sz="4300" spc="120" dirty="0">
                <a:solidFill>
                  <a:srgbClr val="39A8DC"/>
                </a:solidFill>
                <a:latin typeface="Times New Roman"/>
                <a:cs typeface="Times New Roman"/>
              </a:rPr>
              <a:t> </a:t>
            </a:r>
            <a:r>
              <a:rPr sz="4300" spc="-20" dirty="0">
                <a:solidFill>
                  <a:srgbClr val="39A8DC"/>
                </a:solidFill>
                <a:latin typeface="Arial"/>
                <a:cs typeface="Arial"/>
              </a:rPr>
              <a:t>tools</a:t>
            </a:r>
            <a:endParaRPr sz="4300">
              <a:solidFill>
                <a:prstClr val="black"/>
              </a:solidFill>
              <a:latin typeface="Arial"/>
              <a:cs typeface="Arial"/>
            </a:endParaRPr>
          </a:p>
          <a:p>
            <a:pPr marL="12701">
              <a:spcBef>
                <a:spcPts val="45"/>
              </a:spcBef>
            </a:pPr>
            <a:r>
              <a:rPr sz="2800" spc="-20" dirty="0">
                <a:solidFill>
                  <a:srgbClr val="39A8DC"/>
                </a:solidFill>
                <a:latin typeface="Arial"/>
                <a:cs typeface="Arial"/>
              </a:rPr>
              <a:t>Usi</a:t>
            </a:r>
            <a:r>
              <a:rPr sz="2800" spc="-15" dirty="0">
                <a:solidFill>
                  <a:srgbClr val="39A8DC"/>
                </a:solidFill>
                <a:latin typeface="Arial"/>
                <a:cs typeface="Arial"/>
              </a:rPr>
              <a:t>n</a:t>
            </a:r>
            <a:r>
              <a:rPr sz="2800" spc="-20" dirty="0">
                <a:solidFill>
                  <a:srgbClr val="39A8DC"/>
                </a:solidFill>
                <a:latin typeface="Arial"/>
                <a:cs typeface="Arial"/>
              </a:rPr>
              <a:t>g</a:t>
            </a:r>
            <a:r>
              <a:rPr sz="2800" spc="85" dirty="0">
                <a:solidFill>
                  <a:srgbClr val="39A8DC"/>
                </a:solidFill>
                <a:latin typeface="Times New Roman"/>
                <a:cs typeface="Times New Roman"/>
              </a:rPr>
              <a:t> </a:t>
            </a:r>
            <a:r>
              <a:rPr sz="2800" spc="-25" dirty="0">
                <a:solidFill>
                  <a:srgbClr val="39A8DC"/>
                </a:solidFill>
                <a:latin typeface="Arial"/>
                <a:cs typeface="Arial"/>
              </a:rPr>
              <a:t>p</a:t>
            </a:r>
            <a:r>
              <a:rPr sz="2800" spc="-5" dirty="0">
                <a:solidFill>
                  <a:srgbClr val="39A8DC"/>
                </a:solidFill>
                <a:latin typeface="Arial"/>
                <a:cs typeface="Arial"/>
              </a:rPr>
              <a:t>r</a:t>
            </a:r>
            <a:r>
              <a:rPr sz="2800" spc="-15" dirty="0">
                <a:solidFill>
                  <a:srgbClr val="39A8DC"/>
                </a:solidFill>
                <a:latin typeface="Arial"/>
                <a:cs typeface="Arial"/>
              </a:rPr>
              <a:t>in</a:t>
            </a:r>
            <a:r>
              <a:rPr sz="2800" spc="-11" dirty="0">
                <a:solidFill>
                  <a:srgbClr val="39A8DC"/>
                </a:solidFill>
                <a:latin typeface="Arial"/>
                <a:cs typeface="Arial"/>
              </a:rPr>
              <a:t>t</a:t>
            </a:r>
            <a:r>
              <a:rPr sz="2800" dirty="0">
                <a:solidFill>
                  <a:srgbClr val="39A8DC"/>
                </a:solidFill>
                <a:latin typeface="Arial"/>
                <a:cs typeface="Arial"/>
              </a:rPr>
              <a:t>f</a:t>
            </a:r>
            <a:r>
              <a:rPr sz="2800" spc="-11" dirty="0">
                <a:solidFill>
                  <a:srgbClr val="39A8DC"/>
                </a:solidFill>
                <a:latin typeface="Arial"/>
                <a:cs typeface="Arial"/>
              </a:rPr>
              <a:t>()</a:t>
            </a:r>
            <a:r>
              <a:rPr sz="2800" spc="85" dirty="0">
                <a:solidFill>
                  <a:srgbClr val="39A8DC"/>
                </a:solidFill>
                <a:latin typeface="Times New Roman"/>
                <a:cs typeface="Times New Roman"/>
              </a:rPr>
              <a:t> </a:t>
            </a:r>
            <a:r>
              <a:rPr sz="2800" spc="-25" dirty="0">
                <a:solidFill>
                  <a:srgbClr val="39A8DC"/>
                </a:solidFill>
                <a:latin typeface="Arial"/>
                <a:cs typeface="Arial"/>
              </a:rPr>
              <a:t>o</a:t>
            </a:r>
            <a:r>
              <a:rPr sz="2800" spc="-5" dirty="0">
                <a:solidFill>
                  <a:srgbClr val="39A8DC"/>
                </a:solidFill>
                <a:latin typeface="Arial"/>
                <a:cs typeface="Arial"/>
              </a:rPr>
              <a:t>v</a:t>
            </a:r>
            <a:r>
              <a:rPr sz="2800" spc="-25" dirty="0">
                <a:solidFill>
                  <a:srgbClr val="39A8DC"/>
                </a:solidFill>
                <a:latin typeface="Arial"/>
                <a:cs typeface="Arial"/>
              </a:rPr>
              <a:t>e</a:t>
            </a:r>
            <a:r>
              <a:rPr sz="2800" spc="-11" dirty="0">
                <a:solidFill>
                  <a:srgbClr val="39A8DC"/>
                </a:solidFill>
                <a:latin typeface="Arial"/>
                <a:cs typeface="Arial"/>
              </a:rPr>
              <a:t>r</a:t>
            </a:r>
            <a:r>
              <a:rPr sz="2800" spc="85" dirty="0">
                <a:solidFill>
                  <a:srgbClr val="39A8DC"/>
                </a:solidFill>
                <a:latin typeface="Times New Roman"/>
                <a:cs typeface="Times New Roman"/>
              </a:rPr>
              <a:t> </a:t>
            </a:r>
            <a:r>
              <a:rPr sz="2800" spc="-25" dirty="0">
                <a:solidFill>
                  <a:srgbClr val="39A8DC"/>
                </a:solidFill>
                <a:latin typeface="Arial"/>
                <a:cs typeface="Arial"/>
              </a:rPr>
              <a:t>SWO</a:t>
            </a:r>
            <a:r>
              <a:rPr sz="2800" spc="75" dirty="0">
                <a:solidFill>
                  <a:srgbClr val="39A8DC"/>
                </a:solidFill>
                <a:latin typeface="Times New Roman"/>
                <a:cs typeface="Times New Roman"/>
              </a:rPr>
              <a:t> </a:t>
            </a:r>
            <a:r>
              <a:rPr sz="2800" spc="-25" dirty="0">
                <a:solidFill>
                  <a:srgbClr val="39A8DC"/>
                </a:solidFill>
                <a:latin typeface="Arial"/>
                <a:cs typeface="Arial"/>
              </a:rPr>
              <a:t>a</a:t>
            </a:r>
            <a:r>
              <a:rPr sz="2800" spc="-15" dirty="0">
                <a:solidFill>
                  <a:srgbClr val="39A8DC"/>
                </a:solidFill>
                <a:latin typeface="Arial"/>
                <a:cs typeface="Arial"/>
              </a:rPr>
              <a:t>n</a:t>
            </a:r>
            <a:r>
              <a:rPr sz="2800" spc="-20" dirty="0">
                <a:solidFill>
                  <a:srgbClr val="39A8DC"/>
                </a:solidFill>
                <a:latin typeface="Arial"/>
                <a:cs typeface="Arial"/>
              </a:rPr>
              <a:t>d</a:t>
            </a:r>
            <a:r>
              <a:rPr sz="2800" spc="75" dirty="0">
                <a:solidFill>
                  <a:srgbClr val="39A8DC"/>
                </a:solidFill>
                <a:latin typeface="Times New Roman"/>
                <a:cs typeface="Times New Roman"/>
              </a:rPr>
              <a:t> </a:t>
            </a:r>
            <a:r>
              <a:rPr sz="2800" spc="-25" dirty="0">
                <a:solidFill>
                  <a:srgbClr val="39A8DC"/>
                </a:solidFill>
                <a:latin typeface="Arial"/>
                <a:cs typeface="Arial"/>
              </a:rPr>
              <a:t>USA</a:t>
            </a:r>
            <a:r>
              <a:rPr sz="2800" spc="-85" dirty="0">
                <a:solidFill>
                  <a:srgbClr val="39A8DC"/>
                </a:solidFill>
                <a:latin typeface="Arial"/>
                <a:cs typeface="Arial"/>
              </a:rPr>
              <a:t>R</a:t>
            </a:r>
            <a:r>
              <a:rPr sz="2800" spc="-20" dirty="0">
                <a:solidFill>
                  <a:srgbClr val="39A8DC"/>
                </a:solidFill>
                <a:latin typeface="Arial"/>
                <a:cs typeface="Arial"/>
              </a:rPr>
              <a:t>T2</a:t>
            </a:r>
            <a:r>
              <a:rPr sz="2800" spc="100" dirty="0">
                <a:solidFill>
                  <a:srgbClr val="39A8DC"/>
                </a:solidFill>
                <a:latin typeface="Times New Roman"/>
                <a:cs typeface="Times New Roman"/>
              </a:rPr>
              <a:t> </a:t>
            </a:r>
            <a:r>
              <a:rPr sz="2800" spc="-15" dirty="0">
                <a:solidFill>
                  <a:srgbClr val="39A8DC"/>
                </a:solidFill>
                <a:latin typeface="Arial"/>
                <a:cs typeface="Arial"/>
              </a:rPr>
              <a:t>to</a:t>
            </a:r>
            <a:r>
              <a:rPr sz="2800" spc="80" dirty="0">
                <a:solidFill>
                  <a:srgbClr val="39A8DC"/>
                </a:solidFill>
                <a:latin typeface="Times New Roman"/>
                <a:cs typeface="Times New Roman"/>
              </a:rPr>
              <a:t> </a:t>
            </a:r>
            <a:r>
              <a:rPr sz="2800" spc="-15" dirty="0">
                <a:solidFill>
                  <a:srgbClr val="39A8DC"/>
                </a:solidFill>
                <a:latin typeface="Arial"/>
                <a:cs typeface="Arial"/>
              </a:rPr>
              <a:t>se</a:t>
            </a:r>
            <a:r>
              <a:rPr sz="2800" spc="-25" dirty="0">
                <a:solidFill>
                  <a:srgbClr val="39A8DC"/>
                </a:solidFill>
                <a:latin typeface="Arial"/>
                <a:cs typeface="Arial"/>
              </a:rPr>
              <a:t>n</a:t>
            </a:r>
            <a:r>
              <a:rPr sz="2800" spc="-20" dirty="0">
                <a:solidFill>
                  <a:srgbClr val="39A8DC"/>
                </a:solidFill>
                <a:latin typeface="Arial"/>
                <a:cs typeface="Arial"/>
              </a:rPr>
              <a:t>d</a:t>
            </a:r>
            <a:r>
              <a:rPr sz="2800" spc="75" dirty="0">
                <a:solidFill>
                  <a:srgbClr val="39A8DC"/>
                </a:solidFill>
                <a:latin typeface="Times New Roman"/>
                <a:cs typeface="Times New Roman"/>
              </a:rPr>
              <a:t> </a:t>
            </a:r>
            <a:r>
              <a:rPr sz="2800" spc="-25" dirty="0">
                <a:solidFill>
                  <a:srgbClr val="39A8DC"/>
                </a:solidFill>
                <a:latin typeface="Arial"/>
                <a:cs typeface="Arial"/>
              </a:rPr>
              <a:t>d</a:t>
            </a:r>
            <a:r>
              <a:rPr sz="2800" spc="-15" dirty="0">
                <a:solidFill>
                  <a:srgbClr val="39A8DC"/>
                </a:solidFill>
                <a:latin typeface="Arial"/>
                <a:cs typeface="Arial"/>
              </a:rPr>
              <a:t>ata</a:t>
            </a:r>
            <a:r>
              <a:rPr sz="2800" spc="80" dirty="0">
                <a:solidFill>
                  <a:srgbClr val="39A8DC"/>
                </a:solidFill>
                <a:latin typeface="Times New Roman"/>
                <a:cs typeface="Times New Roman"/>
              </a:rPr>
              <a:t> </a:t>
            </a:r>
            <a:r>
              <a:rPr sz="2800" spc="-15" dirty="0">
                <a:solidFill>
                  <a:srgbClr val="39A8DC"/>
                </a:solidFill>
                <a:latin typeface="Arial"/>
                <a:cs typeface="Arial"/>
              </a:rPr>
              <a:t>v</a:t>
            </a:r>
            <a:r>
              <a:rPr sz="2800" spc="-5" dirty="0">
                <a:solidFill>
                  <a:srgbClr val="39A8DC"/>
                </a:solidFill>
                <a:latin typeface="Arial"/>
                <a:cs typeface="Arial"/>
              </a:rPr>
              <a:t>i</a:t>
            </a:r>
            <a:r>
              <a:rPr sz="2800" spc="-20" dirty="0">
                <a:solidFill>
                  <a:srgbClr val="39A8DC"/>
                </a:solidFill>
                <a:latin typeface="Arial"/>
                <a:cs typeface="Arial"/>
              </a:rPr>
              <a:t>a</a:t>
            </a:r>
            <a:r>
              <a:rPr sz="2800" spc="75" dirty="0">
                <a:solidFill>
                  <a:srgbClr val="39A8DC"/>
                </a:solidFill>
                <a:latin typeface="Times New Roman"/>
                <a:cs typeface="Times New Roman"/>
              </a:rPr>
              <a:t> </a:t>
            </a:r>
            <a:r>
              <a:rPr sz="2800" spc="-25" dirty="0">
                <a:solidFill>
                  <a:srgbClr val="39A8DC"/>
                </a:solidFill>
                <a:latin typeface="Arial"/>
                <a:cs typeface="Arial"/>
              </a:rPr>
              <a:t>US</a:t>
            </a:r>
            <a:r>
              <a:rPr sz="2800" spc="-20" dirty="0">
                <a:solidFill>
                  <a:srgbClr val="39A8DC"/>
                </a:solidFill>
                <a:latin typeface="Arial"/>
                <a:cs typeface="Arial"/>
              </a:rPr>
              <a:t>B</a:t>
            </a:r>
            <a:r>
              <a:rPr sz="2800" spc="85" dirty="0">
                <a:solidFill>
                  <a:srgbClr val="39A8DC"/>
                </a:solidFill>
                <a:latin typeface="Times New Roman"/>
                <a:cs typeface="Times New Roman"/>
              </a:rPr>
              <a:t> </a:t>
            </a:r>
            <a:r>
              <a:rPr sz="2800" spc="-15" dirty="0">
                <a:solidFill>
                  <a:srgbClr val="39A8DC"/>
                </a:solidFill>
                <a:latin typeface="Arial"/>
                <a:cs typeface="Arial"/>
              </a:rPr>
              <a:t>to</a:t>
            </a:r>
            <a:r>
              <a:rPr sz="2800" spc="75" dirty="0">
                <a:solidFill>
                  <a:srgbClr val="39A8DC"/>
                </a:solidFill>
                <a:latin typeface="Times New Roman"/>
                <a:cs typeface="Times New Roman"/>
              </a:rPr>
              <a:t> </a:t>
            </a:r>
            <a:r>
              <a:rPr sz="2800" spc="-20" dirty="0">
                <a:solidFill>
                  <a:srgbClr val="39A8DC"/>
                </a:solidFill>
                <a:latin typeface="Arial"/>
                <a:cs typeface="Arial"/>
              </a:rPr>
              <a:t>PC</a:t>
            </a:r>
            <a:endParaRPr sz="2800">
              <a:solidFill>
                <a:prstClr val="black"/>
              </a:solidFill>
              <a:latin typeface="Arial"/>
              <a:cs typeface="Arial"/>
            </a:endParaRPr>
          </a:p>
        </p:txBody>
      </p:sp>
      <p:sp>
        <p:nvSpPr>
          <p:cNvPr id="3" name="object 3"/>
          <p:cNvSpPr/>
          <p:nvPr/>
        </p:nvSpPr>
        <p:spPr>
          <a:xfrm>
            <a:off x="8139684" y="935736"/>
            <a:ext cx="2459735" cy="246125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116</a:t>
            </a:fld>
            <a:endParaRPr lang="pt-BR"/>
          </a:p>
        </p:txBody>
      </p:sp>
    </p:spTree>
    <p:extLst>
      <p:ext uri="{BB962C8B-B14F-4D97-AF65-F5344CB8AC3E}">
        <p14:creationId xmlns:p14="http://schemas.microsoft.com/office/powerpoint/2010/main" val="3060832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8469890" y="72751"/>
            <a:ext cx="2875916" cy="1092607"/>
          </a:xfrm>
          <a:prstGeom prst="rect">
            <a:avLst/>
          </a:prstGeom>
        </p:spPr>
        <p:txBody>
          <a:bodyPr vert="horz" wrap="square" lIns="0" tIns="0" rIns="0" bIns="0" rtlCol="0">
            <a:spAutoFit/>
          </a:bodyPr>
          <a:lstStyle/>
          <a:p>
            <a:pPr marL="12701"/>
            <a:r>
              <a:rPr sz="4300" spc="-31" dirty="0">
                <a:solidFill>
                  <a:srgbClr val="39A8DC"/>
                </a:solidFill>
                <a:latin typeface="Arial"/>
                <a:cs typeface="Arial"/>
              </a:rPr>
              <a:t>Usin</a:t>
            </a:r>
            <a:r>
              <a:rPr sz="4300" spc="-25" dirty="0">
                <a:solidFill>
                  <a:srgbClr val="39A8DC"/>
                </a:solidFill>
                <a:latin typeface="Arial"/>
                <a:cs typeface="Arial"/>
              </a:rPr>
              <a:t>g</a:t>
            </a:r>
            <a:r>
              <a:rPr sz="4300" spc="125" dirty="0">
                <a:solidFill>
                  <a:srgbClr val="39A8DC"/>
                </a:solidFill>
                <a:latin typeface="Times New Roman"/>
                <a:cs typeface="Times New Roman"/>
              </a:rPr>
              <a:t> </a:t>
            </a:r>
            <a:r>
              <a:rPr sz="4300" spc="-35" dirty="0">
                <a:solidFill>
                  <a:srgbClr val="39A8DC"/>
                </a:solidFill>
                <a:latin typeface="Arial"/>
                <a:cs typeface="Arial"/>
              </a:rPr>
              <a:t>SWO</a:t>
            </a:r>
            <a:endParaRPr sz="4300">
              <a:solidFill>
                <a:prstClr val="black"/>
              </a:solidFill>
              <a:latin typeface="Arial"/>
              <a:cs typeface="Arial"/>
            </a:endParaRPr>
          </a:p>
          <a:p>
            <a:pPr marL="1019894">
              <a:spcBef>
                <a:spcPts val="45"/>
              </a:spcBef>
            </a:pPr>
            <a:r>
              <a:rPr sz="2800" spc="-15" dirty="0">
                <a:solidFill>
                  <a:srgbClr val="39A8DC"/>
                </a:solidFill>
                <a:latin typeface="Arial"/>
                <a:cs typeface="Arial"/>
              </a:rPr>
              <a:t>in</a:t>
            </a:r>
            <a:r>
              <a:rPr sz="2800" spc="-11" dirty="0">
                <a:solidFill>
                  <a:srgbClr val="39A8DC"/>
                </a:solidFill>
                <a:latin typeface="Arial"/>
                <a:cs typeface="Arial"/>
              </a:rPr>
              <a:t>tro</a:t>
            </a:r>
            <a:r>
              <a:rPr sz="2800" spc="-25" dirty="0">
                <a:solidFill>
                  <a:srgbClr val="39A8DC"/>
                </a:solidFill>
                <a:latin typeface="Arial"/>
                <a:cs typeface="Arial"/>
              </a:rPr>
              <a:t>d</a:t>
            </a:r>
            <a:r>
              <a:rPr sz="2800" spc="-11" dirty="0">
                <a:solidFill>
                  <a:srgbClr val="39A8DC"/>
                </a:solidFill>
                <a:latin typeface="Arial"/>
                <a:cs typeface="Arial"/>
              </a:rPr>
              <a:t>u</a:t>
            </a:r>
            <a:r>
              <a:rPr sz="2800" spc="-15" dirty="0">
                <a:solidFill>
                  <a:srgbClr val="39A8DC"/>
                </a:solidFill>
                <a:latin typeface="Arial"/>
                <a:cs typeface="Arial"/>
              </a:rPr>
              <a:t>c</a:t>
            </a:r>
            <a:r>
              <a:rPr sz="2800" spc="-5" dirty="0">
                <a:solidFill>
                  <a:srgbClr val="39A8DC"/>
                </a:solidFill>
                <a:latin typeface="Arial"/>
                <a:cs typeface="Arial"/>
              </a:rPr>
              <a:t>t</a:t>
            </a:r>
            <a:r>
              <a:rPr sz="2800" spc="-15" dirty="0">
                <a:solidFill>
                  <a:srgbClr val="39A8DC"/>
                </a:solidFill>
                <a:latin typeface="Arial"/>
                <a:cs typeface="Arial"/>
              </a:rPr>
              <a:t>io</a:t>
            </a:r>
            <a:r>
              <a:rPr sz="2800" spc="-20" dirty="0">
                <a:solidFill>
                  <a:srgbClr val="39A8DC"/>
                </a:solidFill>
                <a:latin typeface="Arial"/>
                <a:cs typeface="Arial"/>
              </a:rPr>
              <a:t>n</a:t>
            </a:r>
            <a:endParaRPr sz="2800">
              <a:solidFill>
                <a:prstClr val="black"/>
              </a:solidFill>
              <a:latin typeface="Arial"/>
              <a:cs typeface="Arial"/>
            </a:endParaRPr>
          </a:p>
        </p:txBody>
      </p:sp>
      <p:sp>
        <p:nvSpPr>
          <p:cNvPr id="3" name="object 3"/>
          <p:cNvSpPr txBox="1"/>
          <p:nvPr/>
        </p:nvSpPr>
        <p:spPr>
          <a:xfrm>
            <a:off x="109222" y="491793"/>
            <a:ext cx="6320155" cy="830997"/>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 pos="5367463" algn="l"/>
              </a:tabLst>
            </a:pPr>
            <a:r>
              <a:rPr spc="-15" dirty="0">
                <a:solidFill>
                  <a:srgbClr val="001F52"/>
                </a:solidFill>
                <a:latin typeface="Arial"/>
                <a:cs typeface="Arial"/>
              </a:rPr>
              <a:t>On</a:t>
            </a:r>
            <a:r>
              <a:rPr spc="51" dirty="0">
                <a:solidFill>
                  <a:srgbClr val="001F52"/>
                </a:solidFill>
                <a:latin typeface="Times New Roman"/>
                <a:cs typeface="Times New Roman"/>
              </a:rPr>
              <a:t> </a:t>
            </a:r>
            <a:r>
              <a:rPr spc="-11" dirty="0">
                <a:solidFill>
                  <a:srgbClr val="001F52"/>
                </a:solidFill>
                <a:latin typeface="Arial"/>
                <a:cs typeface="Arial"/>
              </a:rPr>
              <a:t>most</a:t>
            </a:r>
            <a:r>
              <a:rPr spc="40" dirty="0">
                <a:solidFill>
                  <a:srgbClr val="001F52"/>
                </a:solidFill>
                <a:latin typeface="Times New Roman"/>
                <a:cs typeface="Times New Roman"/>
              </a:rPr>
              <a:t> </a:t>
            </a:r>
            <a:r>
              <a:rPr spc="-15" dirty="0">
                <a:solidFill>
                  <a:srgbClr val="001F52"/>
                </a:solidFill>
                <a:latin typeface="Arial"/>
                <a:cs typeface="Arial"/>
              </a:rPr>
              <a:t>o</a:t>
            </a:r>
            <a:r>
              <a:rPr spc="-5" dirty="0">
                <a:solidFill>
                  <a:srgbClr val="001F52"/>
                </a:solidFill>
                <a:latin typeface="Arial"/>
                <a:cs typeface="Arial"/>
              </a:rPr>
              <a:t>f</a:t>
            </a:r>
            <a:r>
              <a:rPr spc="55"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M32</a:t>
            </a:r>
            <a:r>
              <a:rPr spc="31" dirty="0">
                <a:solidFill>
                  <a:srgbClr val="001F52"/>
                </a:solidFill>
                <a:latin typeface="Times New Roman"/>
                <a:cs typeface="Times New Roman"/>
              </a:rPr>
              <a:t> </a:t>
            </a:r>
            <a:r>
              <a:rPr dirty="0">
                <a:solidFill>
                  <a:srgbClr val="001F52"/>
                </a:solidFill>
                <a:latin typeface="Arial"/>
                <a:cs typeface="Arial"/>
              </a:rPr>
              <a:t>(e</a:t>
            </a:r>
            <a:r>
              <a:rPr spc="-20" dirty="0">
                <a:solidFill>
                  <a:srgbClr val="001F52"/>
                </a:solidFill>
                <a:latin typeface="Arial"/>
                <a:cs typeface="Arial"/>
              </a:rPr>
              <a:t>x</a:t>
            </a:r>
            <a:r>
              <a:rPr dirty="0">
                <a:solidFill>
                  <a:srgbClr val="001F52"/>
                </a:solidFill>
                <a:latin typeface="Arial"/>
                <a:cs typeface="Arial"/>
              </a:rPr>
              <a:t>ce</a:t>
            </a:r>
            <a:r>
              <a:rPr spc="-11" dirty="0">
                <a:solidFill>
                  <a:srgbClr val="001F52"/>
                </a:solidFill>
                <a:latin typeface="Arial"/>
                <a:cs typeface="Arial"/>
              </a:rPr>
              <a:t>p</a:t>
            </a:r>
            <a:r>
              <a:rPr spc="-5" dirty="0">
                <a:solidFill>
                  <a:srgbClr val="001F52"/>
                </a:solidFill>
                <a:latin typeface="Arial"/>
                <a:cs typeface="Arial"/>
              </a:rPr>
              <a:t>t</a:t>
            </a:r>
            <a:r>
              <a:rPr spc="65"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a:t>
            </a:r>
            <a:r>
              <a:rPr spc="-11" dirty="0">
                <a:solidFill>
                  <a:srgbClr val="001F52"/>
                </a:solidFill>
                <a:latin typeface="Arial"/>
                <a:cs typeface="Arial"/>
              </a:rPr>
              <a:t>2F0,</a:t>
            </a:r>
            <a:r>
              <a:rPr spc="40" dirty="0">
                <a:solidFill>
                  <a:srgbClr val="001F52"/>
                </a:solidFill>
                <a:latin typeface="Times New Roman"/>
                <a:cs typeface="Times New Roman"/>
              </a:rPr>
              <a:t> </a:t>
            </a:r>
            <a:r>
              <a:rPr spc="-5" dirty="0">
                <a:solidFill>
                  <a:srgbClr val="001F52"/>
                </a:solidFill>
                <a:latin typeface="Arial"/>
                <a:cs typeface="Arial"/>
              </a:rPr>
              <a:t>L</a:t>
            </a:r>
            <a:r>
              <a:rPr dirty="0">
                <a:solidFill>
                  <a:srgbClr val="001F52"/>
                </a:solidFill>
                <a:latin typeface="Arial"/>
                <a:cs typeface="Arial"/>
              </a:rPr>
              <a:t>0</a:t>
            </a:r>
            <a:r>
              <a:rPr spc="40"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e</a:t>
            </a:r>
            <a:r>
              <a:rPr dirty="0">
                <a:solidFill>
                  <a:srgbClr val="001F52"/>
                </a:solidFill>
                <a:latin typeface="Arial"/>
                <a:cs typeface="Arial"/>
              </a:rPr>
              <a:t>vic</a:t>
            </a:r>
            <a:r>
              <a:rPr spc="-11" dirty="0">
                <a:solidFill>
                  <a:srgbClr val="001F52"/>
                </a:solidFill>
                <a:latin typeface="Arial"/>
                <a:cs typeface="Arial"/>
              </a:rPr>
              <a:t>e</a:t>
            </a:r>
            <a:r>
              <a:rPr dirty="0">
                <a:solidFill>
                  <a:srgbClr val="001F52"/>
                </a:solidFill>
                <a:latin typeface="Arial"/>
                <a:cs typeface="Arial"/>
              </a:rPr>
              <a:t>s)</a:t>
            </a:r>
            <a:r>
              <a:rPr spc="60"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e</a:t>
            </a:r>
            <a:r>
              <a:rPr dirty="0">
                <a:solidFill>
                  <a:srgbClr val="001F52"/>
                </a:solidFill>
                <a:latin typeface="Arial"/>
                <a:cs typeface="Arial"/>
              </a:rPr>
              <a:t>re</a:t>
            </a:r>
            <a:r>
              <a:rPr spc="65" dirty="0">
                <a:solidFill>
                  <a:srgbClr val="001F52"/>
                </a:solidFill>
                <a:latin typeface="Times New Roman"/>
                <a:cs typeface="Times New Roman"/>
              </a:rPr>
              <a:t> </a:t>
            </a:r>
            <a:r>
              <a:rPr spc="-5" dirty="0">
                <a:solidFill>
                  <a:srgbClr val="001F52"/>
                </a:solidFill>
                <a:latin typeface="Arial"/>
                <a:cs typeface="Arial"/>
              </a:rPr>
              <a:t>is</a:t>
            </a:r>
            <a:r>
              <a:rPr spc="-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e</a:t>
            </a:r>
            <a:r>
              <a:rPr dirty="0">
                <a:solidFill>
                  <a:srgbClr val="001F52"/>
                </a:solidFill>
                <a:latin typeface="Arial"/>
                <a:cs typeface="Arial"/>
              </a:rPr>
              <a:t>ri</a:t>
            </a:r>
            <a:r>
              <a:rPr spc="-11" dirty="0">
                <a:solidFill>
                  <a:srgbClr val="001F52"/>
                </a:solidFill>
                <a:latin typeface="Arial"/>
                <a:cs typeface="Arial"/>
              </a:rPr>
              <a:t>p</a:t>
            </a:r>
            <a:r>
              <a:rPr spc="-5" dirty="0">
                <a:solidFill>
                  <a:srgbClr val="001F52"/>
                </a:solidFill>
                <a:latin typeface="Arial"/>
                <a:cs typeface="Arial"/>
              </a:rPr>
              <a:t>h</a:t>
            </a:r>
            <a:r>
              <a:rPr spc="-11" dirty="0">
                <a:solidFill>
                  <a:srgbClr val="001F52"/>
                </a:solidFill>
                <a:latin typeface="Arial"/>
                <a:cs typeface="Arial"/>
              </a:rPr>
              <a:t>e</a:t>
            </a:r>
            <a:r>
              <a:rPr dirty="0">
                <a:solidFill>
                  <a:srgbClr val="001F52"/>
                </a:solidFill>
                <a:latin typeface="Arial"/>
                <a:cs typeface="Arial"/>
              </a:rPr>
              <a:t>ral</a:t>
            </a:r>
            <a:r>
              <a:rPr spc="71" dirty="0">
                <a:solidFill>
                  <a:srgbClr val="001F52"/>
                </a:solidFill>
                <a:latin typeface="Times New Roman"/>
                <a:cs typeface="Times New Roman"/>
              </a:rPr>
              <a:t> </a:t>
            </a:r>
            <a:r>
              <a:rPr dirty="0">
                <a:solidFill>
                  <a:srgbClr val="001F52"/>
                </a:solidFill>
                <a:latin typeface="Arial"/>
                <a:cs typeface="Arial"/>
              </a:rPr>
              <a:t>ca</a:t>
            </a:r>
            <a:r>
              <a:rPr spc="-11" dirty="0">
                <a:solidFill>
                  <a:srgbClr val="001F52"/>
                </a:solidFill>
                <a:latin typeface="Arial"/>
                <a:cs typeface="Arial"/>
              </a:rPr>
              <a:t>l</a:t>
            </a:r>
            <a:r>
              <a:rPr spc="-5" dirty="0">
                <a:solidFill>
                  <a:srgbClr val="001F52"/>
                </a:solidFill>
                <a:latin typeface="Arial"/>
                <a:cs typeface="Arial"/>
              </a:rPr>
              <a:t>l</a:t>
            </a:r>
            <a:r>
              <a:rPr spc="-11" dirty="0">
                <a:solidFill>
                  <a:srgbClr val="001F52"/>
                </a:solidFill>
                <a:latin typeface="Arial"/>
                <a:cs typeface="Arial"/>
              </a:rPr>
              <a:t>e</a:t>
            </a:r>
            <a:r>
              <a:rPr dirty="0">
                <a:solidFill>
                  <a:srgbClr val="001F52"/>
                </a:solidFill>
                <a:latin typeface="Arial"/>
                <a:cs typeface="Arial"/>
              </a:rPr>
              <a:t>d</a:t>
            </a:r>
            <a:r>
              <a:rPr spc="71" dirty="0">
                <a:solidFill>
                  <a:srgbClr val="001F52"/>
                </a:solidFill>
                <a:latin typeface="Times New Roman"/>
                <a:cs typeface="Times New Roman"/>
              </a:rPr>
              <a:t> </a:t>
            </a:r>
            <a:r>
              <a:rPr dirty="0">
                <a:solidFill>
                  <a:srgbClr val="001F52"/>
                </a:solidFill>
                <a:latin typeface="Arial"/>
                <a:cs typeface="Arial"/>
              </a:rPr>
              <a:t>Instrum</a:t>
            </a:r>
            <a:r>
              <a:rPr spc="-11" dirty="0">
                <a:solidFill>
                  <a:srgbClr val="001F52"/>
                </a:solidFill>
                <a:latin typeface="Arial"/>
                <a:cs typeface="Arial"/>
              </a:rPr>
              <a:t>e</a:t>
            </a:r>
            <a:r>
              <a:rPr spc="-5" dirty="0">
                <a:solidFill>
                  <a:srgbClr val="001F52"/>
                </a:solidFill>
                <a:latin typeface="Arial"/>
                <a:cs typeface="Arial"/>
              </a:rPr>
              <a:t>nt</a:t>
            </a:r>
            <a:r>
              <a:rPr spc="-11" dirty="0">
                <a:solidFill>
                  <a:srgbClr val="001F52"/>
                </a:solidFill>
                <a:latin typeface="Arial"/>
                <a:cs typeface="Arial"/>
              </a:rPr>
              <a:t>a</a:t>
            </a:r>
            <a:r>
              <a:rPr dirty="0">
                <a:solidFill>
                  <a:srgbClr val="001F52"/>
                </a:solidFill>
                <a:latin typeface="Arial"/>
                <a:cs typeface="Arial"/>
              </a:rPr>
              <a:t>tion</a:t>
            </a:r>
            <a:r>
              <a:rPr spc="20" dirty="0">
                <a:solidFill>
                  <a:srgbClr val="001F52"/>
                </a:solidFill>
                <a:latin typeface="Times New Roman"/>
                <a:cs typeface="Times New Roman"/>
              </a:rPr>
              <a:t> </a:t>
            </a:r>
            <a:r>
              <a:rPr spc="-75" dirty="0">
                <a:solidFill>
                  <a:srgbClr val="001F52"/>
                </a:solidFill>
                <a:latin typeface="Arial"/>
                <a:cs typeface="Arial"/>
              </a:rPr>
              <a:t>T</a:t>
            </a:r>
            <a:r>
              <a:rPr dirty="0">
                <a:solidFill>
                  <a:srgbClr val="001F52"/>
                </a:solidFill>
                <a:latin typeface="Arial"/>
                <a:cs typeface="Arial"/>
              </a:rPr>
              <a:t>race</a:t>
            </a:r>
            <a:r>
              <a:rPr spc="35" dirty="0">
                <a:solidFill>
                  <a:srgbClr val="001F52"/>
                </a:solidFill>
                <a:latin typeface="Times New Roman"/>
                <a:cs typeface="Times New Roman"/>
              </a:rPr>
              <a:t> </a:t>
            </a:r>
            <a:r>
              <a:rPr dirty="0">
                <a:solidFill>
                  <a:srgbClr val="001F52"/>
                </a:solidFill>
                <a:latin typeface="Arial"/>
                <a:cs typeface="Arial"/>
              </a:rPr>
              <a:t>Macr</a:t>
            </a:r>
            <a:r>
              <a:rPr spc="-11" dirty="0">
                <a:solidFill>
                  <a:srgbClr val="001F52"/>
                </a:solidFill>
                <a:latin typeface="Arial"/>
                <a:cs typeface="Arial"/>
              </a:rPr>
              <a:t>o</a:t>
            </a:r>
            <a:r>
              <a:rPr dirty="0">
                <a:solidFill>
                  <a:srgbClr val="001F52"/>
                </a:solidFill>
                <a:latin typeface="Arial"/>
                <a:cs typeface="Arial"/>
              </a:rPr>
              <a:t>ce</a:t>
            </a:r>
            <a:r>
              <a:rPr spc="-11" dirty="0">
                <a:solidFill>
                  <a:srgbClr val="001F52"/>
                </a:solidFill>
                <a:latin typeface="Arial"/>
                <a:cs typeface="Arial"/>
              </a:rPr>
              <a:t>l</a:t>
            </a:r>
            <a:r>
              <a:rPr dirty="0">
                <a:solidFill>
                  <a:srgbClr val="001F52"/>
                </a:solidFill>
                <a:latin typeface="Arial"/>
                <a:cs typeface="Arial"/>
              </a:rPr>
              <a:t>l</a:t>
            </a:r>
            <a:r>
              <a:rPr dirty="0">
                <a:solidFill>
                  <a:srgbClr val="001F52"/>
                </a:solidFill>
                <a:latin typeface="Times New Roman"/>
                <a:cs typeface="Times New Roman"/>
              </a:rPr>
              <a:t>	</a:t>
            </a:r>
            <a:r>
              <a:rPr dirty="0">
                <a:solidFill>
                  <a:srgbClr val="001F52"/>
                </a:solidFill>
                <a:latin typeface="Arial"/>
                <a:cs typeface="Arial"/>
              </a:rPr>
              <a:t>(</a:t>
            </a:r>
            <a:r>
              <a:rPr b="1" spc="-5" dirty="0">
                <a:solidFill>
                  <a:srgbClr val="001F52"/>
                </a:solidFill>
                <a:latin typeface="Arial"/>
                <a:cs typeface="Arial"/>
              </a:rPr>
              <a:t>I</a:t>
            </a:r>
            <a:r>
              <a:rPr b="1" spc="-11" dirty="0">
                <a:solidFill>
                  <a:srgbClr val="001F52"/>
                </a:solidFill>
                <a:latin typeface="Arial"/>
                <a:cs typeface="Arial"/>
              </a:rPr>
              <a:t>T</a:t>
            </a:r>
            <a:r>
              <a:rPr b="1" dirty="0">
                <a:solidFill>
                  <a:srgbClr val="001F52"/>
                </a:solidFill>
                <a:latin typeface="Arial"/>
                <a:cs typeface="Arial"/>
              </a:rPr>
              <a:t>M)</a:t>
            </a:r>
            <a:r>
              <a:rPr b="1" spc="45" dirty="0">
                <a:solidFill>
                  <a:srgbClr val="001F52"/>
                </a:solidFill>
                <a:latin typeface="Times New Roman"/>
                <a:cs typeface="Times New Roman"/>
              </a:rPr>
              <a:t> </a:t>
            </a:r>
            <a:r>
              <a:rPr dirty="0">
                <a:solidFill>
                  <a:srgbClr val="001F52"/>
                </a:solidFill>
                <a:latin typeface="Arial"/>
                <a:cs typeface="Arial"/>
              </a:rPr>
              <a:t>(do</a:t>
            </a:r>
            <a:r>
              <a:rPr dirty="0">
                <a:solidFill>
                  <a:srgbClr val="001F52"/>
                </a:solidFill>
                <a:latin typeface="Times New Roman"/>
                <a:cs typeface="Times New Roman"/>
              </a:rPr>
              <a:t> </a:t>
            </a:r>
            <a:r>
              <a:rPr spc="-5" dirty="0">
                <a:solidFill>
                  <a:srgbClr val="001F52"/>
                </a:solidFill>
                <a:latin typeface="Arial"/>
                <a:cs typeface="Arial"/>
              </a:rPr>
              <a:t>n</a:t>
            </a:r>
            <a:r>
              <a:rPr spc="-11" dirty="0">
                <a:solidFill>
                  <a:srgbClr val="001F52"/>
                </a:solidFill>
                <a:latin typeface="Arial"/>
                <a:cs typeface="Arial"/>
              </a:rPr>
              <a:t>o</a:t>
            </a:r>
            <a:r>
              <a:rPr spc="-5" dirty="0">
                <a:solidFill>
                  <a:srgbClr val="001F52"/>
                </a:solidFill>
                <a:latin typeface="Arial"/>
                <a:cs typeface="Arial"/>
              </a:rPr>
              <a:t>t</a:t>
            </a:r>
            <a:r>
              <a:rPr spc="55" dirty="0">
                <a:solidFill>
                  <a:srgbClr val="001F52"/>
                </a:solidFill>
                <a:latin typeface="Times New Roman"/>
                <a:cs typeface="Times New Roman"/>
              </a:rPr>
              <a:t> </a:t>
            </a:r>
            <a:r>
              <a:rPr dirty="0">
                <a:solidFill>
                  <a:srgbClr val="001F52"/>
                </a:solidFill>
                <a:latin typeface="Arial"/>
                <a:cs typeface="Arial"/>
              </a:rPr>
              <a:t>mix</a:t>
            </a:r>
            <a:r>
              <a:rPr spc="51"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it</a:t>
            </a:r>
            <a:r>
              <a:rPr dirty="0">
                <a:solidFill>
                  <a:srgbClr val="001F52"/>
                </a:solidFill>
                <a:latin typeface="Arial"/>
                <a:cs typeface="Arial"/>
              </a:rPr>
              <a:t>h</a:t>
            </a:r>
            <a:r>
              <a:rPr spc="85" dirty="0">
                <a:solidFill>
                  <a:srgbClr val="001F52"/>
                </a:solidFill>
                <a:latin typeface="Times New Roman"/>
                <a:cs typeface="Times New Roman"/>
              </a:rPr>
              <a:t> </a:t>
            </a:r>
            <a:r>
              <a:rPr dirty="0">
                <a:solidFill>
                  <a:srgbClr val="001F52"/>
                </a:solidFill>
                <a:latin typeface="Arial"/>
                <a:cs typeface="Arial"/>
              </a:rPr>
              <a:t>E</a:t>
            </a:r>
            <a:r>
              <a:rPr spc="-11" dirty="0">
                <a:solidFill>
                  <a:srgbClr val="001F52"/>
                </a:solidFill>
                <a:latin typeface="Arial"/>
                <a:cs typeface="Arial"/>
              </a:rPr>
              <a:t>n</a:t>
            </a:r>
            <a:r>
              <a:rPr spc="-5" dirty="0">
                <a:solidFill>
                  <a:srgbClr val="001F52"/>
                </a:solidFill>
                <a:latin typeface="Arial"/>
                <a:cs typeface="Arial"/>
              </a:rPr>
              <a:t>h</a:t>
            </a:r>
            <a:r>
              <a:rPr spc="-11" dirty="0">
                <a:solidFill>
                  <a:srgbClr val="001F52"/>
                </a:solidFill>
                <a:latin typeface="Arial"/>
                <a:cs typeface="Arial"/>
              </a:rPr>
              <a:t>a</a:t>
            </a:r>
            <a:r>
              <a:rPr spc="-5" dirty="0">
                <a:solidFill>
                  <a:srgbClr val="001F52"/>
                </a:solidFill>
                <a:latin typeface="Arial"/>
                <a:cs typeface="Arial"/>
              </a:rPr>
              <a:t>nc</a:t>
            </a:r>
            <a:r>
              <a:rPr spc="-11" dirty="0">
                <a:solidFill>
                  <a:srgbClr val="001F52"/>
                </a:solidFill>
                <a:latin typeface="Arial"/>
                <a:cs typeface="Arial"/>
              </a:rPr>
              <a:t>e</a:t>
            </a:r>
            <a:r>
              <a:rPr dirty="0">
                <a:solidFill>
                  <a:srgbClr val="001F52"/>
                </a:solidFill>
                <a:latin typeface="Arial"/>
                <a:cs typeface="Arial"/>
              </a:rPr>
              <a:t>d</a:t>
            </a:r>
            <a:r>
              <a:rPr spc="35" dirty="0">
                <a:solidFill>
                  <a:srgbClr val="001F52"/>
                </a:solidFill>
                <a:latin typeface="Times New Roman"/>
                <a:cs typeface="Times New Roman"/>
              </a:rPr>
              <a:t> </a:t>
            </a:r>
            <a:r>
              <a:rPr spc="-75" dirty="0">
                <a:solidFill>
                  <a:srgbClr val="001F52"/>
                </a:solidFill>
                <a:latin typeface="Arial"/>
                <a:cs typeface="Arial"/>
              </a:rPr>
              <a:t>T</a:t>
            </a:r>
            <a:r>
              <a:rPr dirty="0">
                <a:solidFill>
                  <a:srgbClr val="001F52"/>
                </a:solidFill>
                <a:latin typeface="Arial"/>
                <a:cs typeface="Arial"/>
              </a:rPr>
              <a:t>race</a:t>
            </a:r>
            <a:r>
              <a:rPr spc="40" dirty="0">
                <a:solidFill>
                  <a:srgbClr val="001F52"/>
                </a:solidFill>
                <a:latin typeface="Times New Roman"/>
                <a:cs typeface="Times New Roman"/>
              </a:rPr>
              <a:t> </a:t>
            </a:r>
            <a:r>
              <a:rPr dirty="0">
                <a:solidFill>
                  <a:srgbClr val="001F52"/>
                </a:solidFill>
                <a:latin typeface="Arial"/>
                <a:cs typeface="Arial"/>
              </a:rPr>
              <a:t>Macr</a:t>
            </a:r>
            <a:r>
              <a:rPr spc="-11" dirty="0">
                <a:solidFill>
                  <a:srgbClr val="001F52"/>
                </a:solidFill>
                <a:latin typeface="Arial"/>
                <a:cs typeface="Arial"/>
              </a:rPr>
              <a:t>o</a:t>
            </a:r>
            <a:r>
              <a:rPr dirty="0">
                <a:solidFill>
                  <a:srgbClr val="001F52"/>
                </a:solidFill>
                <a:latin typeface="Arial"/>
                <a:cs typeface="Arial"/>
              </a:rPr>
              <a:t>ce</a:t>
            </a:r>
            <a:r>
              <a:rPr spc="-11" dirty="0">
                <a:solidFill>
                  <a:srgbClr val="001F52"/>
                </a:solidFill>
                <a:latin typeface="Arial"/>
                <a:cs typeface="Arial"/>
              </a:rPr>
              <a:t>l</a:t>
            </a:r>
            <a:r>
              <a:rPr dirty="0">
                <a:solidFill>
                  <a:srgbClr val="001F52"/>
                </a:solidFill>
                <a:latin typeface="Arial"/>
                <a:cs typeface="Arial"/>
              </a:rPr>
              <a:t>l</a:t>
            </a:r>
            <a:r>
              <a:rPr spc="65" dirty="0">
                <a:solidFill>
                  <a:srgbClr val="001F52"/>
                </a:solidFill>
                <a:latin typeface="Times New Roman"/>
                <a:cs typeface="Times New Roman"/>
              </a:rPr>
              <a:t> </a:t>
            </a:r>
            <a:r>
              <a:rPr dirty="0">
                <a:solidFill>
                  <a:srgbClr val="001F52"/>
                </a:solidFill>
                <a:latin typeface="Arial"/>
                <a:cs typeface="Arial"/>
              </a:rPr>
              <a:t>-</a:t>
            </a:r>
            <a:r>
              <a:rPr spc="51" dirty="0">
                <a:solidFill>
                  <a:srgbClr val="001F52"/>
                </a:solidFill>
                <a:latin typeface="Times New Roman"/>
                <a:cs typeface="Times New Roman"/>
              </a:rPr>
              <a:t> </a:t>
            </a:r>
            <a:r>
              <a:rPr spc="-15" dirty="0">
                <a:solidFill>
                  <a:srgbClr val="001F52"/>
                </a:solidFill>
                <a:latin typeface="Arial"/>
                <a:cs typeface="Arial"/>
              </a:rPr>
              <a:t>E</a:t>
            </a:r>
            <a:r>
              <a:rPr spc="-5" dirty="0">
                <a:solidFill>
                  <a:srgbClr val="001F52"/>
                </a:solidFill>
                <a:latin typeface="Arial"/>
                <a:cs typeface="Arial"/>
              </a:rPr>
              <a:t>T</a:t>
            </a:r>
            <a:r>
              <a:rPr dirty="0">
                <a:solidFill>
                  <a:srgbClr val="001F52"/>
                </a:solidFill>
                <a:latin typeface="Arial"/>
                <a:cs typeface="Arial"/>
              </a:rPr>
              <a:t>M)</a:t>
            </a:r>
            <a:r>
              <a:rPr spc="31" dirty="0">
                <a:solidFill>
                  <a:srgbClr val="001F52"/>
                </a:solidFill>
                <a:latin typeface="Times New Roman"/>
                <a:cs typeface="Times New Roman"/>
              </a:rPr>
              <a:t> </a:t>
            </a:r>
            <a:r>
              <a:rPr spc="-5" dirty="0">
                <a:solidFill>
                  <a:srgbClr val="001F52"/>
                </a:solidFill>
                <a:latin typeface="Arial"/>
                <a:cs typeface="Arial"/>
              </a:rPr>
              <a:t>av</a:t>
            </a:r>
            <a:r>
              <a:rPr spc="-11" dirty="0">
                <a:solidFill>
                  <a:srgbClr val="001F52"/>
                </a:solidFill>
                <a:latin typeface="Arial"/>
                <a:cs typeface="Arial"/>
              </a:rPr>
              <a:t>a</a:t>
            </a:r>
            <a:r>
              <a:rPr spc="-5" dirty="0">
                <a:solidFill>
                  <a:srgbClr val="001F52"/>
                </a:solidFill>
                <a:latin typeface="Arial"/>
                <a:cs typeface="Arial"/>
              </a:rPr>
              <a:t>i</a:t>
            </a:r>
            <a:r>
              <a:rPr spc="-11" dirty="0">
                <a:solidFill>
                  <a:srgbClr val="001F52"/>
                </a:solidFill>
                <a:latin typeface="Arial"/>
                <a:cs typeface="Arial"/>
              </a:rPr>
              <a:t>l</a:t>
            </a:r>
            <a:r>
              <a:rPr spc="-5" dirty="0">
                <a:solidFill>
                  <a:srgbClr val="001F52"/>
                </a:solidFill>
                <a:latin typeface="Arial"/>
                <a:cs typeface="Arial"/>
              </a:rPr>
              <a:t>a</a:t>
            </a:r>
            <a:r>
              <a:rPr spc="-11" dirty="0">
                <a:solidFill>
                  <a:srgbClr val="001F52"/>
                </a:solidFill>
                <a:latin typeface="Arial"/>
                <a:cs typeface="Arial"/>
              </a:rPr>
              <a:t>b</a:t>
            </a:r>
            <a:r>
              <a:rPr spc="-5" dirty="0">
                <a:solidFill>
                  <a:srgbClr val="001F52"/>
                </a:solidFill>
                <a:latin typeface="Arial"/>
                <a:cs typeface="Arial"/>
              </a:rPr>
              <a:t>le</a:t>
            </a:r>
            <a:endParaRPr>
              <a:solidFill>
                <a:prstClr val="black"/>
              </a:solidFill>
              <a:latin typeface="Arial"/>
              <a:cs typeface="Arial"/>
            </a:endParaRPr>
          </a:p>
        </p:txBody>
      </p:sp>
      <p:sp>
        <p:nvSpPr>
          <p:cNvPr id="4" name="object 4"/>
          <p:cNvSpPr txBox="1"/>
          <p:nvPr/>
        </p:nvSpPr>
        <p:spPr>
          <a:xfrm>
            <a:off x="109220" y="1721415"/>
            <a:ext cx="6140450" cy="3470181"/>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pc="11" dirty="0">
                <a:solidFill>
                  <a:srgbClr val="001F52"/>
                </a:solidFill>
                <a:latin typeface="Arial"/>
                <a:cs typeface="Arial"/>
              </a:rPr>
              <a:t>T</a:t>
            </a:r>
            <a:r>
              <a:rPr spc="-11" dirty="0">
                <a:solidFill>
                  <a:srgbClr val="001F52"/>
                </a:solidFill>
                <a:latin typeface="Arial"/>
                <a:cs typeface="Arial"/>
              </a:rPr>
              <a:t>h</a:t>
            </a:r>
            <a:r>
              <a:rPr spc="-5" dirty="0">
                <a:solidFill>
                  <a:srgbClr val="001F52"/>
                </a:solidFill>
                <a:latin typeface="Arial"/>
                <a:cs typeface="Arial"/>
              </a:rPr>
              <a:t>i</a:t>
            </a:r>
            <a:r>
              <a:rPr dirty="0">
                <a:solidFill>
                  <a:srgbClr val="001F52"/>
                </a:solidFill>
                <a:latin typeface="Arial"/>
                <a:cs typeface="Arial"/>
              </a:rPr>
              <a:t>s</a:t>
            </a:r>
            <a:r>
              <a:rPr spc="35" dirty="0">
                <a:solidFill>
                  <a:srgbClr val="001F52"/>
                </a:solidFill>
                <a:latin typeface="Times New Roman"/>
                <a:cs typeface="Times New Roman"/>
              </a:rPr>
              <a:t> </a:t>
            </a:r>
            <a:r>
              <a:rPr spc="-11" dirty="0">
                <a:solidFill>
                  <a:srgbClr val="001F52"/>
                </a:solidFill>
                <a:latin typeface="Arial"/>
                <a:cs typeface="Arial"/>
              </a:rPr>
              <a:t>pe</a:t>
            </a:r>
            <a:r>
              <a:rPr dirty="0">
                <a:solidFill>
                  <a:srgbClr val="001F52"/>
                </a:solidFill>
                <a:latin typeface="Arial"/>
                <a:cs typeface="Arial"/>
              </a:rPr>
              <a:t>ri</a:t>
            </a:r>
            <a:r>
              <a:rPr spc="-15" dirty="0">
                <a:solidFill>
                  <a:srgbClr val="001F52"/>
                </a:solidFill>
                <a:latin typeface="Arial"/>
                <a:cs typeface="Arial"/>
              </a:rPr>
              <a:t>p</a:t>
            </a:r>
            <a:r>
              <a:rPr spc="-11" dirty="0">
                <a:solidFill>
                  <a:srgbClr val="001F52"/>
                </a:solidFill>
                <a:latin typeface="Arial"/>
                <a:cs typeface="Arial"/>
              </a:rPr>
              <a:t>he</a:t>
            </a:r>
            <a:r>
              <a:rPr dirty="0">
                <a:solidFill>
                  <a:srgbClr val="001F52"/>
                </a:solidFill>
                <a:latin typeface="Arial"/>
                <a:cs typeface="Arial"/>
              </a:rPr>
              <a:t>r</a:t>
            </a:r>
            <a:r>
              <a:rPr spc="-11" dirty="0">
                <a:solidFill>
                  <a:srgbClr val="001F52"/>
                </a:solidFill>
                <a:latin typeface="Arial"/>
                <a:cs typeface="Arial"/>
              </a:rPr>
              <a:t>a</a:t>
            </a:r>
            <a:r>
              <a:rPr dirty="0">
                <a:solidFill>
                  <a:srgbClr val="001F52"/>
                </a:solidFill>
                <a:latin typeface="Arial"/>
                <a:cs typeface="Arial"/>
              </a:rPr>
              <a:t>l</a:t>
            </a:r>
            <a:r>
              <a:rPr spc="71" dirty="0">
                <a:solidFill>
                  <a:srgbClr val="001F52"/>
                </a:solidFill>
                <a:latin typeface="Times New Roman"/>
                <a:cs typeface="Times New Roman"/>
              </a:rPr>
              <a:t> </a:t>
            </a:r>
            <a:r>
              <a:rPr dirty="0">
                <a:solidFill>
                  <a:srgbClr val="001F52"/>
                </a:solidFill>
                <a:latin typeface="Arial"/>
                <a:cs typeface="Arial"/>
              </a:rPr>
              <a:t>c</a:t>
            </a:r>
            <a:r>
              <a:rPr spc="-11" dirty="0">
                <a:solidFill>
                  <a:srgbClr val="001F52"/>
                </a:solidFill>
                <a:latin typeface="Arial"/>
                <a:cs typeface="Arial"/>
              </a:rPr>
              <a:t>a</a:t>
            </a:r>
            <a:r>
              <a:rPr dirty="0">
                <a:solidFill>
                  <a:srgbClr val="001F52"/>
                </a:solidFill>
                <a:latin typeface="Arial"/>
                <a:cs typeface="Arial"/>
              </a:rPr>
              <a:t>n</a:t>
            </a:r>
            <a:r>
              <a:rPr spc="55" dirty="0">
                <a:solidFill>
                  <a:srgbClr val="001F52"/>
                </a:solidFill>
                <a:latin typeface="Times New Roman"/>
                <a:cs typeface="Times New Roman"/>
              </a:rPr>
              <a:t> </a:t>
            </a:r>
            <a:r>
              <a:rPr spc="-11" dirty="0">
                <a:solidFill>
                  <a:srgbClr val="001F52"/>
                </a:solidFill>
                <a:latin typeface="Arial"/>
                <a:cs typeface="Arial"/>
              </a:rPr>
              <a:t>b</a:t>
            </a:r>
            <a:r>
              <a:rPr dirty="0">
                <a:solidFill>
                  <a:srgbClr val="001F52"/>
                </a:solidFill>
                <a:latin typeface="Arial"/>
                <a:cs typeface="Arial"/>
              </a:rPr>
              <a:t>e</a:t>
            </a:r>
            <a:r>
              <a:rPr spc="45" dirty="0">
                <a:solidFill>
                  <a:srgbClr val="001F52"/>
                </a:solidFill>
                <a:latin typeface="Times New Roman"/>
                <a:cs typeface="Times New Roman"/>
              </a:rPr>
              <a:t> </a:t>
            </a:r>
            <a:r>
              <a:rPr spc="-5" dirty="0">
                <a:solidFill>
                  <a:srgbClr val="001F52"/>
                </a:solidFill>
                <a:latin typeface="Arial"/>
                <a:cs typeface="Arial"/>
              </a:rPr>
              <a:t>us</a:t>
            </a:r>
            <a:r>
              <a:rPr spc="-15" dirty="0">
                <a:solidFill>
                  <a:srgbClr val="001F52"/>
                </a:solidFill>
                <a:latin typeface="Arial"/>
                <a:cs typeface="Arial"/>
              </a:rPr>
              <a:t>e</a:t>
            </a:r>
            <a:r>
              <a:rPr dirty="0">
                <a:solidFill>
                  <a:srgbClr val="001F52"/>
                </a:solidFill>
                <a:latin typeface="Arial"/>
                <a:cs typeface="Arial"/>
              </a:rPr>
              <a:t>d</a:t>
            </a:r>
            <a:r>
              <a:rPr spc="55" dirty="0">
                <a:solidFill>
                  <a:srgbClr val="001F52"/>
                </a:solidFill>
                <a:latin typeface="Times New Roman"/>
                <a:cs typeface="Times New Roman"/>
              </a:rPr>
              <a:t> </a:t>
            </a:r>
            <a:r>
              <a:rPr dirty="0">
                <a:solidFill>
                  <a:srgbClr val="001F52"/>
                </a:solidFill>
                <a:latin typeface="Arial"/>
                <a:cs typeface="Arial"/>
              </a:rPr>
              <a:t>to</a:t>
            </a:r>
            <a:r>
              <a:rPr spc="35"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en</a:t>
            </a:r>
            <a:r>
              <a:rPr dirty="0">
                <a:solidFill>
                  <a:srgbClr val="001F52"/>
                </a:solidFill>
                <a:latin typeface="Arial"/>
                <a:cs typeface="Arial"/>
              </a:rPr>
              <a:t>d</a:t>
            </a:r>
            <a:r>
              <a:rPr spc="-5" dirty="0">
                <a:solidFill>
                  <a:srgbClr val="001F52"/>
                </a:solidFill>
                <a:latin typeface="Arial"/>
                <a:cs typeface="Arial"/>
              </a:rPr>
              <a:t>-</a:t>
            </a:r>
            <a:r>
              <a:rPr spc="-11" dirty="0">
                <a:solidFill>
                  <a:srgbClr val="001F52"/>
                </a:solidFill>
                <a:latin typeface="Arial"/>
                <a:cs typeface="Arial"/>
              </a:rPr>
              <a:t>ou</a:t>
            </a:r>
            <a:r>
              <a:rPr dirty="0">
                <a:solidFill>
                  <a:srgbClr val="001F52"/>
                </a:solidFill>
                <a:latin typeface="Arial"/>
                <a:cs typeface="Arial"/>
              </a:rPr>
              <a:t>t</a:t>
            </a:r>
            <a:r>
              <a:rPr spc="65" dirty="0">
                <a:solidFill>
                  <a:srgbClr val="001F52"/>
                </a:solidFill>
                <a:latin typeface="Times New Roman"/>
                <a:cs typeface="Times New Roman"/>
              </a:rPr>
              <a:t> </a:t>
            </a:r>
            <a:r>
              <a:rPr spc="-11" dirty="0">
                <a:solidFill>
                  <a:srgbClr val="001F52"/>
                </a:solidFill>
                <a:latin typeface="Arial"/>
                <a:cs typeface="Arial"/>
              </a:rPr>
              <a:t>da</a:t>
            </a:r>
            <a:r>
              <a:rPr dirty="0">
                <a:solidFill>
                  <a:srgbClr val="001F52"/>
                </a:solidFill>
                <a:latin typeface="Arial"/>
                <a:cs typeface="Arial"/>
              </a:rPr>
              <a:t>ta</a:t>
            </a:r>
            <a:r>
              <a:rPr spc="60" dirty="0">
                <a:solidFill>
                  <a:srgbClr val="001F52"/>
                </a:solidFill>
                <a:latin typeface="Times New Roman"/>
                <a:cs typeface="Times New Roman"/>
              </a:rPr>
              <a:t> </a:t>
            </a:r>
            <a:r>
              <a:rPr dirty="0">
                <a:solidFill>
                  <a:srgbClr val="001F52"/>
                </a:solidFill>
                <a:latin typeface="Arial"/>
                <a:cs typeface="Arial"/>
              </a:rPr>
              <a:t>from</a:t>
            </a:r>
            <a:r>
              <a:rPr spc="31" dirty="0">
                <a:solidFill>
                  <a:srgbClr val="001F52"/>
                </a:solidFill>
                <a:latin typeface="Times New Roman"/>
                <a:cs typeface="Times New Roman"/>
              </a:rPr>
              <a:t> </a:t>
            </a:r>
            <a:r>
              <a:rPr dirty="0">
                <a:solidFill>
                  <a:srgbClr val="001F52"/>
                </a:solidFill>
                <a:latin typeface="Arial"/>
                <a:cs typeface="Arial"/>
              </a:rPr>
              <a:t>M</a:t>
            </a:r>
            <a:r>
              <a:rPr spc="-11" dirty="0">
                <a:solidFill>
                  <a:srgbClr val="001F52"/>
                </a:solidFill>
                <a:latin typeface="Arial"/>
                <a:cs typeface="Arial"/>
              </a:rPr>
              <a:t>C</a:t>
            </a:r>
            <a:r>
              <a:rPr dirty="0">
                <a:solidFill>
                  <a:srgbClr val="001F52"/>
                </a:solidFill>
                <a:latin typeface="Arial"/>
                <a:cs typeface="Arial"/>
              </a:rPr>
              <a:t>U</a:t>
            </a:r>
            <a:endParaRPr dirty="0">
              <a:solidFill>
                <a:prstClr val="black"/>
              </a:solidFill>
              <a:latin typeface="Arial"/>
              <a:cs typeface="Arial"/>
            </a:endParaRPr>
          </a:p>
          <a:p>
            <a:pPr marL="248940"/>
            <a:r>
              <a:rPr spc="-5" dirty="0">
                <a:solidFill>
                  <a:srgbClr val="001F52"/>
                </a:solidFill>
                <a:latin typeface="Arial"/>
                <a:cs typeface="Arial"/>
              </a:rPr>
              <a:t>ov</a:t>
            </a:r>
            <a:r>
              <a:rPr spc="-11" dirty="0">
                <a:solidFill>
                  <a:srgbClr val="001F52"/>
                </a:solidFill>
                <a:latin typeface="Arial"/>
                <a:cs typeface="Arial"/>
              </a:rPr>
              <a:t>e</a:t>
            </a:r>
            <a:r>
              <a:rPr dirty="0">
                <a:solidFill>
                  <a:srgbClr val="001F52"/>
                </a:solidFill>
                <a:latin typeface="Arial"/>
                <a:cs typeface="Arial"/>
              </a:rPr>
              <a:t>r</a:t>
            </a:r>
            <a:r>
              <a:rPr spc="51" dirty="0">
                <a:solidFill>
                  <a:srgbClr val="001F52"/>
                </a:solidFill>
                <a:latin typeface="Times New Roman"/>
                <a:cs typeface="Times New Roman"/>
              </a:rPr>
              <a:t> </a:t>
            </a:r>
            <a:r>
              <a:rPr dirty="0">
                <a:solidFill>
                  <a:srgbClr val="001F52"/>
                </a:solidFill>
                <a:latin typeface="Arial"/>
                <a:cs typeface="Arial"/>
              </a:rPr>
              <a:t>Si</a:t>
            </a:r>
            <a:r>
              <a:rPr spc="-11" dirty="0">
                <a:solidFill>
                  <a:srgbClr val="001F52"/>
                </a:solidFill>
                <a:latin typeface="Arial"/>
                <a:cs typeface="Arial"/>
              </a:rPr>
              <a:t>n</a:t>
            </a:r>
            <a:r>
              <a:rPr spc="-5" dirty="0">
                <a:solidFill>
                  <a:srgbClr val="001F52"/>
                </a:solidFill>
                <a:latin typeface="Arial"/>
                <a:cs typeface="Arial"/>
              </a:rPr>
              <a:t>g</a:t>
            </a:r>
            <a:r>
              <a:rPr spc="-11" dirty="0">
                <a:solidFill>
                  <a:srgbClr val="001F52"/>
                </a:solidFill>
                <a:latin typeface="Arial"/>
                <a:cs typeface="Arial"/>
              </a:rPr>
              <a:t>l</a:t>
            </a:r>
            <a:r>
              <a:rPr dirty="0">
                <a:solidFill>
                  <a:srgbClr val="001F52"/>
                </a:solidFill>
                <a:latin typeface="Arial"/>
                <a:cs typeface="Arial"/>
              </a:rPr>
              <a:t>e</a:t>
            </a:r>
            <a:r>
              <a:rPr spc="71" dirty="0">
                <a:solidFill>
                  <a:srgbClr val="001F52"/>
                </a:solidFill>
                <a:latin typeface="Times New Roman"/>
                <a:cs typeface="Times New Roman"/>
              </a:rPr>
              <a:t> </a:t>
            </a:r>
            <a:r>
              <a:rPr dirty="0">
                <a:solidFill>
                  <a:srgbClr val="001F52"/>
                </a:solidFill>
                <a:latin typeface="Arial"/>
                <a:cs typeface="Arial"/>
              </a:rPr>
              <a:t>Wire</a:t>
            </a:r>
            <a:r>
              <a:rPr spc="45" dirty="0">
                <a:solidFill>
                  <a:srgbClr val="001F52"/>
                </a:solidFill>
                <a:latin typeface="Times New Roman"/>
                <a:cs typeface="Times New Roman"/>
              </a:rPr>
              <a:t> </a:t>
            </a:r>
            <a:r>
              <a:rPr dirty="0">
                <a:solidFill>
                  <a:srgbClr val="001F52"/>
                </a:solidFill>
                <a:latin typeface="Arial"/>
                <a:cs typeface="Arial"/>
              </a:rPr>
              <a:t>Outp</a:t>
            </a:r>
            <a:r>
              <a:rPr spc="-11" dirty="0">
                <a:solidFill>
                  <a:srgbClr val="001F52"/>
                </a:solidFill>
                <a:latin typeface="Arial"/>
                <a:cs typeface="Arial"/>
              </a:rPr>
              <a:t>u</a:t>
            </a:r>
            <a:r>
              <a:rPr spc="-5" dirty="0">
                <a:solidFill>
                  <a:srgbClr val="001F52"/>
                </a:solidFill>
                <a:latin typeface="Arial"/>
                <a:cs typeface="Arial"/>
              </a:rPr>
              <a:t>t</a:t>
            </a:r>
            <a:r>
              <a:rPr spc="51" dirty="0">
                <a:solidFill>
                  <a:srgbClr val="001F52"/>
                </a:solidFill>
                <a:latin typeface="Times New Roman"/>
                <a:cs typeface="Times New Roman"/>
              </a:rPr>
              <a:t> </a:t>
            </a:r>
            <a:r>
              <a:rPr spc="-15" dirty="0">
                <a:solidFill>
                  <a:srgbClr val="001F52"/>
                </a:solidFill>
                <a:latin typeface="Arial"/>
                <a:cs typeface="Arial"/>
              </a:rPr>
              <a:t>(SWO)</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i</a:t>
            </a:r>
            <a:r>
              <a:rPr dirty="0">
                <a:solidFill>
                  <a:srgbClr val="001F52"/>
                </a:solidFill>
                <a:latin typeface="Arial"/>
                <a:cs typeface="Arial"/>
              </a:rPr>
              <a:t>n</a:t>
            </a:r>
            <a:endParaRPr dirty="0">
              <a:solidFill>
                <a:prstClr val="black"/>
              </a:solidFill>
              <a:latin typeface="Arial"/>
              <a:cs typeface="Arial"/>
            </a:endParaRPr>
          </a:p>
          <a:p>
            <a:endParaRPr dirty="0">
              <a:solidFill>
                <a:prstClr val="black"/>
              </a:solidFill>
              <a:latin typeface="Times New Roman"/>
              <a:cs typeface="Times New Roman"/>
            </a:endParaRPr>
          </a:p>
          <a:p>
            <a:pPr marL="248940" indent="-236239">
              <a:spcBef>
                <a:spcPts val="1120"/>
              </a:spcBef>
              <a:buClr>
                <a:srgbClr val="39A8DC"/>
              </a:buClr>
              <a:buFont typeface="Arial"/>
              <a:buChar char="•"/>
              <a:tabLst>
                <a:tab pos="248940" algn="l"/>
              </a:tabLst>
            </a:pPr>
            <a:r>
              <a:rPr spc="-5" dirty="0">
                <a:solidFill>
                  <a:srgbClr val="001F52"/>
                </a:solidFill>
                <a:latin typeface="Arial"/>
                <a:cs typeface="Arial"/>
              </a:rPr>
              <a:t>It</a:t>
            </a:r>
            <a:r>
              <a:rPr spc="45"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o</a:t>
            </a:r>
            <a:r>
              <a:rPr dirty="0">
                <a:solidFill>
                  <a:srgbClr val="001F52"/>
                </a:solidFill>
                <a:latin typeface="Arial"/>
                <a:cs typeface="Arial"/>
              </a:rPr>
              <a:t>ssi</a:t>
            </a:r>
            <a:r>
              <a:rPr spc="-11" dirty="0">
                <a:solidFill>
                  <a:srgbClr val="001F52"/>
                </a:solidFill>
                <a:latin typeface="Arial"/>
                <a:cs typeface="Arial"/>
              </a:rPr>
              <a:t>b</a:t>
            </a:r>
            <a:r>
              <a:rPr spc="-5" dirty="0">
                <a:solidFill>
                  <a:srgbClr val="001F52"/>
                </a:solidFill>
                <a:latin typeface="Arial"/>
                <a:cs typeface="Arial"/>
              </a:rPr>
              <a:t>l</a:t>
            </a:r>
            <a:r>
              <a:rPr dirty="0">
                <a:solidFill>
                  <a:srgbClr val="001F52"/>
                </a:solidFill>
                <a:latin typeface="Arial"/>
                <a:cs typeface="Arial"/>
              </a:rPr>
              <a:t>e</a:t>
            </a:r>
            <a:r>
              <a:rPr spc="65" dirty="0">
                <a:solidFill>
                  <a:srgbClr val="001F52"/>
                </a:solidFill>
                <a:latin typeface="Times New Roman"/>
                <a:cs typeface="Times New Roman"/>
              </a:rPr>
              <a:t> </a:t>
            </a:r>
            <a:r>
              <a:rPr spc="-11" dirty="0">
                <a:solidFill>
                  <a:srgbClr val="001F52"/>
                </a:solidFill>
                <a:latin typeface="Arial"/>
                <a:cs typeface="Arial"/>
              </a:rPr>
              <a:t>to</a:t>
            </a:r>
            <a:r>
              <a:rPr spc="40" dirty="0">
                <a:solidFill>
                  <a:srgbClr val="001F52"/>
                </a:solidFill>
                <a:latin typeface="Times New Roman"/>
                <a:cs typeface="Times New Roman"/>
              </a:rPr>
              <a:t> </a:t>
            </a:r>
            <a:r>
              <a:rPr dirty="0">
                <a:solidFill>
                  <a:srgbClr val="001F52"/>
                </a:solidFill>
                <a:latin typeface="Arial"/>
                <a:cs typeface="Arial"/>
              </a:rPr>
              <a:t>re</a:t>
            </a:r>
            <a:r>
              <a:rPr spc="-11" dirty="0">
                <a:solidFill>
                  <a:srgbClr val="001F52"/>
                </a:solidFill>
                <a:latin typeface="Arial"/>
                <a:cs typeface="Arial"/>
              </a:rPr>
              <a:t>d</a:t>
            </a:r>
            <a:r>
              <a:rPr spc="-5" dirty="0">
                <a:solidFill>
                  <a:srgbClr val="001F52"/>
                </a:solidFill>
                <a:latin typeface="Arial"/>
                <a:cs typeface="Arial"/>
              </a:rPr>
              <a:t>ir</a:t>
            </a:r>
            <a:r>
              <a:rPr spc="-11" dirty="0">
                <a:solidFill>
                  <a:srgbClr val="001F52"/>
                </a:solidFill>
                <a:latin typeface="Arial"/>
                <a:cs typeface="Arial"/>
              </a:rPr>
              <a:t>ect</a:t>
            </a:r>
            <a:r>
              <a:rPr spc="75" dirty="0">
                <a:solidFill>
                  <a:srgbClr val="001F52"/>
                </a:solidFill>
                <a:latin typeface="Times New Roman"/>
                <a:cs typeface="Times New Roman"/>
              </a:rPr>
              <a:t> </a:t>
            </a:r>
            <a:r>
              <a:rPr b="1" spc="-11" dirty="0">
                <a:solidFill>
                  <a:srgbClr val="001F52"/>
                </a:solidFill>
                <a:latin typeface="Arial"/>
                <a:cs typeface="Arial"/>
              </a:rPr>
              <a:t>prin</a:t>
            </a:r>
            <a:r>
              <a:rPr b="1" dirty="0">
                <a:solidFill>
                  <a:srgbClr val="001F52"/>
                </a:solidFill>
                <a:latin typeface="Arial"/>
                <a:cs typeface="Arial"/>
              </a:rPr>
              <a:t>tf()</a:t>
            </a:r>
            <a:r>
              <a:rPr b="1" spc="45" dirty="0">
                <a:solidFill>
                  <a:srgbClr val="001F52"/>
                </a:solidFill>
                <a:latin typeface="Times New Roman"/>
                <a:cs typeface="Times New Roman"/>
              </a:rPr>
              <a:t> </a:t>
            </a:r>
            <a:r>
              <a:rPr spc="-11" dirty="0">
                <a:solidFill>
                  <a:srgbClr val="001F52"/>
                </a:solidFill>
                <a:latin typeface="Arial"/>
                <a:cs typeface="Arial"/>
              </a:rPr>
              <a:t>to</a:t>
            </a:r>
            <a:r>
              <a:rPr spc="45" dirty="0">
                <a:solidFill>
                  <a:srgbClr val="001F52"/>
                </a:solidFill>
                <a:latin typeface="Times New Roman"/>
                <a:cs typeface="Times New Roman"/>
              </a:rPr>
              <a:t> </a:t>
            </a:r>
            <a:r>
              <a:rPr spc="-5" dirty="0">
                <a:solidFill>
                  <a:srgbClr val="001F52"/>
                </a:solidFill>
                <a:latin typeface="Arial"/>
                <a:cs typeface="Arial"/>
              </a:rPr>
              <a:t>us</a:t>
            </a:r>
            <a:r>
              <a:rPr dirty="0">
                <a:solidFill>
                  <a:srgbClr val="001F52"/>
                </a:solidFill>
                <a:latin typeface="Arial"/>
                <a:cs typeface="Arial"/>
              </a:rPr>
              <a:t>e</a:t>
            </a:r>
            <a:r>
              <a:rPr spc="40" dirty="0">
                <a:solidFill>
                  <a:srgbClr val="001F52"/>
                </a:solidFill>
                <a:latin typeface="Times New Roman"/>
                <a:cs typeface="Times New Roman"/>
              </a:rPr>
              <a:t> </a:t>
            </a:r>
            <a:r>
              <a:rPr dirty="0">
                <a:solidFill>
                  <a:srgbClr val="001F52"/>
                </a:solidFill>
                <a:latin typeface="Arial"/>
                <a:cs typeface="Arial"/>
              </a:rPr>
              <a:t>t</a:t>
            </a:r>
            <a:r>
              <a:rPr spc="-5" dirty="0">
                <a:solidFill>
                  <a:srgbClr val="001F52"/>
                </a:solidFill>
                <a:latin typeface="Arial"/>
                <a:cs typeface="Arial"/>
              </a:rPr>
              <a:t>h</a:t>
            </a:r>
            <a:r>
              <a:rPr spc="-11"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e</a:t>
            </a:r>
            <a:r>
              <a:rPr dirty="0">
                <a:solidFill>
                  <a:srgbClr val="001F52"/>
                </a:solidFill>
                <a:latin typeface="Arial"/>
                <a:cs typeface="Arial"/>
              </a:rPr>
              <a:t>ri</a:t>
            </a:r>
            <a:r>
              <a:rPr spc="-11" dirty="0">
                <a:solidFill>
                  <a:srgbClr val="001F52"/>
                </a:solidFill>
                <a:latin typeface="Arial"/>
                <a:cs typeface="Arial"/>
              </a:rPr>
              <a:t>p</a:t>
            </a:r>
            <a:r>
              <a:rPr spc="-5" dirty="0">
                <a:solidFill>
                  <a:srgbClr val="001F52"/>
                </a:solidFill>
                <a:latin typeface="Arial"/>
                <a:cs typeface="Arial"/>
              </a:rPr>
              <a:t>h</a:t>
            </a:r>
            <a:r>
              <a:rPr spc="-11" dirty="0">
                <a:solidFill>
                  <a:srgbClr val="001F52"/>
                </a:solidFill>
                <a:latin typeface="Arial"/>
                <a:cs typeface="Arial"/>
              </a:rPr>
              <a:t>e</a:t>
            </a:r>
            <a:r>
              <a:rPr dirty="0">
                <a:solidFill>
                  <a:srgbClr val="001F52"/>
                </a:solidFill>
                <a:latin typeface="Arial"/>
                <a:cs typeface="Arial"/>
              </a:rPr>
              <a:t>ral</a:t>
            </a:r>
            <a:endParaRPr dirty="0">
              <a:solidFill>
                <a:prstClr val="black"/>
              </a:solidFill>
              <a:latin typeface="Arial"/>
              <a:cs typeface="Arial"/>
            </a:endParaRPr>
          </a:p>
          <a:p>
            <a:pPr>
              <a:buClr>
                <a:srgbClr val="39A8DC"/>
              </a:buClr>
              <a:buFont typeface="Arial"/>
              <a:buChar char="•"/>
            </a:pPr>
            <a:endParaRPr dirty="0">
              <a:solidFill>
                <a:prstClr val="black"/>
              </a:solidFill>
              <a:latin typeface="Times New Roman"/>
              <a:cs typeface="Times New Roman"/>
            </a:endParaRPr>
          </a:p>
          <a:p>
            <a:pPr marL="248940" indent="-236239">
              <a:spcBef>
                <a:spcPts val="1135"/>
              </a:spcBef>
              <a:buClr>
                <a:srgbClr val="39A8DC"/>
              </a:buClr>
              <a:buFont typeface="Arial"/>
              <a:buChar char="•"/>
              <a:tabLst>
                <a:tab pos="248940" algn="l"/>
              </a:tabLst>
            </a:pPr>
            <a:r>
              <a:rPr dirty="0">
                <a:solidFill>
                  <a:srgbClr val="001F52"/>
                </a:solidFill>
                <a:latin typeface="Arial"/>
                <a:cs typeface="Arial"/>
              </a:rPr>
              <a:t>M</a:t>
            </a:r>
            <a:r>
              <a:rPr spc="-11" dirty="0">
                <a:solidFill>
                  <a:srgbClr val="001F52"/>
                </a:solidFill>
                <a:latin typeface="Arial"/>
                <a:cs typeface="Arial"/>
              </a:rPr>
              <a:t>o</a:t>
            </a:r>
            <a:r>
              <a:rPr dirty="0">
                <a:solidFill>
                  <a:srgbClr val="001F52"/>
                </a:solidFill>
                <a:latin typeface="Arial"/>
                <a:cs typeface="Arial"/>
              </a:rPr>
              <a:t>st</a:t>
            </a:r>
            <a:r>
              <a:rPr spc="51" dirty="0">
                <a:solidFill>
                  <a:srgbClr val="001F52"/>
                </a:solidFill>
                <a:latin typeface="Times New Roman"/>
                <a:cs typeface="Times New Roman"/>
              </a:rPr>
              <a:t> </a:t>
            </a:r>
            <a:r>
              <a:rPr spc="5" dirty="0">
                <a:solidFill>
                  <a:srgbClr val="001F52"/>
                </a:solidFill>
                <a:latin typeface="Arial"/>
                <a:cs typeface="Arial"/>
              </a:rPr>
              <a:t>I</a:t>
            </a:r>
            <a:r>
              <a:rPr spc="-5" dirty="0">
                <a:solidFill>
                  <a:srgbClr val="001F52"/>
                </a:solidFill>
                <a:latin typeface="Arial"/>
                <a:cs typeface="Arial"/>
              </a:rPr>
              <a:t>D</a:t>
            </a:r>
            <a:r>
              <a:rPr spc="-11" dirty="0">
                <a:solidFill>
                  <a:srgbClr val="001F52"/>
                </a:solidFill>
                <a:latin typeface="Arial"/>
                <a:cs typeface="Arial"/>
              </a:rPr>
              <a:t>E</a:t>
            </a:r>
            <a:r>
              <a:rPr dirty="0">
                <a:solidFill>
                  <a:srgbClr val="001F52"/>
                </a:solidFill>
                <a:latin typeface="Arial"/>
                <a:cs typeface="Arial"/>
              </a:rPr>
              <a:t>s</a:t>
            </a:r>
            <a:r>
              <a:rPr spc="40" dirty="0">
                <a:solidFill>
                  <a:srgbClr val="001F52"/>
                </a:solidFill>
                <a:latin typeface="Times New Roman"/>
                <a:cs typeface="Times New Roman"/>
              </a:rPr>
              <a:t> </a:t>
            </a:r>
            <a:r>
              <a:rPr dirty="0">
                <a:solidFill>
                  <a:srgbClr val="001F52"/>
                </a:solidFill>
                <a:latin typeface="Arial"/>
                <a:cs typeface="Arial"/>
              </a:rPr>
              <a:t>c</a:t>
            </a:r>
            <a:r>
              <a:rPr spc="-11" dirty="0">
                <a:solidFill>
                  <a:srgbClr val="001F52"/>
                </a:solidFill>
                <a:latin typeface="Arial"/>
                <a:cs typeface="Arial"/>
              </a:rPr>
              <a:t>a</a:t>
            </a:r>
            <a:r>
              <a:rPr dirty="0">
                <a:solidFill>
                  <a:srgbClr val="001F52"/>
                </a:solidFill>
                <a:latin typeface="Arial"/>
                <a:cs typeface="Arial"/>
              </a:rPr>
              <a:t>n</a:t>
            </a:r>
            <a:r>
              <a:rPr spc="55" dirty="0">
                <a:solidFill>
                  <a:srgbClr val="001F52"/>
                </a:solidFill>
                <a:latin typeface="Times New Roman"/>
                <a:cs typeface="Times New Roman"/>
              </a:rPr>
              <a:t> </a:t>
            </a:r>
            <a:r>
              <a:rPr spc="-11" dirty="0">
                <a:solidFill>
                  <a:srgbClr val="001F52"/>
                </a:solidFill>
                <a:latin typeface="Arial"/>
                <a:cs typeface="Arial"/>
              </a:rPr>
              <a:t>d</a:t>
            </a:r>
            <a:r>
              <a:rPr spc="-5" dirty="0">
                <a:solidFill>
                  <a:srgbClr val="001F52"/>
                </a:solidFill>
                <a:latin typeface="Arial"/>
                <a:cs typeface="Arial"/>
              </a:rPr>
              <a:t>is</a:t>
            </a:r>
            <a:r>
              <a:rPr spc="-15" dirty="0">
                <a:solidFill>
                  <a:srgbClr val="001F52"/>
                </a:solidFill>
                <a:latin typeface="Arial"/>
                <a:cs typeface="Arial"/>
              </a:rPr>
              <a:t>p</a:t>
            </a:r>
            <a:r>
              <a:rPr spc="-5" dirty="0">
                <a:solidFill>
                  <a:srgbClr val="001F52"/>
                </a:solidFill>
                <a:latin typeface="Arial"/>
                <a:cs typeface="Arial"/>
              </a:rPr>
              <a:t>l</a:t>
            </a:r>
            <a:r>
              <a:rPr spc="-15" dirty="0">
                <a:solidFill>
                  <a:srgbClr val="001F52"/>
                </a:solidFill>
                <a:latin typeface="Arial"/>
                <a:cs typeface="Arial"/>
              </a:rPr>
              <a:t>a</a:t>
            </a:r>
            <a:r>
              <a:rPr dirty="0">
                <a:solidFill>
                  <a:srgbClr val="001F52"/>
                </a:solidFill>
                <a:latin typeface="Arial"/>
                <a:cs typeface="Arial"/>
              </a:rPr>
              <a:t>y</a:t>
            </a:r>
            <a:r>
              <a:rPr spc="60"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i</a:t>
            </a:r>
            <a:r>
              <a:rPr spc="-11" dirty="0">
                <a:solidFill>
                  <a:srgbClr val="001F52"/>
                </a:solidFill>
                <a:latin typeface="Arial"/>
                <a:cs typeface="Arial"/>
              </a:rPr>
              <a:t>n</a:t>
            </a:r>
            <a:r>
              <a:rPr dirty="0">
                <a:solidFill>
                  <a:srgbClr val="001F52"/>
                </a:solidFill>
                <a:latin typeface="Arial"/>
                <a:cs typeface="Arial"/>
              </a:rPr>
              <a:t>form</a:t>
            </a:r>
            <a:r>
              <a:rPr spc="-15" dirty="0">
                <a:solidFill>
                  <a:srgbClr val="001F52"/>
                </a:solidFill>
                <a:latin typeface="Arial"/>
                <a:cs typeface="Arial"/>
              </a:rPr>
              <a:t>a</a:t>
            </a:r>
            <a:r>
              <a:rPr dirty="0">
                <a:solidFill>
                  <a:srgbClr val="001F52"/>
                </a:solidFill>
                <a:latin typeface="Arial"/>
                <a:cs typeface="Arial"/>
              </a:rPr>
              <a:t>ti</a:t>
            </a:r>
            <a:r>
              <a:rPr spc="-11" dirty="0">
                <a:solidFill>
                  <a:srgbClr val="001F52"/>
                </a:solidFill>
                <a:latin typeface="Arial"/>
                <a:cs typeface="Arial"/>
              </a:rPr>
              <a:t>o</a:t>
            </a:r>
            <a:r>
              <a:rPr dirty="0">
                <a:solidFill>
                  <a:srgbClr val="001F52"/>
                </a:solidFill>
                <a:latin typeface="Arial"/>
                <a:cs typeface="Arial"/>
              </a:rPr>
              <a:t>n</a:t>
            </a:r>
            <a:r>
              <a:rPr spc="55" dirty="0">
                <a:solidFill>
                  <a:srgbClr val="001F52"/>
                </a:solidFill>
                <a:latin typeface="Times New Roman"/>
                <a:cs typeface="Times New Roman"/>
              </a:rPr>
              <a:t> </a:t>
            </a:r>
            <a:r>
              <a:rPr spc="-11" dirty="0">
                <a:solidFill>
                  <a:srgbClr val="001F52"/>
                </a:solidFill>
                <a:latin typeface="Arial"/>
                <a:cs typeface="Arial"/>
              </a:rPr>
              <a:t>du</a:t>
            </a:r>
            <a:r>
              <a:rPr dirty="0">
                <a:solidFill>
                  <a:srgbClr val="001F52"/>
                </a:solidFill>
                <a:latin typeface="Arial"/>
                <a:cs typeface="Arial"/>
              </a:rPr>
              <a:t>ri</a:t>
            </a:r>
            <a:r>
              <a:rPr spc="-15" dirty="0">
                <a:solidFill>
                  <a:srgbClr val="001F52"/>
                </a:solidFill>
                <a:latin typeface="Arial"/>
                <a:cs typeface="Arial"/>
              </a:rPr>
              <a:t>n</a:t>
            </a:r>
            <a:r>
              <a:rPr dirty="0">
                <a:solidFill>
                  <a:srgbClr val="001F52"/>
                </a:solidFill>
                <a:latin typeface="Arial"/>
                <a:cs typeface="Arial"/>
              </a:rPr>
              <a:t>g</a:t>
            </a:r>
            <a:r>
              <a:rPr spc="71" dirty="0">
                <a:solidFill>
                  <a:srgbClr val="001F52"/>
                </a:solidFill>
                <a:latin typeface="Times New Roman"/>
                <a:cs typeface="Times New Roman"/>
              </a:rPr>
              <a:t> </a:t>
            </a:r>
            <a:r>
              <a:rPr spc="-11" dirty="0">
                <a:solidFill>
                  <a:srgbClr val="001F52"/>
                </a:solidFill>
                <a:latin typeface="Arial"/>
                <a:cs typeface="Arial"/>
              </a:rPr>
              <a:t>debu</a:t>
            </a:r>
            <a:r>
              <a:rPr dirty="0">
                <a:solidFill>
                  <a:srgbClr val="001F52"/>
                </a:solidFill>
                <a:latin typeface="Arial"/>
                <a:cs typeface="Arial"/>
              </a:rPr>
              <a:t>g</a:t>
            </a:r>
            <a:endParaRPr dirty="0">
              <a:solidFill>
                <a:prstClr val="black"/>
              </a:solidFill>
              <a:latin typeface="Arial"/>
              <a:cs typeface="Arial"/>
            </a:endParaRPr>
          </a:p>
          <a:p>
            <a:pPr>
              <a:buClr>
                <a:srgbClr val="39A8DC"/>
              </a:buClr>
              <a:buFont typeface="Arial"/>
              <a:buChar char="•"/>
            </a:pPr>
            <a:endParaRPr dirty="0">
              <a:solidFill>
                <a:prstClr val="black"/>
              </a:solidFill>
              <a:latin typeface="Times New Roman"/>
              <a:cs typeface="Times New Roman"/>
            </a:endParaRPr>
          </a:p>
          <a:p>
            <a:pPr marL="248940" marR="5081" indent="-236239">
              <a:spcBef>
                <a:spcPts val="1135"/>
              </a:spcBef>
              <a:buClr>
                <a:srgbClr val="39A8DC"/>
              </a:buClr>
              <a:buFont typeface="Arial"/>
              <a:buChar char="•"/>
              <a:tabLst>
                <a:tab pos="248940" algn="l"/>
              </a:tabLst>
            </a:pPr>
            <a:r>
              <a:rPr spc="-15" dirty="0">
                <a:solidFill>
                  <a:srgbClr val="001F52"/>
                </a:solidFill>
                <a:latin typeface="Arial"/>
                <a:cs typeface="Arial"/>
              </a:rPr>
              <a:t>On</a:t>
            </a:r>
            <a:r>
              <a:rPr spc="45" dirty="0">
                <a:solidFill>
                  <a:srgbClr val="001F52"/>
                </a:solidFill>
                <a:latin typeface="Times New Roman"/>
                <a:cs typeface="Times New Roman"/>
              </a:rPr>
              <a:t> </a:t>
            </a:r>
            <a:r>
              <a:rPr spc="-5" dirty="0">
                <a:solidFill>
                  <a:srgbClr val="001F52"/>
                </a:solidFill>
                <a:latin typeface="Arial"/>
                <a:cs typeface="Arial"/>
              </a:rPr>
              <a:t>6</a:t>
            </a:r>
            <a:r>
              <a:rPr spc="-11" dirty="0">
                <a:solidFill>
                  <a:srgbClr val="001F52"/>
                </a:solidFill>
                <a:latin typeface="Arial"/>
                <a:cs typeface="Arial"/>
              </a:rPr>
              <a:t>4</a:t>
            </a:r>
            <a:r>
              <a:rPr spc="-5" dirty="0">
                <a:solidFill>
                  <a:srgbClr val="001F52"/>
                </a:solidFill>
                <a:latin typeface="Arial"/>
                <a:cs typeface="Arial"/>
              </a:rPr>
              <a:t>p</a:t>
            </a:r>
            <a:r>
              <a:rPr spc="-11" dirty="0">
                <a:solidFill>
                  <a:srgbClr val="001F52"/>
                </a:solidFill>
                <a:latin typeface="Arial"/>
                <a:cs typeface="Arial"/>
              </a:rPr>
              <a:t>i</a:t>
            </a:r>
            <a:r>
              <a:rPr spc="-5" dirty="0">
                <a:solidFill>
                  <a:srgbClr val="001F52"/>
                </a:solidFill>
                <a:latin typeface="Arial"/>
                <a:cs typeface="Arial"/>
              </a:rPr>
              <a:t>n</a:t>
            </a:r>
            <a:r>
              <a:rPr dirty="0">
                <a:solidFill>
                  <a:srgbClr val="001F52"/>
                </a:solidFill>
                <a:latin typeface="Arial"/>
                <a:cs typeface="Arial"/>
              </a:rPr>
              <a:t>s</a:t>
            </a:r>
            <a:r>
              <a:rPr spc="55" dirty="0">
                <a:solidFill>
                  <a:srgbClr val="001F52"/>
                </a:solidFill>
                <a:latin typeface="Times New Roman"/>
                <a:cs typeface="Times New Roman"/>
              </a:rPr>
              <a:t> </a:t>
            </a:r>
            <a:r>
              <a:rPr spc="-5" dirty="0">
                <a:solidFill>
                  <a:srgbClr val="001F52"/>
                </a:solidFill>
                <a:latin typeface="Arial"/>
                <a:cs typeface="Arial"/>
              </a:rPr>
              <a:t>N</a:t>
            </a:r>
            <a:r>
              <a:rPr spc="-11" dirty="0">
                <a:solidFill>
                  <a:srgbClr val="001F52"/>
                </a:solidFill>
                <a:latin typeface="Arial"/>
                <a:cs typeface="Arial"/>
              </a:rPr>
              <a:t>u</a:t>
            </a:r>
            <a:r>
              <a:rPr dirty="0">
                <a:solidFill>
                  <a:srgbClr val="001F52"/>
                </a:solidFill>
                <a:latin typeface="Arial"/>
                <a:cs typeface="Arial"/>
              </a:rPr>
              <a:t>cl</a:t>
            </a:r>
            <a:r>
              <a:rPr spc="-11" dirty="0">
                <a:solidFill>
                  <a:srgbClr val="001F52"/>
                </a:solidFill>
                <a:latin typeface="Arial"/>
                <a:cs typeface="Arial"/>
              </a:rPr>
              <a:t>e</a:t>
            </a:r>
            <a:r>
              <a:rPr dirty="0">
                <a:solidFill>
                  <a:srgbClr val="001F52"/>
                </a:solidFill>
                <a:latin typeface="Arial"/>
                <a:cs typeface="Arial"/>
              </a:rPr>
              <a:t>o</a:t>
            </a:r>
            <a:r>
              <a:rPr spc="55" dirty="0">
                <a:solidFill>
                  <a:srgbClr val="001F52"/>
                </a:solidFill>
                <a:latin typeface="Times New Roman"/>
                <a:cs typeface="Times New Roman"/>
              </a:rPr>
              <a:t> </a:t>
            </a:r>
            <a:r>
              <a:rPr spc="-5" dirty="0">
                <a:solidFill>
                  <a:srgbClr val="001F52"/>
                </a:solidFill>
                <a:latin typeface="Arial"/>
                <a:cs typeface="Arial"/>
              </a:rPr>
              <a:t>b</a:t>
            </a:r>
            <a:r>
              <a:rPr spc="-11" dirty="0">
                <a:solidFill>
                  <a:srgbClr val="001F52"/>
                </a:solidFill>
                <a:latin typeface="Arial"/>
                <a:cs typeface="Arial"/>
              </a:rPr>
              <a:t>o</a:t>
            </a:r>
            <a:r>
              <a:rPr spc="-5" dirty="0">
                <a:solidFill>
                  <a:srgbClr val="001F52"/>
                </a:solidFill>
                <a:latin typeface="Arial"/>
                <a:cs typeface="Arial"/>
              </a:rPr>
              <a:t>ar</a:t>
            </a:r>
            <a:r>
              <a:rPr spc="-11" dirty="0">
                <a:solidFill>
                  <a:srgbClr val="001F52"/>
                </a:solidFill>
                <a:latin typeface="Arial"/>
                <a:cs typeface="Arial"/>
              </a:rPr>
              <a:t>d</a:t>
            </a:r>
            <a:r>
              <a:rPr dirty="0">
                <a:solidFill>
                  <a:srgbClr val="001F52"/>
                </a:solidFill>
                <a:latin typeface="Arial"/>
                <a:cs typeface="Arial"/>
              </a:rPr>
              <a:t>s</a:t>
            </a:r>
            <a:r>
              <a:rPr spc="60" dirty="0">
                <a:solidFill>
                  <a:srgbClr val="001F52"/>
                </a:solidFill>
                <a:latin typeface="Times New Roman"/>
                <a:cs typeface="Times New Roman"/>
              </a:rPr>
              <a:t> </a:t>
            </a:r>
            <a:r>
              <a:rPr dirty="0">
                <a:solidFill>
                  <a:srgbClr val="001F52"/>
                </a:solidFill>
                <a:latin typeface="Arial"/>
                <a:cs typeface="Arial"/>
              </a:rPr>
              <a:t>(N</a:t>
            </a:r>
            <a:r>
              <a:rPr spc="-11" dirty="0">
                <a:solidFill>
                  <a:srgbClr val="001F52"/>
                </a:solidFill>
                <a:latin typeface="Arial"/>
                <a:cs typeface="Arial"/>
              </a:rPr>
              <a:t>U</a:t>
            </a:r>
            <a:r>
              <a:rPr spc="-5" dirty="0">
                <a:solidFill>
                  <a:srgbClr val="001F52"/>
                </a:solidFill>
                <a:latin typeface="Arial"/>
                <a:cs typeface="Arial"/>
              </a:rPr>
              <a:t>C</a:t>
            </a:r>
            <a:r>
              <a:rPr spc="-11" dirty="0">
                <a:solidFill>
                  <a:srgbClr val="001F52"/>
                </a:solidFill>
                <a:latin typeface="Arial"/>
                <a:cs typeface="Arial"/>
              </a:rPr>
              <a:t>L</a:t>
            </a:r>
            <a:r>
              <a:rPr dirty="0">
                <a:solidFill>
                  <a:srgbClr val="001F52"/>
                </a:solidFill>
                <a:latin typeface="Arial"/>
                <a:cs typeface="Arial"/>
              </a:rPr>
              <a:t>EO_</a:t>
            </a:r>
            <a:r>
              <a:rPr lang="pt-BR" spc="-11" dirty="0">
                <a:solidFill>
                  <a:srgbClr val="001F52"/>
                </a:solidFill>
                <a:latin typeface="Arial"/>
                <a:cs typeface="Arial"/>
              </a:rPr>
              <a:t>F401RE</a:t>
            </a:r>
            <a:r>
              <a:rPr spc="91" dirty="0">
                <a:solidFill>
                  <a:srgbClr val="001F52"/>
                </a:solidFill>
                <a:latin typeface="Times New Roman"/>
                <a:cs typeface="Times New Roman"/>
              </a:rPr>
              <a:t> </a:t>
            </a:r>
            <a:r>
              <a:rPr spc="-5" dirty="0">
                <a:solidFill>
                  <a:srgbClr val="001F52"/>
                </a:solidFill>
                <a:latin typeface="Arial"/>
                <a:cs typeface="Arial"/>
              </a:rPr>
              <a:t>a</a:t>
            </a:r>
            <a:r>
              <a:rPr dirty="0">
                <a:solidFill>
                  <a:srgbClr val="001F52"/>
                </a:solidFill>
                <a:latin typeface="Arial"/>
                <a:cs typeface="Arial"/>
              </a:rPr>
              <a:t>s</a:t>
            </a:r>
            <a:r>
              <a:rPr spc="51" dirty="0">
                <a:solidFill>
                  <a:srgbClr val="001F52"/>
                </a:solidFill>
                <a:latin typeface="Times New Roman"/>
                <a:cs typeface="Times New Roman"/>
              </a:rPr>
              <a:t> </a:t>
            </a:r>
            <a:r>
              <a:rPr spc="-45" dirty="0">
                <a:solidFill>
                  <a:srgbClr val="001F52"/>
                </a:solidFill>
                <a:latin typeface="Arial"/>
                <a:cs typeface="Arial"/>
              </a:rPr>
              <a:t>w</a:t>
            </a:r>
            <a:r>
              <a:rPr spc="-5" dirty="0">
                <a:solidFill>
                  <a:srgbClr val="001F52"/>
                </a:solidFill>
                <a:latin typeface="Arial"/>
                <a:cs typeface="Arial"/>
              </a:rPr>
              <a:t>e</a:t>
            </a:r>
            <a:r>
              <a:rPr spc="-11" dirty="0">
                <a:solidFill>
                  <a:srgbClr val="001F52"/>
                </a:solidFill>
                <a:latin typeface="Arial"/>
                <a:cs typeface="Arial"/>
              </a:rPr>
              <a:t>l</a:t>
            </a:r>
            <a:r>
              <a:rPr spc="-5" dirty="0">
                <a:solidFill>
                  <a:srgbClr val="001F52"/>
                </a:solidFill>
                <a:latin typeface="Arial"/>
                <a:cs typeface="Arial"/>
              </a:rPr>
              <a:t>l)</a:t>
            </a:r>
            <a:r>
              <a:rPr spc="-5" dirty="0">
                <a:solidFill>
                  <a:srgbClr val="001F52"/>
                </a:solidFill>
                <a:latin typeface="Times New Roman"/>
                <a:cs typeface="Times New Roman"/>
              </a:rPr>
              <a:t> </a:t>
            </a:r>
            <a:r>
              <a:rPr spc="-15" dirty="0">
                <a:solidFill>
                  <a:srgbClr val="001F52"/>
                </a:solidFill>
                <a:latin typeface="Arial"/>
                <a:cs typeface="Arial"/>
              </a:rPr>
              <a:t>SWO</a:t>
            </a:r>
            <a:r>
              <a:rPr spc="4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i</a:t>
            </a:r>
            <a:r>
              <a:rPr dirty="0">
                <a:solidFill>
                  <a:srgbClr val="001F52"/>
                </a:solidFill>
                <a:latin typeface="Arial"/>
                <a:cs typeface="Arial"/>
              </a:rPr>
              <a:t>n</a:t>
            </a:r>
            <a:r>
              <a:rPr spc="55" dirty="0">
                <a:solidFill>
                  <a:srgbClr val="001F52"/>
                </a:solidFill>
                <a:latin typeface="Times New Roman"/>
                <a:cs typeface="Times New Roman"/>
              </a:rPr>
              <a:t> </a:t>
            </a:r>
            <a:r>
              <a:rPr dirty="0">
                <a:solidFill>
                  <a:srgbClr val="001F52"/>
                </a:solidFill>
                <a:latin typeface="Arial"/>
                <a:cs typeface="Arial"/>
              </a:rPr>
              <a:t>(PB</a:t>
            </a:r>
            <a:r>
              <a:rPr spc="-11" dirty="0">
                <a:solidFill>
                  <a:srgbClr val="001F52"/>
                </a:solidFill>
                <a:latin typeface="Arial"/>
                <a:cs typeface="Arial"/>
              </a:rPr>
              <a:t>3</a:t>
            </a:r>
            <a:r>
              <a:rPr dirty="0">
                <a:solidFill>
                  <a:srgbClr val="001F52"/>
                </a:solidFill>
                <a:latin typeface="Arial"/>
                <a:cs typeface="Arial"/>
              </a:rPr>
              <a:t>)</a:t>
            </a:r>
            <a:r>
              <a:rPr spc="51"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dirty="0">
                <a:solidFill>
                  <a:srgbClr val="001F52"/>
                </a:solidFill>
                <a:latin typeface="Arial"/>
                <a:cs typeface="Arial"/>
              </a:rPr>
              <a:t>co</a:t>
            </a:r>
            <a:r>
              <a:rPr spc="-11" dirty="0">
                <a:solidFill>
                  <a:srgbClr val="001F52"/>
                </a:solidFill>
                <a:latin typeface="Arial"/>
                <a:cs typeface="Arial"/>
              </a:rPr>
              <a:t>n</a:t>
            </a:r>
            <a:r>
              <a:rPr spc="-5" dirty="0">
                <a:solidFill>
                  <a:srgbClr val="001F52"/>
                </a:solidFill>
                <a:latin typeface="Arial"/>
                <a:cs typeface="Arial"/>
              </a:rPr>
              <a:t>n</a:t>
            </a:r>
            <a:r>
              <a:rPr spc="-11" dirty="0">
                <a:solidFill>
                  <a:srgbClr val="001F52"/>
                </a:solidFill>
                <a:latin typeface="Arial"/>
                <a:cs typeface="Arial"/>
              </a:rPr>
              <a:t>e</a:t>
            </a:r>
            <a:r>
              <a:rPr dirty="0">
                <a:solidFill>
                  <a:srgbClr val="001F52"/>
                </a:solidFill>
                <a:latin typeface="Arial"/>
                <a:cs typeface="Arial"/>
              </a:rPr>
              <a:t>cted</a:t>
            </a:r>
            <a:r>
              <a:rPr spc="55" dirty="0">
                <a:solidFill>
                  <a:srgbClr val="001F52"/>
                </a:solidFill>
                <a:latin typeface="Times New Roman"/>
                <a:cs typeface="Times New Roman"/>
              </a:rPr>
              <a:t> </a:t>
            </a:r>
            <a:r>
              <a:rPr spc="-11" dirty="0">
                <a:solidFill>
                  <a:srgbClr val="001F52"/>
                </a:solidFill>
                <a:latin typeface="Arial"/>
                <a:cs typeface="Arial"/>
              </a:rPr>
              <a:t>to</a:t>
            </a:r>
            <a:r>
              <a:rPr spc="45" dirty="0">
                <a:solidFill>
                  <a:srgbClr val="001F52"/>
                </a:solidFill>
                <a:latin typeface="Times New Roman"/>
                <a:cs typeface="Times New Roman"/>
              </a:rPr>
              <a:t> </a:t>
            </a:r>
            <a:r>
              <a:rPr spc="-5" dirty="0">
                <a:solidFill>
                  <a:srgbClr val="001F52"/>
                </a:solidFill>
                <a:latin typeface="Arial"/>
                <a:cs typeface="Arial"/>
              </a:rPr>
              <a:t>th</a:t>
            </a:r>
            <a:r>
              <a:rPr dirty="0">
                <a:solidFill>
                  <a:srgbClr val="001F52"/>
                </a:solidFill>
                <a:latin typeface="Arial"/>
                <a:cs typeface="Arial"/>
              </a:rPr>
              <a:t>e</a:t>
            </a:r>
            <a:r>
              <a:rPr spc="40" dirty="0">
                <a:solidFill>
                  <a:srgbClr val="001F52"/>
                </a:solidFill>
                <a:latin typeface="Times New Roman"/>
                <a:cs typeface="Times New Roman"/>
              </a:rPr>
              <a:t> </a:t>
            </a:r>
            <a:r>
              <a:rPr spc="-15" dirty="0">
                <a:solidFill>
                  <a:srgbClr val="001F52"/>
                </a:solidFill>
                <a:latin typeface="Arial"/>
                <a:cs typeface="Arial"/>
              </a:rPr>
              <a:t>S</a:t>
            </a:r>
            <a:r>
              <a:rPr dirty="0">
                <a:solidFill>
                  <a:srgbClr val="001F52"/>
                </a:solidFill>
                <a:latin typeface="Arial"/>
                <a:cs typeface="Arial"/>
              </a:rPr>
              <a:t>T</a:t>
            </a:r>
            <a:r>
              <a:rPr spc="-5" dirty="0">
                <a:solidFill>
                  <a:srgbClr val="001F52"/>
                </a:solidFill>
                <a:latin typeface="Arial"/>
                <a:cs typeface="Arial"/>
              </a:rPr>
              <a:t>L</a:t>
            </a:r>
            <a:r>
              <a:rPr spc="-11" dirty="0">
                <a:solidFill>
                  <a:srgbClr val="001F52"/>
                </a:solidFill>
                <a:latin typeface="Arial"/>
                <a:cs typeface="Arial"/>
              </a:rPr>
              <a:t>i</a:t>
            </a:r>
            <a:r>
              <a:rPr spc="-5" dirty="0">
                <a:solidFill>
                  <a:srgbClr val="001F52"/>
                </a:solidFill>
                <a:latin typeface="Arial"/>
                <a:cs typeface="Arial"/>
              </a:rPr>
              <a:t>n</a:t>
            </a:r>
            <a:r>
              <a:rPr dirty="0">
                <a:solidFill>
                  <a:srgbClr val="001F52"/>
                </a:solidFill>
                <a:latin typeface="Arial"/>
                <a:cs typeface="Arial"/>
              </a:rPr>
              <a:t>k</a:t>
            </a:r>
            <a:r>
              <a:rPr spc="35" dirty="0">
                <a:solidFill>
                  <a:srgbClr val="001F52"/>
                </a:solidFill>
                <a:latin typeface="Times New Roman"/>
                <a:cs typeface="Times New Roman"/>
              </a:rPr>
              <a:t> </a:t>
            </a:r>
            <a:r>
              <a:rPr dirty="0">
                <a:solidFill>
                  <a:srgbClr val="001F52"/>
                </a:solidFill>
                <a:latin typeface="Arial"/>
                <a:cs typeface="Arial"/>
              </a:rPr>
              <a:t>(SB</a:t>
            </a:r>
            <a:r>
              <a:rPr spc="-11" dirty="0">
                <a:solidFill>
                  <a:srgbClr val="001F52"/>
                </a:solidFill>
                <a:latin typeface="Arial"/>
                <a:cs typeface="Arial"/>
              </a:rPr>
              <a:t>1</a:t>
            </a:r>
            <a:r>
              <a:rPr dirty="0">
                <a:solidFill>
                  <a:srgbClr val="001F52"/>
                </a:solidFill>
                <a:latin typeface="Arial"/>
                <a:cs typeface="Arial"/>
              </a:rPr>
              <a:t>5</a:t>
            </a:r>
            <a:r>
              <a:rPr spc="51"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o</a:t>
            </a:r>
            <a:r>
              <a:rPr spc="-5" dirty="0">
                <a:solidFill>
                  <a:srgbClr val="001F52"/>
                </a:solidFill>
                <a:latin typeface="Arial"/>
                <a:cs typeface="Arial"/>
              </a:rPr>
              <a:t>l</a:t>
            </a:r>
            <a:r>
              <a:rPr spc="-11" dirty="0">
                <a:solidFill>
                  <a:srgbClr val="001F52"/>
                </a:solidFill>
                <a:latin typeface="Arial"/>
                <a:cs typeface="Arial"/>
              </a:rPr>
              <a:t>d</a:t>
            </a:r>
            <a:r>
              <a:rPr spc="-5" dirty="0">
                <a:solidFill>
                  <a:srgbClr val="001F52"/>
                </a:solidFill>
                <a:latin typeface="Arial"/>
                <a:cs typeface="Arial"/>
              </a:rPr>
              <a:t>er</a:t>
            </a:r>
            <a:r>
              <a:rPr spc="-5" dirty="0">
                <a:solidFill>
                  <a:srgbClr val="001F52"/>
                </a:solidFill>
                <a:latin typeface="Times New Roman"/>
                <a:cs typeface="Times New Roman"/>
              </a:rPr>
              <a:t> </a:t>
            </a:r>
            <a:r>
              <a:rPr spc="-5" dirty="0">
                <a:solidFill>
                  <a:srgbClr val="001F52"/>
                </a:solidFill>
                <a:latin typeface="Arial"/>
                <a:cs typeface="Arial"/>
              </a:rPr>
              <a:t>br</a:t>
            </a:r>
            <a:r>
              <a:rPr spc="-11" dirty="0">
                <a:solidFill>
                  <a:srgbClr val="001F52"/>
                </a:solidFill>
                <a:latin typeface="Arial"/>
                <a:cs typeface="Arial"/>
              </a:rPr>
              <a:t>i</a:t>
            </a:r>
            <a:r>
              <a:rPr spc="-5" dirty="0">
                <a:solidFill>
                  <a:srgbClr val="001F52"/>
                </a:solidFill>
                <a:latin typeface="Arial"/>
                <a:cs typeface="Arial"/>
              </a:rPr>
              <a:t>d</a:t>
            </a:r>
            <a:r>
              <a:rPr spc="-11" dirty="0">
                <a:solidFill>
                  <a:srgbClr val="001F52"/>
                </a:solidFill>
                <a:latin typeface="Arial"/>
                <a:cs typeface="Arial"/>
              </a:rPr>
              <a:t>g</a:t>
            </a:r>
            <a:r>
              <a:rPr dirty="0">
                <a:solidFill>
                  <a:srgbClr val="001F52"/>
                </a:solidFill>
                <a:latin typeface="Arial"/>
                <a:cs typeface="Arial"/>
              </a:rPr>
              <a:t>e</a:t>
            </a:r>
            <a:r>
              <a:rPr spc="55"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dirty="0">
                <a:solidFill>
                  <a:srgbClr val="001F52"/>
                </a:solidFill>
                <a:latin typeface="Arial"/>
                <a:cs typeface="Arial"/>
              </a:rPr>
              <a:t>cl</a:t>
            </a:r>
            <a:r>
              <a:rPr spc="-11" dirty="0">
                <a:solidFill>
                  <a:srgbClr val="001F52"/>
                </a:solidFill>
                <a:latin typeface="Arial"/>
                <a:cs typeface="Arial"/>
              </a:rPr>
              <a:t>o</a:t>
            </a:r>
            <a:r>
              <a:rPr dirty="0">
                <a:solidFill>
                  <a:srgbClr val="001F52"/>
                </a:solidFill>
                <a:latin typeface="Arial"/>
                <a:cs typeface="Arial"/>
              </a:rPr>
              <a:t>se</a:t>
            </a:r>
            <a:r>
              <a:rPr spc="-11" dirty="0">
                <a:solidFill>
                  <a:srgbClr val="001F52"/>
                </a:solidFill>
                <a:latin typeface="Arial"/>
                <a:cs typeface="Arial"/>
              </a:rPr>
              <a:t>d</a:t>
            </a:r>
            <a:r>
              <a:rPr dirty="0">
                <a:solidFill>
                  <a:srgbClr val="001F52"/>
                </a:solidFill>
                <a:latin typeface="Arial"/>
                <a:cs typeface="Arial"/>
              </a:rPr>
              <a:t>)</a:t>
            </a:r>
            <a:r>
              <a:rPr spc="60" dirty="0">
                <a:solidFill>
                  <a:srgbClr val="001F52"/>
                </a:solidFill>
                <a:latin typeface="Times New Roman"/>
                <a:cs typeface="Times New Roman"/>
              </a:rPr>
              <a:t> </a:t>
            </a:r>
            <a:r>
              <a:rPr dirty="0">
                <a:solidFill>
                  <a:srgbClr val="001F52"/>
                </a:solidFill>
                <a:latin typeface="Arial"/>
                <a:cs typeface="Arial"/>
              </a:rPr>
              <a:t>so</a:t>
            </a:r>
            <a:r>
              <a:rPr spc="51" dirty="0">
                <a:solidFill>
                  <a:srgbClr val="001F52"/>
                </a:solidFill>
                <a:latin typeface="Times New Roman"/>
                <a:cs typeface="Times New Roman"/>
              </a:rPr>
              <a:t> </a:t>
            </a:r>
            <a:r>
              <a:rPr spc="-11" dirty="0">
                <a:solidFill>
                  <a:srgbClr val="001F52"/>
                </a:solidFill>
                <a:latin typeface="Arial"/>
                <a:cs typeface="Arial"/>
              </a:rPr>
              <a:t>n</a:t>
            </a:r>
            <a:r>
              <a:rPr dirty="0">
                <a:solidFill>
                  <a:srgbClr val="001F52"/>
                </a:solidFill>
                <a:latin typeface="Arial"/>
                <a:cs typeface="Arial"/>
              </a:rPr>
              <a:t>o</a:t>
            </a:r>
            <a:r>
              <a:rPr spc="55" dirty="0">
                <a:solidFill>
                  <a:srgbClr val="001F52"/>
                </a:solidFill>
                <a:latin typeface="Times New Roman"/>
                <a:cs typeface="Times New Roman"/>
              </a:rPr>
              <a:t> </a:t>
            </a:r>
            <a:r>
              <a:rPr spc="-5" dirty="0">
                <a:solidFill>
                  <a:srgbClr val="001F52"/>
                </a:solidFill>
                <a:latin typeface="Arial"/>
                <a:cs typeface="Arial"/>
              </a:rPr>
              <a:t>a</a:t>
            </a:r>
            <a:r>
              <a:rPr spc="-11" dirty="0">
                <a:solidFill>
                  <a:srgbClr val="001F52"/>
                </a:solidFill>
                <a:latin typeface="Arial"/>
                <a:cs typeface="Arial"/>
              </a:rPr>
              <a:t>d</a:t>
            </a:r>
            <a:r>
              <a:rPr spc="-5" dirty="0">
                <a:solidFill>
                  <a:srgbClr val="001F52"/>
                </a:solidFill>
                <a:latin typeface="Arial"/>
                <a:cs typeface="Arial"/>
              </a:rPr>
              <a:t>d</a:t>
            </a:r>
            <a:r>
              <a:rPr spc="-11" dirty="0">
                <a:solidFill>
                  <a:srgbClr val="001F52"/>
                </a:solidFill>
                <a:latin typeface="Arial"/>
                <a:cs typeface="Arial"/>
              </a:rPr>
              <a:t>i</a:t>
            </a:r>
            <a:r>
              <a:rPr dirty="0">
                <a:solidFill>
                  <a:srgbClr val="001F52"/>
                </a:solidFill>
                <a:latin typeface="Arial"/>
                <a:cs typeface="Arial"/>
              </a:rPr>
              <a:t>tio</a:t>
            </a:r>
            <a:r>
              <a:rPr spc="-15" dirty="0">
                <a:solidFill>
                  <a:srgbClr val="001F52"/>
                </a:solidFill>
                <a:latin typeface="Arial"/>
                <a:cs typeface="Arial"/>
              </a:rPr>
              <a:t>n</a:t>
            </a:r>
            <a:r>
              <a:rPr spc="-5" dirty="0">
                <a:solidFill>
                  <a:srgbClr val="001F52"/>
                </a:solidFill>
                <a:latin typeface="Arial"/>
                <a:cs typeface="Arial"/>
              </a:rPr>
              <a:t>a</a:t>
            </a:r>
            <a:r>
              <a:rPr dirty="0">
                <a:solidFill>
                  <a:srgbClr val="001F52"/>
                </a:solidFill>
                <a:latin typeface="Arial"/>
                <a:cs typeface="Arial"/>
              </a:rPr>
              <a:t>l</a:t>
            </a:r>
            <a:r>
              <a:rPr spc="65" dirty="0">
                <a:solidFill>
                  <a:srgbClr val="001F52"/>
                </a:solidFill>
                <a:latin typeface="Times New Roman"/>
                <a:cs typeface="Times New Roman"/>
              </a:rPr>
              <a:t> </a:t>
            </a:r>
            <a:r>
              <a:rPr dirty="0">
                <a:solidFill>
                  <a:srgbClr val="001F52"/>
                </a:solidFill>
                <a:latin typeface="Arial"/>
                <a:cs typeface="Arial"/>
              </a:rPr>
              <a:t>co</a:t>
            </a:r>
            <a:r>
              <a:rPr spc="-11" dirty="0">
                <a:solidFill>
                  <a:srgbClr val="001F52"/>
                </a:solidFill>
                <a:latin typeface="Arial"/>
                <a:cs typeface="Arial"/>
              </a:rPr>
              <a:t>n</a:t>
            </a:r>
            <a:r>
              <a:rPr spc="-5" dirty="0">
                <a:solidFill>
                  <a:srgbClr val="001F52"/>
                </a:solidFill>
                <a:latin typeface="Arial"/>
                <a:cs typeface="Arial"/>
              </a:rPr>
              <a:t>n</a:t>
            </a:r>
            <a:r>
              <a:rPr spc="-11" dirty="0">
                <a:solidFill>
                  <a:srgbClr val="001F52"/>
                </a:solidFill>
                <a:latin typeface="Arial"/>
                <a:cs typeface="Arial"/>
              </a:rPr>
              <a:t>e</a:t>
            </a:r>
            <a:r>
              <a:rPr dirty="0">
                <a:solidFill>
                  <a:srgbClr val="001F52"/>
                </a:solidFill>
                <a:latin typeface="Arial"/>
                <a:cs typeface="Arial"/>
              </a:rPr>
              <a:t>ction</a:t>
            </a:r>
            <a:r>
              <a:rPr spc="65"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dirty="0">
                <a:solidFill>
                  <a:srgbClr val="001F52"/>
                </a:solidFill>
                <a:latin typeface="Arial"/>
                <a:cs typeface="Arial"/>
              </a:rPr>
              <a:t>re</a:t>
            </a:r>
            <a:r>
              <a:rPr spc="-11" dirty="0">
                <a:solidFill>
                  <a:srgbClr val="001F52"/>
                </a:solidFill>
                <a:latin typeface="Arial"/>
                <a:cs typeface="Arial"/>
              </a:rPr>
              <a:t>q</a:t>
            </a:r>
            <a:r>
              <a:rPr spc="-5" dirty="0">
                <a:solidFill>
                  <a:srgbClr val="001F52"/>
                </a:solidFill>
                <a:latin typeface="Arial"/>
                <a:cs typeface="Arial"/>
              </a:rPr>
              <a:t>u</a:t>
            </a:r>
            <a:r>
              <a:rPr spc="-11" dirty="0">
                <a:solidFill>
                  <a:srgbClr val="001F52"/>
                </a:solidFill>
                <a:latin typeface="Arial"/>
                <a:cs typeface="Arial"/>
              </a:rPr>
              <a:t>i</a:t>
            </a:r>
            <a:r>
              <a:rPr dirty="0">
                <a:solidFill>
                  <a:srgbClr val="001F52"/>
                </a:solidFill>
                <a:latin typeface="Arial"/>
                <a:cs typeface="Arial"/>
              </a:rPr>
              <a:t>red</a:t>
            </a:r>
            <a:r>
              <a:rPr spc="55" dirty="0">
                <a:solidFill>
                  <a:srgbClr val="001F52"/>
                </a:solidFill>
                <a:latin typeface="Times New Roman"/>
                <a:cs typeface="Times New Roman"/>
              </a:rPr>
              <a:t> </a:t>
            </a:r>
            <a:r>
              <a:rPr spc="-11" dirty="0">
                <a:solidFill>
                  <a:srgbClr val="001F52"/>
                </a:solidFill>
                <a:latin typeface="Arial"/>
                <a:cs typeface="Arial"/>
              </a:rPr>
              <a:t>to</a:t>
            </a:r>
            <a:r>
              <a:rPr spc="-5" dirty="0">
                <a:solidFill>
                  <a:srgbClr val="001F52"/>
                </a:solidFill>
                <a:latin typeface="Times New Roman"/>
                <a:cs typeface="Times New Roman"/>
              </a:rPr>
              <a:t> </a:t>
            </a:r>
            <a:r>
              <a:rPr dirty="0">
                <a:solidFill>
                  <a:srgbClr val="001F52"/>
                </a:solidFill>
                <a:latin typeface="Arial"/>
                <a:cs typeface="Arial"/>
              </a:rPr>
              <a:t>r</a:t>
            </a:r>
            <a:r>
              <a:rPr spc="-11" dirty="0">
                <a:solidFill>
                  <a:srgbClr val="001F52"/>
                </a:solidFill>
                <a:latin typeface="Arial"/>
                <a:cs typeface="Arial"/>
              </a:rPr>
              <a:t>eu</a:t>
            </a:r>
            <a:r>
              <a:rPr dirty="0">
                <a:solidFill>
                  <a:srgbClr val="001F52"/>
                </a:solidFill>
                <a:latin typeface="Arial"/>
                <a:cs typeface="Arial"/>
              </a:rPr>
              <a:t>se</a:t>
            </a:r>
            <a:r>
              <a:rPr spc="55"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l</a:t>
            </a:r>
            <a:r>
              <a:rPr spc="-11" dirty="0">
                <a:solidFill>
                  <a:srgbClr val="001F52"/>
                </a:solidFill>
                <a:latin typeface="Arial"/>
                <a:cs typeface="Arial"/>
              </a:rPr>
              <a:t>in</a:t>
            </a:r>
            <a:r>
              <a:rPr dirty="0">
                <a:solidFill>
                  <a:srgbClr val="001F52"/>
                </a:solidFill>
                <a:latin typeface="Arial"/>
                <a:cs typeface="Arial"/>
              </a:rPr>
              <a:t>e</a:t>
            </a:r>
            <a:endParaRPr dirty="0">
              <a:solidFill>
                <a:prstClr val="black"/>
              </a:solidFill>
              <a:latin typeface="Arial"/>
              <a:cs typeface="Arial"/>
            </a:endParaRPr>
          </a:p>
        </p:txBody>
      </p:sp>
      <p:sp>
        <p:nvSpPr>
          <p:cNvPr id="5" name="object 5"/>
          <p:cNvSpPr/>
          <p:nvPr/>
        </p:nvSpPr>
        <p:spPr>
          <a:xfrm>
            <a:off x="6701028" y="1277112"/>
            <a:ext cx="5483352" cy="4003547"/>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6818376" y="1380744"/>
            <a:ext cx="5248656" cy="379628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txBox="1"/>
          <p:nvPr/>
        </p:nvSpPr>
        <p:spPr>
          <a:xfrm>
            <a:off x="11940041" y="820381"/>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5</a:t>
            </a:r>
            <a:endParaRPr sz="1600">
              <a:solidFill>
                <a:prstClr val="black"/>
              </a:solidFill>
              <a:latin typeface="Arial"/>
              <a:cs typeface="Arial"/>
            </a:endParaRPr>
          </a:p>
        </p:txBody>
      </p:sp>
      <p:sp>
        <p:nvSpPr>
          <p:cNvPr id="9" name="Slide Number Placeholder 8"/>
          <p:cNvSpPr>
            <a:spLocks noGrp="1"/>
          </p:cNvSpPr>
          <p:nvPr>
            <p:ph type="sldNum" sz="quarter" idx="12"/>
          </p:nvPr>
        </p:nvSpPr>
        <p:spPr/>
        <p:txBody>
          <a:bodyPr/>
          <a:lstStyle/>
          <a:p>
            <a:fld id="{5B31B9E4-8E4D-4C86-BFD7-412B282B373B}" type="slidenum">
              <a:rPr lang="fr-FR" smtClean="0">
                <a:solidFill>
                  <a:prstClr val="white"/>
                </a:solidFill>
              </a:rPr>
              <a:pPr/>
              <a:t>117</a:t>
            </a:fld>
            <a:endParaRPr lang="fr-FR" dirty="0">
              <a:solidFill>
                <a:prstClr val="white"/>
              </a:solidFill>
            </a:endParaRPr>
          </a:p>
        </p:txBody>
      </p:sp>
    </p:spTree>
    <p:extLst>
      <p:ext uri="{BB962C8B-B14F-4D97-AF65-F5344CB8AC3E}">
        <p14:creationId xmlns:p14="http://schemas.microsoft.com/office/powerpoint/2010/main" val="58904057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06" y="56444"/>
            <a:ext cx="11558020" cy="1107996"/>
          </a:xfrm>
          <a:prstGeom prst="rect">
            <a:avLst/>
          </a:prstGeom>
        </p:spPr>
        <p:txBody>
          <a:bodyPr vert="horz" wrap="square" lIns="0" tIns="0" rIns="0" bIns="0" rtlCol="0">
            <a:spAutoFit/>
          </a:bodyPr>
          <a:lstStyle/>
          <a:p>
            <a:pPr marL="914400" algn="l"/>
            <a:r>
              <a:rPr sz="3600" spc="-31" dirty="0"/>
              <a:t>Concep</a:t>
            </a:r>
            <a:r>
              <a:rPr sz="3600" spc="-15" dirty="0"/>
              <a:t>t</a:t>
            </a:r>
            <a:r>
              <a:rPr sz="3600" spc="125" dirty="0">
                <a:latin typeface="Times New Roman"/>
                <a:cs typeface="Times New Roman"/>
              </a:rPr>
              <a:t> </a:t>
            </a:r>
            <a:r>
              <a:rPr sz="3600" spc="-31" dirty="0"/>
              <a:t>o</a:t>
            </a:r>
            <a:r>
              <a:rPr sz="3600" spc="-15" dirty="0"/>
              <a:t>f</a:t>
            </a:r>
            <a:r>
              <a:rPr sz="3600" spc="115" dirty="0">
                <a:latin typeface="Times New Roman"/>
                <a:cs typeface="Times New Roman"/>
              </a:rPr>
              <a:t> </a:t>
            </a:r>
            <a:r>
              <a:rPr sz="3600" spc="-20" dirty="0"/>
              <a:t>the</a:t>
            </a:r>
            <a:r>
              <a:rPr sz="3600" spc="115" dirty="0">
                <a:latin typeface="Times New Roman"/>
                <a:cs typeface="Times New Roman"/>
              </a:rPr>
              <a:t> </a:t>
            </a:r>
            <a:r>
              <a:rPr sz="3600" spc="-25" dirty="0" smtClean="0"/>
              <a:t>system</a:t>
            </a:r>
            <a:r>
              <a:rPr lang="pt-BR" sz="3600" spc="-25" dirty="0" smtClean="0"/>
              <a:t> </a:t>
            </a:r>
            <a:r>
              <a:rPr lang="en-US" sz="3600" spc="-15" dirty="0"/>
              <a:t>se</a:t>
            </a:r>
            <a:r>
              <a:rPr lang="en-US" sz="3600" spc="-25" dirty="0"/>
              <a:t>n</a:t>
            </a:r>
            <a:r>
              <a:rPr lang="en-US" sz="3600" spc="-15" dirty="0"/>
              <a:t>din</a:t>
            </a:r>
            <a:r>
              <a:rPr lang="en-US" sz="3600" spc="-20" dirty="0"/>
              <a:t>g</a:t>
            </a:r>
            <a:r>
              <a:rPr lang="en-US" sz="3600" spc="75" dirty="0">
                <a:latin typeface="Times New Roman"/>
                <a:cs typeface="Times New Roman"/>
              </a:rPr>
              <a:t> </a:t>
            </a:r>
            <a:r>
              <a:rPr lang="en-US" sz="3600" spc="-25" dirty="0"/>
              <a:t>m</a:t>
            </a:r>
            <a:r>
              <a:rPr lang="en-US" sz="3600" spc="-15" dirty="0"/>
              <a:t>e</a:t>
            </a:r>
            <a:r>
              <a:rPr lang="en-US" sz="3600" spc="-25" dirty="0"/>
              <a:t>a</a:t>
            </a:r>
            <a:r>
              <a:rPr lang="en-US" sz="3600" spc="-11" dirty="0"/>
              <a:t>s</a:t>
            </a:r>
            <a:r>
              <a:rPr lang="en-US" sz="3600" spc="-25" dirty="0"/>
              <a:t>u</a:t>
            </a:r>
            <a:r>
              <a:rPr lang="en-US" sz="3600" spc="-5" dirty="0"/>
              <a:t>r</a:t>
            </a:r>
            <a:r>
              <a:rPr lang="en-US" sz="3600" spc="-25" dirty="0"/>
              <a:t>e</a:t>
            </a:r>
            <a:r>
              <a:rPr lang="en-US" sz="3600" spc="-20" dirty="0"/>
              <a:t>d</a:t>
            </a:r>
            <a:r>
              <a:rPr lang="en-US" sz="3600" spc="111" dirty="0">
                <a:latin typeface="Times New Roman"/>
                <a:cs typeface="Times New Roman"/>
              </a:rPr>
              <a:t> </a:t>
            </a:r>
            <a:r>
              <a:rPr lang="en-US" sz="3600" spc="-25" dirty="0"/>
              <a:t>d</a:t>
            </a:r>
            <a:r>
              <a:rPr lang="en-US" sz="3600" spc="-15" dirty="0"/>
              <a:t>ata</a:t>
            </a:r>
            <a:r>
              <a:rPr lang="en-US" sz="3600" spc="75" dirty="0">
                <a:latin typeface="Times New Roman"/>
                <a:cs typeface="Times New Roman"/>
              </a:rPr>
              <a:t> </a:t>
            </a:r>
            <a:r>
              <a:rPr lang="en-US" sz="3600" spc="-25" dirty="0"/>
              <a:t>o</a:t>
            </a:r>
            <a:r>
              <a:rPr lang="en-US" sz="3600" spc="-11" dirty="0"/>
              <a:t>v</a:t>
            </a:r>
            <a:r>
              <a:rPr lang="en-US" sz="3600" spc="-25" dirty="0"/>
              <a:t>e</a:t>
            </a:r>
            <a:r>
              <a:rPr lang="en-US" sz="3600" spc="-11" dirty="0"/>
              <a:t>r</a:t>
            </a:r>
            <a:r>
              <a:rPr lang="en-US" sz="3600" spc="85" dirty="0">
                <a:latin typeface="Times New Roman"/>
                <a:cs typeface="Times New Roman"/>
              </a:rPr>
              <a:t> </a:t>
            </a:r>
            <a:r>
              <a:rPr lang="en-US" sz="3600" spc="-25" dirty="0"/>
              <a:t>SWO</a:t>
            </a:r>
            <a:r>
              <a:rPr lang="en-US" sz="3600" spc="75" dirty="0">
                <a:latin typeface="Times New Roman"/>
                <a:cs typeface="Times New Roman"/>
              </a:rPr>
              <a:t> </a:t>
            </a:r>
            <a:r>
              <a:rPr lang="en-US" sz="3600" spc="-25" dirty="0"/>
              <a:t>a</a:t>
            </a:r>
            <a:r>
              <a:rPr lang="en-US" sz="3600" spc="-15" dirty="0"/>
              <a:t>n</a:t>
            </a:r>
            <a:r>
              <a:rPr lang="en-US" sz="3600" spc="-20" dirty="0"/>
              <a:t>d</a:t>
            </a:r>
            <a:r>
              <a:rPr lang="en-US" sz="3600" spc="75" dirty="0">
                <a:latin typeface="Times New Roman"/>
                <a:cs typeface="Times New Roman"/>
              </a:rPr>
              <a:t> </a:t>
            </a:r>
            <a:r>
              <a:rPr lang="en-US" sz="3600" spc="-25" dirty="0"/>
              <a:t>USA</a:t>
            </a:r>
            <a:r>
              <a:rPr lang="en-US" sz="3600" spc="-85" dirty="0"/>
              <a:t>R</a:t>
            </a:r>
            <a:r>
              <a:rPr lang="en-US" sz="3600" spc="-20" dirty="0"/>
              <a:t>T2</a:t>
            </a:r>
            <a:r>
              <a:rPr lang="en-US" sz="3600" spc="100" dirty="0">
                <a:latin typeface="Times New Roman"/>
                <a:cs typeface="Times New Roman"/>
              </a:rPr>
              <a:t> </a:t>
            </a:r>
            <a:r>
              <a:rPr lang="en-US" sz="3600" spc="-15" dirty="0"/>
              <a:t>v</a:t>
            </a:r>
            <a:r>
              <a:rPr lang="en-US" sz="3600" spc="-5" dirty="0"/>
              <a:t>i</a:t>
            </a:r>
            <a:r>
              <a:rPr lang="en-US" sz="3600" spc="-20" dirty="0"/>
              <a:t>a</a:t>
            </a:r>
            <a:r>
              <a:rPr lang="en-US" sz="3600" spc="131" dirty="0">
                <a:latin typeface="Times New Roman"/>
                <a:cs typeface="Times New Roman"/>
              </a:rPr>
              <a:t> </a:t>
            </a:r>
            <a:r>
              <a:rPr lang="en-US" sz="3600" spc="-20" dirty="0" err="1" smtClean="0"/>
              <a:t>S</a:t>
            </a:r>
            <a:r>
              <a:rPr lang="en-US" sz="3600" spc="-31" dirty="0" err="1" smtClean="0"/>
              <a:t>T</a:t>
            </a:r>
            <a:r>
              <a:rPr lang="en-US" sz="3600" spc="-25" dirty="0" err="1" smtClean="0"/>
              <a:t>L</a:t>
            </a:r>
            <a:r>
              <a:rPr lang="en-US" sz="3600" spc="-5" dirty="0" err="1" smtClean="0"/>
              <a:t>i</a:t>
            </a:r>
            <a:r>
              <a:rPr lang="en-US" sz="3600" spc="-20" dirty="0" err="1" smtClean="0"/>
              <a:t>nk</a:t>
            </a:r>
            <a:endParaRPr sz="3600" dirty="0">
              <a:latin typeface="Times New Roman"/>
              <a:cs typeface="Times New Roman"/>
            </a:endParaRPr>
          </a:p>
        </p:txBody>
      </p:sp>
      <p:sp>
        <p:nvSpPr>
          <p:cNvPr id="5" name="object 5"/>
          <p:cNvSpPr/>
          <p:nvPr/>
        </p:nvSpPr>
        <p:spPr>
          <a:xfrm>
            <a:off x="6577583" y="1379221"/>
            <a:ext cx="4531360" cy="5404485"/>
          </a:xfrm>
          <a:custGeom>
            <a:avLst/>
            <a:gdLst/>
            <a:ahLst/>
            <a:cxnLst/>
            <a:rect l="l" t="t" r="r" b="b"/>
            <a:pathLst>
              <a:path w="4531359" h="5404484">
                <a:moveTo>
                  <a:pt x="0" y="314309"/>
                </a:moveTo>
                <a:lnTo>
                  <a:pt x="4113" y="263328"/>
                </a:lnTo>
                <a:lnTo>
                  <a:pt x="16024" y="214965"/>
                </a:lnTo>
                <a:lnTo>
                  <a:pt x="35084" y="169868"/>
                </a:lnTo>
                <a:lnTo>
                  <a:pt x="60646" y="128684"/>
                </a:lnTo>
                <a:lnTo>
                  <a:pt x="92064" y="92061"/>
                </a:lnTo>
                <a:lnTo>
                  <a:pt x="128691" y="60644"/>
                </a:lnTo>
                <a:lnTo>
                  <a:pt x="169878" y="35083"/>
                </a:lnTo>
                <a:lnTo>
                  <a:pt x="214981" y="16024"/>
                </a:lnTo>
                <a:lnTo>
                  <a:pt x="263350" y="4113"/>
                </a:lnTo>
                <a:lnTo>
                  <a:pt x="314340" y="0"/>
                </a:lnTo>
                <a:lnTo>
                  <a:pt x="4216542" y="0"/>
                </a:lnTo>
                <a:lnTo>
                  <a:pt x="4267523" y="4113"/>
                </a:lnTo>
                <a:lnTo>
                  <a:pt x="4315886" y="16024"/>
                </a:lnTo>
                <a:lnTo>
                  <a:pt x="4360983" y="35083"/>
                </a:lnTo>
                <a:lnTo>
                  <a:pt x="4402167" y="60644"/>
                </a:lnTo>
                <a:lnTo>
                  <a:pt x="4438790" y="92061"/>
                </a:lnTo>
                <a:lnTo>
                  <a:pt x="4470206" y="128684"/>
                </a:lnTo>
                <a:lnTo>
                  <a:pt x="4495768" y="169868"/>
                </a:lnTo>
                <a:lnTo>
                  <a:pt x="4514827" y="214965"/>
                </a:lnTo>
                <a:lnTo>
                  <a:pt x="4526737" y="263328"/>
                </a:lnTo>
                <a:lnTo>
                  <a:pt x="4530851" y="314309"/>
                </a:lnTo>
                <a:lnTo>
                  <a:pt x="4530851" y="5089791"/>
                </a:lnTo>
                <a:lnTo>
                  <a:pt x="4526737" y="5140774"/>
                </a:lnTo>
                <a:lnTo>
                  <a:pt x="4514827" y="5189139"/>
                </a:lnTo>
                <a:lnTo>
                  <a:pt x="4495768" y="5234237"/>
                </a:lnTo>
                <a:lnTo>
                  <a:pt x="4470206" y="5275421"/>
                </a:lnTo>
                <a:lnTo>
                  <a:pt x="4438790" y="5312044"/>
                </a:lnTo>
                <a:lnTo>
                  <a:pt x="4402167" y="5343460"/>
                </a:lnTo>
                <a:lnTo>
                  <a:pt x="4360983" y="5369021"/>
                </a:lnTo>
                <a:lnTo>
                  <a:pt x="4315886" y="5388080"/>
                </a:lnTo>
                <a:lnTo>
                  <a:pt x="4267523" y="5399990"/>
                </a:lnTo>
                <a:lnTo>
                  <a:pt x="4216542" y="5404103"/>
                </a:lnTo>
                <a:lnTo>
                  <a:pt x="314340" y="5404103"/>
                </a:lnTo>
                <a:lnTo>
                  <a:pt x="263350" y="5399990"/>
                </a:lnTo>
                <a:lnTo>
                  <a:pt x="214981" y="5388080"/>
                </a:lnTo>
                <a:lnTo>
                  <a:pt x="169878" y="5369021"/>
                </a:lnTo>
                <a:lnTo>
                  <a:pt x="128691" y="5343460"/>
                </a:lnTo>
                <a:lnTo>
                  <a:pt x="92064" y="5312044"/>
                </a:lnTo>
                <a:lnTo>
                  <a:pt x="60646" y="5275421"/>
                </a:lnTo>
                <a:lnTo>
                  <a:pt x="35084" y="5234237"/>
                </a:lnTo>
                <a:lnTo>
                  <a:pt x="16024" y="5189139"/>
                </a:lnTo>
                <a:lnTo>
                  <a:pt x="4113" y="5140774"/>
                </a:lnTo>
                <a:lnTo>
                  <a:pt x="0" y="5089791"/>
                </a:lnTo>
                <a:lnTo>
                  <a:pt x="0" y="314309"/>
                </a:lnTo>
                <a:close/>
              </a:path>
            </a:pathLst>
          </a:custGeom>
          <a:ln w="9143">
            <a:solidFill>
              <a:srgbClr val="B7007B"/>
            </a:solidFill>
          </a:ln>
        </p:spPr>
        <p:txBody>
          <a:bodyPr wrap="square" lIns="0" tIns="0" rIns="0" bIns="0" rtlCol="0"/>
          <a:lstStyle/>
          <a:p>
            <a:endParaRPr>
              <a:solidFill>
                <a:prstClr val="black"/>
              </a:solidFill>
            </a:endParaRPr>
          </a:p>
        </p:txBody>
      </p:sp>
      <p:sp>
        <p:nvSpPr>
          <p:cNvPr id="6" name="object 6"/>
          <p:cNvSpPr/>
          <p:nvPr/>
        </p:nvSpPr>
        <p:spPr>
          <a:xfrm>
            <a:off x="6694931" y="2868168"/>
            <a:ext cx="1146048" cy="59436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850381" y="2889503"/>
            <a:ext cx="835151" cy="672085"/>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6742176" y="2892552"/>
            <a:ext cx="1051561" cy="500380"/>
          </a:xfrm>
          <a:custGeom>
            <a:avLst/>
            <a:gdLst/>
            <a:ahLst/>
            <a:cxnLst/>
            <a:rect l="l" t="t" r="r" b="b"/>
            <a:pathLst>
              <a:path w="1051559" h="500379">
                <a:moveTo>
                  <a:pt x="968258" y="0"/>
                </a:moveTo>
                <a:lnTo>
                  <a:pt x="79221" y="98"/>
                </a:lnTo>
                <a:lnTo>
                  <a:pt x="39094" y="12707"/>
                </a:lnTo>
                <a:lnTo>
                  <a:pt x="10744" y="42384"/>
                </a:lnTo>
                <a:lnTo>
                  <a:pt x="0" y="83301"/>
                </a:lnTo>
                <a:lnTo>
                  <a:pt x="98" y="420650"/>
                </a:lnTo>
                <a:lnTo>
                  <a:pt x="12707" y="460777"/>
                </a:lnTo>
                <a:lnTo>
                  <a:pt x="42384" y="489127"/>
                </a:lnTo>
                <a:lnTo>
                  <a:pt x="83301" y="499871"/>
                </a:lnTo>
                <a:lnTo>
                  <a:pt x="972338" y="499773"/>
                </a:lnTo>
                <a:lnTo>
                  <a:pt x="1012465" y="487164"/>
                </a:lnTo>
                <a:lnTo>
                  <a:pt x="1040815" y="457487"/>
                </a:lnTo>
                <a:lnTo>
                  <a:pt x="1051559" y="416570"/>
                </a:lnTo>
                <a:lnTo>
                  <a:pt x="1051461" y="79221"/>
                </a:lnTo>
                <a:lnTo>
                  <a:pt x="1038852" y="39094"/>
                </a:lnTo>
                <a:lnTo>
                  <a:pt x="1009175" y="10744"/>
                </a:lnTo>
                <a:lnTo>
                  <a:pt x="968258" y="0"/>
                </a:lnTo>
                <a:close/>
              </a:path>
            </a:pathLst>
          </a:custGeom>
          <a:solidFill>
            <a:srgbClr val="FFFF98"/>
          </a:solidFill>
        </p:spPr>
        <p:txBody>
          <a:bodyPr wrap="square" lIns="0" tIns="0" rIns="0" bIns="0" rtlCol="0"/>
          <a:lstStyle/>
          <a:p>
            <a:endParaRPr>
              <a:solidFill>
                <a:prstClr val="black"/>
              </a:solidFill>
            </a:endParaRPr>
          </a:p>
        </p:txBody>
      </p:sp>
      <p:sp>
        <p:nvSpPr>
          <p:cNvPr id="9" name="object 9"/>
          <p:cNvSpPr/>
          <p:nvPr/>
        </p:nvSpPr>
        <p:spPr>
          <a:xfrm>
            <a:off x="6742176" y="2892552"/>
            <a:ext cx="1051561" cy="500380"/>
          </a:xfrm>
          <a:custGeom>
            <a:avLst/>
            <a:gdLst/>
            <a:ahLst/>
            <a:cxnLst/>
            <a:rect l="l" t="t" r="r" b="b"/>
            <a:pathLst>
              <a:path w="1051559" h="500379">
                <a:moveTo>
                  <a:pt x="0" y="83301"/>
                </a:moveTo>
                <a:lnTo>
                  <a:pt x="10744" y="42384"/>
                </a:lnTo>
                <a:lnTo>
                  <a:pt x="39094" y="12707"/>
                </a:lnTo>
                <a:lnTo>
                  <a:pt x="79221" y="98"/>
                </a:lnTo>
                <a:lnTo>
                  <a:pt x="968258" y="0"/>
                </a:lnTo>
                <a:lnTo>
                  <a:pt x="982786" y="1265"/>
                </a:lnTo>
                <a:lnTo>
                  <a:pt x="1020605" y="18526"/>
                </a:lnTo>
                <a:lnTo>
                  <a:pt x="1045240" y="51449"/>
                </a:lnTo>
                <a:lnTo>
                  <a:pt x="1051559" y="416570"/>
                </a:lnTo>
                <a:lnTo>
                  <a:pt x="1050294" y="431098"/>
                </a:lnTo>
                <a:lnTo>
                  <a:pt x="1033033" y="468917"/>
                </a:lnTo>
                <a:lnTo>
                  <a:pt x="1000110" y="493552"/>
                </a:lnTo>
                <a:lnTo>
                  <a:pt x="83301" y="499871"/>
                </a:lnTo>
                <a:lnTo>
                  <a:pt x="68773" y="498606"/>
                </a:lnTo>
                <a:lnTo>
                  <a:pt x="30954" y="481345"/>
                </a:lnTo>
                <a:lnTo>
                  <a:pt x="6319" y="448422"/>
                </a:lnTo>
                <a:lnTo>
                  <a:pt x="0" y="83301"/>
                </a:lnTo>
                <a:close/>
              </a:path>
            </a:pathLst>
          </a:custGeom>
          <a:ln w="9143">
            <a:solidFill>
              <a:srgbClr val="BACC00"/>
            </a:solidFill>
          </a:ln>
        </p:spPr>
        <p:txBody>
          <a:bodyPr wrap="square" lIns="0" tIns="0" rIns="0" bIns="0" rtlCol="0"/>
          <a:lstStyle/>
          <a:p>
            <a:endParaRPr>
              <a:solidFill>
                <a:prstClr val="black"/>
              </a:solidFill>
            </a:endParaRPr>
          </a:p>
        </p:txBody>
      </p:sp>
      <p:sp>
        <p:nvSpPr>
          <p:cNvPr id="10" name="object 10"/>
          <p:cNvSpPr/>
          <p:nvPr/>
        </p:nvSpPr>
        <p:spPr>
          <a:xfrm>
            <a:off x="6708647" y="3858767"/>
            <a:ext cx="1146048" cy="61569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6864097" y="3881628"/>
            <a:ext cx="835151" cy="672083"/>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755892" y="3883152"/>
            <a:ext cx="1051561" cy="521334"/>
          </a:xfrm>
          <a:custGeom>
            <a:avLst/>
            <a:gdLst/>
            <a:ahLst/>
            <a:cxnLst/>
            <a:rect l="l" t="t" r="r" b="b"/>
            <a:pathLst>
              <a:path w="1051559" h="521335">
                <a:moveTo>
                  <a:pt x="964691" y="0"/>
                </a:moveTo>
                <a:lnTo>
                  <a:pt x="76987" y="554"/>
                </a:lnTo>
                <a:lnTo>
                  <a:pt x="37762" y="15183"/>
                </a:lnTo>
                <a:lnTo>
                  <a:pt x="10327" y="45728"/>
                </a:lnTo>
                <a:lnTo>
                  <a:pt x="0" y="86867"/>
                </a:lnTo>
                <a:lnTo>
                  <a:pt x="554" y="444220"/>
                </a:lnTo>
                <a:lnTo>
                  <a:pt x="15183" y="483445"/>
                </a:lnTo>
                <a:lnTo>
                  <a:pt x="45728" y="510880"/>
                </a:lnTo>
                <a:lnTo>
                  <a:pt x="86867" y="521207"/>
                </a:lnTo>
                <a:lnTo>
                  <a:pt x="974572" y="520653"/>
                </a:lnTo>
                <a:lnTo>
                  <a:pt x="1013797" y="506024"/>
                </a:lnTo>
                <a:lnTo>
                  <a:pt x="1041232" y="475479"/>
                </a:lnTo>
                <a:lnTo>
                  <a:pt x="1051559" y="434339"/>
                </a:lnTo>
                <a:lnTo>
                  <a:pt x="1051005" y="76987"/>
                </a:lnTo>
                <a:lnTo>
                  <a:pt x="1036376" y="37762"/>
                </a:lnTo>
                <a:lnTo>
                  <a:pt x="1005831" y="10327"/>
                </a:lnTo>
                <a:lnTo>
                  <a:pt x="964691" y="0"/>
                </a:lnTo>
                <a:close/>
              </a:path>
            </a:pathLst>
          </a:custGeom>
          <a:solidFill>
            <a:srgbClr val="FFFF98"/>
          </a:solidFill>
        </p:spPr>
        <p:txBody>
          <a:bodyPr wrap="square" lIns="0" tIns="0" rIns="0" bIns="0" rtlCol="0"/>
          <a:lstStyle/>
          <a:p>
            <a:endParaRPr>
              <a:solidFill>
                <a:prstClr val="black"/>
              </a:solidFill>
            </a:endParaRPr>
          </a:p>
        </p:txBody>
      </p:sp>
      <p:sp>
        <p:nvSpPr>
          <p:cNvPr id="13" name="object 13"/>
          <p:cNvSpPr/>
          <p:nvPr/>
        </p:nvSpPr>
        <p:spPr>
          <a:xfrm>
            <a:off x="6755892" y="3883152"/>
            <a:ext cx="1051561" cy="521334"/>
          </a:xfrm>
          <a:custGeom>
            <a:avLst/>
            <a:gdLst/>
            <a:ahLst/>
            <a:cxnLst/>
            <a:rect l="l" t="t" r="r" b="b"/>
            <a:pathLst>
              <a:path w="1051559" h="521335">
                <a:moveTo>
                  <a:pt x="0" y="86867"/>
                </a:moveTo>
                <a:lnTo>
                  <a:pt x="10327" y="45728"/>
                </a:lnTo>
                <a:lnTo>
                  <a:pt x="37762" y="15183"/>
                </a:lnTo>
                <a:lnTo>
                  <a:pt x="76987" y="554"/>
                </a:lnTo>
                <a:lnTo>
                  <a:pt x="964691" y="0"/>
                </a:lnTo>
                <a:lnTo>
                  <a:pt x="979254" y="1213"/>
                </a:lnTo>
                <a:lnTo>
                  <a:pt x="1017453" y="17834"/>
                </a:lnTo>
                <a:lnTo>
                  <a:pt x="1043283" y="49790"/>
                </a:lnTo>
                <a:lnTo>
                  <a:pt x="1051559" y="434339"/>
                </a:lnTo>
                <a:lnTo>
                  <a:pt x="1050346" y="448902"/>
                </a:lnTo>
                <a:lnTo>
                  <a:pt x="1033725" y="487101"/>
                </a:lnTo>
                <a:lnTo>
                  <a:pt x="1001769" y="512931"/>
                </a:lnTo>
                <a:lnTo>
                  <a:pt x="86867" y="521207"/>
                </a:lnTo>
                <a:lnTo>
                  <a:pt x="72305" y="519994"/>
                </a:lnTo>
                <a:lnTo>
                  <a:pt x="34106" y="503373"/>
                </a:lnTo>
                <a:lnTo>
                  <a:pt x="8276" y="471417"/>
                </a:lnTo>
                <a:lnTo>
                  <a:pt x="0" y="86867"/>
                </a:lnTo>
                <a:close/>
              </a:path>
            </a:pathLst>
          </a:custGeom>
          <a:ln w="9143">
            <a:solidFill>
              <a:srgbClr val="BACC00"/>
            </a:solidFill>
          </a:ln>
        </p:spPr>
        <p:txBody>
          <a:bodyPr wrap="square" lIns="0" tIns="0" rIns="0" bIns="0" rtlCol="0"/>
          <a:lstStyle/>
          <a:p>
            <a:endParaRPr>
              <a:solidFill>
                <a:prstClr val="black"/>
              </a:solidFill>
            </a:endParaRPr>
          </a:p>
        </p:txBody>
      </p:sp>
      <p:sp>
        <p:nvSpPr>
          <p:cNvPr id="36" name="object 36"/>
          <p:cNvSpPr/>
          <p:nvPr/>
        </p:nvSpPr>
        <p:spPr>
          <a:xfrm>
            <a:off x="6629401" y="2343912"/>
            <a:ext cx="1325878" cy="2305812"/>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37" name="object 37"/>
          <p:cNvSpPr/>
          <p:nvPr/>
        </p:nvSpPr>
        <p:spPr>
          <a:xfrm>
            <a:off x="6676643" y="2368297"/>
            <a:ext cx="1231900" cy="2211705"/>
          </a:xfrm>
          <a:custGeom>
            <a:avLst/>
            <a:gdLst/>
            <a:ahLst/>
            <a:cxnLst/>
            <a:rect l="l" t="t" r="r" b="b"/>
            <a:pathLst>
              <a:path w="1231900" h="2211704">
                <a:moveTo>
                  <a:pt x="0" y="205221"/>
                </a:moveTo>
                <a:lnTo>
                  <a:pt x="5968" y="155929"/>
                </a:lnTo>
                <a:lnTo>
                  <a:pt x="22921" y="110944"/>
                </a:lnTo>
                <a:lnTo>
                  <a:pt x="49426" y="71697"/>
                </a:lnTo>
                <a:lnTo>
                  <a:pt x="84053" y="39618"/>
                </a:lnTo>
                <a:lnTo>
                  <a:pt x="125372" y="16138"/>
                </a:lnTo>
                <a:lnTo>
                  <a:pt x="171952" y="2688"/>
                </a:lnTo>
                <a:lnTo>
                  <a:pt x="205221" y="0"/>
                </a:lnTo>
                <a:lnTo>
                  <a:pt x="1026170" y="0"/>
                </a:lnTo>
                <a:lnTo>
                  <a:pt x="1075462" y="5968"/>
                </a:lnTo>
                <a:lnTo>
                  <a:pt x="1120447" y="22921"/>
                </a:lnTo>
                <a:lnTo>
                  <a:pt x="1159694" y="49426"/>
                </a:lnTo>
                <a:lnTo>
                  <a:pt x="1191773" y="84053"/>
                </a:lnTo>
                <a:lnTo>
                  <a:pt x="1215253" y="125372"/>
                </a:lnTo>
                <a:lnTo>
                  <a:pt x="1228703" y="171952"/>
                </a:lnTo>
                <a:lnTo>
                  <a:pt x="1231391" y="205221"/>
                </a:lnTo>
                <a:lnTo>
                  <a:pt x="1231391" y="2006096"/>
                </a:lnTo>
                <a:lnTo>
                  <a:pt x="1225423" y="2055392"/>
                </a:lnTo>
                <a:lnTo>
                  <a:pt x="1208470" y="2100379"/>
                </a:lnTo>
                <a:lnTo>
                  <a:pt x="1181965" y="2139628"/>
                </a:lnTo>
                <a:lnTo>
                  <a:pt x="1147338" y="2171707"/>
                </a:lnTo>
                <a:lnTo>
                  <a:pt x="1106019" y="2195186"/>
                </a:lnTo>
                <a:lnTo>
                  <a:pt x="1059439" y="2208636"/>
                </a:lnTo>
                <a:lnTo>
                  <a:pt x="1026170" y="2211323"/>
                </a:lnTo>
                <a:lnTo>
                  <a:pt x="205221" y="2211323"/>
                </a:lnTo>
                <a:lnTo>
                  <a:pt x="155929" y="2205355"/>
                </a:lnTo>
                <a:lnTo>
                  <a:pt x="110944" y="2188403"/>
                </a:lnTo>
                <a:lnTo>
                  <a:pt x="71697" y="2161899"/>
                </a:lnTo>
                <a:lnTo>
                  <a:pt x="39618" y="2127271"/>
                </a:lnTo>
                <a:lnTo>
                  <a:pt x="16138" y="2085951"/>
                </a:lnTo>
                <a:lnTo>
                  <a:pt x="2688" y="2039368"/>
                </a:lnTo>
                <a:lnTo>
                  <a:pt x="0" y="2006096"/>
                </a:lnTo>
                <a:lnTo>
                  <a:pt x="0" y="205221"/>
                </a:lnTo>
                <a:close/>
              </a:path>
            </a:pathLst>
          </a:custGeom>
          <a:ln w="9143">
            <a:solidFill>
              <a:srgbClr val="BACC00"/>
            </a:solidFill>
          </a:ln>
        </p:spPr>
        <p:txBody>
          <a:bodyPr wrap="square" lIns="0" tIns="0" rIns="0" bIns="0" rtlCol="0"/>
          <a:lstStyle/>
          <a:p>
            <a:endParaRPr>
              <a:solidFill>
                <a:prstClr val="black"/>
              </a:solidFill>
            </a:endParaRPr>
          </a:p>
        </p:txBody>
      </p:sp>
      <p:sp>
        <p:nvSpPr>
          <p:cNvPr id="42" name="object 42"/>
          <p:cNvSpPr/>
          <p:nvPr/>
        </p:nvSpPr>
        <p:spPr>
          <a:xfrm>
            <a:off x="6812279" y="1546860"/>
            <a:ext cx="1117092" cy="661415"/>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43" name="object 43"/>
          <p:cNvSpPr/>
          <p:nvPr/>
        </p:nvSpPr>
        <p:spPr>
          <a:xfrm>
            <a:off x="6882384" y="1571243"/>
            <a:ext cx="1024127" cy="672085"/>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44" name="object 44"/>
          <p:cNvSpPr/>
          <p:nvPr/>
        </p:nvSpPr>
        <p:spPr>
          <a:xfrm>
            <a:off x="6859525" y="1571245"/>
            <a:ext cx="1022985" cy="567054"/>
          </a:xfrm>
          <a:custGeom>
            <a:avLst/>
            <a:gdLst/>
            <a:ahLst/>
            <a:cxnLst/>
            <a:rect l="l" t="t" r="r" b="b"/>
            <a:pathLst>
              <a:path w="1022984" h="567055">
                <a:moveTo>
                  <a:pt x="928115" y="0"/>
                </a:moveTo>
                <a:lnTo>
                  <a:pt x="86802" y="307"/>
                </a:lnTo>
                <a:lnTo>
                  <a:pt x="46625" y="12996"/>
                </a:lnTo>
                <a:lnTo>
                  <a:pt x="16561" y="41025"/>
                </a:lnTo>
                <a:lnTo>
                  <a:pt x="1118" y="79898"/>
                </a:lnTo>
                <a:lnTo>
                  <a:pt x="0" y="94487"/>
                </a:lnTo>
                <a:lnTo>
                  <a:pt x="308" y="480125"/>
                </a:lnTo>
                <a:lnTo>
                  <a:pt x="13002" y="520302"/>
                </a:lnTo>
                <a:lnTo>
                  <a:pt x="41038" y="550366"/>
                </a:lnTo>
                <a:lnTo>
                  <a:pt x="79905" y="565809"/>
                </a:lnTo>
                <a:lnTo>
                  <a:pt x="94487" y="566927"/>
                </a:lnTo>
                <a:lnTo>
                  <a:pt x="935805" y="566619"/>
                </a:lnTo>
                <a:lnTo>
                  <a:pt x="975991" y="553925"/>
                </a:lnTo>
                <a:lnTo>
                  <a:pt x="1006051" y="525889"/>
                </a:lnTo>
                <a:lnTo>
                  <a:pt x="1021486" y="487022"/>
                </a:lnTo>
                <a:lnTo>
                  <a:pt x="1022603" y="472439"/>
                </a:lnTo>
                <a:lnTo>
                  <a:pt x="1022296" y="86797"/>
                </a:lnTo>
                <a:lnTo>
                  <a:pt x="1009607" y="46612"/>
                </a:lnTo>
                <a:lnTo>
                  <a:pt x="981578" y="16552"/>
                </a:lnTo>
                <a:lnTo>
                  <a:pt x="942705" y="1117"/>
                </a:lnTo>
                <a:lnTo>
                  <a:pt x="928115" y="0"/>
                </a:lnTo>
                <a:close/>
              </a:path>
            </a:pathLst>
          </a:custGeom>
          <a:solidFill>
            <a:srgbClr val="FFFF98"/>
          </a:solidFill>
        </p:spPr>
        <p:txBody>
          <a:bodyPr wrap="square" lIns="0" tIns="0" rIns="0" bIns="0" rtlCol="0"/>
          <a:lstStyle/>
          <a:p>
            <a:endParaRPr>
              <a:solidFill>
                <a:prstClr val="black"/>
              </a:solidFill>
            </a:endParaRPr>
          </a:p>
        </p:txBody>
      </p:sp>
      <p:sp>
        <p:nvSpPr>
          <p:cNvPr id="45" name="object 45"/>
          <p:cNvSpPr/>
          <p:nvPr/>
        </p:nvSpPr>
        <p:spPr>
          <a:xfrm>
            <a:off x="6859525" y="1571245"/>
            <a:ext cx="1022985" cy="567054"/>
          </a:xfrm>
          <a:custGeom>
            <a:avLst/>
            <a:gdLst/>
            <a:ahLst/>
            <a:cxnLst/>
            <a:rect l="l" t="t" r="r" b="b"/>
            <a:pathLst>
              <a:path w="1022984" h="567055">
                <a:moveTo>
                  <a:pt x="0" y="94487"/>
                </a:moveTo>
                <a:lnTo>
                  <a:pt x="9566" y="53000"/>
                </a:lnTo>
                <a:lnTo>
                  <a:pt x="35257" y="20856"/>
                </a:lnTo>
                <a:lnTo>
                  <a:pt x="72564" y="2555"/>
                </a:lnTo>
                <a:lnTo>
                  <a:pt x="928115" y="0"/>
                </a:lnTo>
                <a:lnTo>
                  <a:pt x="942705" y="1117"/>
                </a:lnTo>
                <a:lnTo>
                  <a:pt x="981578" y="16552"/>
                </a:lnTo>
                <a:lnTo>
                  <a:pt x="1009607" y="46612"/>
                </a:lnTo>
                <a:lnTo>
                  <a:pt x="1022296" y="86797"/>
                </a:lnTo>
                <a:lnTo>
                  <a:pt x="1022603" y="472439"/>
                </a:lnTo>
                <a:lnTo>
                  <a:pt x="1021486" y="487022"/>
                </a:lnTo>
                <a:lnTo>
                  <a:pt x="1006051" y="525889"/>
                </a:lnTo>
                <a:lnTo>
                  <a:pt x="975991" y="553925"/>
                </a:lnTo>
                <a:lnTo>
                  <a:pt x="935805" y="566619"/>
                </a:lnTo>
                <a:lnTo>
                  <a:pt x="94487" y="566927"/>
                </a:lnTo>
                <a:lnTo>
                  <a:pt x="79905" y="565809"/>
                </a:lnTo>
                <a:lnTo>
                  <a:pt x="41038" y="550366"/>
                </a:lnTo>
                <a:lnTo>
                  <a:pt x="13002" y="520302"/>
                </a:lnTo>
                <a:lnTo>
                  <a:pt x="308" y="480125"/>
                </a:lnTo>
                <a:lnTo>
                  <a:pt x="0" y="94487"/>
                </a:lnTo>
                <a:close/>
              </a:path>
            </a:pathLst>
          </a:custGeom>
          <a:ln w="9143">
            <a:solidFill>
              <a:srgbClr val="BACC00"/>
            </a:solidFill>
          </a:ln>
        </p:spPr>
        <p:txBody>
          <a:bodyPr wrap="square" lIns="0" tIns="0" rIns="0" bIns="0" rtlCol="0"/>
          <a:lstStyle/>
          <a:p>
            <a:endParaRPr>
              <a:solidFill>
                <a:prstClr val="black"/>
              </a:solidFill>
            </a:endParaRPr>
          </a:p>
        </p:txBody>
      </p:sp>
      <p:sp>
        <p:nvSpPr>
          <p:cNvPr id="51" name="object 51"/>
          <p:cNvSpPr/>
          <p:nvPr/>
        </p:nvSpPr>
        <p:spPr>
          <a:xfrm>
            <a:off x="6478523" y="5093209"/>
            <a:ext cx="204216" cy="210311"/>
          </a:xfrm>
          <a:prstGeom prst="rect">
            <a:avLst/>
          </a:prstGeom>
          <a:blipFill>
            <a:blip r:embed="rId11" cstate="print"/>
            <a:stretch>
              <a:fillRect/>
            </a:stretch>
          </a:blipFill>
        </p:spPr>
        <p:txBody>
          <a:bodyPr wrap="square" lIns="0" tIns="0" rIns="0" bIns="0" rtlCol="0"/>
          <a:lstStyle/>
          <a:p>
            <a:endParaRPr>
              <a:solidFill>
                <a:prstClr val="black"/>
              </a:solidFill>
            </a:endParaRPr>
          </a:p>
        </p:txBody>
      </p:sp>
      <p:sp>
        <p:nvSpPr>
          <p:cNvPr id="52" name="object 52"/>
          <p:cNvSpPr/>
          <p:nvPr/>
        </p:nvSpPr>
        <p:spPr>
          <a:xfrm>
            <a:off x="6807707" y="4930141"/>
            <a:ext cx="1495044" cy="445007"/>
          </a:xfrm>
          <a:prstGeom prst="rect">
            <a:avLst/>
          </a:prstGeom>
          <a:blipFill>
            <a:blip r:embed="rId12" cstate="print"/>
            <a:stretch>
              <a:fillRect/>
            </a:stretch>
          </a:blipFill>
        </p:spPr>
        <p:txBody>
          <a:bodyPr wrap="square" lIns="0" tIns="0" rIns="0" bIns="0" rtlCol="0"/>
          <a:lstStyle/>
          <a:p>
            <a:endParaRPr>
              <a:solidFill>
                <a:prstClr val="black"/>
              </a:solidFill>
            </a:endParaRPr>
          </a:p>
        </p:txBody>
      </p:sp>
      <p:sp>
        <p:nvSpPr>
          <p:cNvPr id="53" name="object 53"/>
          <p:cNvSpPr/>
          <p:nvPr/>
        </p:nvSpPr>
        <p:spPr>
          <a:xfrm>
            <a:off x="6946393" y="4943855"/>
            <a:ext cx="1216152" cy="458724"/>
          </a:xfrm>
          <a:prstGeom prst="rect">
            <a:avLst/>
          </a:prstGeom>
          <a:blipFill>
            <a:blip r:embed="rId13" cstate="print"/>
            <a:stretch>
              <a:fillRect/>
            </a:stretch>
          </a:blipFill>
        </p:spPr>
        <p:txBody>
          <a:bodyPr wrap="square" lIns="0" tIns="0" rIns="0" bIns="0" rtlCol="0"/>
          <a:lstStyle/>
          <a:p>
            <a:endParaRPr>
              <a:solidFill>
                <a:prstClr val="black"/>
              </a:solidFill>
            </a:endParaRPr>
          </a:p>
        </p:txBody>
      </p:sp>
      <p:sp>
        <p:nvSpPr>
          <p:cNvPr id="54" name="object 54"/>
          <p:cNvSpPr/>
          <p:nvPr/>
        </p:nvSpPr>
        <p:spPr>
          <a:xfrm>
            <a:off x="6854953" y="4954523"/>
            <a:ext cx="1400809" cy="350520"/>
          </a:xfrm>
          <a:custGeom>
            <a:avLst/>
            <a:gdLst/>
            <a:ahLst/>
            <a:cxnLst/>
            <a:rect l="l" t="t" r="r" b="b"/>
            <a:pathLst>
              <a:path w="1400809" h="350520">
                <a:moveTo>
                  <a:pt x="1342125" y="0"/>
                </a:moveTo>
                <a:lnTo>
                  <a:pt x="51017" y="465"/>
                </a:lnTo>
                <a:lnTo>
                  <a:pt x="14717" y="19651"/>
                </a:lnTo>
                <a:lnTo>
                  <a:pt x="0" y="58424"/>
                </a:lnTo>
                <a:lnTo>
                  <a:pt x="465" y="299506"/>
                </a:lnTo>
                <a:lnTo>
                  <a:pt x="19650" y="335800"/>
                </a:lnTo>
                <a:lnTo>
                  <a:pt x="58430" y="350519"/>
                </a:lnTo>
                <a:lnTo>
                  <a:pt x="1349538" y="350054"/>
                </a:lnTo>
                <a:lnTo>
                  <a:pt x="1385838" y="330868"/>
                </a:lnTo>
                <a:lnTo>
                  <a:pt x="1400555" y="292095"/>
                </a:lnTo>
                <a:lnTo>
                  <a:pt x="1400090" y="51013"/>
                </a:lnTo>
                <a:lnTo>
                  <a:pt x="1380905" y="14719"/>
                </a:lnTo>
                <a:lnTo>
                  <a:pt x="1342125" y="0"/>
                </a:lnTo>
                <a:close/>
              </a:path>
            </a:pathLst>
          </a:custGeom>
          <a:solidFill>
            <a:srgbClr val="FFFF98"/>
          </a:solidFill>
        </p:spPr>
        <p:txBody>
          <a:bodyPr wrap="square" lIns="0" tIns="0" rIns="0" bIns="0" rtlCol="0"/>
          <a:lstStyle/>
          <a:p>
            <a:endParaRPr>
              <a:solidFill>
                <a:prstClr val="black"/>
              </a:solidFill>
            </a:endParaRPr>
          </a:p>
        </p:txBody>
      </p:sp>
      <p:sp>
        <p:nvSpPr>
          <p:cNvPr id="55" name="object 55"/>
          <p:cNvSpPr/>
          <p:nvPr/>
        </p:nvSpPr>
        <p:spPr>
          <a:xfrm>
            <a:off x="6854953" y="4954523"/>
            <a:ext cx="1400809" cy="350520"/>
          </a:xfrm>
          <a:custGeom>
            <a:avLst/>
            <a:gdLst/>
            <a:ahLst/>
            <a:cxnLst/>
            <a:rect l="l" t="t" r="r" b="b"/>
            <a:pathLst>
              <a:path w="1400809" h="350520">
                <a:moveTo>
                  <a:pt x="0" y="58424"/>
                </a:moveTo>
                <a:lnTo>
                  <a:pt x="14717" y="19651"/>
                </a:lnTo>
                <a:lnTo>
                  <a:pt x="51017" y="465"/>
                </a:lnTo>
                <a:lnTo>
                  <a:pt x="1342125" y="0"/>
                </a:lnTo>
                <a:lnTo>
                  <a:pt x="1356502" y="1781"/>
                </a:lnTo>
                <a:lnTo>
                  <a:pt x="1390059" y="25002"/>
                </a:lnTo>
                <a:lnTo>
                  <a:pt x="1400555" y="292095"/>
                </a:lnTo>
                <a:lnTo>
                  <a:pt x="1398775" y="306468"/>
                </a:lnTo>
                <a:lnTo>
                  <a:pt x="1375554" y="340022"/>
                </a:lnTo>
                <a:lnTo>
                  <a:pt x="58430" y="350519"/>
                </a:lnTo>
                <a:lnTo>
                  <a:pt x="44053" y="348738"/>
                </a:lnTo>
                <a:lnTo>
                  <a:pt x="10496" y="325517"/>
                </a:lnTo>
                <a:lnTo>
                  <a:pt x="0" y="58424"/>
                </a:lnTo>
                <a:close/>
              </a:path>
            </a:pathLst>
          </a:custGeom>
          <a:ln w="9143">
            <a:solidFill>
              <a:srgbClr val="BACC00"/>
            </a:solidFill>
          </a:ln>
        </p:spPr>
        <p:txBody>
          <a:bodyPr wrap="square" lIns="0" tIns="0" rIns="0" bIns="0" rtlCol="0"/>
          <a:lstStyle/>
          <a:p>
            <a:endParaRPr>
              <a:solidFill>
                <a:prstClr val="black"/>
              </a:solidFill>
            </a:endParaRPr>
          </a:p>
        </p:txBody>
      </p:sp>
      <p:sp>
        <p:nvSpPr>
          <p:cNvPr id="56" name="object 56"/>
          <p:cNvSpPr/>
          <p:nvPr/>
        </p:nvSpPr>
        <p:spPr>
          <a:xfrm>
            <a:off x="5131309" y="5006340"/>
            <a:ext cx="1001268" cy="1313688"/>
          </a:xfrm>
          <a:prstGeom prst="rect">
            <a:avLst/>
          </a:prstGeom>
          <a:blipFill>
            <a:blip r:embed="rId14" cstate="print"/>
            <a:stretch>
              <a:fillRect/>
            </a:stretch>
          </a:blipFill>
        </p:spPr>
        <p:txBody>
          <a:bodyPr wrap="square" lIns="0" tIns="0" rIns="0" bIns="0" rtlCol="0"/>
          <a:lstStyle/>
          <a:p>
            <a:endParaRPr>
              <a:solidFill>
                <a:prstClr val="black"/>
              </a:solidFill>
            </a:endParaRPr>
          </a:p>
        </p:txBody>
      </p:sp>
      <p:sp>
        <p:nvSpPr>
          <p:cNvPr id="57" name="object 57"/>
          <p:cNvSpPr/>
          <p:nvPr/>
        </p:nvSpPr>
        <p:spPr>
          <a:xfrm>
            <a:off x="5178551" y="5030724"/>
            <a:ext cx="906780" cy="1219200"/>
          </a:xfrm>
          <a:custGeom>
            <a:avLst/>
            <a:gdLst/>
            <a:ahLst/>
            <a:cxnLst/>
            <a:rect l="l" t="t" r="r" b="b"/>
            <a:pathLst>
              <a:path w="906779" h="1219200">
                <a:moveTo>
                  <a:pt x="755660" y="0"/>
                </a:moveTo>
                <a:lnTo>
                  <a:pt x="138921" y="485"/>
                </a:lnTo>
                <a:lnTo>
                  <a:pt x="97238" y="9897"/>
                </a:lnTo>
                <a:lnTo>
                  <a:pt x="60808" y="29963"/>
                </a:lnTo>
                <a:lnTo>
                  <a:pt x="31399" y="58917"/>
                </a:lnTo>
                <a:lnTo>
                  <a:pt x="10776" y="94994"/>
                </a:lnTo>
                <a:lnTo>
                  <a:pt x="706" y="136428"/>
                </a:lnTo>
                <a:lnTo>
                  <a:pt x="0" y="151125"/>
                </a:lnTo>
                <a:lnTo>
                  <a:pt x="485" y="1080278"/>
                </a:lnTo>
                <a:lnTo>
                  <a:pt x="9898" y="1121972"/>
                </a:lnTo>
                <a:lnTo>
                  <a:pt x="29965" y="1158404"/>
                </a:lnTo>
                <a:lnTo>
                  <a:pt x="58920" y="1187810"/>
                </a:lnTo>
                <a:lnTo>
                  <a:pt x="94995" y="1208427"/>
                </a:lnTo>
                <a:lnTo>
                  <a:pt x="136425" y="1218494"/>
                </a:lnTo>
                <a:lnTo>
                  <a:pt x="151119" y="1219199"/>
                </a:lnTo>
                <a:lnTo>
                  <a:pt x="767858" y="1218714"/>
                </a:lnTo>
                <a:lnTo>
                  <a:pt x="809541" y="1209305"/>
                </a:lnTo>
                <a:lnTo>
                  <a:pt x="845971" y="1189243"/>
                </a:lnTo>
                <a:lnTo>
                  <a:pt x="875380" y="1160292"/>
                </a:lnTo>
                <a:lnTo>
                  <a:pt x="896003" y="1124215"/>
                </a:lnTo>
                <a:lnTo>
                  <a:pt x="906073" y="1082774"/>
                </a:lnTo>
                <a:lnTo>
                  <a:pt x="906779" y="1068074"/>
                </a:lnTo>
                <a:lnTo>
                  <a:pt x="906294" y="138925"/>
                </a:lnTo>
                <a:lnTo>
                  <a:pt x="896881" y="97237"/>
                </a:lnTo>
                <a:lnTo>
                  <a:pt x="876814" y="60806"/>
                </a:lnTo>
                <a:lnTo>
                  <a:pt x="847859" y="31397"/>
                </a:lnTo>
                <a:lnTo>
                  <a:pt x="811784" y="10775"/>
                </a:lnTo>
                <a:lnTo>
                  <a:pt x="770354" y="706"/>
                </a:lnTo>
                <a:lnTo>
                  <a:pt x="755660" y="0"/>
                </a:lnTo>
                <a:close/>
              </a:path>
            </a:pathLst>
          </a:custGeom>
          <a:solidFill>
            <a:srgbClr val="FFFF98"/>
          </a:solidFill>
        </p:spPr>
        <p:txBody>
          <a:bodyPr wrap="square" lIns="0" tIns="0" rIns="0" bIns="0" rtlCol="0"/>
          <a:lstStyle/>
          <a:p>
            <a:endParaRPr>
              <a:solidFill>
                <a:prstClr val="black"/>
              </a:solidFill>
            </a:endParaRPr>
          </a:p>
        </p:txBody>
      </p:sp>
      <p:sp>
        <p:nvSpPr>
          <p:cNvPr id="58" name="object 58"/>
          <p:cNvSpPr/>
          <p:nvPr/>
        </p:nvSpPr>
        <p:spPr>
          <a:xfrm>
            <a:off x="5178551" y="5030724"/>
            <a:ext cx="906780" cy="1219200"/>
          </a:xfrm>
          <a:custGeom>
            <a:avLst/>
            <a:gdLst/>
            <a:ahLst/>
            <a:cxnLst/>
            <a:rect l="l" t="t" r="r" b="b"/>
            <a:pathLst>
              <a:path w="906779" h="1219200">
                <a:moveTo>
                  <a:pt x="0" y="151125"/>
                </a:moveTo>
                <a:lnTo>
                  <a:pt x="6159" y="108297"/>
                </a:lnTo>
                <a:lnTo>
                  <a:pt x="23461" y="70238"/>
                </a:lnTo>
                <a:lnTo>
                  <a:pt x="50138" y="38714"/>
                </a:lnTo>
                <a:lnTo>
                  <a:pt x="84424" y="15489"/>
                </a:lnTo>
                <a:lnTo>
                  <a:pt x="124552" y="2330"/>
                </a:lnTo>
                <a:lnTo>
                  <a:pt x="755660" y="0"/>
                </a:lnTo>
                <a:lnTo>
                  <a:pt x="770354" y="706"/>
                </a:lnTo>
                <a:lnTo>
                  <a:pt x="811784" y="10775"/>
                </a:lnTo>
                <a:lnTo>
                  <a:pt x="847859" y="31397"/>
                </a:lnTo>
                <a:lnTo>
                  <a:pt x="876814" y="60806"/>
                </a:lnTo>
                <a:lnTo>
                  <a:pt x="896881" y="97237"/>
                </a:lnTo>
                <a:lnTo>
                  <a:pt x="906294" y="138925"/>
                </a:lnTo>
                <a:lnTo>
                  <a:pt x="906779" y="1068074"/>
                </a:lnTo>
                <a:lnTo>
                  <a:pt x="906073" y="1082774"/>
                </a:lnTo>
                <a:lnTo>
                  <a:pt x="896003" y="1124215"/>
                </a:lnTo>
                <a:lnTo>
                  <a:pt x="875380" y="1160292"/>
                </a:lnTo>
                <a:lnTo>
                  <a:pt x="845971" y="1189243"/>
                </a:lnTo>
                <a:lnTo>
                  <a:pt x="809541" y="1209305"/>
                </a:lnTo>
                <a:lnTo>
                  <a:pt x="767858" y="1218714"/>
                </a:lnTo>
                <a:lnTo>
                  <a:pt x="151119" y="1219199"/>
                </a:lnTo>
                <a:lnTo>
                  <a:pt x="136425" y="1218494"/>
                </a:lnTo>
                <a:lnTo>
                  <a:pt x="94995" y="1208427"/>
                </a:lnTo>
                <a:lnTo>
                  <a:pt x="58920" y="1187810"/>
                </a:lnTo>
                <a:lnTo>
                  <a:pt x="29965" y="1158404"/>
                </a:lnTo>
                <a:lnTo>
                  <a:pt x="9898" y="1121972"/>
                </a:lnTo>
                <a:lnTo>
                  <a:pt x="485" y="1080278"/>
                </a:lnTo>
                <a:lnTo>
                  <a:pt x="0" y="151125"/>
                </a:lnTo>
                <a:close/>
              </a:path>
            </a:pathLst>
          </a:custGeom>
          <a:ln w="9143">
            <a:solidFill>
              <a:srgbClr val="BACC00"/>
            </a:solidFill>
          </a:ln>
        </p:spPr>
        <p:txBody>
          <a:bodyPr wrap="square" lIns="0" tIns="0" rIns="0" bIns="0" rtlCol="0"/>
          <a:lstStyle/>
          <a:p>
            <a:endParaRPr>
              <a:solidFill>
                <a:prstClr val="black"/>
              </a:solidFill>
            </a:endParaRPr>
          </a:p>
        </p:txBody>
      </p:sp>
      <p:sp>
        <p:nvSpPr>
          <p:cNvPr id="59" name="object 59"/>
          <p:cNvSpPr/>
          <p:nvPr/>
        </p:nvSpPr>
        <p:spPr>
          <a:xfrm>
            <a:off x="6108193" y="5137533"/>
            <a:ext cx="414655" cy="76201"/>
          </a:xfrm>
          <a:custGeom>
            <a:avLst/>
            <a:gdLst/>
            <a:ahLst/>
            <a:cxnLst/>
            <a:rect l="l" t="t" r="r" b="b"/>
            <a:pathLst>
              <a:path w="414654" h="76200">
                <a:moveTo>
                  <a:pt x="76199" y="0"/>
                </a:moveTo>
                <a:lnTo>
                  <a:pt x="0" y="37968"/>
                </a:lnTo>
                <a:lnTo>
                  <a:pt x="76199" y="76199"/>
                </a:lnTo>
                <a:lnTo>
                  <a:pt x="76199" y="44459"/>
                </a:lnTo>
                <a:lnTo>
                  <a:pt x="63489" y="44445"/>
                </a:lnTo>
                <a:lnTo>
                  <a:pt x="63489" y="31741"/>
                </a:lnTo>
                <a:lnTo>
                  <a:pt x="76199" y="31741"/>
                </a:lnTo>
                <a:lnTo>
                  <a:pt x="76199" y="0"/>
                </a:lnTo>
                <a:close/>
              </a:path>
              <a:path w="414654" h="76200">
                <a:moveTo>
                  <a:pt x="76199" y="31755"/>
                </a:moveTo>
                <a:lnTo>
                  <a:pt x="76199" y="44459"/>
                </a:lnTo>
                <a:lnTo>
                  <a:pt x="414009" y="44826"/>
                </a:lnTo>
                <a:lnTo>
                  <a:pt x="414162" y="32122"/>
                </a:lnTo>
                <a:lnTo>
                  <a:pt x="76199" y="31755"/>
                </a:lnTo>
                <a:close/>
              </a:path>
              <a:path w="414654" h="76200">
                <a:moveTo>
                  <a:pt x="63489" y="31741"/>
                </a:moveTo>
                <a:lnTo>
                  <a:pt x="63489" y="44445"/>
                </a:lnTo>
                <a:lnTo>
                  <a:pt x="76199" y="44459"/>
                </a:lnTo>
                <a:lnTo>
                  <a:pt x="76199" y="31755"/>
                </a:lnTo>
                <a:lnTo>
                  <a:pt x="63489" y="31741"/>
                </a:lnTo>
                <a:close/>
              </a:path>
              <a:path w="414654" h="76200">
                <a:moveTo>
                  <a:pt x="76199" y="31741"/>
                </a:moveTo>
                <a:lnTo>
                  <a:pt x="63489" y="31741"/>
                </a:lnTo>
                <a:lnTo>
                  <a:pt x="76199" y="31755"/>
                </a:lnTo>
                <a:close/>
              </a:path>
            </a:pathLst>
          </a:custGeom>
          <a:solidFill>
            <a:srgbClr val="34A6DB"/>
          </a:solidFill>
        </p:spPr>
        <p:txBody>
          <a:bodyPr wrap="square" lIns="0" tIns="0" rIns="0" bIns="0" rtlCol="0"/>
          <a:lstStyle/>
          <a:p>
            <a:endParaRPr>
              <a:solidFill>
                <a:prstClr val="black"/>
              </a:solidFill>
            </a:endParaRPr>
          </a:p>
        </p:txBody>
      </p:sp>
      <p:sp>
        <p:nvSpPr>
          <p:cNvPr id="60" name="object 60"/>
          <p:cNvSpPr/>
          <p:nvPr/>
        </p:nvSpPr>
        <p:spPr>
          <a:xfrm>
            <a:off x="5636514" y="4345686"/>
            <a:ext cx="4445" cy="673735"/>
          </a:xfrm>
          <a:custGeom>
            <a:avLst/>
            <a:gdLst/>
            <a:ahLst/>
            <a:cxnLst/>
            <a:rect l="l" t="t" r="r" b="b"/>
            <a:pathLst>
              <a:path w="4445" h="673735">
                <a:moveTo>
                  <a:pt x="4053" y="0"/>
                </a:moveTo>
                <a:lnTo>
                  <a:pt x="0" y="673739"/>
                </a:lnTo>
              </a:path>
            </a:pathLst>
          </a:custGeom>
          <a:ln w="32003">
            <a:solidFill>
              <a:srgbClr val="34A6DB"/>
            </a:solidFill>
          </a:ln>
        </p:spPr>
        <p:txBody>
          <a:bodyPr wrap="square" lIns="0" tIns="0" rIns="0" bIns="0" rtlCol="0"/>
          <a:lstStyle/>
          <a:p>
            <a:endParaRPr>
              <a:solidFill>
                <a:prstClr val="black"/>
              </a:solidFill>
            </a:endParaRPr>
          </a:p>
        </p:txBody>
      </p:sp>
      <p:sp>
        <p:nvSpPr>
          <p:cNvPr id="61" name="object 61"/>
          <p:cNvSpPr/>
          <p:nvPr/>
        </p:nvSpPr>
        <p:spPr>
          <a:xfrm>
            <a:off x="6626352" y="5123558"/>
            <a:ext cx="230504" cy="79375"/>
          </a:xfrm>
          <a:custGeom>
            <a:avLst/>
            <a:gdLst/>
            <a:ahLst/>
            <a:cxnLst/>
            <a:rect l="l" t="t" r="r" b="b"/>
            <a:pathLst>
              <a:path w="230504" h="79375">
                <a:moveTo>
                  <a:pt x="65653" y="4834"/>
                </a:moveTo>
                <a:lnTo>
                  <a:pt x="0" y="59054"/>
                </a:lnTo>
                <a:lnTo>
                  <a:pt x="82814" y="78998"/>
                </a:lnTo>
                <a:lnTo>
                  <a:pt x="76320" y="50935"/>
                </a:lnTo>
                <a:lnTo>
                  <a:pt x="63245" y="50935"/>
                </a:lnTo>
                <a:lnTo>
                  <a:pt x="60441" y="38612"/>
                </a:lnTo>
                <a:lnTo>
                  <a:pt x="72807" y="35748"/>
                </a:lnTo>
                <a:lnTo>
                  <a:pt x="65653" y="4834"/>
                </a:lnTo>
                <a:close/>
              </a:path>
              <a:path w="230504" h="79375">
                <a:moveTo>
                  <a:pt x="72807" y="35748"/>
                </a:moveTo>
                <a:lnTo>
                  <a:pt x="60441" y="38612"/>
                </a:lnTo>
                <a:lnTo>
                  <a:pt x="63245" y="50935"/>
                </a:lnTo>
                <a:lnTo>
                  <a:pt x="75658" y="48070"/>
                </a:lnTo>
                <a:lnTo>
                  <a:pt x="72807" y="35748"/>
                </a:lnTo>
                <a:close/>
              </a:path>
              <a:path w="230504" h="79375">
                <a:moveTo>
                  <a:pt x="75658" y="48070"/>
                </a:moveTo>
                <a:lnTo>
                  <a:pt x="63245" y="50935"/>
                </a:lnTo>
                <a:lnTo>
                  <a:pt x="76320" y="50935"/>
                </a:lnTo>
                <a:lnTo>
                  <a:pt x="75658" y="48070"/>
                </a:lnTo>
                <a:close/>
              </a:path>
              <a:path w="230504" h="79375">
                <a:moveTo>
                  <a:pt x="227197" y="0"/>
                </a:moveTo>
                <a:lnTo>
                  <a:pt x="72807" y="35748"/>
                </a:lnTo>
                <a:lnTo>
                  <a:pt x="75658" y="48070"/>
                </a:lnTo>
                <a:lnTo>
                  <a:pt x="230002" y="12454"/>
                </a:lnTo>
                <a:lnTo>
                  <a:pt x="227197" y="0"/>
                </a:lnTo>
                <a:close/>
              </a:path>
            </a:pathLst>
          </a:custGeom>
          <a:solidFill>
            <a:srgbClr val="34A6DB"/>
          </a:solidFill>
        </p:spPr>
        <p:txBody>
          <a:bodyPr wrap="square" lIns="0" tIns="0" rIns="0" bIns="0" rtlCol="0"/>
          <a:lstStyle/>
          <a:p>
            <a:endParaRPr>
              <a:solidFill>
                <a:prstClr val="black"/>
              </a:solidFill>
            </a:endParaRPr>
          </a:p>
        </p:txBody>
      </p:sp>
      <p:sp>
        <p:nvSpPr>
          <p:cNvPr id="62" name="object 62"/>
          <p:cNvSpPr txBox="1"/>
          <p:nvPr/>
        </p:nvSpPr>
        <p:spPr>
          <a:xfrm>
            <a:off x="259179" y="1105005"/>
            <a:ext cx="11084561" cy="307777"/>
          </a:xfrm>
          <a:prstGeom prst="rect">
            <a:avLst/>
          </a:prstGeom>
        </p:spPr>
        <p:txBody>
          <a:bodyPr vert="horz" wrap="square" lIns="0" tIns="0" rIns="0" bIns="0" rtlCol="0">
            <a:spAutoFit/>
          </a:bodyPr>
          <a:lstStyle/>
          <a:p>
            <a:pPr marL="248940" indent="-236239">
              <a:lnSpc>
                <a:spcPts val="2381"/>
              </a:lnSpc>
              <a:spcBef>
                <a:spcPts val="1106"/>
              </a:spcBef>
              <a:buClr>
                <a:srgbClr val="39A8DC"/>
              </a:buClr>
              <a:buFont typeface="Arial"/>
              <a:buChar char="•"/>
              <a:tabLst>
                <a:tab pos="248940" algn="l"/>
              </a:tabLst>
            </a:pPr>
            <a:r>
              <a:rPr sz="2000" spc="-5" dirty="0" smtClean="0">
                <a:solidFill>
                  <a:prstClr val="black"/>
                </a:solidFill>
                <a:latin typeface="Arial"/>
                <a:cs typeface="Arial"/>
              </a:rPr>
              <a:t>U</a:t>
            </a:r>
            <a:r>
              <a:rPr sz="2000" spc="11" dirty="0" smtClean="0">
                <a:solidFill>
                  <a:prstClr val="black"/>
                </a:solidFill>
                <a:latin typeface="Arial"/>
                <a:cs typeface="Arial"/>
              </a:rPr>
              <a:t>s</a:t>
            </a:r>
            <a:r>
              <a:rPr sz="2000" dirty="0" smtClean="0">
                <a:solidFill>
                  <a:prstClr val="black"/>
                </a:solidFill>
                <a:latin typeface="Arial"/>
                <a:cs typeface="Arial"/>
              </a:rPr>
              <a:t>e</a:t>
            </a:r>
            <a:r>
              <a:rPr sz="2000" spc="40" dirty="0" smtClean="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oje</a:t>
            </a:r>
            <a:r>
              <a:rPr sz="2000" spc="5" dirty="0">
                <a:solidFill>
                  <a:prstClr val="black"/>
                </a:solidFill>
                <a:latin typeface="Arial"/>
                <a:cs typeface="Arial"/>
              </a:rPr>
              <a:t>c</a:t>
            </a:r>
            <a:r>
              <a:rPr sz="2000" dirty="0">
                <a:solidFill>
                  <a:prstClr val="black"/>
                </a:solidFill>
                <a:latin typeface="Arial"/>
                <a:cs typeface="Arial"/>
              </a:rPr>
              <a:t>t</a:t>
            </a:r>
            <a:r>
              <a:rPr sz="2000" spc="20" dirty="0">
                <a:solidFill>
                  <a:prstClr val="black"/>
                </a:solidFill>
                <a:latin typeface="Times New Roman"/>
                <a:cs typeface="Times New Roman"/>
              </a:rPr>
              <a:t> </a:t>
            </a:r>
            <a:r>
              <a:rPr sz="2000" dirty="0">
                <a:solidFill>
                  <a:prstClr val="black"/>
                </a:solidFill>
                <a:latin typeface="Arial"/>
                <a:cs typeface="Arial"/>
              </a:rPr>
              <a:t>from</a:t>
            </a:r>
            <a:r>
              <a:rPr sz="2000" spc="25" dirty="0">
                <a:solidFill>
                  <a:prstClr val="black"/>
                </a:solidFill>
                <a:latin typeface="Times New Roman"/>
                <a:cs typeface="Times New Roman"/>
              </a:rPr>
              <a:t> </a:t>
            </a:r>
            <a:r>
              <a:rPr lang="pt-BR" sz="2000" spc="-5" dirty="0">
                <a:solidFill>
                  <a:prstClr val="black"/>
                </a:solidFill>
                <a:latin typeface="Arial"/>
                <a:cs typeface="Arial"/>
              </a:rPr>
              <a:t>the material</a:t>
            </a:r>
            <a:endParaRPr sz="2000" dirty="0">
              <a:solidFill>
                <a:prstClr val="black"/>
              </a:solidFill>
              <a:latin typeface="Arial"/>
              <a:cs typeface="Arial"/>
            </a:endParaRPr>
          </a:p>
        </p:txBody>
      </p:sp>
      <p:sp>
        <p:nvSpPr>
          <p:cNvPr id="63" name="object 63"/>
          <p:cNvSpPr txBox="1"/>
          <p:nvPr/>
        </p:nvSpPr>
        <p:spPr>
          <a:xfrm>
            <a:off x="11940295" y="867245"/>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6</a:t>
            </a:r>
            <a:endParaRPr sz="1600">
              <a:solidFill>
                <a:prstClr val="black"/>
              </a:solidFill>
              <a:latin typeface="Arial"/>
              <a:cs typeface="Arial"/>
            </a:endParaRPr>
          </a:p>
        </p:txBody>
      </p:sp>
      <p:sp>
        <p:nvSpPr>
          <p:cNvPr id="64" name="object 64"/>
          <p:cNvSpPr txBox="1"/>
          <p:nvPr/>
        </p:nvSpPr>
        <p:spPr>
          <a:xfrm>
            <a:off x="6987673" y="2977934"/>
            <a:ext cx="561339" cy="215444"/>
          </a:xfrm>
          <a:prstGeom prst="rect">
            <a:avLst/>
          </a:prstGeom>
        </p:spPr>
        <p:txBody>
          <a:bodyPr vert="horz" wrap="square" lIns="0" tIns="0" rIns="0" bIns="0" rtlCol="0">
            <a:spAutoFit/>
          </a:bodyPr>
          <a:lstStyle/>
          <a:p>
            <a:pPr marL="181625" marR="5081" indent="-169558"/>
            <a:r>
              <a:rPr sz="1400" spc="-5" dirty="0" err="1">
                <a:solidFill>
                  <a:prstClr val="black"/>
                </a:solidFill>
                <a:latin typeface="Arial"/>
                <a:cs typeface="Arial"/>
              </a:rPr>
              <a:t>buf</a:t>
            </a:r>
            <a:r>
              <a:rPr sz="1400" spc="-5" dirty="0">
                <a:solidFill>
                  <a:prstClr val="black"/>
                </a:solidFill>
                <a:latin typeface="Times New Roman"/>
                <a:cs typeface="Times New Roman"/>
              </a:rPr>
              <a:t> </a:t>
            </a:r>
            <a:r>
              <a:rPr sz="1400" spc="-5" dirty="0">
                <a:solidFill>
                  <a:prstClr val="black"/>
                </a:solidFill>
                <a:latin typeface="Arial"/>
                <a:cs typeface="Arial"/>
              </a:rPr>
              <a:t>32</a:t>
            </a:r>
            <a:endParaRPr sz="1400" dirty="0">
              <a:solidFill>
                <a:prstClr val="black"/>
              </a:solidFill>
              <a:latin typeface="Arial"/>
              <a:cs typeface="Arial"/>
            </a:endParaRPr>
          </a:p>
        </p:txBody>
      </p:sp>
      <p:sp>
        <p:nvSpPr>
          <p:cNvPr id="74" name="object 74"/>
          <p:cNvSpPr txBox="1"/>
          <p:nvPr/>
        </p:nvSpPr>
        <p:spPr>
          <a:xfrm>
            <a:off x="6843152" y="2482922"/>
            <a:ext cx="953769" cy="369332"/>
          </a:xfrm>
          <a:prstGeom prst="rect">
            <a:avLst/>
          </a:prstGeom>
        </p:spPr>
        <p:txBody>
          <a:bodyPr vert="horz" wrap="square" lIns="0" tIns="0" rIns="0" bIns="0" rtlCol="0">
            <a:spAutoFit/>
          </a:bodyPr>
          <a:lstStyle/>
          <a:p>
            <a:pPr marL="12701" marR="5081" indent="107959"/>
            <a:r>
              <a:rPr sz="1200" b="1" spc="-5" dirty="0">
                <a:solidFill>
                  <a:prstClr val="black"/>
                </a:solidFill>
                <a:latin typeface="Arial"/>
                <a:cs typeface="Arial"/>
              </a:rPr>
              <a:t>Bu</a:t>
            </a:r>
            <a:r>
              <a:rPr sz="1200" b="1" dirty="0">
                <a:solidFill>
                  <a:prstClr val="black"/>
                </a:solidFill>
                <a:latin typeface="Arial"/>
                <a:cs typeface="Arial"/>
              </a:rPr>
              <a:t>f</a:t>
            </a:r>
            <a:r>
              <a:rPr sz="1200" b="1" spc="-11" dirty="0">
                <a:solidFill>
                  <a:prstClr val="black"/>
                </a:solidFill>
                <a:latin typeface="Arial"/>
                <a:cs typeface="Arial"/>
              </a:rPr>
              <a:t>f</a:t>
            </a:r>
            <a:r>
              <a:rPr sz="1200" b="1" dirty="0">
                <a:solidFill>
                  <a:prstClr val="black"/>
                </a:solidFill>
                <a:latin typeface="Arial"/>
                <a:cs typeface="Arial"/>
              </a:rPr>
              <a:t>e</a:t>
            </a:r>
            <a:r>
              <a:rPr sz="1200" b="1" spc="-5" dirty="0">
                <a:solidFill>
                  <a:prstClr val="black"/>
                </a:solidFill>
                <a:latin typeface="Arial"/>
                <a:cs typeface="Arial"/>
              </a:rPr>
              <a:t>r</a:t>
            </a:r>
            <a:r>
              <a:rPr sz="1200" b="1" dirty="0">
                <a:solidFill>
                  <a:prstClr val="black"/>
                </a:solidFill>
                <a:latin typeface="Arial"/>
                <a:cs typeface="Arial"/>
              </a:rPr>
              <a:t>s</a:t>
            </a:r>
            <a:r>
              <a:rPr sz="1200" b="1" spc="25" dirty="0">
                <a:solidFill>
                  <a:prstClr val="black"/>
                </a:solidFill>
                <a:latin typeface="Times New Roman"/>
                <a:cs typeface="Times New Roman"/>
              </a:rPr>
              <a:t> </a:t>
            </a:r>
            <a:r>
              <a:rPr sz="1200" b="1" spc="-11" dirty="0">
                <a:solidFill>
                  <a:prstClr val="black"/>
                </a:solidFill>
                <a:latin typeface="Arial"/>
                <a:cs typeface="Arial"/>
              </a:rPr>
              <a:t>in</a:t>
            </a:r>
            <a:r>
              <a:rPr sz="1200" b="1" spc="-5" dirty="0">
                <a:solidFill>
                  <a:prstClr val="black"/>
                </a:solidFill>
                <a:latin typeface="Times New Roman"/>
                <a:cs typeface="Times New Roman"/>
              </a:rPr>
              <a:t> </a:t>
            </a:r>
            <a:r>
              <a:rPr sz="1200" b="1" spc="-11" dirty="0">
                <a:solidFill>
                  <a:prstClr val="black"/>
                </a:solidFill>
                <a:latin typeface="Arial"/>
                <a:cs typeface="Arial"/>
              </a:rPr>
              <a:t>Fla</a:t>
            </a:r>
            <a:r>
              <a:rPr sz="1200" b="1" dirty="0">
                <a:solidFill>
                  <a:prstClr val="black"/>
                </a:solidFill>
                <a:latin typeface="Arial"/>
                <a:cs typeface="Arial"/>
              </a:rPr>
              <a:t>s</a:t>
            </a:r>
            <a:r>
              <a:rPr sz="1200" b="1" spc="-11" dirty="0">
                <a:solidFill>
                  <a:prstClr val="black"/>
                </a:solidFill>
                <a:latin typeface="Arial"/>
                <a:cs typeface="Arial"/>
              </a:rPr>
              <a:t>h,</a:t>
            </a:r>
            <a:r>
              <a:rPr sz="1200" b="1" spc="31" dirty="0">
                <a:solidFill>
                  <a:prstClr val="black"/>
                </a:solidFill>
                <a:latin typeface="Times New Roman"/>
                <a:cs typeface="Times New Roman"/>
              </a:rPr>
              <a:t> </a:t>
            </a:r>
            <a:r>
              <a:rPr sz="1200" b="1" spc="-5" dirty="0">
                <a:solidFill>
                  <a:prstClr val="black"/>
                </a:solidFill>
                <a:latin typeface="Arial"/>
                <a:cs typeface="Arial"/>
              </a:rPr>
              <a:t>SR</a:t>
            </a:r>
            <a:r>
              <a:rPr sz="1200" b="1" spc="-45" dirty="0">
                <a:solidFill>
                  <a:prstClr val="black"/>
                </a:solidFill>
                <a:latin typeface="Arial"/>
                <a:cs typeface="Arial"/>
              </a:rPr>
              <a:t>A</a:t>
            </a:r>
            <a:r>
              <a:rPr sz="1200" b="1" dirty="0">
                <a:solidFill>
                  <a:prstClr val="black"/>
                </a:solidFill>
                <a:latin typeface="Arial"/>
                <a:cs typeface="Arial"/>
              </a:rPr>
              <a:t>M</a:t>
            </a:r>
            <a:endParaRPr sz="1200">
              <a:solidFill>
                <a:prstClr val="black"/>
              </a:solidFill>
              <a:latin typeface="Arial"/>
              <a:cs typeface="Arial"/>
            </a:endParaRPr>
          </a:p>
        </p:txBody>
      </p:sp>
      <p:sp>
        <p:nvSpPr>
          <p:cNvPr id="76" name="object 76"/>
          <p:cNvSpPr txBox="1"/>
          <p:nvPr/>
        </p:nvSpPr>
        <p:spPr>
          <a:xfrm>
            <a:off x="7019295" y="1659673"/>
            <a:ext cx="709930" cy="430887"/>
          </a:xfrm>
          <a:prstGeom prst="rect">
            <a:avLst/>
          </a:prstGeom>
        </p:spPr>
        <p:txBody>
          <a:bodyPr vert="horz" wrap="square" lIns="0" tIns="0" rIns="0" bIns="0" rtlCol="0">
            <a:spAutoFit/>
          </a:bodyPr>
          <a:lstStyle/>
          <a:p>
            <a:pPr marL="70491" marR="5081" indent="-58424"/>
            <a:r>
              <a:rPr sz="1400" spc="-11" dirty="0">
                <a:solidFill>
                  <a:prstClr val="black"/>
                </a:solidFill>
                <a:latin typeface="Arial"/>
                <a:cs typeface="Arial"/>
              </a:rPr>
              <a:t>H</a:t>
            </a:r>
            <a:r>
              <a:rPr sz="1400" spc="-5" dirty="0">
                <a:solidFill>
                  <a:prstClr val="black"/>
                </a:solidFill>
                <a:latin typeface="Arial"/>
                <a:cs typeface="Arial"/>
              </a:rPr>
              <a:t>S</a:t>
            </a:r>
            <a:r>
              <a:rPr sz="1400" spc="5" dirty="0">
                <a:solidFill>
                  <a:prstClr val="black"/>
                </a:solidFill>
                <a:latin typeface="Arial"/>
                <a:cs typeface="Arial"/>
              </a:rPr>
              <a:t>I</a:t>
            </a:r>
            <a:r>
              <a:rPr sz="1400" dirty="0">
                <a:solidFill>
                  <a:prstClr val="black"/>
                </a:solidFill>
                <a:latin typeface="Arial"/>
                <a:cs typeface="Arial"/>
              </a:rPr>
              <a:t>*PLL</a:t>
            </a:r>
            <a:r>
              <a:rPr sz="1400" dirty="0">
                <a:solidFill>
                  <a:prstClr val="black"/>
                </a:solidFill>
                <a:latin typeface="Times New Roman"/>
                <a:cs typeface="Times New Roman"/>
              </a:rPr>
              <a:t> </a:t>
            </a:r>
            <a:r>
              <a:rPr sz="1400" spc="-5" dirty="0">
                <a:solidFill>
                  <a:prstClr val="black"/>
                </a:solidFill>
                <a:latin typeface="Arial"/>
                <a:cs typeface="Arial"/>
              </a:rPr>
              <a:t>8</a:t>
            </a:r>
            <a:r>
              <a:rPr lang="pt-BR" sz="1400" spc="-5" dirty="0">
                <a:solidFill>
                  <a:prstClr val="black"/>
                </a:solidFill>
                <a:latin typeface="Arial"/>
                <a:cs typeface="Arial"/>
              </a:rPr>
              <a:t>4</a:t>
            </a:r>
            <a:r>
              <a:rPr sz="1400" spc="-11" dirty="0">
                <a:solidFill>
                  <a:prstClr val="black"/>
                </a:solidFill>
                <a:latin typeface="Arial"/>
                <a:cs typeface="Arial"/>
              </a:rPr>
              <a:t>MHz</a:t>
            </a:r>
            <a:endParaRPr sz="1400" dirty="0">
              <a:solidFill>
                <a:prstClr val="black"/>
              </a:solidFill>
              <a:latin typeface="Arial"/>
              <a:cs typeface="Arial"/>
            </a:endParaRPr>
          </a:p>
        </p:txBody>
      </p:sp>
      <p:sp>
        <p:nvSpPr>
          <p:cNvPr id="77" name="object 77"/>
          <p:cNvSpPr txBox="1"/>
          <p:nvPr/>
        </p:nvSpPr>
        <p:spPr>
          <a:xfrm>
            <a:off x="9671440" y="1484450"/>
            <a:ext cx="1272539" cy="184666"/>
          </a:xfrm>
          <a:prstGeom prst="rect">
            <a:avLst/>
          </a:prstGeom>
        </p:spPr>
        <p:txBody>
          <a:bodyPr vert="horz" wrap="square" lIns="0" tIns="0" rIns="0" bIns="0" rtlCol="0">
            <a:spAutoFit/>
          </a:bodyPr>
          <a:lstStyle/>
          <a:p>
            <a:pPr marL="12701"/>
            <a:r>
              <a:rPr sz="1200" b="1" spc="-11" dirty="0">
                <a:solidFill>
                  <a:prstClr val="black"/>
                </a:solidFill>
                <a:latin typeface="Arial"/>
                <a:cs typeface="Arial"/>
              </a:rPr>
              <a:t>ST</a:t>
            </a:r>
            <a:r>
              <a:rPr sz="1200" b="1" spc="-15" dirty="0">
                <a:solidFill>
                  <a:prstClr val="black"/>
                </a:solidFill>
                <a:latin typeface="Arial"/>
                <a:cs typeface="Arial"/>
              </a:rPr>
              <a:t>M</a:t>
            </a:r>
            <a:r>
              <a:rPr sz="1200" b="1" dirty="0">
                <a:solidFill>
                  <a:prstClr val="black"/>
                </a:solidFill>
                <a:latin typeface="Arial"/>
                <a:cs typeface="Arial"/>
              </a:rPr>
              <a:t>32</a:t>
            </a:r>
            <a:r>
              <a:rPr lang="pt-BR" sz="1200" b="1" dirty="0">
                <a:solidFill>
                  <a:prstClr val="black"/>
                </a:solidFill>
                <a:latin typeface="Arial"/>
                <a:cs typeface="Arial"/>
              </a:rPr>
              <a:t>F</a:t>
            </a:r>
            <a:r>
              <a:rPr sz="1200" b="1" spc="-11" dirty="0">
                <a:solidFill>
                  <a:prstClr val="black"/>
                </a:solidFill>
                <a:latin typeface="Arial"/>
                <a:cs typeface="Arial"/>
              </a:rPr>
              <a:t>4</a:t>
            </a:r>
            <a:r>
              <a:rPr lang="pt-BR" sz="1200" b="1" spc="-11" dirty="0">
                <a:solidFill>
                  <a:prstClr val="black"/>
                </a:solidFill>
                <a:latin typeface="Arial"/>
                <a:cs typeface="Arial"/>
              </a:rPr>
              <a:t>01RE</a:t>
            </a:r>
            <a:endParaRPr sz="1200" dirty="0">
              <a:solidFill>
                <a:prstClr val="black"/>
              </a:solidFill>
              <a:latin typeface="Arial"/>
              <a:cs typeface="Arial"/>
            </a:endParaRPr>
          </a:p>
        </p:txBody>
      </p:sp>
      <p:sp>
        <p:nvSpPr>
          <p:cNvPr id="78" name="object 78"/>
          <p:cNvSpPr txBox="1"/>
          <p:nvPr/>
        </p:nvSpPr>
        <p:spPr>
          <a:xfrm>
            <a:off x="8843264" y="3377328"/>
            <a:ext cx="1009650" cy="553998"/>
          </a:xfrm>
          <a:prstGeom prst="rect">
            <a:avLst/>
          </a:prstGeom>
        </p:spPr>
        <p:txBody>
          <a:bodyPr vert="horz" wrap="square" lIns="0" tIns="0" rIns="0" bIns="0" rtlCol="0">
            <a:spAutoFit/>
          </a:bodyPr>
          <a:lstStyle/>
          <a:p>
            <a:pPr marL="56520" marR="5081" indent="-44454"/>
            <a:r>
              <a:rPr spc="-5" dirty="0">
                <a:solidFill>
                  <a:prstClr val="black"/>
                </a:solidFill>
                <a:latin typeface="Arial"/>
                <a:cs typeface="Arial"/>
              </a:rPr>
              <a:t>H</a:t>
            </a:r>
            <a:r>
              <a:rPr spc="-11" dirty="0">
                <a:solidFill>
                  <a:prstClr val="black"/>
                </a:solidFill>
                <a:latin typeface="Arial"/>
                <a:cs typeface="Arial"/>
              </a:rPr>
              <a:t>a</a:t>
            </a:r>
            <a:r>
              <a:rPr dirty="0">
                <a:solidFill>
                  <a:prstClr val="black"/>
                </a:solidFill>
                <a:latin typeface="Arial"/>
                <a:cs typeface="Arial"/>
              </a:rPr>
              <a:t>rd</a:t>
            </a:r>
            <a:r>
              <a:rPr spc="-45" dirty="0">
                <a:solidFill>
                  <a:prstClr val="black"/>
                </a:solidFill>
                <a:latin typeface="Arial"/>
                <a:cs typeface="Arial"/>
              </a:rPr>
              <a:t>w</a:t>
            </a:r>
            <a:r>
              <a:rPr spc="-5" dirty="0">
                <a:solidFill>
                  <a:prstClr val="black"/>
                </a:solidFill>
                <a:latin typeface="Arial"/>
                <a:cs typeface="Arial"/>
              </a:rPr>
              <a:t>are</a:t>
            </a:r>
            <a:r>
              <a:rPr spc="-5" dirty="0">
                <a:solidFill>
                  <a:prstClr val="black"/>
                </a:solidFill>
                <a:latin typeface="Times New Roman"/>
                <a:cs typeface="Times New Roman"/>
              </a:rPr>
              <a:t> </a:t>
            </a:r>
            <a:r>
              <a:rPr spc="-5" dirty="0">
                <a:solidFill>
                  <a:prstClr val="black"/>
                </a:solidFill>
                <a:latin typeface="Arial"/>
                <a:cs typeface="Arial"/>
              </a:rPr>
              <a:t>ov</a:t>
            </a:r>
            <a:r>
              <a:rPr spc="-11" dirty="0">
                <a:solidFill>
                  <a:prstClr val="black"/>
                </a:solidFill>
                <a:latin typeface="Arial"/>
                <a:cs typeface="Arial"/>
              </a:rPr>
              <a:t>e</a:t>
            </a:r>
            <a:r>
              <a:rPr dirty="0">
                <a:solidFill>
                  <a:prstClr val="black"/>
                </a:solidFill>
                <a:latin typeface="Arial"/>
                <a:cs typeface="Arial"/>
              </a:rPr>
              <a:t>rvi</a:t>
            </a:r>
            <a:r>
              <a:rPr spc="-11" dirty="0">
                <a:solidFill>
                  <a:prstClr val="black"/>
                </a:solidFill>
                <a:latin typeface="Arial"/>
                <a:cs typeface="Arial"/>
              </a:rPr>
              <a:t>e</a:t>
            </a:r>
            <a:r>
              <a:rPr dirty="0">
                <a:solidFill>
                  <a:prstClr val="black"/>
                </a:solidFill>
                <a:latin typeface="Arial"/>
                <a:cs typeface="Arial"/>
              </a:rPr>
              <a:t>w</a:t>
            </a:r>
          </a:p>
        </p:txBody>
      </p:sp>
      <p:sp>
        <p:nvSpPr>
          <p:cNvPr id="80" name="object 80"/>
          <p:cNvSpPr txBox="1"/>
          <p:nvPr/>
        </p:nvSpPr>
        <p:spPr>
          <a:xfrm>
            <a:off x="7083939" y="5032421"/>
            <a:ext cx="942975" cy="215444"/>
          </a:xfrm>
          <a:prstGeom prst="rect">
            <a:avLst/>
          </a:prstGeom>
        </p:spPr>
        <p:txBody>
          <a:bodyPr vert="horz" wrap="square" lIns="0" tIns="0" rIns="0" bIns="0" rtlCol="0">
            <a:spAutoFit/>
          </a:bodyPr>
          <a:lstStyle/>
          <a:p>
            <a:pPr marL="12701"/>
            <a:r>
              <a:rPr sz="1400" dirty="0">
                <a:solidFill>
                  <a:prstClr val="black"/>
                </a:solidFill>
                <a:latin typeface="Arial"/>
                <a:cs typeface="Arial"/>
              </a:rPr>
              <a:t>I</a:t>
            </a:r>
            <a:r>
              <a:rPr sz="1400" spc="-11" dirty="0">
                <a:solidFill>
                  <a:prstClr val="black"/>
                </a:solidFill>
                <a:latin typeface="Arial"/>
                <a:cs typeface="Arial"/>
              </a:rPr>
              <a:t>T</a:t>
            </a:r>
            <a:r>
              <a:rPr sz="1400" dirty="0">
                <a:solidFill>
                  <a:prstClr val="black"/>
                </a:solidFill>
                <a:latin typeface="Arial"/>
                <a:cs typeface="Arial"/>
              </a:rPr>
              <a:t>M</a:t>
            </a:r>
            <a:r>
              <a:rPr sz="1400" spc="15" dirty="0">
                <a:solidFill>
                  <a:prstClr val="black"/>
                </a:solidFill>
                <a:latin typeface="Times New Roman"/>
                <a:cs typeface="Times New Roman"/>
              </a:rPr>
              <a:t> </a:t>
            </a:r>
            <a:r>
              <a:rPr sz="1400" spc="-5" dirty="0">
                <a:solidFill>
                  <a:prstClr val="black"/>
                </a:solidFill>
                <a:latin typeface="Arial"/>
                <a:cs typeface="Arial"/>
              </a:rPr>
              <a:t>8</a:t>
            </a:r>
            <a:r>
              <a:rPr lang="pt-BR" sz="1400" spc="-5" dirty="0">
                <a:solidFill>
                  <a:prstClr val="black"/>
                </a:solidFill>
                <a:latin typeface="Arial"/>
                <a:cs typeface="Arial"/>
              </a:rPr>
              <a:t>4</a:t>
            </a:r>
            <a:r>
              <a:rPr sz="1400" spc="-15" dirty="0">
                <a:solidFill>
                  <a:prstClr val="black"/>
                </a:solidFill>
                <a:latin typeface="Arial"/>
                <a:cs typeface="Arial"/>
              </a:rPr>
              <a:t>M</a:t>
            </a:r>
            <a:r>
              <a:rPr sz="1400" spc="-11" dirty="0">
                <a:solidFill>
                  <a:prstClr val="black"/>
                </a:solidFill>
                <a:latin typeface="Arial"/>
                <a:cs typeface="Arial"/>
              </a:rPr>
              <a:t>H</a:t>
            </a:r>
            <a:r>
              <a:rPr sz="1400" dirty="0">
                <a:solidFill>
                  <a:prstClr val="black"/>
                </a:solidFill>
                <a:latin typeface="Arial"/>
                <a:cs typeface="Arial"/>
              </a:rPr>
              <a:t>z</a:t>
            </a:r>
          </a:p>
        </p:txBody>
      </p:sp>
      <p:sp>
        <p:nvSpPr>
          <p:cNvPr id="81" name="object 81"/>
          <p:cNvSpPr txBox="1"/>
          <p:nvPr/>
        </p:nvSpPr>
        <p:spPr>
          <a:xfrm>
            <a:off x="5343275" y="5562993"/>
            <a:ext cx="579755" cy="215444"/>
          </a:xfrm>
          <a:prstGeom prst="rect">
            <a:avLst/>
          </a:prstGeom>
        </p:spPr>
        <p:txBody>
          <a:bodyPr vert="horz" wrap="square" lIns="0" tIns="0" rIns="0" bIns="0" rtlCol="0">
            <a:spAutoFit/>
          </a:bodyPr>
          <a:lstStyle/>
          <a:p>
            <a:pPr marL="12701"/>
            <a:r>
              <a:rPr sz="1400" dirty="0">
                <a:solidFill>
                  <a:prstClr val="black"/>
                </a:solidFill>
                <a:latin typeface="Arial"/>
                <a:cs typeface="Arial"/>
              </a:rPr>
              <a:t>S</a:t>
            </a:r>
            <a:r>
              <a:rPr sz="1400" spc="-11" dirty="0">
                <a:solidFill>
                  <a:prstClr val="black"/>
                </a:solidFill>
                <a:latin typeface="Arial"/>
                <a:cs typeface="Arial"/>
              </a:rPr>
              <a:t>T</a:t>
            </a:r>
            <a:r>
              <a:rPr sz="1400" spc="-5" dirty="0">
                <a:solidFill>
                  <a:prstClr val="black"/>
                </a:solidFill>
                <a:latin typeface="Arial"/>
                <a:cs typeface="Arial"/>
              </a:rPr>
              <a:t>Link</a:t>
            </a:r>
            <a:endParaRPr sz="1400">
              <a:solidFill>
                <a:prstClr val="black"/>
              </a:solidFill>
              <a:latin typeface="Arial"/>
              <a:cs typeface="Arial"/>
            </a:endParaRPr>
          </a:p>
        </p:txBody>
      </p:sp>
      <p:sp>
        <p:nvSpPr>
          <p:cNvPr id="82" name="object 82"/>
          <p:cNvSpPr txBox="1"/>
          <p:nvPr/>
        </p:nvSpPr>
        <p:spPr>
          <a:xfrm>
            <a:off x="6151837" y="5204158"/>
            <a:ext cx="369332" cy="924560"/>
          </a:xfrm>
          <a:prstGeom prst="rect">
            <a:avLst/>
          </a:prstGeom>
        </p:spPr>
        <p:txBody>
          <a:bodyPr vert="vert270" wrap="square" lIns="0" tIns="0" rIns="0" bIns="0" rtlCol="0">
            <a:spAutoFit/>
          </a:bodyPr>
          <a:lstStyle/>
          <a:p>
            <a:pPr marL="12701" marR="5081" indent="173370"/>
            <a:r>
              <a:rPr sz="1200" b="1" dirty="0">
                <a:solidFill>
                  <a:prstClr val="black"/>
                </a:solidFill>
                <a:latin typeface="Arial"/>
                <a:cs typeface="Arial"/>
              </a:rPr>
              <a:t>internal</a:t>
            </a:r>
            <a:r>
              <a:rPr sz="1200" b="1" dirty="0">
                <a:solidFill>
                  <a:prstClr val="black"/>
                </a:solidFill>
                <a:latin typeface="Times New Roman"/>
                <a:cs typeface="Times New Roman"/>
              </a:rPr>
              <a:t> </a:t>
            </a:r>
            <a:r>
              <a:rPr sz="1200" b="1" dirty="0">
                <a:solidFill>
                  <a:prstClr val="black"/>
                </a:solidFill>
                <a:latin typeface="Arial"/>
                <a:cs typeface="Arial"/>
              </a:rPr>
              <a:t>connections</a:t>
            </a:r>
            <a:endParaRPr sz="1200">
              <a:solidFill>
                <a:prstClr val="black"/>
              </a:solidFill>
              <a:latin typeface="Arial"/>
              <a:cs typeface="Arial"/>
            </a:endParaRPr>
          </a:p>
        </p:txBody>
      </p:sp>
      <p:sp>
        <p:nvSpPr>
          <p:cNvPr id="83" name="object 83"/>
          <p:cNvSpPr txBox="1"/>
          <p:nvPr/>
        </p:nvSpPr>
        <p:spPr>
          <a:xfrm>
            <a:off x="5729737" y="4631131"/>
            <a:ext cx="347345" cy="184666"/>
          </a:xfrm>
          <a:prstGeom prst="rect">
            <a:avLst/>
          </a:prstGeom>
        </p:spPr>
        <p:txBody>
          <a:bodyPr vert="horz" wrap="square" lIns="0" tIns="0" rIns="0" bIns="0" rtlCol="0">
            <a:spAutoFit/>
          </a:bodyPr>
          <a:lstStyle/>
          <a:p>
            <a:pPr marL="12701"/>
            <a:r>
              <a:rPr sz="1200" b="1" spc="-5" dirty="0">
                <a:solidFill>
                  <a:prstClr val="black"/>
                </a:solidFill>
                <a:latin typeface="Arial"/>
                <a:cs typeface="Arial"/>
              </a:rPr>
              <a:t>USB</a:t>
            </a:r>
            <a:endParaRPr sz="1200">
              <a:solidFill>
                <a:prstClr val="black"/>
              </a:solidFill>
              <a:latin typeface="Arial"/>
              <a:cs typeface="Arial"/>
            </a:endParaRPr>
          </a:p>
        </p:txBody>
      </p:sp>
      <p:sp>
        <p:nvSpPr>
          <p:cNvPr id="84" name="object 84"/>
          <p:cNvSpPr txBox="1"/>
          <p:nvPr/>
        </p:nvSpPr>
        <p:spPr>
          <a:xfrm>
            <a:off x="259179" y="1537982"/>
            <a:ext cx="4643120" cy="4591000"/>
          </a:xfrm>
          <a:prstGeom prst="rect">
            <a:avLst/>
          </a:prstGeom>
        </p:spPr>
        <p:txBody>
          <a:bodyPr vert="horz" wrap="square" lIns="0" tIns="0" rIns="0" bIns="0" rtlCol="0">
            <a:spAutoFit/>
          </a:bodyPr>
          <a:lstStyle/>
          <a:p>
            <a:pPr marL="248940"/>
            <a:r>
              <a:rPr sz="2000" dirty="0">
                <a:solidFill>
                  <a:prstClr val="black"/>
                </a:solidFill>
                <a:latin typeface="Arial"/>
                <a:cs typeface="Arial"/>
              </a:rPr>
              <a:t>(</a:t>
            </a:r>
            <a:r>
              <a:rPr lang="pt-BR" sz="2000" b="1" dirty="0">
                <a:solidFill>
                  <a:prstClr val="black"/>
                </a:solidFill>
                <a:latin typeface="Arial"/>
                <a:cs typeface="Arial"/>
              </a:rPr>
              <a:t>F</a:t>
            </a:r>
            <a:r>
              <a:rPr sz="2000" b="1" dirty="0">
                <a:solidFill>
                  <a:prstClr val="black"/>
                </a:solidFill>
                <a:latin typeface="Arial"/>
                <a:cs typeface="Arial"/>
              </a:rPr>
              <a:t>4_</a:t>
            </a:r>
            <a:r>
              <a:rPr lang="pt-BR" sz="2000" b="1" dirty="0">
                <a:solidFill>
                  <a:prstClr val="black"/>
                </a:solidFill>
                <a:latin typeface="Arial"/>
                <a:cs typeface="Arial"/>
              </a:rPr>
              <a:t>USART</a:t>
            </a:r>
            <a:r>
              <a:rPr sz="2000" b="1" dirty="0">
                <a:solidFill>
                  <a:prstClr val="black"/>
                </a:solidFill>
                <a:latin typeface="Arial"/>
                <a:cs typeface="Arial"/>
              </a:rPr>
              <a:t>.</a:t>
            </a:r>
            <a:r>
              <a:rPr sz="2000" b="1" spc="-11" dirty="0" err="1">
                <a:solidFill>
                  <a:prstClr val="black"/>
                </a:solidFill>
                <a:latin typeface="Arial"/>
                <a:cs typeface="Arial"/>
              </a:rPr>
              <a:t>i</a:t>
            </a:r>
            <a:r>
              <a:rPr sz="2000" b="1" dirty="0" err="1">
                <a:solidFill>
                  <a:prstClr val="black"/>
                </a:solidFill>
                <a:latin typeface="Arial"/>
                <a:cs typeface="Arial"/>
              </a:rPr>
              <a:t>o</a:t>
            </a:r>
            <a:r>
              <a:rPr sz="2000" b="1" spc="11" dirty="0" err="1">
                <a:solidFill>
                  <a:prstClr val="black"/>
                </a:solidFill>
                <a:latin typeface="Arial"/>
                <a:cs typeface="Arial"/>
              </a:rPr>
              <a:t>c</a:t>
            </a:r>
            <a:r>
              <a:rPr sz="2000" dirty="0">
                <a:solidFill>
                  <a:prstClr val="black"/>
                </a:solidFill>
                <a:latin typeface="Arial"/>
                <a:cs typeface="Arial"/>
              </a:rPr>
              <a:t>)</a:t>
            </a:r>
          </a:p>
          <a:p>
            <a:pPr marL="248940" marR="106054" indent="-236239">
              <a:spcBef>
                <a:spcPts val="1405"/>
              </a:spcBef>
              <a:buClr>
                <a:srgbClr val="39A8DC"/>
              </a:buClr>
              <a:buFont typeface="Arial"/>
              <a:buChar char="•"/>
              <a:tabLst>
                <a:tab pos="248940" algn="l"/>
              </a:tabLst>
            </a:pPr>
            <a:r>
              <a:rPr sz="2000" dirty="0">
                <a:solidFill>
                  <a:prstClr val="black"/>
                </a:solidFill>
                <a:latin typeface="Arial"/>
                <a:cs typeface="Arial"/>
              </a:rPr>
              <a:t>Enable</a:t>
            </a:r>
            <a:r>
              <a:rPr sz="2000" spc="51" dirty="0">
                <a:solidFill>
                  <a:prstClr val="black"/>
                </a:solidFill>
                <a:latin typeface="Times New Roman"/>
                <a:cs typeface="Times New Roman"/>
              </a:rPr>
              <a:t> </a:t>
            </a:r>
            <a:r>
              <a:rPr sz="2000" dirty="0">
                <a:solidFill>
                  <a:prstClr val="black"/>
                </a:solidFill>
                <a:latin typeface="Arial"/>
                <a:cs typeface="Arial"/>
              </a:rPr>
              <a:t>SWO</a:t>
            </a:r>
            <a:r>
              <a:rPr sz="2000" spc="25" dirty="0">
                <a:solidFill>
                  <a:prstClr val="black"/>
                </a:solidFill>
                <a:latin typeface="Times New Roman"/>
                <a:cs typeface="Times New Roman"/>
              </a:rPr>
              <a:t> </a:t>
            </a:r>
            <a:r>
              <a:rPr sz="2000" spc="-5" dirty="0">
                <a:solidFill>
                  <a:prstClr val="black"/>
                </a:solidFill>
                <a:latin typeface="Arial"/>
                <a:cs typeface="Arial"/>
              </a:rPr>
              <a:t>lin</a:t>
            </a:r>
            <a:r>
              <a:rPr sz="2000" dirty="0">
                <a:solidFill>
                  <a:prstClr val="black"/>
                </a:solidFill>
                <a:latin typeface="Arial"/>
                <a:cs typeface="Arial"/>
              </a:rPr>
              <a:t>e</a:t>
            </a:r>
            <a:r>
              <a:rPr sz="2000" spc="60" dirty="0">
                <a:solidFill>
                  <a:prstClr val="black"/>
                </a:solidFill>
                <a:latin typeface="Times New Roman"/>
                <a:cs typeface="Times New Roman"/>
              </a:rPr>
              <a:t> </a:t>
            </a:r>
            <a:r>
              <a:rPr sz="2000" spc="-5" dirty="0">
                <a:solidFill>
                  <a:prstClr val="black"/>
                </a:solidFill>
                <a:latin typeface="Arial"/>
                <a:cs typeface="Arial"/>
              </a:rPr>
              <a:t>wit</a:t>
            </a:r>
            <a:r>
              <a:rPr sz="2000" dirty="0">
                <a:solidFill>
                  <a:prstClr val="black"/>
                </a:solidFill>
                <a:latin typeface="Arial"/>
                <a:cs typeface="Arial"/>
              </a:rPr>
              <a:t>h</a:t>
            </a:r>
            <a:r>
              <a:rPr sz="2000" spc="40" dirty="0">
                <a:solidFill>
                  <a:prstClr val="black"/>
                </a:solidFill>
                <a:latin typeface="Times New Roman"/>
                <a:cs typeface="Times New Roman"/>
              </a:rPr>
              <a:t> </a:t>
            </a:r>
            <a:r>
              <a:rPr sz="2000" spc="-5" dirty="0">
                <a:solidFill>
                  <a:prstClr val="black"/>
                </a:solidFill>
                <a:latin typeface="Arial"/>
                <a:cs typeface="Arial"/>
              </a:rPr>
              <a:t>deb</a:t>
            </a:r>
            <a:r>
              <a:rPr sz="2000" spc="5" dirty="0">
                <a:solidFill>
                  <a:prstClr val="black"/>
                </a:solidFill>
                <a:latin typeface="Arial"/>
                <a:cs typeface="Arial"/>
              </a:rPr>
              <a:t>u</a:t>
            </a:r>
            <a:r>
              <a:rPr sz="2000" dirty="0">
                <a:solidFill>
                  <a:prstClr val="black"/>
                </a:solidFill>
                <a:latin typeface="Arial"/>
                <a:cs typeface="Arial"/>
              </a:rPr>
              <a:t>g</a:t>
            </a:r>
            <a:r>
              <a:rPr sz="2000" spc="40" dirty="0">
                <a:solidFill>
                  <a:prstClr val="black"/>
                </a:solidFill>
                <a:latin typeface="Times New Roman"/>
                <a:cs typeface="Times New Roman"/>
              </a:rPr>
              <a:t> </a:t>
            </a:r>
            <a:r>
              <a:rPr sz="2000" spc="-5" dirty="0">
                <a:solidFill>
                  <a:prstClr val="black"/>
                </a:solidFill>
                <a:latin typeface="Arial"/>
                <a:cs typeface="Arial"/>
              </a:rPr>
              <a:t>interface</a:t>
            </a:r>
            <a:r>
              <a:rPr sz="2000" spc="-5" dirty="0">
                <a:solidFill>
                  <a:prstClr val="black"/>
                </a:solidFill>
                <a:latin typeface="Times New Roman"/>
                <a:cs typeface="Times New Roman"/>
              </a:rPr>
              <a:t> </a:t>
            </a:r>
            <a:r>
              <a:rPr sz="2000" dirty="0">
                <a:solidFill>
                  <a:prstClr val="black"/>
                </a:solidFill>
                <a:latin typeface="Arial"/>
                <a:cs typeface="Arial"/>
              </a:rPr>
              <a:t>(PB3</a:t>
            </a:r>
            <a:r>
              <a:rPr sz="2000" spc="45" dirty="0">
                <a:solidFill>
                  <a:prstClr val="black"/>
                </a:solidFill>
                <a:latin typeface="Times New Roman"/>
                <a:cs typeface="Times New Roman"/>
              </a:rPr>
              <a:t> </a:t>
            </a:r>
            <a:r>
              <a:rPr sz="2000" spc="-5" dirty="0">
                <a:solidFill>
                  <a:prstClr val="black"/>
                </a:solidFill>
                <a:latin typeface="Arial"/>
                <a:cs typeface="Arial"/>
              </a:rPr>
              <a:t>pin)</a:t>
            </a:r>
            <a:endParaRPr sz="2000" dirty="0">
              <a:solidFill>
                <a:prstClr val="black"/>
              </a:solidFill>
              <a:latin typeface="Arial"/>
              <a:cs typeface="Arial"/>
            </a:endParaRPr>
          </a:p>
          <a:p>
            <a:pPr marL="248940" marR="93988" indent="-236239">
              <a:spcBef>
                <a:spcPts val="1395"/>
              </a:spcBef>
              <a:buClr>
                <a:srgbClr val="39A8DC"/>
              </a:buClr>
              <a:buFont typeface="Arial"/>
              <a:buChar char="•"/>
              <a:tabLst>
                <a:tab pos="248940" algn="l"/>
              </a:tabLst>
            </a:pPr>
            <a:r>
              <a:rPr sz="2000" dirty="0">
                <a:solidFill>
                  <a:prstClr val="black"/>
                </a:solidFill>
                <a:latin typeface="Arial"/>
                <a:cs typeface="Arial"/>
              </a:rPr>
              <a:t>Enable</a:t>
            </a:r>
            <a:r>
              <a:rPr sz="2000" spc="55" dirty="0">
                <a:solidFill>
                  <a:prstClr val="black"/>
                </a:solidFill>
                <a:latin typeface="Times New Roman"/>
                <a:cs typeface="Times New Roman"/>
              </a:rPr>
              <a:t> </a:t>
            </a:r>
            <a:r>
              <a:rPr sz="2000" spc="-5" dirty="0">
                <a:solidFill>
                  <a:prstClr val="black"/>
                </a:solidFill>
                <a:latin typeface="Arial"/>
                <a:cs typeface="Arial"/>
              </a:rPr>
              <a:t>US</a:t>
            </a:r>
            <a:r>
              <a:rPr sz="2000" spc="-11" dirty="0">
                <a:solidFill>
                  <a:prstClr val="black"/>
                </a:solidFill>
                <a:latin typeface="Arial"/>
                <a:cs typeface="Arial"/>
              </a:rPr>
              <a:t>A</a:t>
            </a:r>
            <a:r>
              <a:rPr sz="2000" spc="-35" dirty="0">
                <a:solidFill>
                  <a:prstClr val="black"/>
                </a:solidFill>
                <a:latin typeface="Arial"/>
                <a:cs typeface="Arial"/>
              </a:rPr>
              <a:t>R</a:t>
            </a:r>
            <a:r>
              <a:rPr sz="2000" dirty="0">
                <a:solidFill>
                  <a:prstClr val="black"/>
                </a:solidFill>
                <a:latin typeface="Arial"/>
                <a:cs typeface="Arial"/>
              </a:rPr>
              <a:t>T2</a:t>
            </a:r>
            <a:r>
              <a:rPr sz="2000" spc="5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45" dirty="0">
                <a:solidFill>
                  <a:prstClr val="black"/>
                </a:solidFill>
                <a:latin typeface="Times New Roman"/>
                <a:cs typeface="Times New Roman"/>
              </a:rPr>
              <a:t> </a:t>
            </a:r>
            <a:r>
              <a:rPr sz="2000" spc="-5" dirty="0">
                <a:solidFill>
                  <a:prstClr val="black"/>
                </a:solidFill>
                <a:latin typeface="Arial"/>
                <a:cs typeface="Arial"/>
              </a:rPr>
              <a:t>a</a:t>
            </a:r>
            <a:r>
              <a:rPr sz="2000" spc="5" dirty="0">
                <a:solidFill>
                  <a:prstClr val="black"/>
                </a:solidFill>
                <a:latin typeface="Arial"/>
                <a:cs typeface="Arial"/>
              </a:rPr>
              <a:t>s</a:t>
            </a:r>
            <a:r>
              <a:rPr sz="2000" dirty="0">
                <a:solidFill>
                  <a:prstClr val="black"/>
                </a:solidFill>
                <a:latin typeface="Arial"/>
                <a:cs typeface="Arial"/>
              </a:rPr>
              <a:t>ynch</a:t>
            </a:r>
            <a:r>
              <a:rPr sz="2000" spc="5" dirty="0">
                <a:solidFill>
                  <a:prstClr val="black"/>
                </a:solidFill>
                <a:latin typeface="Arial"/>
                <a:cs typeface="Arial"/>
              </a:rPr>
              <a:t>r</a:t>
            </a:r>
            <a:r>
              <a:rPr sz="2000" spc="-5" dirty="0">
                <a:solidFill>
                  <a:prstClr val="black"/>
                </a:solidFill>
                <a:latin typeface="Arial"/>
                <a:cs typeface="Arial"/>
              </a:rPr>
              <a:t>on</a:t>
            </a:r>
            <a:r>
              <a:rPr sz="2000" spc="-11" dirty="0">
                <a:solidFill>
                  <a:prstClr val="black"/>
                </a:solidFill>
                <a:latin typeface="Arial"/>
                <a:cs typeface="Arial"/>
              </a:rPr>
              <a:t>o</a:t>
            </a:r>
            <a:r>
              <a:rPr sz="2000" spc="-5" dirty="0">
                <a:solidFill>
                  <a:prstClr val="black"/>
                </a:solidFill>
                <a:latin typeface="Arial"/>
                <a:cs typeface="Arial"/>
              </a:rPr>
              <a:t>us</a:t>
            </a:r>
            <a:r>
              <a:rPr sz="2000" spc="-5" dirty="0">
                <a:solidFill>
                  <a:prstClr val="black"/>
                </a:solidFill>
                <a:latin typeface="Times New Roman"/>
                <a:cs typeface="Times New Roman"/>
              </a:rPr>
              <a:t> </a:t>
            </a:r>
            <a:r>
              <a:rPr sz="2000" dirty="0">
                <a:solidFill>
                  <a:prstClr val="black"/>
                </a:solidFill>
                <a:latin typeface="Arial"/>
                <a:cs typeface="Arial"/>
              </a:rPr>
              <a:t>mode:</a:t>
            </a:r>
            <a:r>
              <a:rPr sz="2000" spc="25" dirty="0">
                <a:solidFill>
                  <a:prstClr val="black"/>
                </a:solidFill>
                <a:latin typeface="Times New Roman"/>
                <a:cs typeface="Times New Roman"/>
              </a:rPr>
              <a:t> </a:t>
            </a:r>
            <a:r>
              <a:rPr sz="2000" spc="-145" dirty="0">
                <a:solidFill>
                  <a:prstClr val="black"/>
                </a:solidFill>
                <a:latin typeface="Arial"/>
                <a:cs typeface="Arial"/>
              </a:rPr>
              <a:t>1</a:t>
            </a:r>
            <a:r>
              <a:rPr sz="2000" spc="-5" dirty="0">
                <a:solidFill>
                  <a:prstClr val="black"/>
                </a:solidFill>
                <a:latin typeface="Arial"/>
                <a:cs typeface="Arial"/>
              </a:rPr>
              <a:t>152</a:t>
            </a:r>
            <a:r>
              <a:rPr sz="2000" spc="5" dirty="0">
                <a:solidFill>
                  <a:prstClr val="black"/>
                </a:solidFill>
                <a:latin typeface="Arial"/>
                <a:cs typeface="Arial"/>
              </a:rPr>
              <a:t>0</a:t>
            </a:r>
            <a:r>
              <a:rPr sz="2000" spc="-5" dirty="0">
                <a:solidFill>
                  <a:prstClr val="black"/>
                </a:solidFill>
                <a:latin typeface="Arial"/>
                <a:cs typeface="Arial"/>
              </a:rPr>
              <a:t>0bp</a:t>
            </a:r>
            <a:r>
              <a:rPr sz="2000" spc="11" dirty="0">
                <a:solidFill>
                  <a:prstClr val="black"/>
                </a:solidFill>
                <a:latin typeface="Arial"/>
                <a:cs typeface="Arial"/>
              </a:rPr>
              <a:t>s</a:t>
            </a:r>
            <a:r>
              <a:rPr sz="2000" dirty="0">
                <a:solidFill>
                  <a:prstClr val="black"/>
                </a:solidFill>
                <a:latin typeface="Arial"/>
                <a:cs typeface="Arial"/>
              </a:rPr>
              <a:t>,</a:t>
            </a:r>
            <a:r>
              <a:rPr sz="2000" spc="11" dirty="0">
                <a:solidFill>
                  <a:prstClr val="black"/>
                </a:solidFill>
                <a:latin typeface="Times New Roman"/>
                <a:cs typeface="Times New Roman"/>
              </a:rPr>
              <a:t> </a:t>
            </a:r>
            <a:r>
              <a:rPr sz="2000" spc="-5" dirty="0">
                <a:solidFill>
                  <a:prstClr val="black"/>
                </a:solidFill>
                <a:latin typeface="Arial"/>
                <a:cs typeface="Arial"/>
              </a:rPr>
              <a:t>8bi</a:t>
            </a:r>
            <a:r>
              <a:rPr sz="2000" dirty="0">
                <a:solidFill>
                  <a:prstClr val="black"/>
                </a:solidFill>
                <a:latin typeface="Arial"/>
                <a:cs typeface="Arial"/>
              </a:rPr>
              <a:t>t</a:t>
            </a:r>
            <a:r>
              <a:rPr sz="2000" spc="35" dirty="0">
                <a:solidFill>
                  <a:prstClr val="black"/>
                </a:solidFill>
                <a:latin typeface="Times New Roman"/>
                <a:cs typeface="Times New Roman"/>
              </a:rPr>
              <a:t> </a:t>
            </a:r>
            <a:r>
              <a:rPr sz="2000" spc="-5" dirty="0">
                <a:solidFill>
                  <a:prstClr val="black"/>
                </a:solidFill>
                <a:latin typeface="Arial"/>
                <a:cs typeface="Arial"/>
              </a:rPr>
              <a:t>data</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Arial"/>
                <a:cs typeface="Arial"/>
              </a:rPr>
              <a:t>n</a:t>
            </a:r>
            <a:r>
              <a:rPr sz="2000" dirty="0">
                <a:solidFill>
                  <a:prstClr val="black"/>
                </a:solidFill>
                <a:latin typeface="Arial"/>
                <a:cs typeface="Arial"/>
              </a:rPr>
              <a:t>o</a:t>
            </a:r>
            <a:r>
              <a:rPr sz="2000" spc="40" dirty="0">
                <a:solidFill>
                  <a:prstClr val="black"/>
                </a:solidFill>
                <a:latin typeface="Times New Roman"/>
                <a:cs typeface="Times New Roman"/>
              </a:rPr>
              <a:t> </a:t>
            </a:r>
            <a:r>
              <a:rPr sz="2000" spc="-5" dirty="0">
                <a:solidFill>
                  <a:prstClr val="black"/>
                </a:solidFill>
                <a:latin typeface="Arial"/>
                <a:cs typeface="Arial"/>
              </a:rPr>
              <a:t>pa</a:t>
            </a:r>
            <a:r>
              <a:rPr sz="2000" spc="5" dirty="0">
                <a:solidFill>
                  <a:prstClr val="black"/>
                </a:solidFill>
                <a:latin typeface="Arial"/>
                <a:cs typeface="Arial"/>
              </a:rPr>
              <a:t>r</a:t>
            </a:r>
            <a:r>
              <a:rPr sz="2000" spc="-5" dirty="0">
                <a:solidFill>
                  <a:prstClr val="black"/>
                </a:solidFill>
                <a:latin typeface="Arial"/>
                <a:cs typeface="Arial"/>
              </a:rPr>
              <a:t>it</a:t>
            </a:r>
            <a:r>
              <a:rPr sz="2000" spc="-160" dirty="0">
                <a:solidFill>
                  <a:prstClr val="black"/>
                </a:solidFill>
                <a:latin typeface="Arial"/>
                <a:cs typeface="Arial"/>
              </a:rPr>
              <a:t>y</a:t>
            </a:r>
            <a:r>
              <a:rPr sz="2000" dirty="0">
                <a:solidFill>
                  <a:prstClr val="black"/>
                </a:solidFill>
                <a:latin typeface="Arial"/>
                <a:cs typeface="Arial"/>
              </a:rPr>
              <a:t>,</a:t>
            </a:r>
            <a:r>
              <a:rPr sz="2000" dirty="0">
                <a:solidFill>
                  <a:prstClr val="black"/>
                </a:solidFill>
                <a:latin typeface="Times New Roman"/>
                <a:cs typeface="Times New Roman"/>
              </a:rPr>
              <a:t> </a:t>
            </a:r>
            <a:r>
              <a:rPr sz="2000" spc="-5" dirty="0">
                <a:solidFill>
                  <a:prstClr val="black"/>
                </a:solidFill>
                <a:latin typeface="Arial"/>
                <a:cs typeface="Arial"/>
              </a:rPr>
              <a:t>1bi</a:t>
            </a:r>
            <a:r>
              <a:rPr sz="2000" dirty="0">
                <a:solidFill>
                  <a:prstClr val="black"/>
                </a:solidFill>
                <a:latin typeface="Arial"/>
                <a:cs typeface="Arial"/>
              </a:rPr>
              <a:t>t</a:t>
            </a:r>
            <a:r>
              <a:rPr sz="2000" spc="51" dirty="0">
                <a:solidFill>
                  <a:prstClr val="black"/>
                </a:solidFill>
                <a:latin typeface="Times New Roman"/>
                <a:cs typeface="Times New Roman"/>
              </a:rPr>
              <a:t> </a:t>
            </a:r>
            <a:r>
              <a:rPr sz="2000" dirty="0">
                <a:solidFill>
                  <a:prstClr val="black"/>
                </a:solidFill>
                <a:latin typeface="Arial"/>
                <a:cs typeface="Arial"/>
              </a:rPr>
              <a:t>stop</a:t>
            </a:r>
          </a:p>
          <a:p>
            <a:pPr marL="248940" indent="-236239">
              <a:spcBef>
                <a:spcPts val="1405"/>
              </a:spcBef>
              <a:buClr>
                <a:srgbClr val="39A8DC"/>
              </a:buClr>
              <a:buFont typeface="Arial"/>
              <a:buChar char="•"/>
              <a:tabLst>
                <a:tab pos="248940" algn="l"/>
              </a:tabLst>
            </a:pPr>
            <a:r>
              <a:rPr sz="2000" dirty="0">
                <a:solidFill>
                  <a:prstClr val="black"/>
                </a:solidFill>
                <a:latin typeface="Arial"/>
                <a:cs typeface="Arial"/>
              </a:rPr>
              <a:t>Modi</a:t>
            </a:r>
            <a:r>
              <a:rPr sz="2000" spc="-15" dirty="0">
                <a:solidFill>
                  <a:prstClr val="black"/>
                </a:solidFill>
                <a:latin typeface="Arial"/>
                <a:cs typeface="Arial"/>
              </a:rPr>
              <a:t>f</a:t>
            </a:r>
            <a:r>
              <a:rPr sz="2000" dirty="0">
                <a:solidFill>
                  <a:prstClr val="black"/>
                </a:solidFill>
                <a:latin typeface="Arial"/>
                <a:cs typeface="Arial"/>
              </a:rPr>
              <a:t>y</a:t>
            </a:r>
            <a:r>
              <a:rPr sz="2000" spc="35" dirty="0">
                <a:solidFill>
                  <a:prstClr val="black"/>
                </a:solidFill>
                <a:latin typeface="Times New Roman"/>
                <a:cs typeface="Times New Roman"/>
              </a:rPr>
              <a:t> </a:t>
            </a:r>
            <a:r>
              <a:rPr sz="2000" spc="-5" dirty="0">
                <a:solidFill>
                  <a:prstClr val="black"/>
                </a:solidFill>
                <a:latin typeface="Arial"/>
                <a:cs typeface="Arial"/>
              </a:rPr>
              <a:t>print</a:t>
            </a:r>
            <a:r>
              <a:rPr sz="2000" spc="-11" dirty="0">
                <a:solidFill>
                  <a:prstClr val="black"/>
                </a:solidFill>
                <a:latin typeface="Arial"/>
                <a:cs typeface="Arial"/>
              </a:rPr>
              <a:t>f</a:t>
            </a:r>
            <a:r>
              <a:rPr sz="2000" dirty="0">
                <a:solidFill>
                  <a:prstClr val="black"/>
                </a:solidFill>
                <a:latin typeface="Arial"/>
                <a:cs typeface="Arial"/>
              </a:rPr>
              <a:t>()</a:t>
            </a:r>
            <a:r>
              <a:rPr sz="2000" spc="31" dirty="0">
                <a:solidFill>
                  <a:prstClr val="black"/>
                </a:solidFill>
                <a:latin typeface="Times New Roman"/>
                <a:cs typeface="Times New Roman"/>
              </a:rPr>
              <a:t> </a:t>
            </a:r>
            <a:r>
              <a:rPr sz="2000" dirty="0">
                <a:solidFill>
                  <a:prstClr val="black"/>
                </a:solidFill>
                <a:latin typeface="Arial"/>
                <a:cs typeface="Arial"/>
              </a:rPr>
              <a:t>to</a:t>
            </a:r>
            <a:r>
              <a:rPr sz="2000" spc="31" dirty="0">
                <a:solidFill>
                  <a:prstClr val="black"/>
                </a:solidFill>
                <a:latin typeface="Times New Roman"/>
                <a:cs typeface="Times New Roman"/>
              </a:rPr>
              <a:t> </a:t>
            </a:r>
            <a:r>
              <a:rPr sz="2000" spc="-5" dirty="0">
                <a:solidFill>
                  <a:prstClr val="black"/>
                </a:solidFill>
                <a:latin typeface="Arial"/>
                <a:cs typeface="Arial"/>
              </a:rPr>
              <a:t>us</a:t>
            </a:r>
            <a:r>
              <a:rPr sz="2000" dirty="0">
                <a:solidFill>
                  <a:prstClr val="black"/>
                </a:solidFill>
                <a:latin typeface="Arial"/>
                <a:cs typeface="Arial"/>
              </a:rPr>
              <a:t>e</a:t>
            </a:r>
            <a:r>
              <a:rPr sz="2000" spc="35" dirty="0">
                <a:solidFill>
                  <a:prstClr val="black"/>
                </a:solidFill>
                <a:latin typeface="Times New Roman"/>
                <a:cs typeface="Times New Roman"/>
              </a:rPr>
              <a:t> </a:t>
            </a:r>
            <a:r>
              <a:rPr sz="2000" spc="-11" dirty="0">
                <a:solidFill>
                  <a:prstClr val="black"/>
                </a:solidFill>
                <a:latin typeface="Arial"/>
                <a:cs typeface="Arial"/>
              </a:rPr>
              <a:t>S</a:t>
            </a:r>
            <a:r>
              <a:rPr sz="2000" dirty="0">
                <a:solidFill>
                  <a:prstClr val="black"/>
                </a:solidFill>
                <a:latin typeface="Arial"/>
                <a:cs typeface="Arial"/>
              </a:rPr>
              <a:t>WO</a:t>
            </a:r>
            <a:r>
              <a:rPr sz="2000" spc="40" dirty="0">
                <a:solidFill>
                  <a:prstClr val="black"/>
                </a:solidFill>
                <a:latin typeface="Times New Roman"/>
                <a:cs typeface="Times New Roman"/>
              </a:rPr>
              <a:t> </a:t>
            </a:r>
            <a:r>
              <a:rPr sz="2000" b="1" spc="-5" dirty="0">
                <a:solidFill>
                  <a:srgbClr val="FF0000"/>
                </a:solidFill>
                <a:latin typeface="Arial"/>
                <a:cs typeface="Arial"/>
              </a:rPr>
              <a:t>o</a:t>
            </a:r>
            <a:r>
              <a:rPr sz="2000" b="1" dirty="0">
                <a:solidFill>
                  <a:srgbClr val="FF0000"/>
                </a:solidFill>
                <a:latin typeface="Arial"/>
                <a:cs typeface="Arial"/>
              </a:rPr>
              <a:t>r</a:t>
            </a:r>
            <a:r>
              <a:rPr sz="2000" b="1" spc="51" dirty="0">
                <a:solidFill>
                  <a:srgbClr val="FF0000"/>
                </a:solidFill>
                <a:latin typeface="Times New Roman"/>
                <a:cs typeface="Times New Roman"/>
              </a:rPr>
              <a:t> </a:t>
            </a:r>
            <a:r>
              <a:rPr sz="2000" spc="-5" dirty="0">
                <a:solidFill>
                  <a:prstClr val="black"/>
                </a:solidFill>
                <a:latin typeface="Arial"/>
                <a:cs typeface="Arial"/>
              </a:rPr>
              <a:t>US</a:t>
            </a:r>
            <a:r>
              <a:rPr sz="2000" spc="-11" dirty="0">
                <a:solidFill>
                  <a:prstClr val="black"/>
                </a:solidFill>
                <a:latin typeface="Arial"/>
                <a:cs typeface="Arial"/>
              </a:rPr>
              <a:t>A</a:t>
            </a:r>
            <a:r>
              <a:rPr sz="2000" spc="-35" dirty="0">
                <a:solidFill>
                  <a:prstClr val="black"/>
                </a:solidFill>
                <a:latin typeface="Arial"/>
                <a:cs typeface="Arial"/>
              </a:rPr>
              <a:t>R</a:t>
            </a:r>
            <a:r>
              <a:rPr sz="2000" dirty="0">
                <a:solidFill>
                  <a:prstClr val="black"/>
                </a:solidFill>
                <a:latin typeface="Arial"/>
                <a:cs typeface="Arial"/>
              </a:rPr>
              <a:t>T2</a:t>
            </a:r>
          </a:p>
          <a:p>
            <a:pPr marL="248940"/>
            <a:r>
              <a:rPr sz="2000" spc="-5" dirty="0">
                <a:solidFill>
                  <a:prstClr val="black"/>
                </a:solidFill>
                <a:latin typeface="Arial"/>
                <a:cs typeface="Arial"/>
              </a:rPr>
              <a:t>a</a:t>
            </a:r>
            <a:r>
              <a:rPr sz="2000" dirty="0">
                <a:solidFill>
                  <a:prstClr val="black"/>
                </a:solidFill>
                <a:latin typeface="Arial"/>
                <a:cs typeface="Arial"/>
              </a:rPr>
              <a:t>s</a:t>
            </a:r>
            <a:r>
              <a:rPr sz="2000" spc="45" dirty="0">
                <a:solidFill>
                  <a:prstClr val="black"/>
                </a:solidFill>
                <a:latin typeface="Times New Roman"/>
                <a:cs typeface="Times New Roman"/>
              </a:rPr>
              <a:t> </a:t>
            </a:r>
            <a:r>
              <a:rPr sz="2000" spc="-5" dirty="0">
                <a:solidFill>
                  <a:prstClr val="black"/>
                </a:solidFill>
                <a:latin typeface="Arial"/>
                <a:cs typeface="Arial"/>
              </a:rPr>
              <a:t>a</a:t>
            </a:r>
            <a:r>
              <a:rPr sz="2000" dirty="0">
                <a:solidFill>
                  <a:prstClr val="black"/>
                </a:solidFill>
                <a:latin typeface="Arial"/>
                <a:cs typeface="Arial"/>
              </a:rPr>
              <a:t>n</a:t>
            </a:r>
            <a:r>
              <a:rPr sz="2000" spc="40" dirty="0">
                <a:solidFill>
                  <a:prstClr val="black"/>
                </a:solidFill>
                <a:latin typeface="Times New Roman"/>
                <a:cs typeface="Times New Roman"/>
              </a:rPr>
              <a:t> </a:t>
            </a:r>
            <a:r>
              <a:rPr sz="2000" spc="-5" dirty="0">
                <a:solidFill>
                  <a:prstClr val="black"/>
                </a:solidFill>
                <a:latin typeface="Arial"/>
                <a:cs typeface="Arial"/>
              </a:rPr>
              <a:t>outpu</a:t>
            </a:r>
            <a:r>
              <a:rPr sz="2000" dirty="0">
                <a:solidFill>
                  <a:prstClr val="black"/>
                </a:solidFill>
                <a:latin typeface="Arial"/>
                <a:cs typeface="Arial"/>
              </a:rPr>
              <a:t>t</a:t>
            </a:r>
            <a:r>
              <a:rPr sz="2000" spc="31"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h</a:t>
            </a:r>
            <a:r>
              <a:rPr sz="2000" spc="-5" dirty="0">
                <a:solidFill>
                  <a:prstClr val="black"/>
                </a:solidFill>
                <a:latin typeface="Arial"/>
                <a:cs typeface="Arial"/>
              </a:rPr>
              <a:t>ann</a:t>
            </a:r>
            <a:r>
              <a:rPr sz="2000" spc="5" dirty="0">
                <a:solidFill>
                  <a:prstClr val="black"/>
                </a:solidFill>
                <a:latin typeface="Arial"/>
                <a:cs typeface="Arial"/>
              </a:rPr>
              <a:t>e</a:t>
            </a:r>
            <a:r>
              <a:rPr sz="2000" spc="-5" dirty="0">
                <a:solidFill>
                  <a:prstClr val="black"/>
                </a:solidFill>
                <a:latin typeface="Arial"/>
                <a:cs typeface="Arial"/>
              </a:rPr>
              <a:t>ls</a:t>
            </a:r>
            <a:endParaRPr sz="2000" dirty="0">
              <a:solidFill>
                <a:prstClr val="black"/>
              </a:solidFill>
              <a:latin typeface="Arial"/>
              <a:cs typeface="Arial"/>
            </a:endParaRPr>
          </a:p>
          <a:p>
            <a:pPr marL="248940" marR="790641" indent="-236239">
              <a:spcBef>
                <a:spcPts val="1405"/>
              </a:spcBef>
              <a:buClr>
                <a:srgbClr val="39A8DC"/>
              </a:buClr>
              <a:buFont typeface="Arial"/>
              <a:buChar char="•"/>
              <a:tabLst>
                <a:tab pos="248940"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a:t>
            </a:r>
            <a:r>
              <a:rPr sz="2000" dirty="0">
                <a:solidFill>
                  <a:prstClr val="black"/>
                </a:solidFill>
                <a:latin typeface="Arial"/>
                <a:cs typeface="Arial"/>
              </a:rPr>
              <a:t>e</a:t>
            </a:r>
            <a:r>
              <a:rPr sz="2000" spc="35"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r</a:t>
            </a:r>
            <a:r>
              <a:rPr sz="2000" spc="31" dirty="0">
                <a:solidFill>
                  <a:prstClr val="black"/>
                </a:solidFill>
                <a:latin typeface="Times New Roman"/>
                <a:cs typeface="Times New Roman"/>
              </a:rPr>
              <a:t> </a:t>
            </a:r>
            <a:r>
              <a:rPr sz="2000" spc="-5" dirty="0">
                <a:solidFill>
                  <a:prstClr val="black"/>
                </a:solidFill>
                <a:latin typeface="Arial"/>
                <a:cs typeface="Arial"/>
              </a:rPr>
              <a:t>butto</a:t>
            </a:r>
            <a:r>
              <a:rPr sz="2000" dirty="0">
                <a:solidFill>
                  <a:prstClr val="black"/>
                </a:solidFill>
                <a:latin typeface="Arial"/>
                <a:cs typeface="Arial"/>
              </a:rPr>
              <a:t>n</a:t>
            </a:r>
            <a:r>
              <a:rPr sz="2000" spc="31" dirty="0">
                <a:solidFill>
                  <a:prstClr val="black"/>
                </a:solidFill>
                <a:latin typeface="Times New Roman"/>
                <a:cs typeface="Times New Roman"/>
              </a:rPr>
              <a:t> </a:t>
            </a:r>
            <a:r>
              <a:rPr sz="2000" dirty="0">
                <a:solidFill>
                  <a:prstClr val="black"/>
                </a:solidFill>
                <a:latin typeface="Arial"/>
                <a:cs typeface="Arial"/>
              </a:rPr>
              <a:t>(PC1</a:t>
            </a:r>
            <a:r>
              <a:rPr sz="2000" spc="-5" dirty="0">
                <a:solidFill>
                  <a:prstClr val="black"/>
                </a:solidFill>
                <a:latin typeface="Arial"/>
                <a:cs typeface="Arial"/>
              </a:rPr>
              <a:t>3</a:t>
            </a:r>
            <a:r>
              <a:rPr sz="2000" dirty="0">
                <a:solidFill>
                  <a:prstClr val="black"/>
                </a:solidFill>
                <a:latin typeface="Arial"/>
                <a:cs typeface="Arial"/>
              </a:rPr>
              <a:t>)</a:t>
            </a:r>
            <a:r>
              <a:rPr sz="2000" spc="31" dirty="0">
                <a:solidFill>
                  <a:prstClr val="black"/>
                </a:solidFill>
                <a:latin typeface="Times New Roman"/>
                <a:cs typeface="Times New Roman"/>
              </a:rPr>
              <a:t> </a:t>
            </a:r>
            <a:r>
              <a:rPr sz="2000" dirty="0">
                <a:solidFill>
                  <a:prstClr val="black"/>
                </a:solidFill>
                <a:latin typeface="Arial"/>
                <a:cs typeface="Arial"/>
              </a:rPr>
              <a:t>to</a:t>
            </a:r>
            <a:r>
              <a:rPr sz="2000" dirty="0">
                <a:solidFill>
                  <a:prstClr val="black"/>
                </a:solidFill>
                <a:latin typeface="Times New Roman"/>
                <a:cs typeface="Times New Roman"/>
              </a:rPr>
              <a:t> </a:t>
            </a:r>
            <a:r>
              <a:rPr sz="2000" dirty="0">
                <a:solidFill>
                  <a:prstClr val="black"/>
                </a:solidFill>
                <a:latin typeface="Arial"/>
                <a:cs typeface="Arial"/>
              </a:rPr>
              <a:t>sta</a:t>
            </a:r>
            <a:r>
              <a:rPr sz="2000" spc="5" dirty="0">
                <a:solidFill>
                  <a:prstClr val="black"/>
                </a:solidFill>
                <a:latin typeface="Arial"/>
                <a:cs typeface="Arial"/>
              </a:rPr>
              <a:t>r</a:t>
            </a:r>
            <a:r>
              <a:rPr sz="2000" dirty="0">
                <a:solidFill>
                  <a:prstClr val="black"/>
                </a:solidFill>
                <a:latin typeface="Arial"/>
                <a:cs typeface="Arial"/>
              </a:rPr>
              <a:t>t</a:t>
            </a:r>
            <a:r>
              <a:rPr sz="2000" spc="-11" dirty="0">
                <a:solidFill>
                  <a:prstClr val="black"/>
                </a:solidFill>
                <a:latin typeface="Arial"/>
                <a:cs typeface="Arial"/>
              </a:rPr>
              <a:t>/</a:t>
            </a:r>
            <a:r>
              <a:rPr sz="2000" dirty="0">
                <a:solidFill>
                  <a:prstClr val="black"/>
                </a:solidFill>
                <a:latin typeface="Arial"/>
                <a:cs typeface="Arial"/>
              </a:rPr>
              <a:t>stop</a:t>
            </a:r>
            <a:r>
              <a:rPr sz="2000" spc="-31" dirty="0">
                <a:solidFill>
                  <a:prstClr val="black"/>
                </a:solidFill>
                <a:latin typeface="Times New Roman"/>
                <a:cs typeface="Times New Roman"/>
              </a:rPr>
              <a:t> </a:t>
            </a:r>
            <a:r>
              <a:rPr lang="pt-BR" sz="2000" spc="-75" dirty="0">
                <a:solidFill>
                  <a:prstClr val="black"/>
                </a:solidFill>
                <a:latin typeface="Arial"/>
                <a:cs typeface="Arial"/>
              </a:rPr>
              <a:t>the print</a:t>
            </a:r>
            <a:endParaRPr sz="2000" dirty="0">
              <a:solidFill>
                <a:prstClr val="black"/>
              </a:solidFill>
              <a:latin typeface="Arial"/>
              <a:cs typeface="Arial"/>
            </a:endParaRPr>
          </a:p>
          <a:p>
            <a:pPr marL="248940" indent="-236239">
              <a:spcBef>
                <a:spcPts val="1389"/>
              </a:spcBef>
              <a:buClr>
                <a:srgbClr val="39A8DC"/>
              </a:buClr>
              <a:buFont typeface="Arial"/>
              <a:buChar char="•"/>
              <a:tabLst>
                <a:tab pos="248940" algn="l"/>
              </a:tabLst>
            </a:pPr>
            <a:r>
              <a:rPr sz="2000" spc="-5" dirty="0">
                <a:solidFill>
                  <a:prstClr val="black"/>
                </a:solidFill>
                <a:latin typeface="Arial"/>
                <a:cs typeface="Arial"/>
              </a:rPr>
              <a:t>Configur</a:t>
            </a:r>
            <a:r>
              <a:rPr sz="2000" dirty="0">
                <a:solidFill>
                  <a:prstClr val="black"/>
                </a:solidFill>
                <a:latin typeface="Arial"/>
                <a:cs typeface="Arial"/>
              </a:rPr>
              <a:t>e</a:t>
            </a:r>
            <a:r>
              <a:rPr sz="2000" spc="-80" dirty="0">
                <a:solidFill>
                  <a:prstClr val="black"/>
                </a:solidFill>
                <a:latin typeface="Times New Roman"/>
                <a:cs typeface="Times New Roman"/>
              </a:rPr>
              <a:t> </a:t>
            </a:r>
            <a:r>
              <a:rPr lang="pt-BR" sz="2000" spc="-11" dirty="0">
                <a:solidFill>
                  <a:prstClr val="black"/>
                </a:solidFill>
                <a:latin typeface="Arial"/>
                <a:cs typeface="Arial"/>
              </a:rPr>
              <a:t>the </a:t>
            </a:r>
            <a:r>
              <a:rPr sz="2000" spc="-15" dirty="0">
                <a:solidFill>
                  <a:prstClr val="black"/>
                </a:solidFill>
                <a:latin typeface="Arial"/>
                <a:cs typeface="Arial"/>
              </a:rPr>
              <a:t>t</a:t>
            </a:r>
            <a:r>
              <a:rPr sz="2000" dirty="0">
                <a:solidFill>
                  <a:prstClr val="black"/>
                </a:solidFill>
                <a:latin typeface="Arial"/>
                <a:cs typeface="Arial"/>
              </a:rPr>
              <a:t>ran</a:t>
            </a:r>
            <a:r>
              <a:rPr sz="2000" spc="5" dirty="0">
                <a:solidFill>
                  <a:prstClr val="black"/>
                </a:solidFill>
                <a:latin typeface="Arial"/>
                <a:cs typeface="Arial"/>
              </a:rPr>
              <a:t>s</a:t>
            </a:r>
            <a:r>
              <a:rPr sz="2000" dirty="0">
                <a:solidFill>
                  <a:prstClr val="black"/>
                </a:solidFill>
                <a:latin typeface="Arial"/>
                <a:cs typeface="Arial"/>
              </a:rPr>
              <a:t>fer</a:t>
            </a:r>
            <a:r>
              <a:rPr sz="2000" dirty="0">
                <a:solidFill>
                  <a:prstClr val="black"/>
                </a:solidFill>
                <a:latin typeface="Times New Roman"/>
                <a:cs typeface="Times New Roman"/>
              </a:rPr>
              <a:t> </a:t>
            </a:r>
            <a:r>
              <a:rPr sz="2000" dirty="0">
                <a:solidFill>
                  <a:prstClr val="black"/>
                </a:solidFill>
                <a:latin typeface="Arial"/>
                <a:cs typeface="Arial"/>
              </a:rPr>
              <a:t>complete</a:t>
            </a:r>
          </a:p>
          <a:p>
            <a:pPr marL="248940"/>
            <a:r>
              <a:rPr sz="2000" dirty="0">
                <a:solidFill>
                  <a:prstClr val="black"/>
                </a:solidFill>
                <a:latin typeface="Arial"/>
                <a:cs typeface="Arial"/>
              </a:rPr>
              <a:t>c</a:t>
            </a:r>
            <a:r>
              <a:rPr sz="2000" spc="5" dirty="0">
                <a:solidFill>
                  <a:prstClr val="black"/>
                </a:solidFill>
                <a:latin typeface="Arial"/>
                <a:cs typeface="Arial"/>
              </a:rPr>
              <a:t>a</a:t>
            </a:r>
            <a:r>
              <a:rPr sz="2000" spc="-5" dirty="0">
                <a:solidFill>
                  <a:prstClr val="black"/>
                </a:solidFill>
                <a:latin typeface="Arial"/>
                <a:cs typeface="Arial"/>
              </a:rPr>
              <a:t>llba</a:t>
            </a:r>
            <a:r>
              <a:rPr sz="2000" spc="5" dirty="0">
                <a:solidFill>
                  <a:prstClr val="black"/>
                </a:solidFill>
                <a:latin typeface="Arial"/>
                <a:cs typeface="Arial"/>
              </a:rPr>
              <a:t>c</a:t>
            </a:r>
            <a:r>
              <a:rPr sz="2000" dirty="0">
                <a:solidFill>
                  <a:prstClr val="black"/>
                </a:solidFill>
                <a:latin typeface="Arial"/>
                <a:cs typeface="Arial"/>
              </a:rPr>
              <a:t>k</a:t>
            </a:r>
            <a:r>
              <a:rPr sz="2000" spc="3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spc="-5" dirty="0">
                <a:solidFill>
                  <a:prstClr val="black"/>
                </a:solidFill>
                <a:latin typeface="Arial"/>
                <a:cs typeface="Arial"/>
              </a:rPr>
              <a:t>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err="1">
                <a:solidFill>
                  <a:prstClr val="black"/>
                </a:solidFill>
                <a:latin typeface="Arial"/>
                <a:cs typeface="Arial"/>
              </a:rPr>
              <a:t>bu</a:t>
            </a:r>
            <a:r>
              <a:rPr sz="2000" dirty="0" err="1">
                <a:solidFill>
                  <a:prstClr val="black"/>
                </a:solidFill>
                <a:latin typeface="Arial"/>
                <a:cs typeface="Arial"/>
              </a:rPr>
              <a:t>f</a:t>
            </a:r>
            <a:r>
              <a:rPr sz="2000" dirty="0">
                <a:solidFill>
                  <a:prstClr val="black"/>
                </a:solidFill>
                <a:latin typeface="Arial"/>
                <a:cs typeface="Arial"/>
              </a:rPr>
              <a:t>[0]</a:t>
            </a:r>
            <a:r>
              <a:rPr sz="2000" spc="11" dirty="0">
                <a:solidFill>
                  <a:prstClr val="black"/>
                </a:solidFill>
                <a:latin typeface="Times New Roman"/>
                <a:cs typeface="Times New Roman"/>
              </a:rPr>
              <a:t> </a:t>
            </a:r>
            <a:r>
              <a:rPr sz="2000" spc="-5" dirty="0">
                <a:solidFill>
                  <a:prstClr val="black"/>
                </a:solidFill>
                <a:latin typeface="Arial"/>
                <a:cs typeface="Arial"/>
              </a:rPr>
              <a:t>u</a:t>
            </a:r>
            <a:r>
              <a:rPr sz="2000" spc="5" dirty="0">
                <a:solidFill>
                  <a:prstClr val="black"/>
                </a:solidFill>
                <a:latin typeface="Arial"/>
                <a:cs typeface="Arial"/>
              </a:rPr>
              <a:t>s</a:t>
            </a:r>
            <a:r>
              <a:rPr sz="2000" spc="-5" dirty="0">
                <a:solidFill>
                  <a:prstClr val="black"/>
                </a:solidFill>
                <a:latin typeface="Arial"/>
                <a:cs typeface="Arial"/>
              </a:rPr>
              <a:t>in</a:t>
            </a:r>
            <a:r>
              <a:rPr sz="2000" dirty="0">
                <a:solidFill>
                  <a:prstClr val="black"/>
                </a:solidFill>
                <a:latin typeface="Arial"/>
                <a:cs typeface="Arial"/>
              </a:rPr>
              <a:t>g</a:t>
            </a:r>
            <a:r>
              <a:rPr sz="2000" spc="40" dirty="0">
                <a:solidFill>
                  <a:prstClr val="black"/>
                </a:solidFill>
                <a:latin typeface="Times New Roman"/>
                <a:cs typeface="Times New Roman"/>
              </a:rPr>
              <a:t> </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intf</a:t>
            </a:r>
            <a:endParaRPr sz="2000" dirty="0">
              <a:solidFill>
                <a:prstClr val="black"/>
              </a:solidFill>
              <a:latin typeface="Arial"/>
              <a:cs typeface="Arial"/>
            </a:endParaRPr>
          </a:p>
        </p:txBody>
      </p:sp>
      <p:sp>
        <p:nvSpPr>
          <p:cNvPr id="87" name="object 87"/>
          <p:cNvSpPr/>
          <p:nvPr/>
        </p:nvSpPr>
        <p:spPr>
          <a:xfrm>
            <a:off x="1" y="1"/>
            <a:ext cx="1007363" cy="1007363"/>
          </a:xfrm>
          <a:prstGeom prst="rect">
            <a:avLst/>
          </a:prstGeom>
          <a:blipFill>
            <a:blip r:embed="rId15" cstate="print"/>
            <a:stretch>
              <a:fillRect/>
            </a:stretch>
          </a:blipFill>
        </p:spPr>
        <p:txBody>
          <a:bodyPr wrap="square" lIns="0" tIns="0" rIns="0" bIns="0" rtlCol="0"/>
          <a:lstStyle/>
          <a:p>
            <a:endParaRPr>
              <a:solidFill>
                <a:prstClr val="black"/>
              </a:solidFill>
            </a:endParaRPr>
          </a:p>
        </p:txBody>
      </p:sp>
      <p:sp>
        <p:nvSpPr>
          <p:cNvPr id="88" name="object 88"/>
          <p:cNvSpPr/>
          <p:nvPr/>
        </p:nvSpPr>
        <p:spPr>
          <a:xfrm>
            <a:off x="11001757" y="5161788"/>
            <a:ext cx="204216" cy="210311"/>
          </a:xfrm>
          <a:prstGeom prst="rect">
            <a:avLst/>
          </a:prstGeom>
          <a:blipFill>
            <a:blip r:embed="rId16" cstate="print"/>
            <a:stretch>
              <a:fillRect/>
            </a:stretch>
          </a:blipFill>
        </p:spPr>
        <p:txBody>
          <a:bodyPr wrap="square" lIns="0" tIns="0" rIns="0" bIns="0" rtlCol="0"/>
          <a:lstStyle/>
          <a:p>
            <a:endParaRPr>
              <a:solidFill>
                <a:prstClr val="black"/>
              </a:solidFill>
            </a:endParaRPr>
          </a:p>
        </p:txBody>
      </p:sp>
      <p:sp>
        <p:nvSpPr>
          <p:cNvPr id="89" name="object 89"/>
          <p:cNvSpPr txBox="1"/>
          <p:nvPr/>
        </p:nvSpPr>
        <p:spPr>
          <a:xfrm>
            <a:off x="11074155" y="5622085"/>
            <a:ext cx="1060450" cy="369332"/>
          </a:xfrm>
          <a:prstGeom prst="rect">
            <a:avLst/>
          </a:prstGeom>
        </p:spPr>
        <p:txBody>
          <a:bodyPr vert="horz" wrap="square" lIns="0" tIns="0" rIns="0" bIns="0" rtlCol="0">
            <a:spAutoFit/>
          </a:bodyPr>
          <a:lstStyle/>
          <a:p>
            <a:pPr marL="12701" marR="5081" indent="135266"/>
            <a:r>
              <a:rPr sz="1200" b="1" spc="-11" dirty="0">
                <a:solidFill>
                  <a:prstClr val="black"/>
                </a:solidFill>
                <a:latin typeface="Arial"/>
                <a:cs typeface="Arial"/>
              </a:rPr>
              <a:t>P</a:t>
            </a:r>
            <a:r>
              <a:rPr sz="1200" b="1" spc="-5" dirty="0">
                <a:solidFill>
                  <a:prstClr val="black"/>
                </a:solidFill>
                <a:latin typeface="Arial"/>
                <a:cs typeface="Arial"/>
              </a:rPr>
              <a:t>C1</a:t>
            </a:r>
            <a:r>
              <a:rPr sz="1200" b="1" dirty="0">
                <a:solidFill>
                  <a:prstClr val="black"/>
                </a:solidFill>
                <a:latin typeface="Arial"/>
                <a:cs typeface="Arial"/>
              </a:rPr>
              <a:t>3</a:t>
            </a:r>
            <a:r>
              <a:rPr sz="1200" b="1" spc="15" dirty="0">
                <a:solidFill>
                  <a:prstClr val="black"/>
                </a:solidFill>
                <a:latin typeface="Times New Roman"/>
                <a:cs typeface="Times New Roman"/>
              </a:rPr>
              <a:t> </a:t>
            </a:r>
            <a:r>
              <a:rPr sz="1200" b="1" spc="-5" dirty="0">
                <a:solidFill>
                  <a:prstClr val="black"/>
                </a:solidFill>
                <a:latin typeface="Arial"/>
                <a:cs typeface="Arial"/>
              </a:rPr>
              <a:t>Us</a:t>
            </a:r>
            <a:r>
              <a:rPr sz="1200" b="1" spc="5" dirty="0">
                <a:solidFill>
                  <a:prstClr val="black"/>
                </a:solidFill>
                <a:latin typeface="Arial"/>
                <a:cs typeface="Arial"/>
              </a:rPr>
              <a:t>e</a:t>
            </a:r>
            <a:r>
              <a:rPr sz="1200" b="1" dirty="0">
                <a:solidFill>
                  <a:prstClr val="black"/>
                </a:solidFill>
                <a:latin typeface="Arial"/>
                <a:cs typeface="Arial"/>
              </a:rPr>
              <a:t>r</a:t>
            </a:r>
            <a:r>
              <a:rPr sz="1200" b="1" dirty="0">
                <a:solidFill>
                  <a:prstClr val="black"/>
                </a:solidFill>
                <a:latin typeface="Times New Roman"/>
                <a:cs typeface="Times New Roman"/>
              </a:rPr>
              <a:t> </a:t>
            </a:r>
            <a:r>
              <a:rPr sz="1200" b="1" spc="-11" dirty="0">
                <a:solidFill>
                  <a:prstClr val="black"/>
                </a:solidFill>
                <a:latin typeface="Arial"/>
                <a:cs typeface="Arial"/>
              </a:rPr>
              <a:t>bu</a:t>
            </a:r>
            <a:r>
              <a:rPr sz="1200" b="1" spc="-15" dirty="0">
                <a:solidFill>
                  <a:prstClr val="black"/>
                </a:solidFill>
                <a:latin typeface="Arial"/>
                <a:cs typeface="Arial"/>
              </a:rPr>
              <a:t>t</a:t>
            </a:r>
            <a:r>
              <a:rPr sz="1200" b="1" spc="-5" dirty="0">
                <a:solidFill>
                  <a:prstClr val="black"/>
                </a:solidFill>
                <a:latin typeface="Arial"/>
                <a:cs typeface="Arial"/>
              </a:rPr>
              <a:t>t</a:t>
            </a:r>
            <a:r>
              <a:rPr sz="1200" b="1" spc="-15" dirty="0">
                <a:solidFill>
                  <a:prstClr val="black"/>
                </a:solidFill>
                <a:latin typeface="Arial"/>
                <a:cs typeface="Arial"/>
              </a:rPr>
              <a:t>o</a:t>
            </a:r>
            <a:r>
              <a:rPr sz="1200" b="1" spc="-11" dirty="0">
                <a:solidFill>
                  <a:prstClr val="black"/>
                </a:solidFill>
                <a:latin typeface="Arial"/>
                <a:cs typeface="Arial"/>
              </a:rPr>
              <a:t>n</a:t>
            </a:r>
            <a:r>
              <a:rPr sz="1200" b="1" spc="65" dirty="0">
                <a:solidFill>
                  <a:prstClr val="black"/>
                </a:solidFill>
                <a:latin typeface="Times New Roman"/>
                <a:cs typeface="Times New Roman"/>
              </a:rPr>
              <a:t> </a:t>
            </a:r>
            <a:r>
              <a:rPr sz="1200" b="1" dirty="0">
                <a:solidFill>
                  <a:prstClr val="black"/>
                </a:solidFill>
                <a:latin typeface="Arial"/>
                <a:cs typeface="Arial"/>
              </a:rPr>
              <a:t>(</a:t>
            </a:r>
            <a:r>
              <a:rPr sz="1200" b="1" spc="-11" dirty="0">
                <a:solidFill>
                  <a:prstClr val="black"/>
                </a:solidFill>
                <a:latin typeface="Arial"/>
                <a:cs typeface="Arial"/>
              </a:rPr>
              <a:t>B</a:t>
            </a:r>
            <a:r>
              <a:rPr sz="1200" b="1" dirty="0">
                <a:solidFill>
                  <a:prstClr val="black"/>
                </a:solidFill>
                <a:latin typeface="Arial"/>
                <a:cs typeface="Arial"/>
              </a:rPr>
              <a:t>L</a:t>
            </a:r>
            <a:r>
              <a:rPr sz="1200" b="1" spc="-5" dirty="0">
                <a:solidFill>
                  <a:prstClr val="black"/>
                </a:solidFill>
                <a:latin typeface="Arial"/>
                <a:cs typeface="Arial"/>
              </a:rPr>
              <a:t>U</a:t>
            </a:r>
            <a:r>
              <a:rPr sz="1200" b="1" spc="-11" dirty="0">
                <a:solidFill>
                  <a:prstClr val="black"/>
                </a:solidFill>
                <a:latin typeface="Arial"/>
                <a:cs typeface="Arial"/>
              </a:rPr>
              <a:t>E</a:t>
            </a:r>
            <a:r>
              <a:rPr sz="1200" b="1" dirty="0">
                <a:solidFill>
                  <a:prstClr val="black"/>
                </a:solidFill>
                <a:latin typeface="Arial"/>
                <a:cs typeface="Arial"/>
              </a:rPr>
              <a:t>)</a:t>
            </a:r>
            <a:endParaRPr sz="1200">
              <a:solidFill>
                <a:prstClr val="black"/>
              </a:solidFill>
              <a:latin typeface="Arial"/>
              <a:cs typeface="Arial"/>
            </a:endParaRPr>
          </a:p>
        </p:txBody>
      </p:sp>
      <p:sp>
        <p:nvSpPr>
          <p:cNvPr id="90" name="object 90"/>
          <p:cNvSpPr/>
          <p:nvPr/>
        </p:nvSpPr>
        <p:spPr>
          <a:xfrm>
            <a:off x="11157203" y="5202935"/>
            <a:ext cx="457200" cy="76201"/>
          </a:xfrm>
          <a:custGeom>
            <a:avLst/>
            <a:gdLst/>
            <a:ahLst/>
            <a:cxnLst/>
            <a:rect l="l" t="t" r="r" b="b"/>
            <a:pathLst>
              <a:path w="457200" h="76200">
                <a:moveTo>
                  <a:pt x="76199" y="0"/>
                </a:moveTo>
                <a:lnTo>
                  <a:pt x="0" y="38099"/>
                </a:lnTo>
                <a:lnTo>
                  <a:pt x="76199" y="76199"/>
                </a:lnTo>
                <a:lnTo>
                  <a:pt x="76199" y="44445"/>
                </a:lnTo>
                <a:lnTo>
                  <a:pt x="63489" y="44445"/>
                </a:lnTo>
                <a:lnTo>
                  <a:pt x="63489" y="31754"/>
                </a:lnTo>
                <a:lnTo>
                  <a:pt x="76199" y="31754"/>
                </a:lnTo>
                <a:lnTo>
                  <a:pt x="76199" y="0"/>
                </a:lnTo>
                <a:close/>
              </a:path>
              <a:path w="457200" h="76200">
                <a:moveTo>
                  <a:pt x="76199" y="31754"/>
                </a:moveTo>
                <a:lnTo>
                  <a:pt x="63489" y="31754"/>
                </a:lnTo>
                <a:lnTo>
                  <a:pt x="63489" y="44445"/>
                </a:lnTo>
                <a:lnTo>
                  <a:pt x="76199" y="44445"/>
                </a:lnTo>
                <a:lnTo>
                  <a:pt x="76199" y="31754"/>
                </a:lnTo>
                <a:close/>
              </a:path>
              <a:path w="457200" h="76200">
                <a:moveTo>
                  <a:pt x="457199" y="31754"/>
                </a:moveTo>
                <a:lnTo>
                  <a:pt x="76199" y="31754"/>
                </a:lnTo>
                <a:lnTo>
                  <a:pt x="76199" y="44445"/>
                </a:lnTo>
                <a:lnTo>
                  <a:pt x="457199" y="44445"/>
                </a:lnTo>
                <a:lnTo>
                  <a:pt x="457199" y="31754"/>
                </a:lnTo>
                <a:close/>
              </a:path>
            </a:pathLst>
          </a:custGeom>
          <a:solidFill>
            <a:srgbClr val="34A6DB"/>
          </a:solidFill>
        </p:spPr>
        <p:txBody>
          <a:bodyPr wrap="square" lIns="0" tIns="0" rIns="0" bIns="0" rtlCol="0"/>
          <a:lstStyle/>
          <a:p>
            <a:endParaRPr>
              <a:solidFill>
                <a:prstClr val="black"/>
              </a:solidFill>
            </a:endParaRPr>
          </a:p>
        </p:txBody>
      </p:sp>
      <p:sp>
        <p:nvSpPr>
          <p:cNvPr id="91" name="object 91"/>
          <p:cNvSpPr/>
          <p:nvPr/>
        </p:nvSpPr>
        <p:spPr>
          <a:xfrm>
            <a:off x="11503914" y="5031485"/>
            <a:ext cx="483234" cy="474346"/>
          </a:xfrm>
          <a:custGeom>
            <a:avLst/>
            <a:gdLst/>
            <a:ahLst/>
            <a:cxnLst/>
            <a:rect l="l" t="t" r="r" b="b"/>
            <a:pathLst>
              <a:path w="483234" h="474345">
                <a:moveTo>
                  <a:pt x="241553" y="0"/>
                </a:moveTo>
                <a:lnTo>
                  <a:pt x="202386" y="3100"/>
                </a:lnTo>
                <a:lnTo>
                  <a:pt x="165225" y="12076"/>
                </a:lnTo>
                <a:lnTo>
                  <a:pt x="114338" y="35493"/>
                </a:lnTo>
                <a:lnTo>
                  <a:pt x="70770" y="69391"/>
                </a:lnTo>
                <a:lnTo>
                  <a:pt x="36203" y="112127"/>
                </a:lnTo>
                <a:lnTo>
                  <a:pt x="12320" y="162057"/>
                </a:lnTo>
                <a:lnTo>
                  <a:pt x="801" y="217538"/>
                </a:lnTo>
                <a:lnTo>
                  <a:pt x="0" y="236981"/>
                </a:lnTo>
                <a:lnTo>
                  <a:pt x="801" y="256425"/>
                </a:lnTo>
                <a:lnTo>
                  <a:pt x="12320" y="311906"/>
                </a:lnTo>
                <a:lnTo>
                  <a:pt x="36203" y="361836"/>
                </a:lnTo>
                <a:lnTo>
                  <a:pt x="70770" y="404572"/>
                </a:lnTo>
                <a:lnTo>
                  <a:pt x="114338" y="438470"/>
                </a:lnTo>
                <a:lnTo>
                  <a:pt x="165225" y="461887"/>
                </a:lnTo>
                <a:lnTo>
                  <a:pt x="202386" y="470863"/>
                </a:lnTo>
                <a:lnTo>
                  <a:pt x="241553" y="473963"/>
                </a:lnTo>
                <a:lnTo>
                  <a:pt x="261357" y="473178"/>
                </a:lnTo>
                <a:lnTo>
                  <a:pt x="299583" y="467079"/>
                </a:lnTo>
                <a:lnTo>
                  <a:pt x="352537" y="447522"/>
                </a:lnTo>
                <a:lnTo>
                  <a:pt x="398731" y="416935"/>
                </a:lnTo>
                <a:lnTo>
                  <a:pt x="436485" y="376962"/>
                </a:lnTo>
                <a:lnTo>
                  <a:pt x="464117" y="329247"/>
                </a:lnTo>
                <a:lnTo>
                  <a:pt x="479944" y="275434"/>
                </a:lnTo>
                <a:lnTo>
                  <a:pt x="483107" y="236981"/>
                </a:lnTo>
                <a:lnTo>
                  <a:pt x="482306" y="217538"/>
                </a:lnTo>
                <a:lnTo>
                  <a:pt x="470787" y="162057"/>
                </a:lnTo>
                <a:lnTo>
                  <a:pt x="446904" y="112127"/>
                </a:lnTo>
                <a:lnTo>
                  <a:pt x="412337" y="69391"/>
                </a:lnTo>
                <a:lnTo>
                  <a:pt x="368769" y="35493"/>
                </a:lnTo>
                <a:lnTo>
                  <a:pt x="317882" y="12076"/>
                </a:lnTo>
                <a:lnTo>
                  <a:pt x="280721" y="3100"/>
                </a:lnTo>
                <a:lnTo>
                  <a:pt x="241553" y="0"/>
                </a:lnTo>
                <a:close/>
              </a:path>
            </a:pathLst>
          </a:custGeom>
          <a:solidFill>
            <a:srgbClr val="39A8DC"/>
          </a:solidFill>
        </p:spPr>
        <p:txBody>
          <a:bodyPr wrap="square" lIns="0" tIns="0" rIns="0" bIns="0" rtlCol="0"/>
          <a:lstStyle/>
          <a:p>
            <a:endParaRPr>
              <a:solidFill>
                <a:prstClr val="black"/>
              </a:solidFill>
            </a:endParaRPr>
          </a:p>
        </p:txBody>
      </p:sp>
      <p:sp>
        <p:nvSpPr>
          <p:cNvPr id="92" name="object 92"/>
          <p:cNvSpPr/>
          <p:nvPr/>
        </p:nvSpPr>
        <p:spPr>
          <a:xfrm>
            <a:off x="11503914" y="5031485"/>
            <a:ext cx="483234" cy="474346"/>
          </a:xfrm>
          <a:custGeom>
            <a:avLst/>
            <a:gdLst/>
            <a:ahLst/>
            <a:cxnLst/>
            <a:rect l="l" t="t" r="r" b="b"/>
            <a:pathLst>
              <a:path w="483234" h="474345">
                <a:moveTo>
                  <a:pt x="0" y="236981"/>
                </a:moveTo>
                <a:lnTo>
                  <a:pt x="3163" y="198529"/>
                </a:lnTo>
                <a:lnTo>
                  <a:pt x="18990" y="144716"/>
                </a:lnTo>
                <a:lnTo>
                  <a:pt x="46622" y="97001"/>
                </a:lnTo>
                <a:lnTo>
                  <a:pt x="84376" y="57028"/>
                </a:lnTo>
                <a:lnTo>
                  <a:pt x="130570" y="26441"/>
                </a:lnTo>
                <a:lnTo>
                  <a:pt x="183524" y="6884"/>
                </a:lnTo>
                <a:lnTo>
                  <a:pt x="221750" y="785"/>
                </a:lnTo>
                <a:lnTo>
                  <a:pt x="241553" y="0"/>
                </a:lnTo>
                <a:lnTo>
                  <a:pt x="261357" y="785"/>
                </a:lnTo>
                <a:lnTo>
                  <a:pt x="299583" y="6884"/>
                </a:lnTo>
                <a:lnTo>
                  <a:pt x="352537" y="26441"/>
                </a:lnTo>
                <a:lnTo>
                  <a:pt x="398731" y="57028"/>
                </a:lnTo>
                <a:lnTo>
                  <a:pt x="436485" y="97001"/>
                </a:lnTo>
                <a:lnTo>
                  <a:pt x="464117" y="144716"/>
                </a:lnTo>
                <a:lnTo>
                  <a:pt x="479944" y="198529"/>
                </a:lnTo>
                <a:lnTo>
                  <a:pt x="483107" y="236981"/>
                </a:lnTo>
                <a:lnTo>
                  <a:pt x="482306" y="256425"/>
                </a:lnTo>
                <a:lnTo>
                  <a:pt x="470787" y="311906"/>
                </a:lnTo>
                <a:lnTo>
                  <a:pt x="446904" y="361836"/>
                </a:lnTo>
                <a:lnTo>
                  <a:pt x="412337" y="404572"/>
                </a:lnTo>
                <a:lnTo>
                  <a:pt x="368769" y="438470"/>
                </a:lnTo>
                <a:lnTo>
                  <a:pt x="317882" y="461887"/>
                </a:lnTo>
                <a:lnTo>
                  <a:pt x="280721" y="470863"/>
                </a:lnTo>
                <a:lnTo>
                  <a:pt x="241553" y="473963"/>
                </a:lnTo>
                <a:lnTo>
                  <a:pt x="221750" y="473178"/>
                </a:lnTo>
                <a:lnTo>
                  <a:pt x="183524" y="467079"/>
                </a:lnTo>
                <a:lnTo>
                  <a:pt x="130570" y="447522"/>
                </a:lnTo>
                <a:lnTo>
                  <a:pt x="84376" y="416935"/>
                </a:lnTo>
                <a:lnTo>
                  <a:pt x="46622" y="376962"/>
                </a:lnTo>
                <a:lnTo>
                  <a:pt x="18990" y="329247"/>
                </a:lnTo>
                <a:lnTo>
                  <a:pt x="3163" y="275434"/>
                </a:lnTo>
                <a:lnTo>
                  <a:pt x="0" y="236981"/>
                </a:lnTo>
                <a:close/>
              </a:path>
            </a:pathLst>
          </a:custGeom>
          <a:ln w="25907">
            <a:solidFill>
              <a:srgbClr val="277AA0"/>
            </a:solidFill>
          </a:ln>
        </p:spPr>
        <p:txBody>
          <a:bodyPr wrap="square" lIns="0" tIns="0" rIns="0" bIns="0" rtlCol="0"/>
          <a:lstStyle/>
          <a:p>
            <a:endParaRPr>
              <a:solidFill>
                <a:prstClr val="black"/>
              </a:solidFill>
            </a:endParaRPr>
          </a:p>
        </p:txBody>
      </p:sp>
      <p:sp>
        <p:nvSpPr>
          <p:cNvPr id="93" name="object 93"/>
          <p:cNvSpPr/>
          <p:nvPr/>
        </p:nvSpPr>
        <p:spPr>
          <a:xfrm>
            <a:off x="10034778" y="5212460"/>
            <a:ext cx="1012825" cy="76201"/>
          </a:xfrm>
          <a:custGeom>
            <a:avLst/>
            <a:gdLst/>
            <a:ahLst/>
            <a:cxnLst/>
            <a:rect l="l" t="t" r="r" b="b"/>
            <a:pathLst>
              <a:path w="1012825" h="76200">
                <a:moveTo>
                  <a:pt x="1012179" y="22478"/>
                </a:moveTo>
                <a:lnTo>
                  <a:pt x="932931" y="22991"/>
                </a:lnTo>
                <a:lnTo>
                  <a:pt x="933084" y="42803"/>
                </a:lnTo>
                <a:lnTo>
                  <a:pt x="1012332" y="42290"/>
                </a:lnTo>
                <a:lnTo>
                  <a:pt x="1012179" y="22478"/>
                </a:lnTo>
                <a:close/>
              </a:path>
              <a:path w="1012825" h="76200">
                <a:moveTo>
                  <a:pt x="873495" y="23372"/>
                </a:moveTo>
                <a:lnTo>
                  <a:pt x="794247" y="23871"/>
                </a:lnTo>
                <a:lnTo>
                  <a:pt x="794400" y="43683"/>
                </a:lnTo>
                <a:lnTo>
                  <a:pt x="873648" y="43184"/>
                </a:lnTo>
                <a:lnTo>
                  <a:pt x="873495" y="23372"/>
                </a:lnTo>
                <a:close/>
              </a:path>
              <a:path w="1012825" h="76200">
                <a:moveTo>
                  <a:pt x="734811" y="24134"/>
                </a:moveTo>
                <a:lnTo>
                  <a:pt x="655563" y="24633"/>
                </a:lnTo>
                <a:lnTo>
                  <a:pt x="655716" y="44445"/>
                </a:lnTo>
                <a:lnTo>
                  <a:pt x="734964" y="43946"/>
                </a:lnTo>
                <a:lnTo>
                  <a:pt x="734811" y="24134"/>
                </a:lnTo>
                <a:close/>
              </a:path>
              <a:path w="1012825" h="76200">
                <a:moveTo>
                  <a:pt x="596127" y="25014"/>
                </a:moveTo>
                <a:lnTo>
                  <a:pt x="516879" y="25526"/>
                </a:lnTo>
                <a:lnTo>
                  <a:pt x="517032" y="45338"/>
                </a:lnTo>
                <a:lnTo>
                  <a:pt x="596280" y="44826"/>
                </a:lnTo>
                <a:lnTo>
                  <a:pt x="596127" y="25014"/>
                </a:lnTo>
                <a:close/>
              </a:path>
              <a:path w="1012825" h="76200">
                <a:moveTo>
                  <a:pt x="457443" y="25907"/>
                </a:moveTo>
                <a:lnTo>
                  <a:pt x="378195" y="26420"/>
                </a:lnTo>
                <a:lnTo>
                  <a:pt x="378348" y="46232"/>
                </a:lnTo>
                <a:lnTo>
                  <a:pt x="457596" y="45719"/>
                </a:lnTo>
                <a:lnTo>
                  <a:pt x="457443" y="25907"/>
                </a:lnTo>
                <a:close/>
              </a:path>
              <a:path w="1012825" h="76200">
                <a:moveTo>
                  <a:pt x="318759" y="26801"/>
                </a:moveTo>
                <a:lnTo>
                  <a:pt x="239511" y="27182"/>
                </a:lnTo>
                <a:lnTo>
                  <a:pt x="239664" y="46994"/>
                </a:lnTo>
                <a:lnTo>
                  <a:pt x="318912" y="46613"/>
                </a:lnTo>
                <a:lnTo>
                  <a:pt x="318759" y="26801"/>
                </a:lnTo>
                <a:close/>
              </a:path>
              <a:path w="1012825" h="76200">
                <a:moveTo>
                  <a:pt x="180075" y="27563"/>
                </a:moveTo>
                <a:lnTo>
                  <a:pt x="100827" y="28062"/>
                </a:lnTo>
                <a:lnTo>
                  <a:pt x="100980" y="47874"/>
                </a:lnTo>
                <a:lnTo>
                  <a:pt x="180228" y="47375"/>
                </a:lnTo>
                <a:lnTo>
                  <a:pt x="180075" y="27563"/>
                </a:lnTo>
                <a:close/>
              </a:path>
              <a:path w="1012825" h="76200">
                <a:moveTo>
                  <a:pt x="75956" y="0"/>
                </a:moveTo>
                <a:lnTo>
                  <a:pt x="0" y="38612"/>
                </a:lnTo>
                <a:lnTo>
                  <a:pt x="76443" y="76199"/>
                </a:lnTo>
                <a:lnTo>
                  <a:pt x="75956" y="0"/>
                </a:lnTo>
                <a:close/>
              </a:path>
            </a:pathLst>
          </a:custGeom>
          <a:solidFill>
            <a:srgbClr val="FF0000"/>
          </a:solidFill>
        </p:spPr>
        <p:txBody>
          <a:bodyPr wrap="square" lIns="0" tIns="0" rIns="0" bIns="0" rtlCol="0"/>
          <a:lstStyle/>
          <a:p>
            <a:endParaRPr>
              <a:solidFill>
                <a:prstClr val="black"/>
              </a:solidFill>
            </a:endParaRPr>
          </a:p>
        </p:txBody>
      </p:sp>
      <p:sp>
        <p:nvSpPr>
          <p:cNvPr id="94" name="object 94"/>
          <p:cNvSpPr/>
          <p:nvPr/>
        </p:nvSpPr>
        <p:spPr>
          <a:xfrm>
            <a:off x="10284715" y="5412486"/>
            <a:ext cx="330835" cy="498475"/>
          </a:xfrm>
          <a:custGeom>
            <a:avLst/>
            <a:gdLst/>
            <a:ahLst/>
            <a:cxnLst/>
            <a:rect l="l" t="t" r="r" b="b"/>
            <a:pathLst>
              <a:path w="330834" h="498475">
                <a:moveTo>
                  <a:pt x="129661" y="0"/>
                </a:moveTo>
                <a:lnTo>
                  <a:pt x="0" y="89784"/>
                </a:lnTo>
                <a:lnTo>
                  <a:pt x="116342" y="193380"/>
                </a:lnTo>
                <a:lnTo>
                  <a:pt x="76840" y="223909"/>
                </a:lnTo>
                <a:lnTo>
                  <a:pt x="187086" y="322706"/>
                </a:lnTo>
                <a:lnTo>
                  <a:pt x="153283" y="344113"/>
                </a:lnTo>
                <a:lnTo>
                  <a:pt x="330707" y="498347"/>
                </a:lnTo>
                <a:lnTo>
                  <a:pt x="226070" y="297097"/>
                </a:lnTo>
                <a:lnTo>
                  <a:pt x="253745" y="277023"/>
                </a:lnTo>
                <a:lnTo>
                  <a:pt x="169163" y="156840"/>
                </a:lnTo>
                <a:lnTo>
                  <a:pt x="196839" y="140339"/>
                </a:lnTo>
                <a:lnTo>
                  <a:pt x="129661" y="0"/>
                </a:lnTo>
                <a:close/>
              </a:path>
            </a:pathLst>
          </a:custGeom>
          <a:solidFill>
            <a:srgbClr val="FFFF00"/>
          </a:solidFill>
        </p:spPr>
        <p:txBody>
          <a:bodyPr wrap="square" lIns="0" tIns="0" rIns="0" bIns="0" rtlCol="0"/>
          <a:lstStyle/>
          <a:p>
            <a:endParaRPr>
              <a:solidFill>
                <a:prstClr val="black"/>
              </a:solidFill>
            </a:endParaRPr>
          </a:p>
        </p:txBody>
      </p:sp>
      <p:sp>
        <p:nvSpPr>
          <p:cNvPr id="95" name="object 95"/>
          <p:cNvSpPr/>
          <p:nvPr/>
        </p:nvSpPr>
        <p:spPr>
          <a:xfrm>
            <a:off x="10284715" y="5412486"/>
            <a:ext cx="330835" cy="498475"/>
          </a:xfrm>
          <a:custGeom>
            <a:avLst/>
            <a:gdLst/>
            <a:ahLst/>
            <a:cxnLst/>
            <a:rect l="l" t="t" r="r" b="b"/>
            <a:pathLst>
              <a:path w="330834" h="498475">
                <a:moveTo>
                  <a:pt x="129661" y="0"/>
                </a:moveTo>
                <a:lnTo>
                  <a:pt x="196839" y="140339"/>
                </a:lnTo>
                <a:lnTo>
                  <a:pt x="169163" y="156840"/>
                </a:lnTo>
                <a:lnTo>
                  <a:pt x="253745" y="277023"/>
                </a:lnTo>
                <a:lnTo>
                  <a:pt x="226070" y="297097"/>
                </a:lnTo>
                <a:lnTo>
                  <a:pt x="330707" y="498347"/>
                </a:lnTo>
                <a:lnTo>
                  <a:pt x="153283" y="344113"/>
                </a:lnTo>
                <a:lnTo>
                  <a:pt x="187086" y="322706"/>
                </a:lnTo>
                <a:lnTo>
                  <a:pt x="76840" y="223909"/>
                </a:lnTo>
                <a:lnTo>
                  <a:pt x="116342" y="193380"/>
                </a:lnTo>
                <a:lnTo>
                  <a:pt x="0" y="89784"/>
                </a:lnTo>
                <a:lnTo>
                  <a:pt x="129661" y="0"/>
                </a:lnTo>
                <a:close/>
              </a:path>
            </a:pathLst>
          </a:custGeom>
          <a:ln w="25907">
            <a:solidFill>
              <a:srgbClr val="FF0000"/>
            </a:solidFill>
          </a:ln>
        </p:spPr>
        <p:txBody>
          <a:bodyPr wrap="square" lIns="0" tIns="0" rIns="0" bIns="0" rtlCol="0"/>
          <a:lstStyle/>
          <a:p>
            <a:endParaRPr>
              <a:solidFill>
                <a:prstClr val="black"/>
              </a:solidFill>
            </a:endParaRPr>
          </a:p>
        </p:txBody>
      </p:sp>
      <p:sp>
        <p:nvSpPr>
          <p:cNvPr id="100" name="object 100"/>
          <p:cNvSpPr txBox="1"/>
          <p:nvPr/>
        </p:nvSpPr>
        <p:spPr>
          <a:xfrm>
            <a:off x="10339218" y="5062167"/>
            <a:ext cx="535305" cy="369332"/>
          </a:xfrm>
          <a:prstGeom prst="rect">
            <a:avLst/>
          </a:prstGeom>
        </p:spPr>
        <p:txBody>
          <a:bodyPr vert="horz" wrap="square" lIns="0" tIns="0" rIns="0" bIns="0" rtlCol="0">
            <a:spAutoFit/>
          </a:bodyPr>
          <a:lstStyle/>
          <a:p>
            <a:pPr algn="ctr"/>
            <a:r>
              <a:rPr sz="1200" b="1" spc="-11" dirty="0">
                <a:solidFill>
                  <a:srgbClr val="FF0000"/>
                </a:solidFill>
                <a:latin typeface="Arial"/>
                <a:cs typeface="Arial"/>
              </a:rPr>
              <a:t>EXTI13</a:t>
            </a:r>
            <a:endParaRPr sz="1200">
              <a:solidFill>
                <a:prstClr val="black"/>
              </a:solidFill>
              <a:latin typeface="Arial"/>
              <a:cs typeface="Arial"/>
            </a:endParaRPr>
          </a:p>
          <a:p>
            <a:pPr marL="1905" algn="ctr"/>
            <a:r>
              <a:rPr sz="1200" b="1" spc="-11" dirty="0">
                <a:solidFill>
                  <a:srgbClr val="FF0000"/>
                </a:solidFill>
                <a:latin typeface="Arial"/>
                <a:cs typeface="Arial"/>
              </a:rPr>
              <a:t>Irq</a:t>
            </a:r>
            <a:endParaRPr sz="1200">
              <a:solidFill>
                <a:prstClr val="black"/>
              </a:solidFill>
              <a:latin typeface="Arial"/>
              <a:cs typeface="Arial"/>
            </a:endParaRPr>
          </a:p>
        </p:txBody>
      </p:sp>
      <p:sp>
        <p:nvSpPr>
          <p:cNvPr id="101" name="object 101"/>
          <p:cNvSpPr txBox="1"/>
          <p:nvPr/>
        </p:nvSpPr>
        <p:spPr>
          <a:xfrm>
            <a:off x="9920105" y="6003086"/>
            <a:ext cx="753744" cy="184666"/>
          </a:xfrm>
          <a:prstGeom prst="rect">
            <a:avLst/>
          </a:prstGeom>
        </p:spPr>
        <p:txBody>
          <a:bodyPr vert="horz" wrap="square" lIns="0" tIns="0" rIns="0" bIns="0" rtlCol="0">
            <a:spAutoFit/>
          </a:bodyPr>
          <a:lstStyle/>
          <a:p>
            <a:pPr marL="12701"/>
            <a:r>
              <a:rPr sz="1200" b="1" spc="-11" dirty="0">
                <a:solidFill>
                  <a:prstClr val="black"/>
                </a:solidFill>
                <a:latin typeface="Arial"/>
                <a:cs typeface="Arial"/>
              </a:rPr>
              <a:t>Start/S</a:t>
            </a:r>
            <a:r>
              <a:rPr sz="1200" b="1" spc="-5" dirty="0">
                <a:solidFill>
                  <a:prstClr val="black"/>
                </a:solidFill>
                <a:latin typeface="Arial"/>
                <a:cs typeface="Arial"/>
              </a:rPr>
              <a:t>t</a:t>
            </a:r>
            <a:r>
              <a:rPr sz="1200" b="1" spc="-15" dirty="0">
                <a:solidFill>
                  <a:prstClr val="black"/>
                </a:solidFill>
                <a:latin typeface="Arial"/>
                <a:cs typeface="Arial"/>
              </a:rPr>
              <a:t>o</a:t>
            </a:r>
            <a:r>
              <a:rPr sz="1200" b="1" spc="-11" dirty="0">
                <a:solidFill>
                  <a:prstClr val="black"/>
                </a:solidFill>
                <a:latin typeface="Arial"/>
                <a:cs typeface="Arial"/>
              </a:rPr>
              <a:t>p</a:t>
            </a:r>
            <a:endParaRPr sz="1200">
              <a:solidFill>
                <a:prstClr val="black"/>
              </a:solidFill>
              <a:latin typeface="Arial"/>
              <a:cs typeface="Arial"/>
            </a:endParaRPr>
          </a:p>
        </p:txBody>
      </p:sp>
      <p:sp>
        <p:nvSpPr>
          <p:cNvPr id="104" name="object 104"/>
          <p:cNvSpPr/>
          <p:nvPr/>
        </p:nvSpPr>
        <p:spPr>
          <a:xfrm>
            <a:off x="5207507" y="4015739"/>
            <a:ext cx="856489" cy="478537"/>
          </a:xfrm>
          <a:prstGeom prst="rect">
            <a:avLst/>
          </a:prstGeom>
          <a:blipFill>
            <a:blip r:embed="rId17" cstate="print"/>
            <a:stretch>
              <a:fillRect/>
            </a:stretch>
          </a:blipFill>
        </p:spPr>
        <p:txBody>
          <a:bodyPr wrap="square" lIns="0" tIns="0" rIns="0" bIns="0" rtlCol="0"/>
          <a:lstStyle/>
          <a:p>
            <a:endParaRPr>
              <a:solidFill>
                <a:prstClr val="black"/>
              </a:solidFill>
            </a:endParaRPr>
          </a:p>
        </p:txBody>
      </p:sp>
      <p:sp>
        <p:nvSpPr>
          <p:cNvPr id="105" name="object 105"/>
          <p:cNvSpPr/>
          <p:nvPr/>
        </p:nvSpPr>
        <p:spPr>
          <a:xfrm>
            <a:off x="5362957" y="4030979"/>
            <a:ext cx="545590" cy="458724"/>
          </a:xfrm>
          <a:prstGeom prst="rect">
            <a:avLst/>
          </a:prstGeom>
          <a:blipFill>
            <a:blip r:embed="rId18" cstate="print"/>
            <a:stretch>
              <a:fillRect/>
            </a:stretch>
          </a:blipFill>
        </p:spPr>
        <p:txBody>
          <a:bodyPr wrap="square" lIns="0" tIns="0" rIns="0" bIns="0" rtlCol="0"/>
          <a:lstStyle/>
          <a:p>
            <a:endParaRPr>
              <a:solidFill>
                <a:prstClr val="black"/>
              </a:solidFill>
            </a:endParaRPr>
          </a:p>
        </p:txBody>
      </p:sp>
      <p:sp>
        <p:nvSpPr>
          <p:cNvPr id="106" name="object 106"/>
          <p:cNvSpPr/>
          <p:nvPr/>
        </p:nvSpPr>
        <p:spPr>
          <a:xfrm>
            <a:off x="5254752" y="4040124"/>
            <a:ext cx="762000" cy="384175"/>
          </a:xfrm>
          <a:custGeom>
            <a:avLst/>
            <a:gdLst/>
            <a:ahLst/>
            <a:cxnLst/>
            <a:rect l="l" t="t" r="r" b="b"/>
            <a:pathLst>
              <a:path w="762000" h="384175">
                <a:moveTo>
                  <a:pt x="697991" y="0"/>
                </a:moveTo>
                <a:lnTo>
                  <a:pt x="62118" y="27"/>
                </a:lnTo>
                <a:lnTo>
                  <a:pt x="23216" y="14713"/>
                </a:lnTo>
                <a:lnTo>
                  <a:pt x="1634" y="49600"/>
                </a:lnTo>
                <a:lnTo>
                  <a:pt x="0" y="64007"/>
                </a:lnTo>
                <a:lnTo>
                  <a:pt x="27" y="321929"/>
                </a:lnTo>
                <a:lnTo>
                  <a:pt x="14715" y="360833"/>
                </a:lnTo>
                <a:lnTo>
                  <a:pt x="49601" y="382413"/>
                </a:lnTo>
                <a:lnTo>
                  <a:pt x="64007" y="384047"/>
                </a:lnTo>
                <a:lnTo>
                  <a:pt x="699881" y="384020"/>
                </a:lnTo>
                <a:lnTo>
                  <a:pt x="738783" y="369334"/>
                </a:lnTo>
                <a:lnTo>
                  <a:pt x="760365" y="334447"/>
                </a:lnTo>
                <a:lnTo>
                  <a:pt x="761999" y="320039"/>
                </a:lnTo>
                <a:lnTo>
                  <a:pt x="761972" y="62117"/>
                </a:lnTo>
                <a:lnTo>
                  <a:pt x="747284" y="23214"/>
                </a:lnTo>
                <a:lnTo>
                  <a:pt x="712398" y="1634"/>
                </a:lnTo>
                <a:lnTo>
                  <a:pt x="697991" y="0"/>
                </a:lnTo>
                <a:close/>
              </a:path>
            </a:pathLst>
          </a:custGeom>
          <a:solidFill>
            <a:srgbClr val="FFFF98"/>
          </a:solidFill>
        </p:spPr>
        <p:txBody>
          <a:bodyPr wrap="square" lIns="0" tIns="0" rIns="0" bIns="0" rtlCol="0"/>
          <a:lstStyle/>
          <a:p>
            <a:endParaRPr>
              <a:solidFill>
                <a:prstClr val="black"/>
              </a:solidFill>
            </a:endParaRPr>
          </a:p>
        </p:txBody>
      </p:sp>
      <p:sp>
        <p:nvSpPr>
          <p:cNvPr id="107" name="object 107"/>
          <p:cNvSpPr/>
          <p:nvPr/>
        </p:nvSpPr>
        <p:spPr>
          <a:xfrm>
            <a:off x="5254752" y="4040124"/>
            <a:ext cx="762000" cy="384175"/>
          </a:xfrm>
          <a:custGeom>
            <a:avLst/>
            <a:gdLst/>
            <a:ahLst/>
            <a:cxnLst/>
            <a:rect l="l" t="t" r="r" b="b"/>
            <a:pathLst>
              <a:path w="762000" h="384175">
                <a:moveTo>
                  <a:pt x="0" y="64007"/>
                </a:moveTo>
                <a:lnTo>
                  <a:pt x="13609" y="24586"/>
                </a:lnTo>
                <a:lnTo>
                  <a:pt x="47837" y="2067"/>
                </a:lnTo>
                <a:lnTo>
                  <a:pt x="697991" y="0"/>
                </a:lnTo>
                <a:lnTo>
                  <a:pt x="712398" y="1634"/>
                </a:lnTo>
                <a:lnTo>
                  <a:pt x="747284" y="23214"/>
                </a:lnTo>
                <a:lnTo>
                  <a:pt x="761972" y="62117"/>
                </a:lnTo>
                <a:lnTo>
                  <a:pt x="761999" y="320039"/>
                </a:lnTo>
                <a:lnTo>
                  <a:pt x="760365" y="334447"/>
                </a:lnTo>
                <a:lnTo>
                  <a:pt x="738783" y="369334"/>
                </a:lnTo>
                <a:lnTo>
                  <a:pt x="699881" y="384020"/>
                </a:lnTo>
                <a:lnTo>
                  <a:pt x="64007" y="384047"/>
                </a:lnTo>
                <a:lnTo>
                  <a:pt x="49601" y="382413"/>
                </a:lnTo>
                <a:lnTo>
                  <a:pt x="14715" y="360833"/>
                </a:lnTo>
                <a:lnTo>
                  <a:pt x="27" y="321929"/>
                </a:lnTo>
                <a:lnTo>
                  <a:pt x="0" y="64007"/>
                </a:lnTo>
                <a:close/>
              </a:path>
            </a:pathLst>
          </a:custGeom>
          <a:ln w="9143">
            <a:solidFill>
              <a:srgbClr val="BACC00"/>
            </a:solidFill>
          </a:ln>
        </p:spPr>
        <p:txBody>
          <a:bodyPr wrap="square" lIns="0" tIns="0" rIns="0" bIns="0" rtlCol="0"/>
          <a:lstStyle/>
          <a:p>
            <a:endParaRPr>
              <a:solidFill>
                <a:prstClr val="black"/>
              </a:solidFill>
            </a:endParaRPr>
          </a:p>
        </p:txBody>
      </p:sp>
      <p:sp>
        <p:nvSpPr>
          <p:cNvPr id="108" name="object 108"/>
          <p:cNvSpPr txBox="1"/>
          <p:nvPr/>
        </p:nvSpPr>
        <p:spPr>
          <a:xfrm>
            <a:off x="5500248" y="4119792"/>
            <a:ext cx="273050" cy="215444"/>
          </a:xfrm>
          <a:prstGeom prst="rect">
            <a:avLst/>
          </a:prstGeom>
        </p:spPr>
        <p:txBody>
          <a:bodyPr vert="horz" wrap="square" lIns="0" tIns="0" rIns="0" bIns="0" rtlCol="0">
            <a:spAutoFit/>
          </a:bodyPr>
          <a:lstStyle/>
          <a:p>
            <a:pPr marL="12701"/>
            <a:r>
              <a:rPr sz="1400" spc="-5" dirty="0">
                <a:solidFill>
                  <a:prstClr val="black"/>
                </a:solidFill>
                <a:latin typeface="Arial"/>
                <a:cs typeface="Arial"/>
              </a:rPr>
              <a:t>PC</a:t>
            </a:r>
            <a:endParaRPr sz="1400">
              <a:solidFill>
                <a:prstClr val="black"/>
              </a:solidFill>
              <a:latin typeface="Arial"/>
              <a:cs typeface="Arial"/>
            </a:endParaRPr>
          </a:p>
        </p:txBody>
      </p:sp>
      <p:sp>
        <p:nvSpPr>
          <p:cNvPr id="109" name="object 109"/>
          <p:cNvSpPr/>
          <p:nvPr/>
        </p:nvSpPr>
        <p:spPr>
          <a:xfrm>
            <a:off x="6807707" y="5768339"/>
            <a:ext cx="1495044" cy="704087"/>
          </a:xfrm>
          <a:prstGeom prst="rect">
            <a:avLst/>
          </a:prstGeom>
          <a:blipFill>
            <a:blip r:embed="rId19" cstate="print"/>
            <a:stretch>
              <a:fillRect/>
            </a:stretch>
          </a:blipFill>
        </p:spPr>
        <p:txBody>
          <a:bodyPr wrap="square" lIns="0" tIns="0" rIns="0" bIns="0" rtlCol="0"/>
          <a:lstStyle/>
          <a:p>
            <a:endParaRPr>
              <a:solidFill>
                <a:prstClr val="black"/>
              </a:solidFill>
            </a:endParaRPr>
          </a:p>
        </p:txBody>
      </p:sp>
      <p:sp>
        <p:nvSpPr>
          <p:cNvPr id="110" name="object 110"/>
          <p:cNvSpPr/>
          <p:nvPr/>
        </p:nvSpPr>
        <p:spPr>
          <a:xfrm>
            <a:off x="6842759" y="5794248"/>
            <a:ext cx="1421892" cy="672085"/>
          </a:xfrm>
          <a:prstGeom prst="rect">
            <a:avLst/>
          </a:prstGeom>
          <a:blipFill>
            <a:blip r:embed="rId20" cstate="print"/>
            <a:stretch>
              <a:fillRect/>
            </a:stretch>
          </a:blipFill>
        </p:spPr>
        <p:txBody>
          <a:bodyPr wrap="square" lIns="0" tIns="0" rIns="0" bIns="0" rtlCol="0"/>
          <a:lstStyle/>
          <a:p>
            <a:endParaRPr>
              <a:solidFill>
                <a:prstClr val="black"/>
              </a:solidFill>
            </a:endParaRPr>
          </a:p>
        </p:txBody>
      </p:sp>
      <p:sp>
        <p:nvSpPr>
          <p:cNvPr id="111" name="object 111"/>
          <p:cNvSpPr/>
          <p:nvPr/>
        </p:nvSpPr>
        <p:spPr>
          <a:xfrm>
            <a:off x="6854953" y="5792724"/>
            <a:ext cx="1400809" cy="609600"/>
          </a:xfrm>
          <a:custGeom>
            <a:avLst/>
            <a:gdLst/>
            <a:ahLst/>
            <a:cxnLst/>
            <a:rect l="l" t="t" r="r" b="b"/>
            <a:pathLst>
              <a:path w="1400809" h="609600">
                <a:moveTo>
                  <a:pt x="1298966" y="0"/>
                </a:moveTo>
                <a:lnTo>
                  <a:pt x="96958" y="103"/>
                </a:lnTo>
                <a:lnTo>
                  <a:pt x="55903" y="10828"/>
                </a:lnTo>
                <a:lnTo>
                  <a:pt x="23642" y="36437"/>
                </a:lnTo>
                <a:lnTo>
                  <a:pt x="4071" y="73028"/>
                </a:lnTo>
                <a:lnTo>
                  <a:pt x="0" y="101595"/>
                </a:lnTo>
                <a:lnTo>
                  <a:pt x="103" y="512634"/>
                </a:lnTo>
                <a:lnTo>
                  <a:pt x="10824" y="553685"/>
                </a:lnTo>
                <a:lnTo>
                  <a:pt x="36429" y="585951"/>
                </a:lnTo>
                <a:lnTo>
                  <a:pt x="73018" y="605527"/>
                </a:lnTo>
                <a:lnTo>
                  <a:pt x="101589" y="609599"/>
                </a:lnTo>
                <a:lnTo>
                  <a:pt x="1303597" y="609496"/>
                </a:lnTo>
                <a:lnTo>
                  <a:pt x="1344652" y="598771"/>
                </a:lnTo>
                <a:lnTo>
                  <a:pt x="1376913" y="573162"/>
                </a:lnTo>
                <a:lnTo>
                  <a:pt x="1396484" y="536571"/>
                </a:lnTo>
                <a:lnTo>
                  <a:pt x="1400555" y="508004"/>
                </a:lnTo>
                <a:lnTo>
                  <a:pt x="1400452" y="96965"/>
                </a:lnTo>
                <a:lnTo>
                  <a:pt x="1389731" y="55914"/>
                </a:lnTo>
                <a:lnTo>
                  <a:pt x="1364126" y="23648"/>
                </a:lnTo>
                <a:lnTo>
                  <a:pt x="1327537" y="4072"/>
                </a:lnTo>
                <a:lnTo>
                  <a:pt x="1298966" y="0"/>
                </a:lnTo>
                <a:close/>
              </a:path>
            </a:pathLst>
          </a:custGeom>
          <a:solidFill>
            <a:srgbClr val="FFFF98"/>
          </a:solidFill>
        </p:spPr>
        <p:txBody>
          <a:bodyPr wrap="square" lIns="0" tIns="0" rIns="0" bIns="0" rtlCol="0"/>
          <a:lstStyle/>
          <a:p>
            <a:endParaRPr>
              <a:solidFill>
                <a:prstClr val="black"/>
              </a:solidFill>
            </a:endParaRPr>
          </a:p>
        </p:txBody>
      </p:sp>
      <p:sp>
        <p:nvSpPr>
          <p:cNvPr id="112" name="object 112"/>
          <p:cNvSpPr/>
          <p:nvPr/>
        </p:nvSpPr>
        <p:spPr>
          <a:xfrm>
            <a:off x="6854953" y="5792724"/>
            <a:ext cx="1400809" cy="609600"/>
          </a:xfrm>
          <a:custGeom>
            <a:avLst/>
            <a:gdLst/>
            <a:ahLst/>
            <a:cxnLst/>
            <a:rect l="l" t="t" r="r" b="b"/>
            <a:pathLst>
              <a:path w="1400809" h="609600">
                <a:moveTo>
                  <a:pt x="0" y="101595"/>
                </a:moveTo>
                <a:lnTo>
                  <a:pt x="8944" y="59852"/>
                </a:lnTo>
                <a:lnTo>
                  <a:pt x="33178" y="26488"/>
                </a:lnTo>
                <a:lnTo>
                  <a:pt x="68804" y="5406"/>
                </a:lnTo>
                <a:lnTo>
                  <a:pt x="1298966" y="0"/>
                </a:lnTo>
                <a:lnTo>
                  <a:pt x="1313573" y="1042"/>
                </a:lnTo>
                <a:lnTo>
                  <a:pt x="1352958" y="15520"/>
                </a:lnTo>
                <a:lnTo>
                  <a:pt x="1382657" y="43989"/>
                </a:lnTo>
                <a:lnTo>
                  <a:pt x="1398772" y="82546"/>
                </a:lnTo>
                <a:lnTo>
                  <a:pt x="1400555" y="508004"/>
                </a:lnTo>
                <a:lnTo>
                  <a:pt x="1399514" y="522608"/>
                </a:lnTo>
                <a:lnTo>
                  <a:pt x="1385040" y="561992"/>
                </a:lnTo>
                <a:lnTo>
                  <a:pt x="1356575" y="591696"/>
                </a:lnTo>
                <a:lnTo>
                  <a:pt x="1318018" y="607816"/>
                </a:lnTo>
                <a:lnTo>
                  <a:pt x="101589" y="609599"/>
                </a:lnTo>
                <a:lnTo>
                  <a:pt x="86982" y="608557"/>
                </a:lnTo>
                <a:lnTo>
                  <a:pt x="47597" y="594079"/>
                </a:lnTo>
                <a:lnTo>
                  <a:pt x="17898" y="565610"/>
                </a:lnTo>
                <a:lnTo>
                  <a:pt x="1783" y="527053"/>
                </a:lnTo>
                <a:lnTo>
                  <a:pt x="0" y="101595"/>
                </a:lnTo>
                <a:close/>
              </a:path>
            </a:pathLst>
          </a:custGeom>
          <a:ln w="9143">
            <a:solidFill>
              <a:srgbClr val="BACC00"/>
            </a:solidFill>
          </a:ln>
        </p:spPr>
        <p:txBody>
          <a:bodyPr wrap="square" lIns="0" tIns="0" rIns="0" bIns="0" rtlCol="0"/>
          <a:lstStyle/>
          <a:p>
            <a:endParaRPr>
              <a:solidFill>
                <a:prstClr val="black"/>
              </a:solidFill>
            </a:endParaRPr>
          </a:p>
        </p:txBody>
      </p:sp>
      <p:sp>
        <p:nvSpPr>
          <p:cNvPr id="113" name="object 113"/>
          <p:cNvSpPr txBox="1"/>
          <p:nvPr/>
        </p:nvSpPr>
        <p:spPr>
          <a:xfrm>
            <a:off x="6980942" y="5883640"/>
            <a:ext cx="1149350" cy="430887"/>
          </a:xfrm>
          <a:prstGeom prst="rect">
            <a:avLst/>
          </a:prstGeom>
        </p:spPr>
        <p:txBody>
          <a:bodyPr vert="horz" wrap="square" lIns="0" tIns="0" rIns="0" bIns="0" rtlCol="0">
            <a:spAutoFit/>
          </a:bodyPr>
          <a:lstStyle/>
          <a:p>
            <a:pPr marL="1270" algn="ctr"/>
            <a:r>
              <a:rPr sz="1400" spc="-11" dirty="0">
                <a:solidFill>
                  <a:prstClr val="black"/>
                </a:solidFill>
                <a:latin typeface="Arial"/>
                <a:cs typeface="Arial"/>
              </a:rPr>
              <a:t>U</a:t>
            </a:r>
            <a:r>
              <a:rPr sz="1400" dirty="0">
                <a:solidFill>
                  <a:prstClr val="black"/>
                </a:solidFill>
                <a:latin typeface="Arial"/>
                <a:cs typeface="Arial"/>
              </a:rPr>
              <a:t>SA</a:t>
            </a:r>
            <a:r>
              <a:rPr sz="1400" spc="-35" dirty="0">
                <a:solidFill>
                  <a:prstClr val="black"/>
                </a:solidFill>
                <a:latin typeface="Arial"/>
                <a:cs typeface="Arial"/>
              </a:rPr>
              <a:t>R</a:t>
            </a:r>
            <a:r>
              <a:rPr sz="1400" spc="-11" dirty="0">
                <a:solidFill>
                  <a:prstClr val="black"/>
                </a:solidFill>
                <a:latin typeface="Arial"/>
                <a:cs typeface="Arial"/>
              </a:rPr>
              <a:t>T</a:t>
            </a:r>
            <a:r>
              <a:rPr sz="1400" dirty="0">
                <a:solidFill>
                  <a:prstClr val="black"/>
                </a:solidFill>
                <a:latin typeface="Arial"/>
                <a:cs typeface="Arial"/>
              </a:rPr>
              <a:t>2</a:t>
            </a:r>
            <a:endParaRPr sz="1400">
              <a:solidFill>
                <a:prstClr val="black"/>
              </a:solidFill>
              <a:latin typeface="Arial"/>
              <a:cs typeface="Arial"/>
            </a:endParaRPr>
          </a:p>
          <a:p>
            <a:pPr algn="ctr"/>
            <a:r>
              <a:rPr sz="1400" spc="-111" dirty="0">
                <a:solidFill>
                  <a:prstClr val="black"/>
                </a:solidFill>
                <a:latin typeface="Arial"/>
                <a:cs typeface="Arial"/>
              </a:rPr>
              <a:t>1</a:t>
            </a:r>
            <a:r>
              <a:rPr sz="1400" spc="-5" dirty="0">
                <a:solidFill>
                  <a:prstClr val="black"/>
                </a:solidFill>
                <a:latin typeface="Arial"/>
                <a:cs typeface="Arial"/>
              </a:rPr>
              <a:t>15200/8/1</a:t>
            </a:r>
            <a:r>
              <a:rPr sz="1400" spc="-11" dirty="0">
                <a:solidFill>
                  <a:prstClr val="black"/>
                </a:solidFill>
                <a:latin typeface="Arial"/>
                <a:cs typeface="Arial"/>
              </a:rPr>
              <a:t>/</a:t>
            </a:r>
            <a:r>
              <a:rPr sz="1400" spc="-15" dirty="0">
                <a:solidFill>
                  <a:prstClr val="black"/>
                </a:solidFill>
                <a:latin typeface="Arial"/>
                <a:cs typeface="Arial"/>
              </a:rPr>
              <a:t>n</a:t>
            </a:r>
            <a:r>
              <a:rPr sz="1400" dirty="0">
                <a:solidFill>
                  <a:prstClr val="black"/>
                </a:solidFill>
                <a:latin typeface="Arial"/>
                <a:cs typeface="Arial"/>
              </a:rPr>
              <a:t>o</a:t>
            </a:r>
            <a:endParaRPr sz="1400">
              <a:solidFill>
                <a:prstClr val="black"/>
              </a:solidFill>
              <a:latin typeface="Arial"/>
              <a:cs typeface="Arial"/>
            </a:endParaRPr>
          </a:p>
        </p:txBody>
      </p:sp>
      <p:sp>
        <p:nvSpPr>
          <p:cNvPr id="114" name="object 114"/>
          <p:cNvSpPr/>
          <p:nvPr/>
        </p:nvSpPr>
        <p:spPr>
          <a:xfrm>
            <a:off x="6505957" y="5999989"/>
            <a:ext cx="204216" cy="210311"/>
          </a:xfrm>
          <a:prstGeom prst="rect">
            <a:avLst/>
          </a:prstGeom>
          <a:blipFill>
            <a:blip r:embed="rId16" cstate="print"/>
            <a:stretch>
              <a:fillRect/>
            </a:stretch>
          </a:blipFill>
        </p:spPr>
        <p:txBody>
          <a:bodyPr wrap="square" lIns="0" tIns="0" rIns="0" bIns="0" rtlCol="0"/>
          <a:lstStyle/>
          <a:p>
            <a:endParaRPr>
              <a:solidFill>
                <a:prstClr val="black"/>
              </a:solidFill>
            </a:endParaRPr>
          </a:p>
        </p:txBody>
      </p:sp>
      <p:sp>
        <p:nvSpPr>
          <p:cNvPr id="115" name="object 115"/>
          <p:cNvSpPr/>
          <p:nvPr/>
        </p:nvSpPr>
        <p:spPr>
          <a:xfrm>
            <a:off x="6092953" y="6035146"/>
            <a:ext cx="414655" cy="76201"/>
          </a:xfrm>
          <a:custGeom>
            <a:avLst/>
            <a:gdLst/>
            <a:ahLst/>
            <a:cxnLst/>
            <a:rect l="l" t="t" r="r" b="b"/>
            <a:pathLst>
              <a:path w="414654" h="76200">
                <a:moveTo>
                  <a:pt x="76199" y="0"/>
                </a:moveTo>
                <a:lnTo>
                  <a:pt x="0" y="37993"/>
                </a:lnTo>
                <a:lnTo>
                  <a:pt x="76199" y="76199"/>
                </a:lnTo>
                <a:lnTo>
                  <a:pt x="76199" y="44450"/>
                </a:lnTo>
                <a:lnTo>
                  <a:pt x="63489" y="44433"/>
                </a:lnTo>
                <a:lnTo>
                  <a:pt x="63489" y="31729"/>
                </a:lnTo>
                <a:lnTo>
                  <a:pt x="76199" y="31729"/>
                </a:lnTo>
                <a:lnTo>
                  <a:pt x="76199" y="0"/>
                </a:lnTo>
                <a:close/>
              </a:path>
              <a:path w="414654" h="76200">
                <a:moveTo>
                  <a:pt x="76199" y="31747"/>
                </a:moveTo>
                <a:lnTo>
                  <a:pt x="76199" y="44450"/>
                </a:lnTo>
                <a:lnTo>
                  <a:pt x="414009" y="44900"/>
                </a:lnTo>
                <a:lnTo>
                  <a:pt x="414162" y="32208"/>
                </a:lnTo>
                <a:lnTo>
                  <a:pt x="76199" y="31747"/>
                </a:lnTo>
                <a:close/>
              </a:path>
              <a:path w="414654" h="76200">
                <a:moveTo>
                  <a:pt x="63489" y="31729"/>
                </a:moveTo>
                <a:lnTo>
                  <a:pt x="63489" y="44433"/>
                </a:lnTo>
                <a:lnTo>
                  <a:pt x="76199" y="44450"/>
                </a:lnTo>
                <a:lnTo>
                  <a:pt x="76199" y="31747"/>
                </a:lnTo>
                <a:lnTo>
                  <a:pt x="63489" y="31729"/>
                </a:lnTo>
                <a:close/>
              </a:path>
              <a:path w="414654" h="76200">
                <a:moveTo>
                  <a:pt x="76199" y="31729"/>
                </a:moveTo>
                <a:lnTo>
                  <a:pt x="63489" y="31729"/>
                </a:lnTo>
                <a:lnTo>
                  <a:pt x="76199" y="31747"/>
                </a:lnTo>
                <a:close/>
              </a:path>
            </a:pathLst>
          </a:custGeom>
          <a:solidFill>
            <a:srgbClr val="34A6DB"/>
          </a:solidFill>
        </p:spPr>
        <p:txBody>
          <a:bodyPr wrap="square" lIns="0" tIns="0" rIns="0" bIns="0" rtlCol="0"/>
          <a:lstStyle/>
          <a:p>
            <a:endParaRPr>
              <a:solidFill>
                <a:prstClr val="black"/>
              </a:solidFill>
            </a:endParaRPr>
          </a:p>
        </p:txBody>
      </p:sp>
      <p:sp>
        <p:nvSpPr>
          <p:cNvPr id="116" name="object 116"/>
          <p:cNvSpPr/>
          <p:nvPr/>
        </p:nvSpPr>
        <p:spPr>
          <a:xfrm>
            <a:off x="6626352" y="6015146"/>
            <a:ext cx="230504" cy="79375"/>
          </a:xfrm>
          <a:custGeom>
            <a:avLst/>
            <a:gdLst/>
            <a:ahLst/>
            <a:cxnLst/>
            <a:rect l="l" t="t" r="r" b="b"/>
            <a:pathLst>
              <a:path w="230504" h="79375">
                <a:moveTo>
                  <a:pt x="65653" y="4760"/>
                </a:moveTo>
                <a:lnTo>
                  <a:pt x="0" y="59054"/>
                </a:lnTo>
                <a:lnTo>
                  <a:pt x="82814" y="78998"/>
                </a:lnTo>
                <a:lnTo>
                  <a:pt x="76327" y="50935"/>
                </a:lnTo>
                <a:lnTo>
                  <a:pt x="63245" y="50935"/>
                </a:lnTo>
                <a:lnTo>
                  <a:pt x="60441" y="38551"/>
                </a:lnTo>
                <a:lnTo>
                  <a:pt x="72804" y="35693"/>
                </a:lnTo>
                <a:lnTo>
                  <a:pt x="65653" y="4760"/>
                </a:lnTo>
                <a:close/>
              </a:path>
              <a:path w="230504" h="79375">
                <a:moveTo>
                  <a:pt x="72804" y="35693"/>
                </a:moveTo>
                <a:lnTo>
                  <a:pt x="60441" y="38551"/>
                </a:lnTo>
                <a:lnTo>
                  <a:pt x="63245" y="50935"/>
                </a:lnTo>
                <a:lnTo>
                  <a:pt x="75663" y="48062"/>
                </a:lnTo>
                <a:lnTo>
                  <a:pt x="72804" y="35693"/>
                </a:lnTo>
                <a:close/>
              </a:path>
              <a:path w="230504" h="79375">
                <a:moveTo>
                  <a:pt x="75663" y="48062"/>
                </a:moveTo>
                <a:lnTo>
                  <a:pt x="63245" y="50935"/>
                </a:lnTo>
                <a:lnTo>
                  <a:pt x="76327" y="50935"/>
                </a:lnTo>
                <a:lnTo>
                  <a:pt x="75663" y="48062"/>
                </a:lnTo>
                <a:close/>
              </a:path>
              <a:path w="230504" h="79375">
                <a:moveTo>
                  <a:pt x="227197" y="0"/>
                </a:moveTo>
                <a:lnTo>
                  <a:pt x="72804" y="35693"/>
                </a:lnTo>
                <a:lnTo>
                  <a:pt x="75663" y="48062"/>
                </a:lnTo>
                <a:lnTo>
                  <a:pt x="230002" y="12356"/>
                </a:lnTo>
                <a:lnTo>
                  <a:pt x="227197" y="0"/>
                </a:lnTo>
                <a:close/>
              </a:path>
            </a:pathLst>
          </a:custGeom>
          <a:solidFill>
            <a:srgbClr val="34A6DB"/>
          </a:solidFill>
        </p:spPr>
        <p:txBody>
          <a:bodyPr wrap="square" lIns="0" tIns="0" rIns="0" bIns="0" rtlCol="0"/>
          <a:lstStyle/>
          <a:p>
            <a:endParaRPr>
              <a:solidFill>
                <a:prstClr val="black"/>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118</a:t>
            </a:fld>
            <a:endParaRPr lang="fr-FR" dirty="0">
              <a:solidFill>
                <a:prstClr val="white"/>
              </a:solidFill>
            </a:endParaRPr>
          </a:p>
        </p:txBody>
      </p:sp>
    </p:spTree>
    <p:extLst>
      <p:ext uri="{BB962C8B-B14F-4D97-AF65-F5344CB8AC3E}">
        <p14:creationId xmlns:p14="http://schemas.microsoft.com/office/powerpoint/2010/main" val="13395143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06" y="56444"/>
            <a:ext cx="11031214" cy="654025"/>
          </a:xfrm>
          <a:prstGeom prst="rect">
            <a:avLst/>
          </a:prstGeom>
        </p:spPr>
        <p:txBody>
          <a:bodyPr vert="horz" wrap="square" lIns="0" tIns="0" rIns="0" bIns="0" rtlCol="0">
            <a:spAutoFit/>
          </a:bodyPr>
          <a:lstStyle/>
          <a:p>
            <a:pPr marL="914400">
              <a:lnSpc>
                <a:spcPts val="5116"/>
              </a:lnSpc>
            </a:pPr>
            <a:r>
              <a:rPr sz="4300" spc="-25" dirty="0"/>
              <a:t>Adding</a:t>
            </a:r>
            <a:r>
              <a:rPr sz="4300" spc="115" dirty="0">
                <a:latin typeface="Times New Roman"/>
                <a:cs typeface="Times New Roman"/>
              </a:rPr>
              <a:t> </a:t>
            </a:r>
            <a:r>
              <a:rPr sz="4300" spc="-31" dirty="0"/>
              <a:t>SWO,</a:t>
            </a:r>
            <a:r>
              <a:rPr sz="4300" spc="135" dirty="0">
                <a:latin typeface="Times New Roman"/>
                <a:cs typeface="Times New Roman"/>
              </a:rPr>
              <a:t> </a:t>
            </a:r>
            <a:r>
              <a:rPr sz="4300" spc="-25" dirty="0"/>
              <a:t>EXTI13</a:t>
            </a:r>
            <a:r>
              <a:rPr sz="4300" spc="115" dirty="0">
                <a:latin typeface="Times New Roman"/>
                <a:cs typeface="Times New Roman"/>
              </a:rPr>
              <a:t> </a:t>
            </a:r>
            <a:r>
              <a:rPr sz="4300" spc="-31" dirty="0"/>
              <a:t>an</a:t>
            </a:r>
            <a:r>
              <a:rPr sz="4300" spc="-25" dirty="0"/>
              <a:t>d</a:t>
            </a:r>
            <a:r>
              <a:rPr sz="4300" spc="120" dirty="0">
                <a:latin typeface="Times New Roman"/>
                <a:cs typeface="Times New Roman"/>
              </a:rPr>
              <a:t> </a:t>
            </a:r>
            <a:r>
              <a:rPr sz="4300" spc="-35" dirty="0"/>
              <a:t>USA</a:t>
            </a:r>
            <a:r>
              <a:rPr sz="4300" spc="-91" dirty="0"/>
              <a:t>R</a:t>
            </a:r>
            <a:r>
              <a:rPr sz="4300" spc="-25" dirty="0"/>
              <a:t>T2</a:t>
            </a:r>
            <a:endParaRPr sz="4300" dirty="0">
              <a:latin typeface="Times New Roman"/>
              <a:cs typeface="Times New Roman"/>
            </a:endParaRPr>
          </a:p>
        </p:txBody>
      </p:sp>
      <p:sp>
        <p:nvSpPr>
          <p:cNvPr id="3" name="object 3"/>
          <p:cNvSpPr txBox="1"/>
          <p:nvPr/>
        </p:nvSpPr>
        <p:spPr>
          <a:xfrm>
            <a:off x="335380" y="713527"/>
            <a:ext cx="11098530" cy="2013372"/>
          </a:xfrm>
          <a:prstGeom prst="rect">
            <a:avLst/>
          </a:prstGeom>
        </p:spPr>
        <p:txBody>
          <a:bodyPr vert="horz" wrap="square" lIns="0" tIns="0" rIns="0" bIns="0" rtlCol="0">
            <a:spAutoFit/>
          </a:bodyPr>
          <a:lstStyle/>
          <a:p>
            <a:pPr marL="6555012"/>
            <a:r>
              <a:rPr sz="2800" spc="-20" dirty="0">
                <a:solidFill>
                  <a:srgbClr val="39A8DC"/>
                </a:solidFill>
                <a:latin typeface="Arial"/>
                <a:cs typeface="Arial"/>
              </a:rPr>
              <a:t>S</a:t>
            </a:r>
            <a:r>
              <a:rPr sz="2800" spc="-31" dirty="0">
                <a:solidFill>
                  <a:srgbClr val="39A8DC"/>
                </a:solidFill>
                <a:latin typeface="Arial"/>
                <a:cs typeface="Arial"/>
              </a:rPr>
              <a:t>T</a:t>
            </a:r>
            <a:r>
              <a:rPr sz="2800" spc="-20" dirty="0">
                <a:solidFill>
                  <a:srgbClr val="39A8DC"/>
                </a:solidFill>
                <a:latin typeface="Arial"/>
                <a:cs typeface="Arial"/>
              </a:rPr>
              <a:t>M32</a:t>
            </a:r>
            <a:r>
              <a:rPr sz="2800" spc="-25" dirty="0">
                <a:solidFill>
                  <a:srgbClr val="39A8DC"/>
                </a:solidFill>
                <a:latin typeface="Arial"/>
                <a:cs typeface="Arial"/>
              </a:rPr>
              <a:t>Cub</a:t>
            </a:r>
            <a:r>
              <a:rPr sz="2800" spc="-11" dirty="0">
                <a:solidFill>
                  <a:srgbClr val="39A8DC"/>
                </a:solidFill>
                <a:latin typeface="Arial"/>
                <a:cs typeface="Arial"/>
              </a:rPr>
              <a:t>e</a:t>
            </a:r>
            <a:r>
              <a:rPr sz="2800" spc="-25" dirty="0">
                <a:solidFill>
                  <a:srgbClr val="39A8DC"/>
                </a:solidFill>
                <a:latin typeface="Arial"/>
                <a:cs typeface="Arial"/>
              </a:rPr>
              <a:t>MX</a:t>
            </a:r>
            <a:r>
              <a:rPr sz="2800" spc="131" dirty="0">
                <a:solidFill>
                  <a:srgbClr val="39A8DC"/>
                </a:solidFill>
                <a:latin typeface="Times New Roman"/>
                <a:cs typeface="Times New Roman"/>
              </a:rPr>
              <a:t> </a:t>
            </a:r>
            <a:r>
              <a:rPr sz="2800" spc="-20" dirty="0">
                <a:solidFill>
                  <a:srgbClr val="39A8DC"/>
                </a:solidFill>
                <a:latin typeface="Arial"/>
                <a:cs typeface="Arial"/>
              </a:rPr>
              <a:t>–</a:t>
            </a:r>
            <a:r>
              <a:rPr sz="2800" spc="5" dirty="0">
                <a:solidFill>
                  <a:srgbClr val="39A8DC"/>
                </a:solidFill>
                <a:latin typeface="Arial"/>
                <a:cs typeface="Arial"/>
              </a:rPr>
              <a:t> </a:t>
            </a:r>
            <a:r>
              <a:rPr sz="2800" spc="-15" dirty="0">
                <a:solidFill>
                  <a:srgbClr val="39A8DC"/>
                </a:solidFill>
                <a:latin typeface="Arial"/>
                <a:cs typeface="Arial"/>
              </a:rPr>
              <a:t>Pino</a:t>
            </a:r>
            <a:r>
              <a:rPr sz="2800" spc="-25" dirty="0">
                <a:solidFill>
                  <a:srgbClr val="39A8DC"/>
                </a:solidFill>
                <a:latin typeface="Arial"/>
                <a:cs typeface="Arial"/>
              </a:rPr>
              <a:t>u</a:t>
            </a:r>
            <a:r>
              <a:rPr sz="2800" spc="-11" dirty="0">
                <a:solidFill>
                  <a:srgbClr val="39A8DC"/>
                </a:solidFill>
                <a:latin typeface="Arial"/>
                <a:cs typeface="Arial"/>
              </a:rPr>
              <a:t>t</a:t>
            </a:r>
            <a:r>
              <a:rPr sz="2800" spc="85" dirty="0">
                <a:solidFill>
                  <a:srgbClr val="39A8DC"/>
                </a:solidFill>
                <a:latin typeface="Times New Roman"/>
                <a:cs typeface="Times New Roman"/>
              </a:rPr>
              <a:t> </a:t>
            </a:r>
            <a:r>
              <a:rPr sz="2800" spc="-15" dirty="0">
                <a:solidFill>
                  <a:srgbClr val="39A8DC"/>
                </a:solidFill>
                <a:latin typeface="Arial"/>
                <a:cs typeface="Arial"/>
              </a:rPr>
              <a:t>tab</a:t>
            </a:r>
            <a:endParaRPr sz="2800" dirty="0">
              <a:solidFill>
                <a:prstClr val="black"/>
              </a:solidFill>
              <a:latin typeface="Arial"/>
              <a:cs typeface="Arial"/>
            </a:endParaRPr>
          </a:p>
          <a:p>
            <a:pPr marL="355629" indent="-342928">
              <a:spcBef>
                <a:spcPts val="994"/>
              </a:spcBef>
              <a:buClr>
                <a:srgbClr val="39A8DC"/>
              </a:buClr>
              <a:buFont typeface="Arial"/>
              <a:buAutoNum type="arabicPeriod"/>
              <a:tabLst>
                <a:tab pos="355629" algn="l"/>
              </a:tabLst>
            </a:pPr>
            <a:r>
              <a:rPr dirty="0">
                <a:solidFill>
                  <a:srgbClr val="001F52"/>
                </a:solidFill>
                <a:latin typeface="Arial"/>
                <a:cs typeface="Arial"/>
              </a:rPr>
              <a:t>Op</a:t>
            </a:r>
            <a:r>
              <a:rPr spc="-11" dirty="0">
                <a:solidFill>
                  <a:srgbClr val="001F52"/>
                </a:solidFill>
                <a:latin typeface="Arial"/>
                <a:cs typeface="Arial"/>
              </a:rPr>
              <a:t>e</a:t>
            </a:r>
            <a:r>
              <a:rPr dirty="0">
                <a:solidFill>
                  <a:srgbClr val="001F52"/>
                </a:solidFill>
                <a:latin typeface="Arial"/>
                <a:cs typeface="Arial"/>
              </a:rPr>
              <a:t>n</a:t>
            </a:r>
            <a:r>
              <a:rPr spc="51" dirty="0">
                <a:solidFill>
                  <a:srgbClr val="001F52"/>
                </a:solidFill>
                <a:latin typeface="Times New Roman"/>
                <a:cs typeface="Times New Roman"/>
              </a:rPr>
              <a:t> </a:t>
            </a:r>
            <a:r>
              <a:rPr lang="pt-BR" b="1" dirty="0">
                <a:solidFill>
                  <a:srgbClr val="001F52"/>
                </a:solidFill>
                <a:latin typeface="Arial"/>
                <a:cs typeface="Arial"/>
              </a:rPr>
              <a:t>F</a:t>
            </a:r>
            <a:r>
              <a:rPr b="1" dirty="0">
                <a:solidFill>
                  <a:srgbClr val="001F52"/>
                </a:solidFill>
                <a:latin typeface="Arial"/>
                <a:cs typeface="Arial"/>
              </a:rPr>
              <a:t>4</a:t>
            </a:r>
            <a:r>
              <a:rPr b="1" spc="-11" dirty="0">
                <a:solidFill>
                  <a:srgbClr val="001F52"/>
                </a:solidFill>
                <a:latin typeface="Arial"/>
                <a:cs typeface="Arial"/>
              </a:rPr>
              <a:t>_</a:t>
            </a:r>
            <a:r>
              <a:rPr lang="pt-BR" b="1" spc="-5" dirty="0">
                <a:solidFill>
                  <a:srgbClr val="001F52"/>
                </a:solidFill>
                <a:latin typeface="Arial"/>
                <a:cs typeface="Arial"/>
              </a:rPr>
              <a:t>USART</a:t>
            </a:r>
            <a:r>
              <a:rPr b="1" spc="-5" dirty="0">
                <a:solidFill>
                  <a:srgbClr val="001F52"/>
                </a:solidFill>
                <a:latin typeface="Arial"/>
                <a:cs typeface="Arial"/>
              </a:rPr>
              <a:t>.</a:t>
            </a:r>
            <a:r>
              <a:rPr b="1" dirty="0" err="1">
                <a:solidFill>
                  <a:srgbClr val="001F52"/>
                </a:solidFill>
                <a:latin typeface="Arial"/>
                <a:cs typeface="Arial"/>
              </a:rPr>
              <a:t>i</a:t>
            </a:r>
            <a:r>
              <a:rPr b="1" spc="-15" dirty="0" err="1">
                <a:solidFill>
                  <a:srgbClr val="001F52"/>
                </a:solidFill>
                <a:latin typeface="Arial"/>
                <a:cs typeface="Arial"/>
              </a:rPr>
              <a:t>oc</a:t>
            </a:r>
            <a:r>
              <a:rPr b="1" spc="105" dirty="0">
                <a:solidFill>
                  <a:srgbClr val="001F52"/>
                </a:solidFill>
                <a:latin typeface="Times New Roman"/>
                <a:cs typeface="Times New Roman"/>
              </a:rPr>
              <a:t> </a:t>
            </a:r>
            <a:r>
              <a:rPr spc="-5" dirty="0">
                <a:solidFill>
                  <a:srgbClr val="001F52"/>
                </a:solidFill>
                <a:latin typeface="Arial"/>
                <a:cs typeface="Arial"/>
              </a:rPr>
              <a:t>pr</a:t>
            </a:r>
            <a:r>
              <a:rPr spc="-11" dirty="0">
                <a:solidFill>
                  <a:srgbClr val="001F52"/>
                </a:solidFill>
                <a:latin typeface="Arial"/>
                <a:cs typeface="Arial"/>
              </a:rPr>
              <a:t>o</a:t>
            </a:r>
            <a:r>
              <a:rPr spc="-5" dirty="0">
                <a:solidFill>
                  <a:srgbClr val="001F52"/>
                </a:solidFill>
                <a:latin typeface="Arial"/>
                <a:cs typeface="Arial"/>
              </a:rPr>
              <a:t>j</a:t>
            </a:r>
            <a:r>
              <a:rPr spc="-11" dirty="0">
                <a:solidFill>
                  <a:srgbClr val="001F52"/>
                </a:solidFill>
                <a:latin typeface="Arial"/>
                <a:cs typeface="Arial"/>
              </a:rPr>
              <a:t>ect</a:t>
            </a:r>
            <a:r>
              <a:rPr spc="65"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n</a:t>
            </a:r>
            <a:r>
              <a:rPr spc="40" dirty="0">
                <a:solidFill>
                  <a:srgbClr val="001F52"/>
                </a:solidFill>
                <a:latin typeface="Times New Roman"/>
                <a:cs typeface="Times New Roman"/>
              </a:rPr>
              <a:t> </a:t>
            </a:r>
            <a:r>
              <a:rPr spc="-15" dirty="0">
                <a:solidFill>
                  <a:srgbClr val="001F52"/>
                </a:solidFill>
                <a:latin typeface="Arial"/>
                <a:cs typeface="Arial"/>
              </a:rPr>
              <a:t>S</a:t>
            </a:r>
            <a:r>
              <a:rPr dirty="0">
                <a:solidFill>
                  <a:srgbClr val="001F52"/>
                </a:solidFill>
                <a:latin typeface="Arial"/>
                <a:cs typeface="Arial"/>
              </a:rPr>
              <a:t>TM3</a:t>
            </a:r>
            <a:r>
              <a:rPr spc="-11"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a:t>
            </a:r>
            <a:r>
              <a:rPr spc="-5" dirty="0">
                <a:solidFill>
                  <a:srgbClr val="001F52"/>
                </a:solidFill>
                <a:latin typeface="Arial"/>
                <a:cs typeface="Arial"/>
              </a:rPr>
              <a:t>b</a:t>
            </a:r>
            <a:r>
              <a:rPr spc="-11" dirty="0">
                <a:solidFill>
                  <a:srgbClr val="001F52"/>
                </a:solidFill>
                <a:latin typeface="Arial"/>
                <a:cs typeface="Arial"/>
              </a:rPr>
              <a:t>e</a:t>
            </a:r>
            <a:r>
              <a:rPr dirty="0">
                <a:solidFill>
                  <a:srgbClr val="001F52"/>
                </a:solidFill>
                <a:latin typeface="Arial"/>
                <a:cs typeface="Arial"/>
              </a:rPr>
              <a:t>MX</a:t>
            </a:r>
            <a:endParaRPr dirty="0">
              <a:solidFill>
                <a:prstClr val="black"/>
              </a:solidFill>
              <a:latin typeface="Arial"/>
              <a:cs typeface="Arial"/>
            </a:endParaRPr>
          </a:p>
          <a:p>
            <a:pPr marL="724594" lvl="1" indent="-238144">
              <a:spcBef>
                <a:spcPts val="695"/>
              </a:spcBef>
              <a:buClr>
                <a:srgbClr val="00307C"/>
              </a:buClr>
              <a:buFont typeface="Arial"/>
              <a:buChar char="•"/>
              <a:tabLst>
                <a:tab pos="725230" algn="l"/>
              </a:tabLst>
            </a:pPr>
            <a:r>
              <a:rPr sz="2000" i="1" dirty="0">
                <a:solidFill>
                  <a:srgbClr val="00307C"/>
                </a:solidFill>
                <a:latin typeface="Arial"/>
                <a:cs typeface="Arial"/>
              </a:rPr>
              <a:t>Menu</a:t>
            </a:r>
            <a:r>
              <a:rPr sz="2000" i="1" spc="31" dirty="0">
                <a:solidFill>
                  <a:srgbClr val="00307C"/>
                </a:solidFill>
                <a:latin typeface="Times New Roman"/>
                <a:cs typeface="Times New Roman"/>
              </a:rPr>
              <a:t> </a:t>
            </a:r>
            <a:r>
              <a:rPr sz="2000" i="1" dirty="0">
                <a:solidFill>
                  <a:srgbClr val="00307C"/>
                </a:solidFill>
                <a:latin typeface="Arial"/>
                <a:cs typeface="Arial"/>
              </a:rPr>
              <a:t>File</a:t>
            </a:r>
            <a:r>
              <a:rPr sz="2000" i="1" spc="60" dirty="0">
                <a:solidFill>
                  <a:srgbClr val="00307C"/>
                </a:solidFill>
                <a:latin typeface="Times New Roman"/>
                <a:cs typeface="Times New Roman"/>
              </a:rPr>
              <a:t> </a:t>
            </a:r>
            <a:r>
              <a:rPr sz="2100" i="1" spc="-105" dirty="0">
                <a:solidFill>
                  <a:srgbClr val="00307C"/>
                </a:solidFill>
                <a:latin typeface="Wingdings"/>
                <a:cs typeface="Wingdings"/>
              </a:rPr>
              <a:t></a:t>
            </a:r>
            <a:r>
              <a:rPr sz="2100" i="1" spc="20" dirty="0">
                <a:solidFill>
                  <a:srgbClr val="00307C"/>
                </a:solidFill>
                <a:latin typeface="Times New Roman"/>
                <a:cs typeface="Times New Roman"/>
              </a:rPr>
              <a:t> </a:t>
            </a:r>
            <a:r>
              <a:rPr sz="2000" i="1" dirty="0">
                <a:solidFill>
                  <a:srgbClr val="00307C"/>
                </a:solidFill>
                <a:latin typeface="Arial"/>
                <a:cs typeface="Arial"/>
              </a:rPr>
              <a:t>Open</a:t>
            </a:r>
            <a:r>
              <a:rPr sz="2000" i="1" spc="40" dirty="0">
                <a:solidFill>
                  <a:srgbClr val="00307C"/>
                </a:solidFill>
                <a:latin typeface="Times New Roman"/>
                <a:cs typeface="Times New Roman"/>
              </a:rPr>
              <a:t> </a:t>
            </a:r>
            <a:r>
              <a:rPr sz="2000" i="1" dirty="0">
                <a:solidFill>
                  <a:srgbClr val="00307C"/>
                </a:solidFill>
                <a:latin typeface="Arial"/>
                <a:cs typeface="Arial"/>
              </a:rPr>
              <a:t>Proje</a:t>
            </a:r>
            <a:r>
              <a:rPr sz="2000" i="1" spc="5" dirty="0">
                <a:solidFill>
                  <a:srgbClr val="00307C"/>
                </a:solidFill>
                <a:latin typeface="Arial"/>
                <a:cs typeface="Arial"/>
              </a:rPr>
              <a:t>c</a:t>
            </a:r>
            <a:r>
              <a:rPr sz="2000" i="1" dirty="0">
                <a:solidFill>
                  <a:srgbClr val="00307C"/>
                </a:solidFill>
                <a:latin typeface="Arial"/>
                <a:cs typeface="Arial"/>
              </a:rPr>
              <a:t>t</a:t>
            </a:r>
            <a:endParaRPr sz="2000" dirty="0">
              <a:solidFill>
                <a:prstClr val="black"/>
              </a:solidFill>
              <a:latin typeface="Arial"/>
              <a:cs typeface="Arial"/>
            </a:endParaRPr>
          </a:p>
          <a:p>
            <a:pPr marL="355629" indent="-342928">
              <a:spcBef>
                <a:spcPts val="781"/>
              </a:spcBef>
              <a:buClr>
                <a:srgbClr val="39A8DC"/>
              </a:buClr>
              <a:buFont typeface="Arial"/>
              <a:buAutoNum type="arabicPeriod"/>
              <a:tabLst>
                <a:tab pos="355629" algn="l"/>
              </a:tabLst>
            </a:pPr>
            <a:r>
              <a:rPr spc="-11" dirty="0">
                <a:solidFill>
                  <a:srgbClr val="001F52"/>
                </a:solidFill>
                <a:latin typeface="Arial"/>
                <a:cs typeface="Arial"/>
              </a:rPr>
              <a:t>In</a:t>
            </a:r>
            <a:r>
              <a:rPr spc="45" dirty="0">
                <a:solidFill>
                  <a:srgbClr val="001F52"/>
                </a:solidFill>
                <a:latin typeface="Times New Roman"/>
                <a:cs typeface="Times New Roman"/>
              </a:rPr>
              <a:t> </a:t>
            </a:r>
            <a:r>
              <a:rPr spc="-15" dirty="0">
                <a:solidFill>
                  <a:srgbClr val="001F52"/>
                </a:solidFill>
                <a:latin typeface="Arial"/>
                <a:cs typeface="Arial"/>
              </a:rPr>
              <a:t>S</a:t>
            </a:r>
            <a:r>
              <a:rPr dirty="0">
                <a:solidFill>
                  <a:srgbClr val="001F52"/>
                </a:solidFill>
                <a:latin typeface="Arial"/>
                <a:cs typeface="Arial"/>
              </a:rPr>
              <a:t>TM3</a:t>
            </a:r>
            <a:r>
              <a:rPr spc="-11"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a:t>
            </a:r>
            <a:r>
              <a:rPr spc="-5" dirty="0">
                <a:solidFill>
                  <a:srgbClr val="001F52"/>
                </a:solidFill>
                <a:latin typeface="Arial"/>
                <a:cs typeface="Arial"/>
              </a:rPr>
              <a:t>b</a:t>
            </a:r>
            <a:r>
              <a:rPr spc="-11" dirty="0">
                <a:solidFill>
                  <a:srgbClr val="001F52"/>
                </a:solidFill>
                <a:latin typeface="Arial"/>
                <a:cs typeface="Arial"/>
              </a:rPr>
              <a:t>e</a:t>
            </a:r>
            <a:r>
              <a:rPr dirty="0">
                <a:solidFill>
                  <a:srgbClr val="001F52"/>
                </a:solidFill>
                <a:latin typeface="Arial"/>
                <a:cs typeface="Arial"/>
              </a:rPr>
              <a:t>M</a:t>
            </a:r>
            <a:r>
              <a:rPr spc="-15" dirty="0">
                <a:solidFill>
                  <a:srgbClr val="001F52"/>
                </a:solidFill>
                <a:latin typeface="Arial"/>
                <a:cs typeface="Arial"/>
              </a:rPr>
              <a:t>X</a:t>
            </a:r>
            <a:r>
              <a:rPr spc="-5" dirty="0">
                <a:solidFill>
                  <a:srgbClr val="001F52"/>
                </a:solidFill>
                <a:latin typeface="Arial"/>
                <a:cs typeface="Arial"/>
              </a:rPr>
              <a:t>,</a:t>
            </a:r>
            <a:r>
              <a:rPr spc="6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i</a:t>
            </a:r>
            <a:r>
              <a:rPr spc="-5" dirty="0">
                <a:solidFill>
                  <a:srgbClr val="001F52"/>
                </a:solidFill>
                <a:latin typeface="Arial"/>
                <a:cs typeface="Arial"/>
              </a:rPr>
              <a:t>n</a:t>
            </a:r>
            <a:r>
              <a:rPr spc="-11" dirty="0">
                <a:solidFill>
                  <a:srgbClr val="001F52"/>
                </a:solidFill>
                <a:latin typeface="Arial"/>
                <a:cs typeface="Arial"/>
              </a:rPr>
              <a:t>o</a:t>
            </a:r>
            <a:r>
              <a:rPr spc="-15" dirty="0">
                <a:solidFill>
                  <a:srgbClr val="001F52"/>
                </a:solidFill>
                <a:latin typeface="Arial"/>
                <a:cs typeface="Arial"/>
              </a:rPr>
              <a:t>u</a:t>
            </a:r>
            <a:r>
              <a:rPr spc="-5" dirty="0">
                <a:solidFill>
                  <a:srgbClr val="001F52"/>
                </a:solidFill>
                <a:latin typeface="Arial"/>
                <a:cs typeface="Arial"/>
              </a:rPr>
              <a:t>t</a:t>
            </a:r>
            <a:r>
              <a:rPr spc="60" dirty="0">
                <a:solidFill>
                  <a:srgbClr val="001F52"/>
                </a:solidFill>
                <a:latin typeface="Times New Roman"/>
                <a:cs typeface="Times New Roman"/>
              </a:rPr>
              <a:t> </a:t>
            </a:r>
            <a:r>
              <a:rPr dirty="0">
                <a:solidFill>
                  <a:srgbClr val="001F52"/>
                </a:solidFill>
                <a:latin typeface="Arial"/>
                <a:cs typeface="Arial"/>
              </a:rPr>
              <a:t>tab</a:t>
            </a:r>
            <a:r>
              <a:rPr spc="40" dirty="0">
                <a:solidFill>
                  <a:srgbClr val="001F52"/>
                </a:solidFill>
                <a:latin typeface="Times New Roman"/>
                <a:cs typeface="Times New Roman"/>
              </a:rPr>
              <a:t> </a:t>
            </a:r>
            <a:r>
              <a:rPr spc="-5" dirty="0">
                <a:solidFill>
                  <a:srgbClr val="001F52"/>
                </a:solidFill>
                <a:latin typeface="Arial"/>
                <a:cs typeface="Arial"/>
              </a:rPr>
              <a:t>e</a:t>
            </a:r>
            <a:r>
              <a:rPr spc="-11" dirty="0">
                <a:solidFill>
                  <a:srgbClr val="001F52"/>
                </a:solidFill>
                <a:latin typeface="Arial"/>
                <a:cs typeface="Arial"/>
              </a:rPr>
              <a:t>n</a:t>
            </a:r>
            <a:r>
              <a:rPr spc="-5" dirty="0">
                <a:solidFill>
                  <a:srgbClr val="001F52"/>
                </a:solidFill>
                <a:latin typeface="Arial"/>
                <a:cs typeface="Arial"/>
              </a:rPr>
              <a:t>a</a:t>
            </a:r>
            <a:r>
              <a:rPr spc="-11" dirty="0">
                <a:solidFill>
                  <a:srgbClr val="001F52"/>
                </a:solidFill>
                <a:latin typeface="Arial"/>
                <a:cs typeface="Arial"/>
              </a:rPr>
              <a:t>b</a:t>
            </a:r>
            <a:r>
              <a:rPr spc="-5" dirty="0">
                <a:solidFill>
                  <a:srgbClr val="001F52"/>
                </a:solidFill>
                <a:latin typeface="Arial"/>
                <a:cs typeface="Arial"/>
              </a:rPr>
              <a:t>l</a:t>
            </a:r>
            <a:r>
              <a:rPr dirty="0">
                <a:solidFill>
                  <a:srgbClr val="001F52"/>
                </a:solidFill>
                <a:latin typeface="Arial"/>
                <a:cs typeface="Arial"/>
              </a:rPr>
              <a:t>e</a:t>
            </a:r>
            <a:r>
              <a:rPr spc="55" dirty="0">
                <a:solidFill>
                  <a:srgbClr val="001F52"/>
                </a:solidFill>
                <a:latin typeface="Times New Roman"/>
                <a:cs typeface="Times New Roman"/>
              </a:rPr>
              <a:t> </a:t>
            </a:r>
            <a:r>
              <a:rPr spc="-15" dirty="0">
                <a:solidFill>
                  <a:srgbClr val="001F52"/>
                </a:solidFill>
                <a:latin typeface="Arial"/>
                <a:cs typeface="Arial"/>
              </a:rPr>
              <a:t>SWO</a:t>
            </a:r>
            <a:r>
              <a:rPr spc="4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i</a:t>
            </a:r>
            <a:r>
              <a:rPr dirty="0">
                <a:solidFill>
                  <a:srgbClr val="001F52"/>
                </a:solidFill>
                <a:latin typeface="Arial"/>
                <a:cs typeface="Arial"/>
              </a:rPr>
              <a:t>n</a:t>
            </a:r>
            <a:endParaRPr dirty="0">
              <a:solidFill>
                <a:prstClr val="black"/>
              </a:solidFill>
              <a:latin typeface="Arial"/>
              <a:cs typeface="Arial"/>
            </a:endParaRPr>
          </a:p>
          <a:p>
            <a:pPr marL="724594" lvl="1" indent="-238144">
              <a:lnSpc>
                <a:spcPts val="2261"/>
              </a:lnSpc>
              <a:spcBef>
                <a:spcPts val="705"/>
              </a:spcBef>
              <a:buClr>
                <a:srgbClr val="00307C"/>
              </a:buClr>
              <a:buSzPct val="111111"/>
              <a:buFont typeface="Arial"/>
              <a:buChar char="•"/>
              <a:tabLst>
                <a:tab pos="725230" algn="l"/>
              </a:tabLst>
            </a:pPr>
            <a:r>
              <a:rPr dirty="0">
                <a:solidFill>
                  <a:srgbClr val="00307C"/>
                </a:solidFill>
                <a:latin typeface="Arial"/>
                <a:cs typeface="Arial"/>
              </a:rPr>
              <a:t>S</a:t>
            </a:r>
            <a:r>
              <a:rPr spc="-11" dirty="0">
                <a:solidFill>
                  <a:srgbClr val="00307C"/>
                </a:solidFill>
                <a:latin typeface="Arial"/>
                <a:cs typeface="Arial"/>
              </a:rPr>
              <a:t>e</a:t>
            </a:r>
            <a:r>
              <a:rPr spc="-5" dirty="0">
                <a:solidFill>
                  <a:srgbClr val="00307C"/>
                </a:solidFill>
                <a:latin typeface="Arial"/>
                <a:cs typeface="Arial"/>
              </a:rPr>
              <a:t>l</a:t>
            </a:r>
            <a:r>
              <a:rPr spc="-11" dirty="0">
                <a:solidFill>
                  <a:srgbClr val="00307C"/>
                </a:solidFill>
                <a:latin typeface="Arial"/>
                <a:cs typeface="Arial"/>
              </a:rPr>
              <a:t>ect</a:t>
            </a:r>
            <a:r>
              <a:rPr spc="55" dirty="0">
                <a:solidFill>
                  <a:srgbClr val="00307C"/>
                </a:solidFill>
                <a:latin typeface="Times New Roman"/>
                <a:cs typeface="Times New Roman"/>
              </a:rPr>
              <a:t> </a:t>
            </a:r>
            <a:r>
              <a:rPr i="1" spc="-20" dirty="0">
                <a:solidFill>
                  <a:srgbClr val="00307C"/>
                </a:solidFill>
                <a:latin typeface="Arial"/>
                <a:cs typeface="Arial"/>
              </a:rPr>
              <a:t>SY</a:t>
            </a:r>
            <a:r>
              <a:rPr i="1" spc="-15" dirty="0">
                <a:solidFill>
                  <a:srgbClr val="00307C"/>
                </a:solidFill>
                <a:latin typeface="Arial"/>
                <a:cs typeface="Arial"/>
              </a:rPr>
              <a:t>S</a:t>
            </a:r>
            <a:r>
              <a:rPr i="1" spc="51" dirty="0">
                <a:solidFill>
                  <a:srgbClr val="00307C"/>
                </a:solidFill>
                <a:latin typeface="Times New Roman"/>
                <a:cs typeface="Times New Roman"/>
              </a:rPr>
              <a:t> </a:t>
            </a:r>
            <a:r>
              <a:rPr sz="1900" i="1" spc="-115" dirty="0">
                <a:solidFill>
                  <a:srgbClr val="00307C"/>
                </a:solidFill>
                <a:latin typeface="Wingdings"/>
                <a:cs typeface="Wingdings"/>
              </a:rPr>
              <a:t></a:t>
            </a:r>
            <a:r>
              <a:rPr sz="1900" i="1" spc="31" dirty="0">
                <a:solidFill>
                  <a:srgbClr val="00307C"/>
                </a:solidFill>
                <a:latin typeface="Times New Roman"/>
                <a:cs typeface="Times New Roman"/>
              </a:rPr>
              <a:t> </a:t>
            </a:r>
            <a:r>
              <a:rPr i="1" spc="-5" dirty="0">
                <a:solidFill>
                  <a:srgbClr val="00307C"/>
                </a:solidFill>
                <a:latin typeface="Arial"/>
                <a:cs typeface="Arial"/>
              </a:rPr>
              <a:t>D</a:t>
            </a:r>
            <a:r>
              <a:rPr i="1" spc="-11" dirty="0">
                <a:solidFill>
                  <a:srgbClr val="00307C"/>
                </a:solidFill>
                <a:latin typeface="Arial"/>
                <a:cs typeface="Arial"/>
              </a:rPr>
              <a:t>e</a:t>
            </a:r>
            <a:r>
              <a:rPr i="1" spc="-5" dirty="0">
                <a:solidFill>
                  <a:srgbClr val="00307C"/>
                </a:solidFill>
                <a:latin typeface="Arial"/>
                <a:cs typeface="Arial"/>
              </a:rPr>
              <a:t>b</a:t>
            </a:r>
            <a:r>
              <a:rPr i="1" spc="-11" dirty="0">
                <a:solidFill>
                  <a:srgbClr val="00307C"/>
                </a:solidFill>
                <a:latin typeface="Arial"/>
                <a:cs typeface="Arial"/>
              </a:rPr>
              <a:t>u</a:t>
            </a:r>
            <a:r>
              <a:rPr i="1" dirty="0">
                <a:solidFill>
                  <a:srgbClr val="00307C"/>
                </a:solidFill>
                <a:latin typeface="Arial"/>
                <a:cs typeface="Arial"/>
              </a:rPr>
              <a:t>g</a:t>
            </a:r>
            <a:r>
              <a:rPr i="1" spc="60" dirty="0">
                <a:solidFill>
                  <a:srgbClr val="00307C"/>
                </a:solidFill>
                <a:latin typeface="Times New Roman"/>
                <a:cs typeface="Times New Roman"/>
              </a:rPr>
              <a:t> </a:t>
            </a:r>
            <a:r>
              <a:rPr sz="1900" i="1" spc="-115" dirty="0">
                <a:solidFill>
                  <a:srgbClr val="00307C"/>
                </a:solidFill>
                <a:latin typeface="Wingdings"/>
                <a:cs typeface="Wingdings"/>
              </a:rPr>
              <a:t></a:t>
            </a:r>
            <a:r>
              <a:rPr sz="1900" i="1" spc="15" dirty="0">
                <a:solidFill>
                  <a:srgbClr val="00307C"/>
                </a:solidFill>
                <a:latin typeface="Times New Roman"/>
                <a:cs typeface="Times New Roman"/>
              </a:rPr>
              <a:t> </a:t>
            </a:r>
            <a:r>
              <a:rPr i="1" spc="-145" dirty="0">
                <a:solidFill>
                  <a:srgbClr val="00307C"/>
                </a:solidFill>
                <a:latin typeface="Arial"/>
                <a:cs typeface="Arial"/>
              </a:rPr>
              <a:t>T</a:t>
            </a:r>
            <a:r>
              <a:rPr i="1" dirty="0">
                <a:solidFill>
                  <a:srgbClr val="00307C"/>
                </a:solidFill>
                <a:latin typeface="Arial"/>
                <a:cs typeface="Arial"/>
              </a:rPr>
              <a:t>race</a:t>
            </a:r>
            <a:r>
              <a:rPr i="1" spc="-15" dirty="0">
                <a:solidFill>
                  <a:srgbClr val="00307C"/>
                </a:solidFill>
                <a:latin typeface="Times New Roman"/>
                <a:cs typeface="Times New Roman"/>
              </a:rPr>
              <a:t> </a:t>
            </a:r>
            <a:r>
              <a:rPr i="1" dirty="0">
                <a:solidFill>
                  <a:srgbClr val="00307C"/>
                </a:solidFill>
                <a:latin typeface="Arial"/>
                <a:cs typeface="Arial"/>
              </a:rPr>
              <a:t>Asy</a:t>
            </a:r>
            <a:r>
              <a:rPr i="1" spc="-11" dirty="0">
                <a:solidFill>
                  <a:srgbClr val="00307C"/>
                </a:solidFill>
                <a:latin typeface="Arial"/>
                <a:cs typeface="Arial"/>
              </a:rPr>
              <a:t>n</a:t>
            </a:r>
            <a:r>
              <a:rPr i="1" dirty="0">
                <a:solidFill>
                  <a:srgbClr val="00307C"/>
                </a:solidFill>
                <a:latin typeface="Arial"/>
                <a:cs typeface="Arial"/>
              </a:rPr>
              <a:t>chr</a:t>
            </a:r>
            <a:r>
              <a:rPr i="1" spc="-11" dirty="0">
                <a:solidFill>
                  <a:srgbClr val="00307C"/>
                </a:solidFill>
                <a:latin typeface="Arial"/>
                <a:cs typeface="Arial"/>
              </a:rPr>
              <a:t>o</a:t>
            </a:r>
            <a:r>
              <a:rPr i="1" spc="-5" dirty="0">
                <a:solidFill>
                  <a:srgbClr val="00307C"/>
                </a:solidFill>
                <a:latin typeface="Arial"/>
                <a:cs typeface="Arial"/>
              </a:rPr>
              <a:t>n</a:t>
            </a:r>
            <a:r>
              <a:rPr i="1" spc="-11" dirty="0">
                <a:solidFill>
                  <a:srgbClr val="00307C"/>
                </a:solidFill>
                <a:latin typeface="Arial"/>
                <a:cs typeface="Arial"/>
              </a:rPr>
              <a:t>o</a:t>
            </a:r>
            <a:r>
              <a:rPr i="1" spc="-5" dirty="0">
                <a:solidFill>
                  <a:srgbClr val="00307C"/>
                </a:solidFill>
                <a:latin typeface="Arial"/>
                <a:cs typeface="Arial"/>
              </a:rPr>
              <a:t>u</a:t>
            </a:r>
            <a:r>
              <a:rPr i="1" dirty="0">
                <a:solidFill>
                  <a:srgbClr val="00307C"/>
                </a:solidFill>
                <a:latin typeface="Arial"/>
                <a:cs typeface="Arial"/>
              </a:rPr>
              <a:t>s</a:t>
            </a:r>
            <a:r>
              <a:rPr i="1" spc="60" dirty="0">
                <a:solidFill>
                  <a:srgbClr val="00307C"/>
                </a:solidFill>
                <a:latin typeface="Times New Roman"/>
                <a:cs typeface="Times New Roman"/>
              </a:rPr>
              <a:t> </a:t>
            </a:r>
            <a:r>
              <a:rPr i="1" spc="-5" dirty="0">
                <a:solidFill>
                  <a:srgbClr val="00307C"/>
                </a:solidFill>
                <a:latin typeface="Arial"/>
                <a:cs typeface="Arial"/>
              </a:rPr>
              <a:t>Sw</a:t>
            </a:r>
            <a:endParaRPr dirty="0">
              <a:solidFill>
                <a:prstClr val="black"/>
              </a:solidFill>
              <a:latin typeface="Arial"/>
              <a:cs typeface="Arial"/>
            </a:endParaRPr>
          </a:p>
        </p:txBody>
      </p:sp>
      <p:sp>
        <p:nvSpPr>
          <p:cNvPr id="5" name="object 5"/>
          <p:cNvSpPr/>
          <p:nvPr/>
        </p:nvSpPr>
        <p:spPr>
          <a:xfrm>
            <a:off x="1" y="1"/>
            <a:ext cx="1007363" cy="100736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301752" y="4347971"/>
            <a:ext cx="2293620" cy="2359152"/>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75665" y="4650486"/>
            <a:ext cx="2100581" cy="2039620"/>
          </a:xfrm>
          <a:custGeom>
            <a:avLst/>
            <a:gdLst/>
            <a:ahLst/>
            <a:cxnLst/>
            <a:rect l="l" t="t" r="r" b="b"/>
            <a:pathLst>
              <a:path w="2100580" h="2039620">
                <a:moveTo>
                  <a:pt x="0" y="138552"/>
                </a:moveTo>
                <a:lnTo>
                  <a:pt x="6686" y="95939"/>
                </a:lnTo>
                <a:lnTo>
                  <a:pt x="25347" y="58685"/>
                </a:lnTo>
                <a:lnTo>
                  <a:pt x="53887" y="28897"/>
                </a:lnTo>
                <a:lnTo>
                  <a:pt x="90208" y="8681"/>
                </a:lnTo>
                <a:lnTo>
                  <a:pt x="132213" y="143"/>
                </a:lnTo>
                <a:lnTo>
                  <a:pt x="1961519" y="0"/>
                </a:lnTo>
                <a:lnTo>
                  <a:pt x="1976190" y="769"/>
                </a:lnTo>
                <a:lnTo>
                  <a:pt x="2017254" y="11690"/>
                </a:lnTo>
                <a:lnTo>
                  <a:pt x="2052255" y="33890"/>
                </a:lnTo>
                <a:lnTo>
                  <a:pt x="2079086" y="65264"/>
                </a:lnTo>
                <a:lnTo>
                  <a:pt x="2095641" y="103703"/>
                </a:lnTo>
                <a:lnTo>
                  <a:pt x="2100071" y="1900534"/>
                </a:lnTo>
                <a:lnTo>
                  <a:pt x="2099302" y="1915219"/>
                </a:lnTo>
                <a:lnTo>
                  <a:pt x="2088383" y="1956305"/>
                </a:lnTo>
                <a:lnTo>
                  <a:pt x="2066186" y="1991309"/>
                </a:lnTo>
                <a:lnTo>
                  <a:pt x="2034818" y="2018133"/>
                </a:lnTo>
                <a:lnTo>
                  <a:pt x="1996383" y="2034681"/>
                </a:lnTo>
                <a:lnTo>
                  <a:pt x="138577" y="2039111"/>
                </a:lnTo>
                <a:lnTo>
                  <a:pt x="123893" y="2038343"/>
                </a:lnTo>
                <a:lnTo>
                  <a:pt x="82810" y="2027433"/>
                </a:lnTo>
                <a:lnTo>
                  <a:pt x="47808" y="2005250"/>
                </a:lnTo>
                <a:lnTo>
                  <a:pt x="20984" y="1973888"/>
                </a:lnTo>
                <a:lnTo>
                  <a:pt x="4434" y="1935445"/>
                </a:lnTo>
                <a:lnTo>
                  <a:pt x="0" y="138552"/>
                </a:lnTo>
                <a:close/>
              </a:path>
            </a:pathLst>
          </a:custGeom>
          <a:ln w="28955">
            <a:solidFill>
              <a:srgbClr val="FF0000"/>
            </a:solidFill>
          </a:ln>
        </p:spPr>
        <p:txBody>
          <a:bodyPr wrap="square" lIns="0" tIns="0" rIns="0" bIns="0" rtlCol="0"/>
          <a:lstStyle/>
          <a:p>
            <a:endParaRPr>
              <a:solidFill>
                <a:prstClr val="black"/>
              </a:solidFill>
            </a:endParaRPr>
          </a:p>
        </p:txBody>
      </p:sp>
      <p:sp>
        <p:nvSpPr>
          <p:cNvPr id="8" name="object 8"/>
          <p:cNvSpPr/>
          <p:nvPr/>
        </p:nvSpPr>
        <p:spPr>
          <a:xfrm>
            <a:off x="6092953" y="1296923"/>
            <a:ext cx="6009132" cy="19050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6401562" y="2294384"/>
            <a:ext cx="2948940" cy="502919"/>
          </a:xfrm>
          <a:custGeom>
            <a:avLst/>
            <a:gdLst/>
            <a:ahLst/>
            <a:cxnLst/>
            <a:rect l="l" t="t" r="r" b="b"/>
            <a:pathLst>
              <a:path w="2948940" h="502919">
                <a:moveTo>
                  <a:pt x="0" y="83819"/>
                </a:moveTo>
                <a:lnTo>
                  <a:pt x="10661" y="42824"/>
                </a:lnTo>
                <a:lnTo>
                  <a:pt x="38851" y="13035"/>
                </a:lnTo>
                <a:lnTo>
                  <a:pt x="78881" y="142"/>
                </a:lnTo>
                <a:lnTo>
                  <a:pt x="2865119" y="0"/>
                </a:lnTo>
                <a:lnTo>
                  <a:pt x="2879647" y="1254"/>
                </a:lnTo>
                <a:lnTo>
                  <a:pt x="2917520" y="18391"/>
                </a:lnTo>
                <a:lnTo>
                  <a:pt x="2942343" y="51160"/>
                </a:lnTo>
                <a:lnTo>
                  <a:pt x="2948939" y="419099"/>
                </a:lnTo>
                <a:lnTo>
                  <a:pt x="2947681" y="433659"/>
                </a:lnTo>
                <a:lnTo>
                  <a:pt x="2930510" y="471551"/>
                </a:lnTo>
                <a:lnTo>
                  <a:pt x="2897728" y="496340"/>
                </a:lnTo>
                <a:lnTo>
                  <a:pt x="83819" y="502919"/>
                </a:lnTo>
                <a:lnTo>
                  <a:pt x="69260" y="501665"/>
                </a:lnTo>
                <a:lnTo>
                  <a:pt x="31368" y="484528"/>
                </a:lnTo>
                <a:lnTo>
                  <a:pt x="6579" y="451759"/>
                </a:lnTo>
                <a:lnTo>
                  <a:pt x="0" y="83819"/>
                </a:lnTo>
                <a:close/>
              </a:path>
            </a:pathLst>
          </a:custGeom>
          <a:ln w="28955">
            <a:solidFill>
              <a:srgbClr val="FF0000"/>
            </a:solidFill>
          </a:ln>
        </p:spPr>
        <p:txBody>
          <a:bodyPr wrap="square" lIns="0" tIns="0" rIns="0" bIns="0" rtlCol="0"/>
          <a:lstStyle/>
          <a:p>
            <a:endParaRPr>
              <a:solidFill>
                <a:prstClr val="black"/>
              </a:solidFill>
            </a:endParaRPr>
          </a:p>
        </p:txBody>
      </p:sp>
      <p:sp>
        <p:nvSpPr>
          <p:cNvPr id="10" name="object 10"/>
          <p:cNvSpPr txBox="1"/>
          <p:nvPr/>
        </p:nvSpPr>
        <p:spPr>
          <a:xfrm>
            <a:off x="335379" y="3618156"/>
            <a:ext cx="8024496" cy="1256754"/>
          </a:xfrm>
          <a:prstGeom prst="rect">
            <a:avLst/>
          </a:prstGeom>
        </p:spPr>
        <p:txBody>
          <a:bodyPr vert="horz" wrap="square" lIns="0" tIns="0" rIns="0" bIns="0" rtlCol="0">
            <a:spAutoFit/>
          </a:bodyPr>
          <a:lstStyle/>
          <a:p>
            <a:pPr marL="355629" indent="-342928">
              <a:buClr>
                <a:srgbClr val="39A8DC"/>
              </a:buClr>
              <a:buFont typeface="Arial"/>
              <a:buAutoNum type="arabicPeriod" startAt="3"/>
              <a:tabLst>
                <a:tab pos="355629" algn="l"/>
              </a:tabLst>
            </a:pPr>
            <a:r>
              <a:rPr spc="-5" dirty="0">
                <a:solidFill>
                  <a:srgbClr val="001F52"/>
                </a:solidFill>
                <a:latin typeface="Arial"/>
                <a:cs typeface="Arial"/>
              </a:rPr>
              <a:t>C</a:t>
            </a:r>
            <a:r>
              <a:rPr spc="-11" dirty="0">
                <a:solidFill>
                  <a:srgbClr val="001F52"/>
                </a:solidFill>
                <a:latin typeface="Arial"/>
                <a:cs typeface="Arial"/>
              </a:rPr>
              <a:t>l</a:t>
            </a:r>
            <a:r>
              <a:rPr spc="-5" dirty="0">
                <a:solidFill>
                  <a:srgbClr val="001F52"/>
                </a:solidFill>
                <a:latin typeface="Arial"/>
                <a:cs typeface="Arial"/>
              </a:rPr>
              <a:t>ic</a:t>
            </a:r>
            <a:r>
              <a:rPr dirty="0">
                <a:solidFill>
                  <a:srgbClr val="001F52"/>
                </a:solidFill>
                <a:latin typeface="Arial"/>
                <a:cs typeface="Arial"/>
              </a:rPr>
              <a:t>k</a:t>
            </a:r>
            <a:r>
              <a:rPr spc="60" dirty="0">
                <a:solidFill>
                  <a:srgbClr val="001F52"/>
                </a:solidFill>
                <a:latin typeface="Times New Roman"/>
                <a:cs typeface="Times New Roman"/>
              </a:rPr>
              <a:t> </a:t>
            </a:r>
            <a:r>
              <a:rPr spc="-5" dirty="0">
                <a:solidFill>
                  <a:srgbClr val="001F52"/>
                </a:solidFill>
                <a:latin typeface="Arial"/>
                <a:cs typeface="Arial"/>
              </a:rPr>
              <a:t>l</a:t>
            </a:r>
            <a:r>
              <a:rPr spc="-11" dirty="0">
                <a:solidFill>
                  <a:srgbClr val="001F52"/>
                </a:solidFill>
                <a:latin typeface="Arial"/>
                <a:cs typeface="Arial"/>
              </a:rPr>
              <a:t>e</a:t>
            </a:r>
            <a:r>
              <a:rPr spc="-5" dirty="0">
                <a:solidFill>
                  <a:srgbClr val="001F52"/>
                </a:solidFill>
                <a:latin typeface="Arial"/>
                <a:cs typeface="Arial"/>
              </a:rPr>
              <a:t>ft</a:t>
            </a:r>
            <a:r>
              <a:rPr spc="45" dirty="0">
                <a:solidFill>
                  <a:srgbClr val="001F52"/>
                </a:solidFill>
                <a:latin typeface="Times New Roman"/>
                <a:cs typeface="Times New Roman"/>
              </a:rPr>
              <a:t> </a:t>
            </a:r>
            <a:r>
              <a:rPr spc="-5" dirty="0">
                <a:solidFill>
                  <a:srgbClr val="001F52"/>
                </a:solidFill>
                <a:latin typeface="Arial"/>
                <a:cs typeface="Arial"/>
              </a:rPr>
              <a:t>b</a:t>
            </a:r>
            <a:r>
              <a:rPr spc="-11" dirty="0">
                <a:solidFill>
                  <a:srgbClr val="001F52"/>
                </a:solidFill>
                <a:latin typeface="Arial"/>
                <a:cs typeface="Arial"/>
              </a:rPr>
              <a:t>u</a:t>
            </a:r>
            <a:r>
              <a:rPr spc="-5" dirty="0">
                <a:solidFill>
                  <a:srgbClr val="001F52"/>
                </a:solidFill>
                <a:latin typeface="Arial"/>
                <a:cs typeface="Arial"/>
              </a:rPr>
              <a:t>t</a:t>
            </a:r>
            <a:r>
              <a:rPr dirty="0">
                <a:solidFill>
                  <a:srgbClr val="001F52"/>
                </a:solidFill>
                <a:latin typeface="Arial"/>
                <a:cs typeface="Arial"/>
              </a:rPr>
              <a:t>t</a:t>
            </a:r>
            <a:r>
              <a:rPr spc="-5" dirty="0">
                <a:solidFill>
                  <a:srgbClr val="001F52"/>
                </a:solidFill>
                <a:latin typeface="Arial"/>
                <a:cs typeface="Arial"/>
              </a:rPr>
              <a:t>o</a:t>
            </a:r>
            <a:r>
              <a:rPr dirty="0">
                <a:solidFill>
                  <a:srgbClr val="001F52"/>
                </a:solidFill>
                <a:latin typeface="Arial"/>
                <a:cs typeface="Arial"/>
              </a:rPr>
              <a:t>n</a:t>
            </a:r>
            <a:r>
              <a:rPr spc="55" dirty="0">
                <a:solidFill>
                  <a:srgbClr val="001F52"/>
                </a:solidFill>
                <a:latin typeface="Times New Roman"/>
                <a:cs typeface="Times New Roman"/>
              </a:rPr>
              <a:t> </a:t>
            </a:r>
            <a:r>
              <a:rPr spc="-5" dirty="0">
                <a:solidFill>
                  <a:srgbClr val="001F52"/>
                </a:solidFill>
                <a:latin typeface="Arial"/>
                <a:cs typeface="Arial"/>
              </a:rPr>
              <a:t>o</a:t>
            </a:r>
            <a:r>
              <a:rPr dirty="0">
                <a:solidFill>
                  <a:srgbClr val="001F52"/>
                </a:solidFill>
                <a:latin typeface="Arial"/>
                <a:cs typeface="Arial"/>
              </a:rPr>
              <a:t>n</a:t>
            </a:r>
            <a:r>
              <a:rPr spc="40" dirty="0">
                <a:solidFill>
                  <a:srgbClr val="001F52"/>
                </a:solidFill>
                <a:latin typeface="Times New Roman"/>
                <a:cs typeface="Times New Roman"/>
              </a:rPr>
              <a:t> </a:t>
            </a:r>
            <a:r>
              <a:rPr dirty="0">
                <a:solidFill>
                  <a:srgbClr val="001F52"/>
                </a:solidFill>
                <a:latin typeface="Arial"/>
                <a:cs typeface="Arial"/>
              </a:rPr>
              <a:t>mo</a:t>
            </a:r>
            <a:r>
              <a:rPr spc="-11" dirty="0">
                <a:solidFill>
                  <a:srgbClr val="001F52"/>
                </a:solidFill>
                <a:latin typeface="Arial"/>
                <a:cs typeface="Arial"/>
              </a:rPr>
              <a:t>u</a:t>
            </a:r>
            <a:r>
              <a:rPr dirty="0">
                <a:solidFill>
                  <a:srgbClr val="001F52"/>
                </a:solidFill>
                <a:latin typeface="Arial"/>
                <a:cs typeface="Arial"/>
              </a:rPr>
              <a:t>se</a:t>
            </a:r>
            <a:r>
              <a:rPr spc="55" dirty="0">
                <a:solidFill>
                  <a:srgbClr val="001F52"/>
                </a:solidFill>
                <a:latin typeface="Times New Roman"/>
                <a:cs typeface="Times New Roman"/>
              </a:rPr>
              <a:t> </a:t>
            </a:r>
            <a:r>
              <a:rPr spc="-5" dirty="0">
                <a:solidFill>
                  <a:srgbClr val="001F52"/>
                </a:solidFill>
                <a:latin typeface="Arial"/>
                <a:cs typeface="Arial"/>
              </a:rPr>
              <a:t>ov</a:t>
            </a:r>
            <a:r>
              <a:rPr spc="-11" dirty="0">
                <a:solidFill>
                  <a:srgbClr val="001F52"/>
                </a:solidFill>
                <a:latin typeface="Arial"/>
                <a:cs typeface="Arial"/>
              </a:rPr>
              <a:t>e</a:t>
            </a:r>
            <a:r>
              <a:rPr dirty="0">
                <a:solidFill>
                  <a:srgbClr val="001F52"/>
                </a:solidFill>
                <a:latin typeface="Arial"/>
                <a:cs typeface="Arial"/>
              </a:rPr>
              <a:t>r</a:t>
            </a:r>
            <a:r>
              <a:rPr spc="51" dirty="0">
                <a:solidFill>
                  <a:srgbClr val="001F52"/>
                </a:solidFill>
                <a:latin typeface="Times New Roman"/>
                <a:cs typeface="Times New Roman"/>
              </a:rPr>
              <a:t> </a:t>
            </a:r>
            <a:r>
              <a:rPr dirty="0">
                <a:solidFill>
                  <a:srgbClr val="001F52"/>
                </a:solidFill>
                <a:latin typeface="Arial"/>
                <a:cs typeface="Arial"/>
              </a:rPr>
              <a:t>PC13</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i</a:t>
            </a:r>
            <a:r>
              <a:rPr dirty="0">
                <a:solidFill>
                  <a:srgbClr val="001F52"/>
                </a:solidFill>
                <a:latin typeface="Arial"/>
                <a:cs typeface="Arial"/>
              </a:rPr>
              <a:t>n</a:t>
            </a:r>
            <a:r>
              <a:rPr spc="51" dirty="0">
                <a:solidFill>
                  <a:srgbClr val="001F52"/>
                </a:solidFill>
                <a:latin typeface="Times New Roman"/>
                <a:cs typeface="Times New Roman"/>
              </a:rPr>
              <a:t> </a:t>
            </a:r>
            <a:r>
              <a:rPr spc="-11" dirty="0">
                <a:solidFill>
                  <a:srgbClr val="001F52"/>
                </a:solidFill>
                <a:latin typeface="Arial"/>
                <a:cs typeface="Arial"/>
              </a:rPr>
              <a:t>a</a:t>
            </a:r>
            <a:r>
              <a:rPr spc="-5" dirty="0">
                <a:solidFill>
                  <a:srgbClr val="001F52"/>
                </a:solidFill>
                <a:latin typeface="Arial"/>
                <a:cs typeface="Arial"/>
              </a:rPr>
              <a:t>n</a:t>
            </a:r>
            <a:r>
              <a:rPr dirty="0">
                <a:solidFill>
                  <a:srgbClr val="001F52"/>
                </a:solidFill>
                <a:latin typeface="Arial"/>
                <a:cs typeface="Arial"/>
              </a:rPr>
              <a:t>d</a:t>
            </a:r>
            <a:r>
              <a:rPr spc="55" dirty="0">
                <a:solidFill>
                  <a:srgbClr val="001F52"/>
                </a:solidFill>
                <a:latin typeface="Times New Roman"/>
                <a:cs typeface="Times New Roman"/>
              </a:rPr>
              <a:t> </a:t>
            </a:r>
            <a:r>
              <a:rPr dirty="0">
                <a:solidFill>
                  <a:srgbClr val="001F52"/>
                </a:solidFill>
                <a:latin typeface="Arial"/>
                <a:cs typeface="Arial"/>
              </a:rPr>
              <a:t>se</a:t>
            </a:r>
            <a:r>
              <a:rPr spc="-11" dirty="0">
                <a:solidFill>
                  <a:srgbClr val="001F52"/>
                </a:solidFill>
                <a:latin typeface="Arial"/>
                <a:cs typeface="Arial"/>
              </a:rPr>
              <a:t>l</a:t>
            </a:r>
            <a:r>
              <a:rPr spc="-15" dirty="0">
                <a:solidFill>
                  <a:srgbClr val="001F52"/>
                </a:solidFill>
                <a:latin typeface="Arial"/>
                <a:cs typeface="Arial"/>
              </a:rPr>
              <a:t>ec</a:t>
            </a:r>
            <a:r>
              <a:rPr spc="-5" dirty="0">
                <a:solidFill>
                  <a:srgbClr val="001F52"/>
                </a:solidFill>
                <a:latin typeface="Arial"/>
                <a:cs typeface="Arial"/>
              </a:rPr>
              <a:t>t</a:t>
            </a:r>
            <a:r>
              <a:rPr spc="51" dirty="0">
                <a:solidFill>
                  <a:srgbClr val="001F52"/>
                </a:solidFill>
                <a:latin typeface="Times New Roman"/>
                <a:cs typeface="Times New Roman"/>
              </a:rPr>
              <a:t> </a:t>
            </a:r>
            <a:r>
              <a:rPr spc="-15" dirty="0">
                <a:solidFill>
                  <a:srgbClr val="001F52"/>
                </a:solidFill>
                <a:latin typeface="Arial"/>
                <a:cs typeface="Arial"/>
              </a:rPr>
              <a:t>GPI</a:t>
            </a:r>
            <a:r>
              <a:rPr spc="-11" dirty="0">
                <a:solidFill>
                  <a:srgbClr val="001F52"/>
                </a:solidFill>
                <a:latin typeface="Arial"/>
                <a:cs typeface="Arial"/>
              </a:rPr>
              <a:t>O</a:t>
            </a:r>
            <a:r>
              <a:rPr spc="-5" dirty="0">
                <a:solidFill>
                  <a:srgbClr val="001F52"/>
                </a:solidFill>
                <a:latin typeface="Arial"/>
                <a:cs typeface="Arial"/>
              </a:rPr>
              <a:t>_</a:t>
            </a:r>
            <a:r>
              <a:rPr spc="-11" dirty="0">
                <a:solidFill>
                  <a:srgbClr val="001F52"/>
                </a:solidFill>
                <a:latin typeface="Arial"/>
                <a:cs typeface="Arial"/>
              </a:rPr>
              <a:t>E</a:t>
            </a:r>
            <a:r>
              <a:rPr spc="-31" dirty="0">
                <a:solidFill>
                  <a:srgbClr val="001F52"/>
                </a:solidFill>
                <a:latin typeface="Arial"/>
                <a:cs typeface="Arial"/>
              </a:rPr>
              <a:t>X</a:t>
            </a:r>
            <a:r>
              <a:rPr spc="-5" dirty="0">
                <a:solidFill>
                  <a:srgbClr val="001F52"/>
                </a:solidFill>
                <a:latin typeface="Arial"/>
                <a:cs typeface="Arial"/>
              </a:rPr>
              <a:t>T</a:t>
            </a:r>
            <a:r>
              <a:rPr dirty="0">
                <a:solidFill>
                  <a:srgbClr val="001F52"/>
                </a:solidFill>
                <a:latin typeface="Arial"/>
                <a:cs typeface="Arial"/>
              </a:rPr>
              <a:t>I13</a:t>
            </a:r>
            <a:r>
              <a:rPr spc="35" dirty="0">
                <a:solidFill>
                  <a:srgbClr val="001F52"/>
                </a:solidFill>
                <a:latin typeface="Times New Roman"/>
                <a:cs typeface="Times New Roman"/>
              </a:rPr>
              <a:t> </a:t>
            </a:r>
            <a:r>
              <a:rPr dirty="0">
                <a:solidFill>
                  <a:srgbClr val="001F52"/>
                </a:solidFill>
                <a:latin typeface="Arial"/>
                <a:cs typeface="Arial"/>
              </a:rPr>
              <a:t>mo</a:t>
            </a:r>
            <a:r>
              <a:rPr spc="-11" dirty="0">
                <a:solidFill>
                  <a:srgbClr val="001F52"/>
                </a:solidFill>
                <a:latin typeface="Arial"/>
                <a:cs typeface="Arial"/>
              </a:rPr>
              <a:t>d</a:t>
            </a:r>
            <a:r>
              <a:rPr dirty="0">
                <a:solidFill>
                  <a:srgbClr val="001F52"/>
                </a:solidFill>
                <a:latin typeface="Arial"/>
                <a:cs typeface="Arial"/>
              </a:rPr>
              <a:t>e</a:t>
            </a:r>
            <a:endParaRPr>
              <a:solidFill>
                <a:prstClr val="black"/>
              </a:solidFill>
              <a:latin typeface="Arial"/>
              <a:cs typeface="Arial"/>
            </a:endParaRPr>
          </a:p>
          <a:p>
            <a:pPr>
              <a:spcBef>
                <a:spcPts val="23"/>
              </a:spcBef>
              <a:buClr>
                <a:srgbClr val="39A8DC"/>
              </a:buClr>
              <a:buFont typeface="Arial"/>
              <a:buAutoNum type="arabicPeriod" startAt="3"/>
            </a:pPr>
            <a:endParaRPr sz="2100">
              <a:solidFill>
                <a:prstClr val="black"/>
              </a:solidFill>
              <a:latin typeface="Times New Roman"/>
              <a:cs typeface="Times New Roman"/>
            </a:endParaRPr>
          </a:p>
          <a:p>
            <a:pPr marL="3709342" indent="-342928">
              <a:buClr>
                <a:srgbClr val="39A8DC"/>
              </a:buClr>
              <a:buFont typeface="Arial"/>
              <a:buAutoNum type="arabicPeriod" startAt="3"/>
              <a:tabLst>
                <a:tab pos="3709976" algn="l"/>
              </a:tabLst>
            </a:pPr>
            <a:r>
              <a:rPr dirty="0">
                <a:solidFill>
                  <a:srgbClr val="001F52"/>
                </a:solidFill>
                <a:latin typeface="Arial"/>
                <a:cs typeface="Arial"/>
              </a:rPr>
              <a:t>S</a:t>
            </a:r>
            <a:r>
              <a:rPr spc="-11" dirty="0">
                <a:solidFill>
                  <a:srgbClr val="001F52"/>
                </a:solidFill>
                <a:latin typeface="Arial"/>
                <a:cs typeface="Arial"/>
              </a:rPr>
              <a:t>e</a:t>
            </a:r>
            <a:r>
              <a:rPr spc="-5" dirty="0">
                <a:solidFill>
                  <a:srgbClr val="001F52"/>
                </a:solidFill>
                <a:latin typeface="Arial"/>
                <a:cs typeface="Arial"/>
              </a:rPr>
              <a:t>l</a:t>
            </a:r>
            <a:r>
              <a:rPr spc="-11" dirty="0">
                <a:solidFill>
                  <a:srgbClr val="001F52"/>
                </a:solidFill>
                <a:latin typeface="Arial"/>
                <a:cs typeface="Arial"/>
              </a:rPr>
              <a:t>ect</a:t>
            </a:r>
            <a:r>
              <a:rPr spc="55" dirty="0">
                <a:solidFill>
                  <a:srgbClr val="001F52"/>
                </a:solidFill>
                <a:latin typeface="Times New Roman"/>
                <a:cs typeface="Times New Roman"/>
              </a:rPr>
              <a:t> </a:t>
            </a:r>
            <a:r>
              <a:rPr spc="-5" dirty="0">
                <a:solidFill>
                  <a:srgbClr val="001F52"/>
                </a:solidFill>
                <a:latin typeface="Arial"/>
                <a:cs typeface="Arial"/>
              </a:rPr>
              <a:t>USA</a:t>
            </a:r>
            <a:r>
              <a:rPr spc="-45" dirty="0">
                <a:solidFill>
                  <a:srgbClr val="001F52"/>
                </a:solidFill>
                <a:latin typeface="Arial"/>
                <a:cs typeface="Arial"/>
              </a:rPr>
              <a:t>R</a:t>
            </a:r>
            <a:r>
              <a:rPr spc="-5" dirty="0">
                <a:solidFill>
                  <a:srgbClr val="001F52"/>
                </a:solidFill>
                <a:latin typeface="Arial"/>
                <a:cs typeface="Arial"/>
              </a:rPr>
              <a:t>T</a:t>
            </a:r>
            <a:r>
              <a:rPr dirty="0">
                <a:solidFill>
                  <a:srgbClr val="001F52"/>
                </a:solidFill>
                <a:latin typeface="Arial"/>
                <a:cs typeface="Arial"/>
              </a:rPr>
              <a:t>2</a:t>
            </a:r>
            <a:r>
              <a:rPr spc="51"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n</a:t>
            </a:r>
            <a:r>
              <a:rPr spc="40" dirty="0">
                <a:solidFill>
                  <a:srgbClr val="001F52"/>
                </a:solidFill>
                <a:latin typeface="Times New Roman"/>
                <a:cs typeface="Times New Roman"/>
              </a:rPr>
              <a:t> </a:t>
            </a:r>
            <a:r>
              <a:rPr spc="-5" dirty="0">
                <a:solidFill>
                  <a:srgbClr val="001F52"/>
                </a:solidFill>
                <a:latin typeface="Arial"/>
                <a:cs typeface="Arial"/>
              </a:rPr>
              <a:t>as</a:t>
            </a:r>
            <a:r>
              <a:rPr spc="-25" dirty="0">
                <a:solidFill>
                  <a:srgbClr val="001F52"/>
                </a:solidFill>
                <a:latin typeface="Arial"/>
                <a:cs typeface="Arial"/>
              </a:rPr>
              <a:t>y</a:t>
            </a:r>
            <a:r>
              <a:rPr spc="-5" dirty="0">
                <a:solidFill>
                  <a:srgbClr val="001F52"/>
                </a:solidFill>
                <a:latin typeface="Arial"/>
                <a:cs typeface="Arial"/>
              </a:rPr>
              <a:t>nc</a:t>
            </a:r>
            <a:r>
              <a:rPr spc="-11" dirty="0">
                <a:solidFill>
                  <a:srgbClr val="001F52"/>
                </a:solidFill>
                <a:latin typeface="Arial"/>
                <a:cs typeface="Arial"/>
              </a:rPr>
              <a:t>h</a:t>
            </a:r>
            <a:r>
              <a:rPr dirty="0">
                <a:solidFill>
                  <a:srgbClr val="001F52"/>
                </a:solidFill>
                <a:latin typeface="Arial"/>
                <a:cs typeface="Arial"/>
              </a:rPr>
              <a:t>ro</a:t>
            </a:r>
            <a:r>
              <a:rPr spc="-11" dirty="0">
                <a:solidFill>
                  <a:srgbClr val="001F52"/>
                </a:solidFill>
                <a:latin typeface="Arial"/>
                <a:cs typeface="Arial"/>
              </a:rPr>
              <a:t>n</a:t>
            </a:r>
            <a:r>
              <a:rPr spc="-5" dirty="0">
                <a:solidFill>
                  <a:srgbClr val="001F52"/>
                </a:solidFill>
                <a:latin typeface="Arial"/>
                <a:cs typeface="Arial"/>
              </a:rPr>
              <a:t>o</a:t>
            </a:r>
            <a:r>
              <a:rPr spc="-11" dirty="0">
                <a:solidFill>
                  <a:srgbClr val="001F52"/>
                </a:solidFill>
                <a:latin typeface="Arial"/>
                <a:cs typeface="Arial"/>
              </a:rPr>
              <a:t>u</a:t>
            </a:r>
            <a:r>
              <a:rPr dirty="0">
                <a:solidFill>
                  <a:srgbClr val="001F52"/>
                </a:solidFill>
                <a:latin typeface="Arial"/>
                <a:cs typeface="Arial"/>
              </a:rPr>
              <a:t>s</a:t>
            </a:r>
            <a:r>
              <a:rPr spc="100" dirty="0">
                <a:solidFill>
                  <a:srgbClr val="001F52"/>
                </a:solidFill>
                <a:latin typeface="Times New Roman"/>
                <a:cs typeface="Times New Roman"/>
              </a:rPr>
              <a:t> </a:t>
            </a:r>
            <a:r>
              <a:rPr dirty="0">
                <a:solidFill>
                  <a:srgbClr val="001F52"/>
                </a:solidFill>
                <a:latin typeface="Arial"/>
                <a:cs typeface="Arial"/>
              </a:rPr>
              <a:t>mo</a:t>
            </a:r>
            <a:r>
              <a:rPr spc="-11" dirty="0">
                <a:solidFill>
                  <a:srgbClr val="001F52"/>
                </a:solidFill>
                <a:latin typeface="Arial"/>
                <a:cs typeface="Arial"/>
              </a:rPr>
              <a:t>d</a:t>
            </a:r>
            <a:r>
              <a:rPr dirty="0">
                <a:solidFill>
                  <a:srgbClr val="001F52"/>
                </a:solidFill>
                <a:latin typeface="Arial"/>
                <a:cs typeface="Arial"/>
              </a:rPr>
              <a:t>e</a:t>
            </a:r>
            <a:endParaRPr>
              <a:solidFill>
                <a:prstClr val="black"/>
              </a:solidFill>
              <a:latin typeface="Arial"/>
              <a:cs typeface="Arial"/>
            </a:endParaRPr>
          </a:p>
          <a:p>
            <a:pPr marL="4077671" lvl="1" indent="-237510">
              <a:spcBef>
                <a:spcPts val="805"/>
              </a:spcBef>
              <a:buClr>
                <a:srgbClr val="00307C"/>
              </a:buClr>
              <a:buFont typeface="Arial"/>
              <a:buChar char="•"/>
              <a:tabLst>
                <a:tab pos="4078306" algn="l"/>
              </a:tabLst>
            </a:pPr>
            <a:r>
              <a:rPr dirty="0">
                <a:solidFill>
                  <a:srgbClr val="00307C"/>
                </a:solidFill>
                <a:latin typeface="Arial"/>
                <a:cs typeface="Arial"/>
              </a:rPr>
              <a:t>S</a:t>
            </a:r>
            <a:r>
              <a:rPr spc="-11" dirty="0">
                <a:solidFill>
                  <a:srgbClr val="00307C"/>
                </a:solidFill>
                <a:latin typeface="Arial"/>
                <a:cs typeface="Arial"/>
              </a:rPr>
              <a:t>e</a:t>
            </a:r>
            <a:r>
              <a:rPr spc="-5" dirty="0">
                <a:solidFill>
                  <a:srgbClr val="00307C"/>
                </a:solidFill>
                <a:latin typeface="Arial"/>
                <a:cs typeface="Arial"/>
              </a:rPr>
              <a:t>l</a:t>
            </a:r>
            <a:r>
              <a:rPr spc="-11" dirty="0">
                <a:solidFill>
                  <a:srgbClr val="00307C"/>
                </a:solidFill>
                <a:latin typeface="Arial"/>
                <a:cs typeface="Arial"/>
              </a:rPr>
              <a:t>ect</a:t>
            </a:r>
            <a:r>
              <a:rPr spc="55" dirty="0">
                <a:solidFill>
                  <a:srgbClr val="00307C"/>
                </a:solidFill>
                <a:latin typeface="Times New Roman"/>
                <a:cs typeface="Times New Roman"/>
              </a:rPr>
              <a:t> </a:t>
            </a:r>
            <a:r>
              <a:rPr spc="-5" dirty="0">
                <a:solidFill>
                  <a:srgbClr val="00307C"/>
                </a:solidFill>
                <a:latin typeface="Arial"/>
                <a:cs typeface="Arial"/>
              </a:rPr>
              <a:t>USA</a:t>
            </a:r>
            <a:r>
              <a:rPr spc="-45" dirty="0">
                <a:solidFill>
                  <a:srgbClr val="00307C"/>
                </a:solidFill>
                <a:latin typeface="Arial"/>
                <a:cs typeface="Arial"/>
              </a:rPr>
              <a:t>R</a:t>
            </a:r>
            <a:r>
              <a:rPr spc="-5" dirty="0">
                <a:solidFill>
                  <a:srgbClr val="00307C"/>
                </a:solidFill>
                <a:latin typeface="Arial"/>
                <a:cs typeface="Arial"/>
              </a:rPr>
              <a:t>T</a:t>
            </a:r>
            <a:r>
              <a:rPr dirty="0">
                <a:solidFill>
                  <a:srgbClr val="00307C"/>
                </a:solidFill>
                <a:latin typeface="Arial"/>
                <a:cs typeface="Arial"/>
              </a:rPr>
              <a:t>2-&gt;Mod</a:t>
            </a:r>
            <a:r>
              <a:rPr spc="-11" dirty="0">
                <a:solidFill>
                  <a:srgbClr val="00307C"/>
                </a:solidFill>
                <a:latin typeface="Arial"/>
                <a:cs typeface="Arial"/>
              </a:rPr>
              <a:t>e</a:t>
            </a:r>
            <a:r>
              <a:rPr spc="-5" dirty="0">
                <a:solidFill>
                  <a:srgbClr val="00307C"/>
                </a:solidFill>
                <a:latin typeface="Arial"/>
                <a:cs typeface="Arial"/>
              </a:rPr>
              <a:t>:</a:t>
            </a:r>
            <a:r>
              <a:rPr spc="-40" dirty="0">
                <a:solidFill>
                  <a:srgbClr val="00307C"/>
                </a:solidFill>
                <a:latin typeface="Times New Roman"/>
                <a:cs typeface="Times New Roman"/>
              </a:rPr>
              <a:t> </a:t>
            </a:r>
            <a:r>
              <a:rPr spc="-15" dirty="0">
                <a:solidFill>
                  <a:srgbClr val="00307C"/>
                </a:solidFill>
                <a:latin typeface="Arial"/>
                <a:cs typeface="Arial"/>
              </a:rPr>
              <a:t>As</a:t>
            </a:r>
            <a:r>
              <a:rPr spc="-40" dirty="0">
                <a:solidFill>
                  <a:srgbClr val="00307C"/>
                </a:solidFill>
                <a:latin typeface="Arial"/>
                <a:cs typeface="Arial"/>
              </a:rPr>
              <a:t>y</a:t>
            </a:r>
            <a:r>
              <a:rPr spc="-5" dirty="0">
                <a:solidFill>
                  <a:srgbClr val="00307C"/>
                </a:solidFill>
                <a:latin typeface="Arial"/>
                <a:cs typeface="Arial"/>
              </a:rPr>
              <a:t>nc</a:t>
            </a:r>
            <a:r>
              <a:rPr spc="-11" dirty="0">
                <a:solidFill>
                  <a:srgbClr val="00307C"/>
                </a:solidFill>
                <a:latin typeface="Arial"/>
                <a:cs typeface="Arial"/>
              </a:rPr>
              <a:t>h</a:t>
            </a:r>
            <a:r>
              <a:rPr dirty="0">
                <a:solidFill>
                  <a:srgbClr val="00307C"/>
                </a:solidFill>
                <a:latin typeface="Arial"/>
                <a:cs typeface="Arial"/>
              </a:rPr>
              <a:t>ro</a:t>
            </a:r>
            <a:r>
              <a:rPr spc="-11" dirty="0">
                <a:solidFill>
                  <a:srgbClr val="00307C"/>
                </a:solidFill>
                <a:latin typeface="Arial"/>
                <a:cs typeface="Arial"/>
              </a:rPr>
              <a:t>n</a:t>
            </a:r>
            <a:r>
              <a:rPr spc="-5" dirty="0">
                <a:solidFill>
                  <a:srgbClr val="00307C"/>
                </a:solidFill>
                <a:latin typeface="Arial"/>
                <a:cs typeface="Arial"/>
              </a:rPr>
              <a:t>o</a:t>
            </a:r>
            <a:r>
              <a:rPr spc="-11" dirty="0">
                <a:solidFill>
                  <a:srgbClr val="00307C"/>
                </a:solidFill>
                <a:latin typeface="Arial"/>
                <a:cs typeface="Arial"/>
              </a:rPr>
              <a:t>u</a:t>
            </a:r>
            <a:r>
              <a:rPr dirty="0">
                <a:solidFill>
                  <a:srgbClr val="00307C"/>
                </a:solidFill>
                <a:latin typeface="Arial"/>
                <a:cs typeface="Arial"/>
              </a:rPr>
              <a:t>s</a:t>
            </a:r>
            <a:endParaRPr>
              <a:solidFill>
                <a:prstClr val="black"/>
              </a:solidFill>
              <a:latin typeface="Arial"/>
              <a:cs typeface="Arial"/>
            </a:endParaRPr>
          </a:p>
        </p:txBody>
      </p:sp>
      <p:sp>
        <p:nvSpPr>
          <p:cNvPr id="11" name="object 11"/>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7</a:t>
            </a:r>
            <a:endParaRPr sz="1600">
              <a:solidFill>
                <a:prstClr val="black"/>
              </a:solidFill>
              <a:latin typeface="Arial"/>
              <a:cs typeface="Arial"/>
            </a:endParaRPr>
          </a:p>
        </p:txBody>
      </p:sp>
      <p:sp>
        <p:nvSpPr>
          <p:cNvPr id="12" name="object 12"/>
          <p:cNvSpPr/>
          <p:nvPr/>
        </p:nvSpPr>
        <p:spPr>
          <a:xfrm>
            <a:off x="5635754" y="4954524"/>
            <a:ext cx="6353555" cy="174802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6119621" y="5607559"/>
            <a:ext cx="2786380" cy="264160"/>
          </a:xfrm>
          <a:custGeom>
            <a:avLst/>
            <a:gdLst/>
            <a:ahLst/>
            <a:cxnLst/>
            <a:rect l="l" t="t" r="r" b="b"/>
            <a:pathLst>
              <a:path w="2786379" h="264160">
                <a:moveTo>
                  <a:pt x="0" y="43946"/>
                </a:moveTo>
                <a:lnTo>
                  <a:pt x="18714" y="7964"/>
                </a:lnTo>
                <a:lnTo>
                  <a:pt x="2741919" y="0"/>
                </a:lnTo>
                <a:lnTo>
                  <a:pt x="2756090" y="2335"/>
                </a:lnTo>
                <a:lnTo>
                  <a:pt x="2768342" y="8826"/>
                </a:lnTo>
                <a:lnTo>
                  <a:pt x="2777901" y="18703"/>
                </a:lnTo>
                <a:lnTo>
                  <a:pt x="2783993" y="31195"/>
                </a:lnTo>
                <a:lnTo>
                  <a:pt x="2785871" y="219705"/>
                </a:lnTo>
                <a:lnTo>
                  <a:pt x="2783534" y="233882"/>
                </a:lnTo>
                <a:lnTo>
                  <a:pt x="2777038" y="246133"/>
                </a:lnTo>
                <a:lnTo>
                  <a:pt x="2767157" y="255687"/>
                </a:lnTo>
                <a:lnTo>
                  <a:pt x="2754665" y="261774"/>
                </a:lnTo>
                <a:lnTo>
                  <a:pt x="43952" y="263651"/>
                </a:lnTo>
                <a:lnTo>
                  <a:pt x="29781" y="261316"/>
                </a:lnTo>
                <a:lnTo>
                  <a:pt x="17529" y="254825"/>
                </a:lnTo>
                <a:lnTo>
                  <a:pt x="7970" y="244948"/>
                </a:lnTo>
                <a:lnTo>
                  <a:pt x="1878" y="232456"/>
                </a:lnTo>
                <a:lnTo>
                  <a:pt x="0" y="43946"/>
                </a:lnTo>
                <a:close/>
              </a:path>
            </a:pathLst>
          </a:custGeom>
          <a:ln w="28955">
            <a:solidFill>
              <a:srgbClr val="FF0000"/>
            </a:solidFill>
          </a:ln>
        </p:spPr>
        <p:txBody>
          <a:bodyPr wrap="square" lIns="0" tIns="0" rIns="0" bIns="0" rtlCol="0"/>
          <a:lstStyle/>
          <a:p>
            <a:endParaRPr>
              <a:solidFill>
                <a:prstClr val="black"/>
              </a:solidFill>
            </a:endParaRPr>
          </a:p>
        </p:txBody>
      </p:sp>
      <p:sp>
        <p:nvSpPr>
          <p:cNvPr id="14" name="Slide Number Placeholder 13"/>
          <p:cNvSpPr>
            <a:spLocks noGrp="1"/>
          </p:cNvSpPr>
          <p:nvPr>
            <p:ph type="sldNum" sz="quarter" idx="12"/>
          </p:nvPr>
        </p:nvSpPr>
        <p:spPr/>
        <p:txBody>
          <a:bodyPr/>
          <a:lstStyle/>
          <a:p>
            <a:fld id="{5B31B9E4-8E4D-4C86-BFD7-412B282B373B}" type="slidenum">
              <a:rPr lang="fr-FR" smtClean="0">
                <a:solidFill>
                  <a:prstClr val="white"/>
                </a:solidFill>
              </a:rPr>
              <a:pPr/>
              <a:t>119</a:t>
            </a:fld>
            <a:endParaRPr lang="fr-FR" dirty="0">
              <a:solidFill>
                <a:prstClr val="white"/>
              </a:solidFill>
            </a:endParaRPr>
          </a:p>
        </p:txBody>
      </p:sp>
    </p:spTree>
    <p:extLst>
      <p:ext uri="{BB962C8B-B14F-4D97-AF65-F5344CB8AC3E}">
        <p14:creationId xmlns:p14="http://schemas.microsoft.com/office/powerpoint/2010/main" val="370659675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606044" y="1350419"/>
            <a:ext cx="9437371" cy="4479047"/>
          </a:xfrm>
          <a:prstGeom prst="rect">
            <a:avLst/>
          </a:prstGeom>
        </p:spPr>
        <p:txBody>
          <a:bodyPr vert="horz" wrap="square" lIns="0" tIns="0" rIns="0" bIns="0" rtlCol="0">
            <a:spAutoFit/>
          </a:bodyPr>
          <a:lstStyle/>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ad</a:t>
            </a:r>
            <a:r>
              <a:rPr sz="2401" dirty="0">
                <a:solidFill>
                  <a:srgbClr val="001F52"/>
                </a:solidFill>
                <a:latin typeface="Arial"/>
                <a:cs typeface="Arial"/>
              </a:rPr>
              <a:t>,</a:t>
            </a:r>
            <a:r>
              <a:rPr sz="2401" spc="105" dirty="0">
                <a:solidFill>
                  <a:srgbClr val="001F52"/>
                </a:solidFill>
                <a:latin typeface="Times New Roman"/>
                <a:cs typeface="Times New Roman"/>
              </a:rPr>
              <a:t> </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stall</a:t>
            </a:r>
            <a:r>
              <a:rPr sz="2401" spc="85" dirty="0">
                <a:solidFill>
                  <a:srgbClr val="001F52"/>
                </a:solidFill>
                <a:latin typeface="Times New Roman"/>
                <a:cs typeface="Times New Roman"/>
              </a:rPr>
              <a:t> </a:t>
            </a:r>
            <a:r>
              <a:rPr sz="2401" spc="-20" dirty="0">
                <a:solidFill>
                  <a:srgbClr val="001F52"/>
                </a:solidFill>
                <a:latin typeface="Arial"/>
                <a:cs typeface="Arial"/>
              </a:rPr>
              <a:t>SW4</a:t>
            </a:r>
            <a:r>
              <a:rPr sz="2401" spc="-31" dirty="0">
                <a:solidFill>
                  <a:srgbClr val="001F52"/>
                </a:solidFill>
                <a:latin typeface="Arial"/>
                <a:cs typeface="Arial"/>
              </a:rPr>
              <a:t>S</a:t>
            </a:r>
            <a:r>
              <a:rPr sz="2401" dirty="0">
                <a:solidFill>
                  <a:srgbClr val="001F52"/>
                </a:solidFill>
                <a:latin typeface="Arial"/>
                <a:cs typeface="Arial"/>
              </a:rPr>
              <a:t>TM32</a:t>
            </a:r>
            <a:r>
              <a:rPr sz="2401" spc="60" dirty="0">
                <a:solidFill>
                  <a:srgbClr val="001F52"/>
                </a:solidFill>
                <a:latin typeface="Times New Roman"/>
                <a:cs typeface="Times New Roman"/>
              </a:rPr>
              <a:t> </a:t>
            </a:r>
            <a:r>
              <a:rPr sz="2401" spc="-5" dirty="0">
                <a:solidFill>
                  <a:srgbClr val="001F52"/>
                </a:solidFill>
                <a:latin typeface="Arial"/>
                <a:cs typeface="Arial"/>
              </a:rPr>
              <a:t>an</a:t>
            </a:r>
            <a:r>
              <a:rPr sz="2401" dirty="0">
                <a:solidFill>
                  <a:srgbClr val="001F52"/>
                </a:solidFill>
                <a:latin typeface="Arial"/>
                <a:cs typeface="Arial"/>
              </a:rPr>
              <a:t>d</a:t>
            </a:r>
            <a:r>
              <a:rPr sz="2401" spc="75" dirty="0">
                <a:solidFill>
                  <a:srgbClr val="001F52"/>
                </a:solidFill>
                <a:latin typeface="Times New Roman"/>
                <a:cs typeface="Times New Roman"/>
              </a:rPr>
              <a:t> </a:t>
            </a:r>
            <a:r>
              <a:rPr sz="2401" spc="-5" dirty="0">
                <a:solidFill>
                  <a:srgbClr val="001F52"/>
                </a:solidFill>
                <a:latin typeface="Arial"/>
                <a:cs typeface="Arial"/>
              </a:rPr>
              <a:t>up</a:t>
            </a:r>
            <a:r>
              <a:rPr sz="2401" spc="-11" dirty="0">
                <a:solidFill>
                  <a:srgbClr val="001F52"/>
                </a:solidFill>
                <a:latin typeface="Arial"/>
                <a:cs typeface="Arial"/>
              </a:rPr>
              <a:t>g</a:t>
            </a:r>
            <a:r>
              <a:rPr sz="2401" dirty="0">
                <a:solidFill>
                  <a:srgbClr val="001F52"/>
                </a:solidFill>
                <a:latin typeface="Arial"/>
                <a:cs typeface="Arial"/>
              </a:rPr>
              <a:t>rade</a:t>
            </a:r>
            <a:r>
              <a:rPr sz="2401" spc="75" dirty="0">
                <a:solidFill>
                  <a:srgbClr val="001F52"/>
                </a:solidFill>
                <a:latin typeface="Times New Roman"/>
                <a:cs typeface="Times New Roman"/>
              </a:rPr>
              <a:t> </a:t>
            </a:r>
            <a:r>
              <a:rPr sz="2401" spc="-5" dirty="0">
                <a:solidFill>
                  <a:srgbClr val="001F52"/>
                </a:solidFill>
                <a:latin typeface="Arial"/>
                <a:cs typeface="Arial"/>
              </a:rPr>
              <a:t>i</a:t>
            </a:r>
            <a:r>
              <a:rPr sz="2401" dirty="0">
                <a:solidFill>
                  <a:srgbClr val="001F52"/>
                </a:solidFill>
                <a:latin typeface="Arial"/>
                <a:cs typeface="Arial"/>
              </a:rPr>
              <a:t>t</a:t>
            </a:r>
            <a:r>
              <a:rPr sz="2401" spc="65" dirty="0">
                <a:solidFill>
                  <a:srgbClr val="001F52"/>
                </a:solidFill>
                <a:latin typeface="Times New Roman"/>
                <a:cs typeface="Times New Roman"/>
              </a:rPr>
              <a:t> </a:t>
            </a:r>
            <a:r>
              <a:rPr sz="2401" spc="-5" dirty="0">
                <a:solidFill>
                  <a:srgbClr val="001F52"/>
                </a:solidFill>
                <a:latin typeface="Arial"/>
                <a:cs typeface="Arial"/>
              </a:rPr>
              <a:t>t</a:t>
            </a:r>
            <a:r>
              <a:rPr sz="2401" dirty="0">
                <a:solidFill>
                  <a:srgbClr val="001F52"/>
                </a:solidFill>
                <a:latin typeface="Arial"/>
                <a:cs typeface="Arial"/>
              </a:rPr>
              <a:t>o</a:t>
            </a:r>
            <a:r>
              <a:rPr sz="2401" spc="45" dirty="0">
                <a:solidFill>
                  <a:srgbClr val="001F52"/>
                </a:solidFill>
                <a:latin typeface="Times New Roman"/>
                <a:cs typeface="Times New Roman"/>
              </a:rPr>
              <a:t> </a:t>
            </a:r>
            <a:r>
              <a:rPr sz="2401" dirty="0">
                <a:solidFill>
                  <a:srgbClr val="001F52"/>
                </a:solidFill>
                <a:latin typeface="Arial"/>
                <a:cs typeface="Arial"/>
              </a:rPr>
              <a:t>the</a:t>
            </a:r>
            <a:r>
              <a:rPr sz="2401" spc="65" dirty="0">
                <a:solidFill>
                  <a:srgbClr val="001F52"/>
                </a:solidFill>
                <a:latin typeface="Times New Roman"/>
                <a:cs typeface="Times New Roman"/>
              </a:rPr>
              <a:t> </a:t>
            </a:r>
            <a:r>
              <a:rPr sz="2401" spc="-5" dirty="0">
                <a:solidFill>
                  <a:srgbClr val="001F52"/>
                </a:solidFill>
                <a:latin typeface="Arial"/>
                <a:cs typeface="Arial"/>
              </a:rPr>
              <a:t>newes</a:t>
            </a:r>
            <a:r>
              <a:rPr sz="2401" dirty="0">
                <a:solidFill>
                  <a:srgbClr val="001F52"/>
                </a:solidFill>
                <a:latin typeface="Arial"/>
                <a:cs typeface="Arial"/>
              </a:rPr>
              <a:t>t</a:t>
            </a:r>
            <a:r>
              <a:rPr sz="2401" spc="65" dirty="0">
                <a:solidFill>
                  <a:srgbClr val="001F52"/>
                </a:solidFill>
                <a:latin typeface="Times New Roman"/>
                <a:cs typeface="Times New Roman"/>
              </a:rPr>
              <a:t> </a:t>
            </a:r>
            <a:r>
              <a:rPr sz="2401" dirty="0">
                <a:solidFill>
                  <a:srgbClr val="001F52"/>
                </a:solidFill>
                <a:latin typeface="Arial"/>
                <a:cs typeface="Arial"/>
              </a:rPr>
              <a:t>version</a:t>
            </a:r>
            <a:endParaRPr sz="2401" dirty="0">
              <a:latin typeface="Arial"/>
              <a:cs typeface="Arial"/>
            </a:endParaRPr>
          </a:p>
          <a:p>
            <a:pPr>
              <a:spcBef>
                <a:spcPts val="45"/>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an</a:t>
            </a:r>
            <a:r>
              <a:rPr sz="2401" dirty="0">
                <a:solidFill>
                  <a:srgbClr val="001F52"/>
                </a:solidFill>
                <a:latin typeface="Arial"/>
                <a:cs typeface="Arial"/>
              </a:rPr>
              <a:t>d</a:t>
            </a:r>
            <a:r>
              <a:rPr sz="2401" spc="55" dirty="0">
                <a:solidFill>
                  <a:srgbClr val="001F52"/>
                </a:solidFill>
                <a:latin typeface="Times New Roman"/>
                <a:cs typeface="Times New Roman"/>
              </a:rPr>
              <a:t> </a:t>
            </a:r>
            <a:r>
              <a:rPr sz="2401" spc="-5" dirty="0">
                <a:solidFill>
                  <a:srgbClr val="001F52"/>
                </a:solidFill>
                <a:latin typeface="Arial"/>
                <a:cs typeface="Arial"/>
              </a:rPr>
              <a:t>instal</a:t>
            </a:r>
            <a:r>
              <a:rPr sz="2401" dirty="0">
                <a:solidFill>
                  <a:srgbClr val="001F52"/>
                </a:solidFill>
                <a:latin typeface="Arial"/>
                <a:cs typeface="Arial"/>
              </a:rPr>
              <a:t>l</a:t>
            </a:r>
            <a:r>
              <a:rPr sz="2401" spc="91" dirty="0">
                <a:solidFill>
                  <a:srgbClr val="001F52"/>
                </a:solidFill>
                <a:latin typeface="Times New Roman"/>
                <a:cs typeface="Times New Roman"/>
              </a:rPr>
              <a:t> </a:t>
            </a:r>
            <a:r>
              <a:rPr sz="2401" dirty="0">
                <a:solidFill>
                  <a:srgbClr val="001F52"/>
                </a:solidFill>
                <a:latin typeface="Arial"/>
                <a:cs typeface="Arial"/>
              </a:rPr>
              <a:t>STM3</a:t>
            </a:r>
            <a:r>
              <a:rPr sz="2401" spc="-5" dirty="0">
                <a:solidFill>
                  <a:srgbClr val="001F52"/>
                </a:solidFill>
                <a:latin typeface="Arial"/>
                <a:cs typeface="Arial"/>
              </a:rPr>
              <a:t>2C</a:t>
            </a:r>
            <a:r>
              <a:rPr sz="2401" spc="-11" dirty="0">
                <a:solidFill>
                  <a:srgbClr val="001F52"/>
                </a:solidFill>
                <a:latin typeface="Arial"/>
                <a:cs typeface="Arial"/>
              </a:rPr>
              <a:t>u</a:t>
            </a:r>
            <a:r>
              <a:rPr sz="2401" spc="-5" dirty="0">
                <a:solidFill>
                  <a:srgbClr val="001F52"/>
                </a:solidFill>
                <a:latin typeface="Arial"/>
                <a:cs typeface="Arial"/>
              </a:rPr>
              <a:t>beMX</a:t>
            </a:r>
            <a:endParaRPr sz="2401" dirty="0">
              <a:latin typeface="Arial"/>
              <a:cs typeface="Arial"/>
            </a:endParaRPr>
          </a:p>
          <a:p>
            <a:pPr>
              <a:spcBef>
                <a:spcPts val="43"/>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n</a:t>
            </a:r>
            <a:r>
              <a:rPr sz="2401" dirty="0">
                <a:solidFill>
                  <a:srgbClr val="001F52"/>
                </a:solidFill>
                <a:latin typeface="Arial"/>
                <a:cs typeface="Arial"/>
              </a:rPr>
              <a:t>d</a:t>
            </a:r>
            <a:r>
              <a:rPr sz="2401" spc="65" dirty="0">
                <a:solidFill>
                  <a:srgbClr val="001F52"/>
                </a:solidFill>
                <a:latin typeface="Times New Roman"/>
                <a:cs typeface="Times New Roman"/>
              </a:rPr>
              <a:t> </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stall</a:t>
            </a:r>
            <a:r>
              <a:rPr sz="2401" spc="85" dirty="0">
                <a:solidFill>
                  <a:srgbClr val="001F52"/>
                </a:solidFill>
                <a:latin typeface="Times New Roman"/>
                <a:cs typeface="Times New Roman"/>
              </a:rPr>
              <a:t> </a:t>
            </a: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lang="pt-BR" sz="2401" spc="-11" dirty="0">
                <a:solidFill>
                  <a:srgbClr val="001F52"/>
                </a:solidFill>
                <a:latin typeface="Arial"/>
                <a:cs typeface="Arial"/>
              </a:rPr>
              <a:t>F</a:t>
            </a:r>
            <a:r>
              <a:rPr sz="2401" spc="-5" dirty="0">
                <a:solidFill>
                  <a:srgbClr val="001F52"/>
                </a:solidFill>
                <a:latin typeface="Arial"/>
                <a:cs typeface="Arial"/>
              </a:rPr>
              <a:t>4</a:t>
            </a:r>
            <a:r>
              <a:rPr sz="2401" dirty="0">
                <a:solidFill>
                  <a:srgbClr val="001F52"/>
                </a:solidFill>
                <a:latin typeface="Arial"/>
                <a:cs typeface="Arial"/>
              </a:rPr>
              <a:t>-</a:t>
            </a:r>
            <a:r>
              <a:rPr sz="2401" spc="-5" dirty="0">
                <a:solidFill>
                  <a:srgbClr val="001F52"/>
                </a:solidFill>
                <a:latin typeface="Arial"/>
                <a:cs typeface="Arial"/>
              </a:rPr>
              <a:t>C</a:t>
            </a:r>
            <a:r>
              <a:rPr sz="2401" spc="-11" dirty="0">
                <a:solidFill>
                  <a:srgbClr val="001F52"/>
                </a:solidFill>
                <a:latin typeface="Arial"/>
                <a:cs typeface="Arial"/>
              </a:rPr>
              <a:t>u</a:t>
            </a:r>
            <a:r>
              <a:rPr sz="2401" spc="-5" dirty="0">
                <a:solidFill>
                  <a:srgbClr val="001F52"/>
                </a:solidFill>
                <a:latin typeface="Arial"/>
                <a:cs typeface="Arial"/>
              </a:rPr>
              <a:t>b</a:t>
            </a:r>
            <a:r>
              <a:rPr sz="2401" dirty="0">
                <a:solidFill>
                  <a:srgbClr val="001F52"/>
                </a:solidFill>
                <a:latin typeface="Arial"/>
                <a:cs typeface="Arial"/>
              </a:rPr>
              <a:t>e</a:t>
            </a:r>
            <a:r>
              <a:rPr sz="2401" spc="85" dirty="0">
                <a:solidFill>
                  <a:srgbClr val="001F52"/>
                </a:solidFill>
                <a:latin typeface="Times New Roman"/>
                <a:cs typeface="Times New Roman"/>
              </a:rPr>
              <a:t> </a:t>
            </a:r>
            <a:r>
              <a:rPr sz="2401" spc="-5" dirty="0">
                <a:solidFill>
                  <a:srgbClr val="001F52"/>
                </a:solidFill>
                <a:latin typeface="Arial"/>
                <a:cs typeface="Arial"/>
              </a:rPr>
              <a:t>L</a:t>
            </a:r>
            <a:r>
              <a:rPr sz="2401" spc="-11" dirty="0">
                <a:solidFill>
                  <a:srgbClr val="001F52"/>
                </a:solidFill>
                <a:latin typeface="Arial"/>
                <a:cs typeface="Arial"/>
              </a:rPr>
              <a:t>i</a:t>
            </a:r>
            <a:r>
              <a:rPr sz="2401" spc="-5" dirty="0">
                <a:solidFill>
                  <a:srgbClr val="001F52"/>
                </a:solidFill>
                <a:latin typeface="Arial"/>
                <a:cs typeface="Arial"/>
              </a:rPr>
              <a:t>brari</a:t>
            </a:r>
            <a:r>
              <a:rPr sz="2401" spc="-11" dirty="0">
                <a:solidFill>
                  <a:srgbClr val="001F52"/>
                </a:solidFill>
                <a:latin typeface="Arial"/>
                <a:cs typeface="Arial"/>
              </a:rPr>
              <a:t>e</a:t>
            </a:r>
            <a:r>
              <a:rPr sz="2401" dirty="0">
                <a:solidFill>
                  <a:srgbClr val="001F52"/>
                </a:solidFill>
                <a:latin typeface="Arial"/>
                <a:cs typeface="Arial"/>
              </a:rPr>
              <a:t>s</a:t>
            </a:r>
            <a:endParaRPr sz="2401" dirty="0">
              <a:latin typeface="Arial"/>
              <a:cs typeface="Arial"/>
            </a:endParaRPr>
          </a:p>
          <a:p>
            <a:pPr>
              <a:spcBef>
                <a:spcPts val="44"/>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an</a:t>
            </a:r>
            <a:r>
              <a:rPr sz="2401" dirty="0">
                <a:solidFill>
                  <a:srgbClr val="001F52"/>
                </a:solidFill>
                <a:latin typeface="Arial"/>
                <a:cs typeface="Arial"/>
              </a:rPr>
              <a:t>d</a:t>
            </a:r>
            <a:r>
              <a:rPr sz="2401" spc="55" dirty="0">
                <a:solidFill>
                  <a:srgbClr val="001F52"/>
                </a:solidFill>
                <a:latin typeface="Times New Roman"/>
                <a:cs typeface="Times New Roman"/>
              </a:rPr>
              <a:t> </a:t>
            </a:r>
            <a:r>
              <a:rPr sz="2401" spc="-5" dirty="0">
                <a:solidFill>
                  <a:srgbClr val="001F52"/>
                </a:solidFill>
                <a:latin typeface="Arial"/>
                <a:cs typeface="Arial"/>
              </a:rPr>
              <a:t>instal</a:t>
            </a:r>
            <a:r>
              <a:rPr sz="2401" dirty="0">
                <a:solidFill>
                  <a:srgbClr val="001F52"/>
                </a:solidFill>
                <a:latin typeface="Arial"/>
                <a:cs typeface="Arial"/>
              </a:rPr>
              <a:t>l</a:t>
            </a:r>
            <a:r>
              <a:rPr sz="2401" spc="80" dirty="0">
                <a:solidFill>
                  <a:srgbClr val="001F52"/>
                </a:solidFill>
                <a:latin typeface="Times New Roman"/>
                <a:cs typeface="Times New Roman"/>
              </a:rPr>
              <a:t> </a:t>
            </a:r>
            <a:r>
              <a:rPr sz="2401" dirty="0">
                <a:solidFill>
                  <a:srgbClr val="001F52"/>
                </a:solidFill>
                <a:latin typeface="Arial"/>
                <a:cs typeface="Arial"/>
              </a:rPr>
              <a:t>STM32</a:t>
            </a:r>
            <a:r>
              <a:rPr sz="2401" spc="71" dirty="0">
                <a:solidFill>
                  <a:srgbClr val="001F52"/>
                </a:solidFill>
                <a:latin typeface="Times New Roman"/>
                <a:cs typeface="Times New Roman"/>
              </a:rPr>
              <a:t> </a:t>
            </a:r>
            <a:r>
              <a:rPr sz="2401" spc="-20" dirty="0">
                <a:solidFill>
                  <a:srgbClr val="001F52"/>
                </a:solidFill>
                <a:latin typeface="Arial"/>
                <a:cs typeface="Arial"/>
              </a:rPr>
              <a:t>ST</a:t>
            </a:r>
            <a:r>
              <a:rPr sz="2401" spc="-25" dirty="0">
                <a:solidFill>
                  <a:srgbClr val="001F52"/>
                </a:solidFill>
                <a:latin typeface="Arial"/>
                <a:cs typeface="Arial"/>
              </a:rPr>
              <a:t>L</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k</a:t>
            </a:r>
            <a:r>
              <a:rPr sz="2401" spc="80" dirty="0">
                <a:solidFill>
                  <a:srgbClr val="001F52"/>
                </a:solidFill>
                <a:latin typeface="Times New Roman"/>
                <a:cs typeface="Times New Roman"/>
              </a:rPr>
              <a:t> </a:t>
            </a:r>
            <a:r>
              <a:rPr sz="2401" spc="-5" dirty="0">
                <a:solidFill>
                  <a:srgbClr val="001F52"/>
                </a:solidFill>
                <a:latin typeface="Arial"/>
                <a:cs typeface="Arial"/>
              </a:rPr>
              <a:t>Uti</a:t>
            </a:r>
            <a:r>
              <a:rPr sz="2401" spc="-11" dirty="0">
                <a:solidFill>
                  <a:srgbClr val="001F52"/>
                </a:solidFill>
                <a:latin typeface="Arial"/>
                <a:cs typeface="Arial"/>
              </a:rPr>
              <a:t>l</a:t>
            </a:r>
            <a:r>
              <a:rPr sz="2401" spc="-5" dirty="0">
                <a:solidFill>
                  <a:srgbClr val="001F52"/>
                </a:solidFill>
                <a:latin typeface="Arial"/>
                <a:cs typeface="Arial"/>
              </a:rPr>
              <a:t>ity</a:t>
            </a:r>
            <a:endParaRPr sz="2401" dirty="0">
              <a:latin typeface="Arial"/>
              <a:cs typeface="Arial"/>
            </a:endParaRPr>
          </a:p>
          <a:p>
            <a:pPr>
              <a:spcBef>
                <a:spcPts val="43"/>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n</a:t>
            </a:r>
            <a:r>
              <a:rPr sz="2401" dirty="0">
                <a:solidFill>
                  <a:srgbClr val="001F52"/>
                </a:solidFill>
                <a:latin typeface="Arial"/>
                <a:cs typeface="Arial"/>
              </a:rPr>
              <a:t>d</a:t>
            </a:r>
            <a:r>
              <a:rPr sz="2401" spc="65" dirty="0">
                <a:solidFill>
                  <a:srgbClr val="001F52"/>
                </a:solidFill>
                <a:latin typeface="Times New Roman"/>
                <a:cs typeface="Times New Roman"/>
              </a:rPr>
              <a:t> </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stall</a:t>
            </a:r>
            <a:r>
              <a:rPr sz="2401" spc="85" dirty="0">
                <a:solidFill>
                  <a:srgbClr val="001F52"/>
                </a:solidFill>
                <a:latin typeface="Times New Roman"/>
                <a:cs typeface="Times New Roman"/>
              </a:rPr>
              <a:t> </a:t>
            </a:r>
            <a:r>
              <a:rPr sz="2401" spc="-11" dirty="0">
                <a:solidFill>
                  <a:srgbClr val="001F52"/>
                </a:solidFill>
                <a:latin typeface="Arial"/>
                <a:cs typeface="Arial"/>
              </a:rPr>
              <a:t>S</a:t>
            </a:r>
            <a:r>
              <a:rPr sz="2401" spc="-140" dirty="0">
                <a:solidFill>
                  <a:srgbClr val="001F52"/>
                </a:solidFill>
                <a:latin typeface="Arial"/>
                <a:cs typeface="Arial"/>
              </a:rPr>
              <a:t>T</a:t>
            </a:r>
            <a:r>
              <a:rPr sz="2401" dirty="0">
                <a:solidFill>
                  <a:srgbClr val="001F52"/>
                </a:solidFill>
                <a:latin typeface="Arial"/>
                <a:cs typeface="Arial"/>
              </a:rPr>
              <a:t>-</a:t>
            </a:r>
            <a:r>
              <a:rPr sz="2401" spc="-5" dirty="0">
                <a:solidFill>
                  <a:srgbClr val="001F52"/>
                </a:solidFill>
                <a:latin typeface="Arial"/>
                <a:cs typeface="Arial"/>
              </a:rPr>
              <a:t>L</a:t>
            </a:r>
            <a:r>
              <a:rPr sz="2401" spc="-11" dirty="0">
                <a:solidFill>
                  <a:srgbClr val="001F52"/>
                </a:solidFill>
                <a:latin typeface="Arial"/>
                <a:cs typeface="Arial"/>
              </a:rPr>
              <a:t>i</a:t>
            </a:r>
            <a:r>
              <a:rPr sz="2401" spc="-5" dirty="0">
                <a:solidFill>
                  <a:srgbClr val="001F52"/>
                </a:solidFill>
                <a:latin typeface="Arial"/>
                <a:cs typeface="Arial"/>
              </a:rPr>
              <a:t>n</a:t>
            </a:r>
            <a:r>
              <a:rPr sz="2401" dirty="0">
                <a:solidFill>
                  <a:srgbClr val="001F52"/>
                </a:solidFill>
                <a:latin typeface="Arial"/>
                <a:cs typeface="Arial"/>
              </a:rPr>
              <a:t>k</a:t>
            </a:r>
            <a:r>
              <a:rPr sz="2401" spc="75" dirty="0">
                <a:solidFill>
                  <a:srgbClr val="001F52"/>
                </a:solidFill>
                <a:latin typeface="Times New Roman"/>
                <a:cs typeface="Times New Roman"/>
              </a:rPr>
              <a:t> </a:t>
            </a:r>
            <a:r>
              <a:rPr sz="2401" dirty="0">
                <a:solidFill>
                  <a:srgbClr val="001F52"/>
                </a:solidFill>
                <a:latin typeface="Arial"/>
                <a:cs typeface="Arial"/>
              </a:rPr>
              <a:t>V</a:t>
            </a:r>
            <a:r>
              <a:rPr sz="2401" spc="-11" dirty="0">
                <a:solidFill>
                  <a:srgbClr val="001F52"/>
                </a:solidFill>
                <a:latin typeface="Arial"/>
                <a:cs typeface="Arial"/>
              </a:rPr>
              <a:t>2</a:t>
            </a:r>
            <a:r>
              <a:rPr sz="2401" dirty="0">
                <a:solidFill>
                  <a:srgbClr val="001F52"/>
                </a:solidFill>
                <a:latin typeface="Arial"/>
                <a:cs typeface="Arial"/>
              </a:rPr>
              <a:t>.1</a:t>
            </a:r>
            <a:r>
              <a:rPr sz="2401" spc="65" dirty="0">
                <a:solidFill>
                  <a:srgbClr val="001F52"/>
                </a:solidFill>
                <a:latin typeface="Times New Roman"/>
                <a:cs typeface="Times New Roman"/>
              </a:rPr>
              <a:t> </a:t>
            </a:r>
            <a:r>
              <a:rPr sz="2401" spc="-5" dirty="0">
                <a:solidFill>
                  <a:srgbClr val="001F52"/>
                </a:solidFill>
                <a:latin typeface="Arial"/>
                <a:cs typeface="Arial"/>
              </a:rPr>
              <a:t>drivers</a:t>
            </a:r>
            <a:endParaRPr sz="2401" dirty="0">
              <a:latin typeface="Arial"/>
              <a:cs typeface="Arial"/>
            </a:endParaRPr>
          </a:p>
          <a:p>
            <a:pPr>
              <a:spcBef>
                <a:spcPts val="45"/>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an</a:t>
            </a:r>
            <a:r>
              <a:rPr sz="2401" dirty="0">
                <a:solidFill>
                  <a:srgbClr val="001F52"/>
                </a:solidFill>
                <a:latin typeface="Arial"/>
                <a:cs typeface="Arial"/>
              </a:rPr>
              <a:t>d</a:t>
            </a:r>
            <a:r>
              <a:rPr sz="2401" spc="55" dirty="0">
                <a:solidFill>
                  <a:srgbClr val="001F52"/>
                </a:solidFill>
                <a:latin typeface="Times New Roman"/>
                <a:cs typeface="Times New Roman"/>
              </a:rPr>
              <a:t> </a:t>
            </a:r>
            <a:r>
              <a:rPr sz="2401" spc="-5" dirty="0">
                <a:solidFill>
                  <a:srgbClr val="001F52"/>
                </a:solidFill>
                <a:latin typeface="Arial"/>
                <a:cs typeface="Arial"/>
              </a:rPr>
              <a:t>instal</a:t>
            </a:r>
            <a:r>
              <a:rPr sz="2401" dirty="0">
                <a:solidFill>
                  <a:srgbClr val="001F52"/>
                </a:solidFill>
                <a:latin typeface="Arial"/>
                <a:cs typeface="Arial"/>
              </a:rPr>
              <a:t>l</a:t>
            </a:r>
            <a:r>
              <a:rPr sz="2401" spc="91" dirty="0">
                <a:solidFill>
                  <a:srgbClr val="001F52"/>
                </a:solidFill>
                <a:latin typeface="Times New Roman"/>
                <a:cs typeface="Times New Roman"/>
              </a:rPr>
              <a:t> </a:t>
            </a:r>
            <a:r>
              <a:rPr sz="2401" spc="-20" dirty="0">
                <a:solidFill>
                  <a:srgbClr val="001F52"/>
                </a:solidFill>
                <a:latin typeface="Arial"/>
                <a:cs typeface="Arial"/>
              </a:rPr>
              <a:t>STM</a:t>
            </a:r>
            <a:r>
              <a:rPr sz="2401" spc="-31" dirty="0">
                <a:solidFill>
                  <a:srgbClr val="001F52"/>
                </a:solidFill>
                <a:latin typeface="Arial"/>
                <a:cs typeface="Arial"/>
              </a:rPr>
              <a:t>S</a:t>
            </a:r>
            <a:r>
              <a:rPr sz="2401" dirty="0">
                <a:solidFill>
                  <a:srgbClr val="001F52"/>
                </a:solidFill>
                <a:latin typeface="Arial"/>
                <a:cs typeface="Arial"/>
              </a:rPr>
              <a:t>tudio</a:t>
            </a:r>
            <a:endParaRPr sz="2401" dirty="0">
              <a:latin typeface="Arial"/>
              <a:cs typeface="Arial"/>
            </a:endParaRPr>
          </a:p>
          <a:p>
            <a:pPr>
              <a:spcBef>
                <a:spcPts val="43"/>
              </a:spcBef>
            </a:pPr>
            <a:endParaRPr sz="2050" dirty="0">
              <a:latin typeface="Times New Roman"/>
              <a:cs typeface="Times New Roman"/>
            </a:endParaRPr>
          </a:p>
          <a:p>
            <a:pPr marL="12701"/>
            <a:r>
              <a:rPr sz="2401" spc="-5" dirty="0">
                <a:solidFill>
                  <a:srgbClr val="39A8DC"/>
                </a:solidFill>
                <a:latin typeface="Wingdings"/>
                <a:cs typeface="Wingdings"/>
              </a:rPr>
              <a:t></a:t>
            </a:r>
            <a:r>
              <a:rPr sz="2401" spc="-5" dirty="0">
                <a:solidFill>
                  <a:srgbClr val="001F52"/>
                </a:solidFill>
                <a:latin typeface="Arial"/>
                <a:cs typeface="Arial"/>
              </a:rPr>
              <a:t>D</a:t>
            </a:r>
            <a:r>
              <a:rPr sz="2401" spc="-11" dirty="0">
                <a:solidFill>
                  <a:srgbClr val="001F52"/>
                </a:solidFill>
                <a:latin typeface="Arial"/>
                <a:cs typeface="Arial"/>
              </a:rPr>
              <a:t>o</a:t>
            </a:r>
            <a:r>
              <a:rPr sz="2401" spc="-5" dirty="0">
                <a:solidFill>
                  <a:srgbClr val="001F52"/>
                </a:solidFill>
                <a:latin typeface="Arial"/>
                <a:cs typeface="Arial"/>
              </a:rPr>
              <a:t>w</a:t>
            </a:r>
            <a:r>
              <a:rPr sz="2401" spc="-11" dirty="0">
                <a:solidFill>
                  <a:srgbClr val="001F52"/>
                </a:solidFill>
                <a:latin typeface="Arial"/>
                <a:cs typeface="Arial"/>
              </a:rPr>
              <a:t>n</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a</a:t>
            </a:r>
            <a:r>
              <a:rPr sz="2401" dirty="0">
                <a:solidFill>
                  <a:srgbClr val="001F52"/>
                </a:solidFill>
                <a:latin typeface="Arial"/>
                <a:cs typeface="Arial"/>
              </a:rPr>
              <a:t>d</a:t>
            </a:r>
            <a:r>
              <a:rPr sz="2401" spc="111"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n</a:t>
            </a:r>
            <a:r>
              <a:rPr sz="2401" dirty="0">
                <a:solidFill>
                  <a:srgbClr val="001F52"/>
                </a:solidFill>
                <a:latin typeface="Arial"/>
                <a:cs typeface="Arial"/>
              </a:rPr>
              <a:t>d</a:t>
            </a:r>
            <a:r>
              <a:rPr sz="2401" spc="71" dirty="0">
                <a:solidFill>
                  <a:srgbClr val="001F52"/>
                </a:solidFill>
                <a:latin typeface="Times New Roman"/>
                <a:cs typeface="Times New Roman"/>
              </a:rPr>
              <a:t> </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stall</a:t>
            </a:r>
            <a:r>
              <a:rPr sz="2401" spc="80" dirty="0">
                <a:solidFill>
                  <a:srgbClr val="001F52"/>
                </a:solidFill>
                <a:latin typeface="Times New Roman"/>
                <a:cs typeface="Times New Roman"/>
              </a:rPr>
              <a:t> </a:t>
            </a:r>
            <a:r>
              <a:rPr sz="2401" dirty="0">
                <a:solidFill>
                  <a:srgbClr val="001F52"/>
                </a:solidFill>
                <a:latin typeface="Arial"/>
                <a:cs typeface="Arial"/>
              </a:rPr>
              <a:t>terminal</a:t>
            </a:r>
            <a:r>
              <a:rPr sz="2401" spc="65"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p</a:t>
            </a:r>
            <a:r>
              <a:rPr sz="2401" spc="-5" dirty="0">
                <a:solidFill>
                  <a:srgbClr val="001F52"/>
                </a:solidFill>
                <a:latin typeface="Arial"/>
                <a:cs typeface="Arial"/>
              </a:rPr>
              <a:t>p</a:t>
            </a:r>
            <a:r>
              <a:rPr sz="2401" spc="-11" dirty="0">
                <a:solidFill>
                  <a:srgbClr val="001F52"/>
                </a:solidFill>
                <a:latin typeface="Arial"/>
                <a:cs typeface="Arial"/>
              </a:rPr>
              <a:t>l</a:t>
            </a:r>
            <a:r>
              <a:rPr sz="2401" spc="-5" dirty="0">
                <a:solidFill>
                  <a:srgbClr val="001F52"/>
                </a:solidFill>
                <a:latin typeface="Arial"/>
                <a:cs typeface="Arial"/>
              </a:rPr>
              <a:t>ic</a:t>
            </a:r>
            <a:r>
              <a:rPr sz="2401" spc="-11" dirty="0">
                <a:solidFill>
                  <a:srgbClr val="001F52"/>
                </a:solidFill>
                <a:latin typeface="Arial"/>
                <a:cs typeface="Arial"/>
              </a:rPr>
              <a:t>a</a:t>
            </a:r>
            <a:r>
              <a:rPr sz="2401" dirty="0">
                <a:solidFill>
                  <a:srgbClr val="001F52"/>
                </a:solidFill>
                <a:latin typeface="Arial"/>
                <a:cs typeface="Arial"/>
              </a:rPr>
              <a:t>tion</a:t>
            </a:r>
            <a:r>
              <a:rPr sz="2401" spc="91" dirty="0">
                <a:solidFill>
                  <a:srgbClr val="001F52"/>
                </a:solidFill>
                <a:latin typeface="Times New Roman"/>
                <a:cs typeface="Times New Roman"/>
              </a:rPr>
              <a:t> </a:t>
            </a:r>
            <a:r>
              <a:rPr sz="2401" dirty="0">
                <a:solidFill>
                  <a:srgbClr val="001F52"/>
                </a:solidFill>
                <a:latin typeface="Arial"/>
                <a:cs typeface="Arial"/>
              </a:rPr>
              <a:t>(</a:t>
            </a:r>
            <a:r>
              <a:rPr sz="2401" dirty="0" err="1">
                <a:solidFill>
                  <a:srgbClr val="001F52"/>
                </a:solidFill>
                <a:latin typeface="Arial"/>
                <a:cs typeface="Arial"/>
              </a:rPr>
              <a:t>i.e.</a:t>
            </a:r>
            <a:r>
              <a:rPr sz="2401" spc="-270" dirty="0" err="1">
                <a:solidFill>
                  <a:srgbClr val="001F52"/>
                </a:solidFill>
                <a:latin typeface="Arial"/>
                <a:cs typeface="Arial"/>
              </a:rPr>
              <a:t>T</a:t>
            </a:r>
            <a:r>
              <a:rPr sz="2401" spc="-5" dirty="0" err="1">
                <a:solidFill>
                  <a:srgbClr val="001F52"/>
                </a:solidFill>
                <a:latin typeface="Arial"/>
                <a:cs typeface="Arial"/>
              </a:rPr>
              <a:t>ermit</a:t>
            </a:r>
            <a:r>
              <a:rPr sz="2401" dirty="0" err="1">
                <a:solidFill>
                  <a:srgbClr val="001F52"/>
                </a:solidFill>
                <a:latin typeface="Arial"/>
                <a:cs typeface="Arial"/>
              </a:rPr>
              <a:t>e</a:t>
            </a:r>
            <a:r>
              <a:rPr sz="2401" spc="71" dirty="0">
                <a:solidFill>
                  <a:srgbClr val="001F52"/>
                </a:solidFill>
                <a:latin typeface="Times New Roman"/>
                <a:cs typeface="Times New Roman"/>
              </a:rPr>
              <a:t> </a:t>
            </a:r>
            <a:r>
              <a:rPr sz="2401" spc="-5" dirty="0">
                <a:solidFill>
                  <a:srgbClr val="001F52"/>
                </a:solidFill>
                <a:latin typeface="Arial"/>
                <a:cs typeface="Arial"/>
              </a:rPr>
              <a:t>o</a:t>
            </a:r>
            <a:r>
              <a:rPr sz="2401" dirty="0">
                <a:solidFill>
                  <a:srgbClr val="001F52"/>
                </a:solidFill>
                <a:latin typeface="Arial"/>
                <a:cs typeface="Arial"/>
              </a:rPr>
              <a:t>r</a:t>
            </a:r>
            <a:r>
              <a:rPr sz="2401" spc="71" dirty="0">
                <a:solidFill>
                  <a:srgbClr val="001F52"/>
                </a:solidFill>
                <a:latin typeface="Times New Roman"/>
                <a:cs typeface="Times New Roman"/>
              </a:rPr>
              <a:t> </a:t>
            </a:r>
            <a:r>
              <a:rPr sz="2401" spc="-5" dirty="0">
                <a:solidFill>
                  <a:srgbClr val="001F52"/>
                </a:solidFill>
                <a:latin typeface="Arial"/>
                <a:cs typeface="Arial"/>
              </a:rPr>
              <a:t>H</a:t>
            </a:r>
            <a:r>
              <a:rPr sz="2401" spc="-274" dirty="0">
                <a:solidFill>
                  <a:srgbClr val="001F52"/>
                </a:solidFill>
                <a:latin typeface="Arial"/>
                <a:cs typeface="Arial"/>
              </a:rPr>
              <a:t>T</a:t>
            </a:r>
            <a:r>
              <a:rPr sz="2401" spc="-5" dirty="0">
                <a:solidFill>
                  <a:srgbClr val="001F52"/>
                </a:solidFill>
                <a:latin typeface="Arial"/>
                <a:cs typeface="Arial"/>
              </a:rPr>
              <a:t>er</a:t>
            </a:r>
            <a:r>
              <a:rPr sz="2401" spc="5" dirty="0">
                <a:solidFill>
                  <a:srgbClr val="001F52"/>
                </a:solidFill>
                <a:latin typeface="Arial"/>
                <a:cs typeface="Arial"/>
              </a:rPr>
              <a:t>m</a:t>
            </a:r>
            <a:r>
              <a:rPr sz="2401" dirty="0">
                <a:solidFill>
                  <a:srgbClr val="001F52"/>
                </a:solidFill>
                <a:latin typeface="Arial"/>
                <a:cs typeface="Arial"/>
              </a:rPr>
              <a:t>)</a:t>
            </a:r>
            <a:endParaRPr sz="2401"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751465" y="677379"/>
            <a:ext cx="352280" cy="246221"/>
          </a:xfrm>
          <a:prstGeom prst="rect">
            <a:avLst/>
          </a:prstGeom>
        </p:spPr>
        <p:txBody>
          <a:bodyPr vert="horz" wrap="square" lIns="0" tIns="0" rIns="0" bIns="0" rtlCol="0">
            <a:spAutoFit/>
          </a:bodyPr>
          <a:lstStyle/>
          <a:p>
            <a:pPr marL="12701"/>
            <a:r>
              <a:rPr lang="pt-BR" sz="1600" spc="-11" dirty="0">
                <a:solidFill>
                  <a:srgbClr val="FFFFFF"/>
                </a:solidFill>
                <a:latin typeface="Arial"/>
                <a:cs typeface="Arial"/>
              </a:rPr>
              <a:t>10</a:t>
            </a:r>
            <a:endParaRPr sz="1600" dirty="0">
              <a:latin typeface="Arial"/>
              <a:cs typeface="Arial"/>
            </a:endParaRPr>
          </a:p>
        </p:txBody>
      </p:sp>
      <p:sp>
        <p:nvSpPr>
          <p:cNvPr id="6" name="Title 5"/>
          <p:cNvSpPr>
            <a:spLocks noGrp="1"/>
          </p:cNvSpPr>
          <p:nvPr>
            <p:ph type="title"/>
          </p:nvPr>
        </p:nvSpPr>
        <p:spPr/>
        <p:txBody>
          <a:bodyPr/>
          <a:lstStyle/>
          <a:p>
            <a:r>
              <a:rPr lang="pt-BR" dirty="0" smtClean="0"/>
              <a:t>Checklist</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12</a:t>
            </a:fld>
            <a:endParaRPr lang="fr-FR" dirty="0">
              <a:solidFill>
                <a:prstClr val="white"/>
              </a:solidFill>
            </a:endParaRPr>
          </a:p>
        </p:txBody>
      </p:sp>
    </p:spTree>
    <p:extLst>
      <p:ext uri="{BB962C8B-B14F-4D97-AF65-F5344CB8AC3E}">
        <p14:creationId xmlns:p14="http://schemas.microsoft.com/office/powerpoint/2010/main" val="331525331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6341365" y="2293619"/>
            <a:ext cx="5646420" cy="4337304"/>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txBox="1">
            <a:spLocks noGrp="1"/>
          </p:cNvSpPr>
          <p:nvPr>
            <p:ph type="title"/>
          </p:nvPr>
        </p:nvSpPr>
        <p:spPr>
          <a:xfrm>
            <a:off x="520706" y="56444"/>
            <a:ext cx="8110528" cy="598112"/>
          </a:xfrm>
          <a:prstGeom prst="rect">
            <a:avLst/>
          </a:prstGeom>
        </p:spPr>
        <p:txBody>
          <a:bodyPr vert="horz" wrap="square" lIns="0" tIns="0" rIns="0" bIns="0" rtlCol="0">
            <a:spAutoFit/>
          </a:bodyPr>
          <a:lstStyle/>
          <a:p>
            <a:pPr marL="914400">
              <a:lnSpc>
                <a:spcPts val="5116"/>
              </a:lnSpc>
            </a:pPr>
            <a:r>
              <a:rPr sz="3600" spc="-31" dirty="0"/>
              <a:t>Configur</a:t>
            </a:r>
            <a:r>
              <a:rPr sz="3600" spc="-25" dirty="0"/>
              <a:t>e</a:t>
            </a:r>
            <a:r>
              <a:rPr sz="3600" spc="125" dirty="0">
                <a:latin typeface="Times New Roman"/>
                <a:cs typeface="Times New Roman"/>
              </a:rPr>
              <a:t> </a:t>
            </a:r>
            <a:r>
              <a:rPr sz="3600" spc="-40" dirty="0"/>
              <a:t>U</a:t>
            </a:r>
            <a:r>
              <a:rPr sz="3600" spc="-20" dirty="0"/>
              <a:t>S</a:t>
            </a:r>
            <a:r>
              <a:rPr sz="3600" spc="-31" dirty="0"/>
              <a:t>A</a:t>
            </a:r>
            <a:r>
              <a:rPr sz="3600" spc="-105" dirty="0"/>
              <a:t>R</a:t>
            </a:r>
            <a:r>
              <a:rPr sz="3600" spc="-25" dirty="0"/>
              <a:t>T2</a:t>
            </a:r>
            <a:r>
              <a:rPr sz="3600" spc="91" dirty="0">
                <a:latin typeface="Times New Roman"/>
                <a:cs typeface="Times New Roman"/>
              </a:rPr>
              <a:t> </a:t>
            </a:r>
            <a:r>
              <a:rPr sz="3600" spc="-31" dirty="0"/>
              <a:t>an</a:t>
            </a:r>
            <a:r>
              <a:rPr sz="3600" spc="-25" dirty="0"/>
              <a:t>d</a:t>
            </a:r>
            <a:r>
              <a:rPr sz="3600" spc="120" dirty="0">
                <a:latin typeface="Times New Roman"/>
                <a:cs typeface="Times New Roman"/>
              </a:rPr>
              <a:t> </a:t>
            </a:r>
            <a:r>
              <a:rPr sz="3600" spc="-25" dirty="0"/>
              <a:t>EXTI13</a:t>
            </a:r>
            <a:endParaRPr sz="3600" dirty="0">
              <a:latin typeface="Times New Roman"/>
              <a:cs typeface="Times New Roman"/>
            </a:endParaRPr>
          </a:p>
        </p:txBody>
      </p:sp>
      <p:sp>
        <p:nvSpPr>
          <p:cNvPr id="4" name="object 4"/>
          <p:cNvSpPr txBox="1"/>
          <p:nvPr/>
        </p:nvSpPr>
        <p:spPr>
          <a:xfrm>
            <a:off x="5787648" y="713527"/>
            <a:ext cx="5665470" cy="423193"/>
          </a:xfrm>
          <a:prstGeom prst="rect">
            <a:avLst/>
          </a:prstGeom>
        </p:spPr>
        <p:txBody>
          <a:bodyPr vert="horz" wrap="square" lIns="0" tIns="0" rIns="0" bIns="0" rtlCol="0">
            <a:spAutoFit/>
          </a:bodyPr>
          <a:lstStyle/>
          <a:p>
            <a:pPr marL="12701">
              <a:lnSpc>
                <a:spcPts val="3329"/>
              </a:lnSpc>
            </a:pPr>
            <a:r>
              <a:rPr sz="2800" spc="-20" dirty="0">
                <a:solidFill>
                  <a:srgbClr val="39A8DC"/>
                </a:solidFill>
                <a:latin typeface="Arial"/>
                <a:cs typeface="Arial"/>
              </a:rPr>
              <a:t>S</a:t>
            </a:r>
            <a:r>
              <a:rPr sz="2800" spc="-31" dirty="0">
                <a:solidFill>
                  <a:srgbClr val="39A8DC"/>
                </a:solidFill>
                <a:latin typeface="Arial"/>
                <a:cs typeface="Arial"/>
              </a:rPr>
              <a:t>T</a:t>
            </a:r>
            <a:r>
              <a:rPr sz="2800" spc="-20" dirty="0">
                <a:solidFill>
                  <a:srgbClr val="39A8DC"/>
                </a:solidFill>
                <a:latin typeface="Arial"/>
                <a:cs typeface="Arial"/>
              </a:rPr>
              <a:t>M32</a:t>
            </a:r>
            <a:r>
              <a:rPr sz="2800" spc="-25" dirty="0">
                <a:solidFill>
                  <a:srgbClr val="39A8DC"/>
                </a:solidFill>
                <a:latin typeface="Arial"/>
                <a:cs typeface="Arial"/>
              </a:rPr>
              <a:t>Cub</a:t>
            </a:r>
            <a:r>
              <a:rPr sz="2800" spc="-11" dirty="0">
                <a:solidFill>
                  <a:srgbClr val="39A8DC"/>
                </a:solidFill>
                <a:latin typeface="Arial"/>
                <a:cs typeface="Arial"/>
              </a:rPr>
              <a:t>e</a:t>
            </a:r>
            <a:r>
              <a:rPr sz="2800" spc="-25" dirty="0">
                <a:solidFill>
                  <a:srgbClr val="39A8DC"/>
                </a:solidFill>
                <a:latin typeface="Arial"/>
                <a:cs typeface="Arial"/>
              </a:rPr>
              <a:t>MX</a:t>
            </a:r>
            <a:r>
              <a:rPr sz="2800" spc="125" dirty="0">
                <a:solidFill>
                  <a:srgbClr val="39A8DC"/>
                </a:solidFill>
                <a:latin typeface="Times New Roman"/>
                <a:cs typeface="Times New Roman"/>
              </a:rPr>
              <a:t> </a:t>
            </a:r>
            <a:r>
              <a:rPr sz="2800" spc="-20" dirty="0">
                <a:solidFill>
                  <a:srgbClr val="39A8DC"/>
                </a:solidFill>
                <a:latin typeface="Arial"/>
                <a:cs typeface="Arial"/>
              </a:rPr>
              <a:t>–</a:t>
            </a:r>
            <a:r>
              <a:rPr sz="2800" spc="5" dirty="0">
                <a:solidFill>
                  <a:srgbClr val="39A8DC"/>
                </a:solidFill>
                <a:latin typeface="Arial"/>
                <a:cs typeface="Arial"/>
              </a:rPr>
              <a:t> </a:t>
            </a:r>
            <a:r>
              <a:rPr sz="2800" spc="-25" dirty="0">
                <a:solidFill>
                  <a:srgbClr val="39A8DC"/>
                </a:solidFill>
                <a:latin typeface="Arial"/>
                <a:cs typeface="Arial"/>
              </a:rPr>
              <a:t>Con</a:t>
            </a:r>
            <a:r>
              <a:rPr sz="2800" spc="-5" dirty="0">
                <a:solidFill>
                  <a:srgbClr val="39A8DC"/>
                </a:solidFill>
                <a:latin typeface="Arial"/>
                <a:cs typeface="Arial"/>
              </a:rPr>
              <a:t>f</a:t>
            </a:r>
            <a:r>
              <a:rPr sz="2800" spc="-15" dirty="0">
                <a:solidFill>
                  <a:srgbClr val="39A8DC"/>
                </a:solidFill>
                <a:latin typeface="Arial"/>
                <a:cs typeface="Arial"/>
              </a:rPr>
              <a:t>ig</a:t>
            </a:r>
            <a:r>
              <a:rPr sz="2800" spc="-25" dirty="0">
                <a:solidFill>
                  <a:srgbClr val="39A8DC"/>
                </a:solidFill>
                <a:latin typeface="Arial"/>
                <a:cs typeface="Arial"/>
              </a:rPr>
              <a:t>u</a:t>
            </a:r>
            <a:r>
              <a:rPr sz="2800" spc="-5" dirty="0">
                <a:solidFill>
                  <a:srgbClr val="39A8DC"/>
                </a:solidFill>
                <a:latin typeface="Arial"/>
                <a:cs typeface="Arial"/>
              </a:rPr>
              <a:t>r</a:t>
            </a:r>
            <a:r>
              <a:rPr sz="2800" spc="-20" dirty="0">
                <a:solidFill>
                  <a:srgbClr val="39A8DC"/>
                </a:solidFill>
                <a:latin typeface="Arial"/>
                <a:cs typeface="Arial"/>
              </a:rPr>
              <a:t>at</a:t>
            </a:r>
            <a:r>
              <a:rPr sz="2800" spc="-5" dirty="0">
                <a:solidFill>
                  <a:srgbClr val="39A8DC"/>
                </a:solidFill>
                <a:latin typeface="Arial"/>
                <a:cs typeface="Arial"/>
              </a:rPr>
              <a:t>i</a:t>
            </a:r>
            <a:r>
              <a:rPr sz="2800" spc="-25" dirty="0">
                <a:solidFill>
                  <a:srgbClr val="39A8DC"/>
                </a:solidFill>
                <a:latin typeface="Arial"/>
                <a:cs typeface="Arial"/>
              </a:rPr>
              <a:t>o</a:t>
            </a:r>
            <a:r>
              <a:rPr sz="2800" spc="-20" dirty="0">
                <a:solidFill>
                  <a:srgbClr val="39A8DC"/>
                </a:solidFill>
                <a:latin typeface="Arial"/>
                <a:cs typeface="Arial"/>
              </a:rPr>
              <a:t>n</a:t>
            </a:r>
            <a:r>
              <a:rPr sz="2800" spc="95" dirty="0">
                <a:solidFill>
                  <a:srgbClr val="39A8DC"/>
                </a:solidFill>
                <a:latin typeface="Times New Roman"/>
                <a:cs typeface="Times New Roman"/>
              </a:rPr>
              <a:t> </a:t>
            </a:r>
            <a:r>
              <a:rPr sz="2800" spc="-15" dirty="0">
                <a:solidFill>
                  <a:srgbClr val="39A8DC"/>
                </a:solidFill>
                <a:latin typeface="Arial"/>
                <a:cs typeface="Arial"/>
              </a:rPr>
              <a:t>tab</a:t>
            </a:r>
            <a:endParaRPr sz="2800">
              <a:solidFill>
                <a:prstClr val="black"/>
              </a:solidFill>
              <a:latin typeface="Arial"/>
              <a:cs typeface="Arial"/>
            </a:endParaRPr>
          </a:p>
        </p:txBody>
      </p:sp>
      <p:sp>
        <p:nvSpPr>
          <p:cNvPr id="5" name="object 5"/>
          <p:cNvSpPr txBox="1"/>
          <p:nvPr/>
        </p:nvSpPr>
        <p:spPr>
          <a:xfrm>
            <a:off x="79653" y="1309382"/>
            <a:ext cx="3860801" cy="307777"/>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spc="-5" dirty="0">
                <a:solidFill>
                  <a:srgbClr val="001F52"/>
                </a:solidFill>
                <a:latin typeface="Arial"/>
                <a:cs typeface="Arial"/>
              </a:rPr>
              <a:t>C</a:t>
            </a:r>
            <a:r>
              <a:rPr sz="2000" dirty="0">
                <a:solidFill>
                  <a:srgbClr val="001F52"/>
                </a:solidFill>
                <a:latin typeface="Arial"/>
                <a:cs typeface="Arial"/>
              </a:rPr>
              <a:t>o</a:t>
            </a:r>
            <a:r>
              <a:rPr sz="2000" spc="-5" dirty="0">
                <a:solidFill>
                  <a:srgbClr val="001F52"/>
                </a:solidFill>
                <a:latin typeface="Arial"/>
                <a:cs typeface="Arial"/>
              </a:rPr>
              <a:t>nfigur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USA</a:t>
            </a:r>
            <a:r>
              <a:rPr sz="2000" spc="-40" dirty="0">
                <a:solidFill>
                  <a:srgbClr val="001F52"/>
                </a:solidFill>
                <a:latin typeface="Arial"/>
                <a:cs typeface="Arial"/>
              </a:rPr>
              <a:t>R</a:t>
            </a:r>
            <a:r>
              <a:rPr sz="2000" dirty="0">
                <a:solidFill>
                  <a:srgbClr val="001F52"/>
                </a:solidFill>
                <a:latin typeface="Arial"/>
                <a:cs typeface="Arial"/>
              </a:rPr>
              <a:t>T2</a:t>
            </a:r>
            <a:r>
              <a:rPr sz="2000" spc="55" dirty="0">
                <a:solidFill>
                  <a:srgbClr val="001F52"/>
                </a:solidFill>
                <a:latin typeface="Times New Roman"/>
                <a:cs typeface="Times New Roman"/>
              </a:rPr>
              <a:t> </a:t>
            </a:r>
            <a:r>
              <a:rPr sz="2000" spc="-5" dirty="0">
                <a:solidFill>
                  <a:srgbClr val="001F52"/>
                </a:solidFill>
                <a:latin typeface="Arial"/>
                <a:cs typeface="Arial"/>
              </a:rPr>
              <a:t>par</a:t>
            </a:r>
            <a:r>
              <a:rPr sz="2000" dirty="0">
                <a:solidFill>
                  <a:srgbClr val="001F52"/>
                </a:solidFill>
                <a:latin typeface="Arial"/>
                <a:cs typeface="Arial"/>
              </a:rPr>
              <a:t>amete</a:t>
            </a:r>
            <a:r>
              <a:rPr sz="2000" spc="-15" dirty="0">
                <a:solidFill>
                  <a:srgbClr val="001F52"/>
                </a:solidFill>
                <a:latin typeface="Arial"/>
                <a:cs typeface="Arial"/>
              </a:rPr>
              <a:t>r</a:t>
            </a:r>
            <a:r>
              <a:rPr sz="2000" dirty="0">
                <a:solidFill>
                  <a:srgbClr val="001F52"/>
                </a:solidFill>
                <a:latin typeface="Arial"/>
                <a:cs typeface="Arial"/>
              </a:rPr>
              <a:t>s:</a:t>
            </a:r>
            <a:endParaRPr sz="2000">
              <a:solidFill>
                <a:prstClr val="black"/>
              </a:solidFill>
              <a:latin typeface="Arial"/>
              <a:cs typeface="Arial"/>
            </a:endParaRPr>
          </a:p>
        </p:txBody>
      </p:sp>
      <p:sp>
        <p:nvSpPr>
          <p:cNvPr id="6" name="object 6"/>
          <p:cNvSpPr txBox="1"/>
          <p:nvPr/>
        </p:nvSpPr>
        <p:spPr>
          <a:xfrm>
            <a:off x="553620" y="1707986"/>
            <a:ext cx="5720080" cy="246221"/>
          </a:xfrm>
          <a:prstGeom prst="rect">
            <a:avLst/>
          </a:prstGeom>
        </p:spPr>
        <p:txBody>
          <a:bodyPr vert="horz" wrap="square" lIns="0" tIns="0" rIns="0" bIns="0" rtlCol="0">
            <a:spAutoFit/>
          </a:bodyPr>
          <a:lstStyle/>
          <a:p>
            <a:pPr marL="250211" indent="-237510">
              <a:buClr>
                <a:srgbClr val="00307C"/>
              </a:buClr>
              <a:buFont typeface="Arial"/>
              <a:buChar char="•"/>
              <a:tabLst>
                <a:tab pos="250845" algn="l"/>
              </a:tabLst>
            </a:pPr>
            <a:r>
              <a:rPr sz="1600" spc="-131" dirty="0">
                <a:solidFill>
                  <a:srgbClr val="00307C"/>
                </a:solidFill>
                <a:latin typeface="Arial"/>
                <a:cs typeface="Arial"/>
              </a:rPr>
              <a:t>1</a:t>
            </a:r>
            <a:r>
              <a:rPr sz="1600" spc="-15" dirty="0">
                <a:solidFill>
                  <a:srgbClr val="00307C"/>
                </a:solidFill>
                <a:latin typeface="Arial"/>
                <a:cs typeface="Arial"/>
              </a:rPr>
              <a:t>1520</a:t>
            </a:r>
            <a:r>
              <a:rPr sz="1600" spc="-11" dirty="0">
                <a:solidFill>
                  <a:srgbClr val="00307C"/>
                </a:solidFill>
                <a:latin typeface="Arial"/>
                <a:cs typeface="Arial"/>
              </a:rPr>
              <a:t>0</a:t>
            </a:r>
            <a:r>
              <a:rPr sz="1600" spc="40" dirty="0">
                <a:solidFill>
                  <a:srgbClr val="00307C"/>
                </a:solidFill>
                <a:latin typeface="Times New Roman"/>
                <a:cs typeface="Times New Roman"/>
              </a:rPr>
              <a:t> </a:t>
            </a:r>
            <a:r>
              <a:rPr sz="1600" spc="-15" dirty="0">
                <a:solidFill>
                  <a:srgbClr val="00307C"/>
                </a:solidFill>
                <a:latin typeface="Arial"/>
                <a:cs typeface="Arial"/>
              </a:rPr>
              <a:t>bp</a:t>
            </a:r>
            <a:r>
              <a:rPr sz="1600" spc="-11" dirty="0">
                <a:solidFill>
                  <a:srgbClr val="00307C"/>
                </a:solidFill>
                <a:latin typeface="Arial"/>
                <a:cs typeface="Arial"/>
              </a:rPr>
              <a:t>s</a:t>
            </a:r>
            <a:r>
              <a:rPr sz="1600" spc="51" dirty="0">
                <a:solidFill>
                  <a:srgbClr val="00307C"/>
                </a:solidFill>
                <a:latin typeface="Times New Roman"/>
                <a:cs typeface="Times New Roman"/>
              </a:rPr>
              <a:t> </a:t>
            </a:r>
            <a:r>
              <a:rPr sz="1600" spc="-5" dirty="0">
                <a:solidFill>
                  <a:srgbClr val="00307C"/>
                </a:solidFill>
                <a:latin typeface="Arial"/>
                <a:cs typeface="Arial"/>
              </a:rPr>
              <a:t>/</a:t>
            </a:r>
            <a:r>
              <a:rPr sz="1600" spc="55" dirty="0">
                <a:solidFill>
                  <a:srgbClr val="00307C"/>
                </a:solidFill>
                <a:latin typeface="Times New Roman"/>
                <a:cs typeface="Times New Roman"/>
              </a:rPr>
              <a:t> </a:t>
            </a:r>
            <a:r>
              <a:rPr sz="1600" spc="-11" dirty="0">
                <a:solidFill>
                  <a:srgbClr val="00307C"/>
                </a:solidFill>
                <a:latin typeface="Arial"/>
                <a:cs typeface="Arial"/>
              </a:rPr>
              <a:t>8</a:t>
            </a:r>
            <a:r>
              <a:rPr sz="1600" spc="51" dirty="0">
                <a:solidFill>
                  <a:srgbClr val="00307C"/>
                </a:solidFill>
                <a:latin typeface="Times New Roman"/>
                <a:cs typeface="Times New Roman"/>
              </a:rPr>
              <a:t> </a:t>
            </a:r>
            <a:r>
              <a:rPr sz="1600" spc="-15" dirty="0">
                <a:solidFill>
                  <a:srgbClr val="00307C"/>
                </a:solidFill>
                <a:latin typeface="Arial"/>
                <a:cs typeface="Arial"/>
              </a:rPr>
              <a:t>b</a:t>
            </a:r>
            <a:r>
              <a:rPr sz="1600" spc="-5" dirty="0">
                <a:solidFill>
                  <a:srgbClr val="00307C"/>
                </a:solidFill>
                <a:latin typeface="Arial"/>
                <a:cs typeface="Arial"/>
              </a:rPr>
              <a:t>it</a:t>
            </a:r>
            <a:r>
              <a:rPr sz="1600" spc="40" dirty="0">
                <a:solidFill>
                  <a:srgbClr val="00307C"/>
                </a:solidFill>
                <a:latin typeface="Times New Roman"/>
                <a:cs typeface="Times New Roman"/>
              </a:rPr>
              <a:t> </a:t>
            </a:r>
            <a:r>
              <a:rPr sz="1600" spc="-15" dirty="0">
                <a:solidFill>
                  <a:srgbClr val="00307C"/>
                </a:solidFill>
                <a:latin typeface="Arial"/>
                <a:cs typeface="Arial"/>
              </a:rPr>
              <a:t>dat</a:t>
            </a:r>
            <a:r>
              <a:rPr sz="1600" spc="-11" dirty="0">
                <a:solidFill>
                  <a:srgbClr val="00307C"/>
                </a:solidFill>
                <a:latin typeface="Arial"/>
                <a:cs typeface="Arial"/>
              </a:rPr>
              <a:t>a</a:t>
            </a:r>
            <a:r>
              <a:rPr sz="1600" spc="55" dirty="0">
                <a:solidFill>
                  <a:srgbClr val="00307C"/>
                </a:solidFill>
                <a:latin typeface="Times New Roman"/>
                <a:cs typeface="Times New Roman"/>
              </a:rPr>
              <a:t> </a:t>
            </a:r>
            <a:r>
              <a:rPr sz="1600" spc="-5" dirty="0">
                <a:solidFill>
                  <a:srgbClr val="00307C"/>
                </a:solidFill>
                <a:latin typeface="Arial"/>
                <a:cs typeface="Arial"/>
              </a:rPr>
              <a:t>/</a:t>
            </a:r>
            <a:r>
              <a:rPr sz="1600" spc="55" dirty="0">
                <a:solidFill>
                  <a:srgbClr val="00307C"/>
                </a:solidFill>
                <a:latin typeface="Times New Roman"/>
                <a:cs typeface="Times New Roman"/>
              </a:rPr>
              <a:t> </a:t>
            </a:r>
            <a:r>
              <a:rPr sz="1600" spc="-11" dirty="0">
                <a:solidFill>
                  <a:srgbClr val="00307C"/>
                </a:solidFill>
                <a:latin typeface="Arial"/>
                <a:cs typeface="Arial"/>
              </a:rPr>
              <a:t>1</a:t>
            </a:r>
            <a:r>
              <a:rPr sz="1600" spc="40" dirty="0">
                <a:solidFill>
                  <a:srgbClr val="00307C"/>
                </a:solidFill>
                <a:latin typeface="Times New Roman"/>
                <a:cs typeface="Times New Roman"/>
              </a:rPr>
              <a:t> </a:t>
            </a:r>
            <a:r>
              <a:rPr sz="1600" spc="-15" dirty="0">
                <a:solidFill>
                  <a:srgbClr val="00307C"/>
                </a:solidFill>
                <a:latin typeface="Arial"/>
                <a:cs typeface="Arial"/>
              </a:rPr>
              <a:t>b</a:t>
            </a:r>
            <a:r>
              <a:rPr sz="1600" dirty="0">
                <a:solidFill>
                  <a:srgbClr val="00307C"/>
                </a:solidFill>
                <a:latin typeface="Arial"/>
                <a:cs typeface="Arial"/>
              </a:rPr>
              <a:t>i</a:t>
            </a:r>
            <a:r>
              <a:rPr sz="1600" spc="-5" dirty="0">
                <a:solidFill>
                  <a:srgbClr val="00307C"/>
                </a:solidFill>
                <a:latin typeface="Arial"/>
                <a:cs typeface="Arial"/>
              </a:rPr>
              <a:t>t</a:t>
            </a:r>
            <a:r>
              <a:rPr sz="1600" spc="40" dirty="0">
                <a:solidFill>
                  <a:srgbClr val="00307C"/>
                </a:solidFill>
                <a:latin typeface="Times New Roman"/>
                <a:cs typeface="Times New Roman"/>
              </a:rPr>
              <a:t> </a:t>
            </a:r>
            <a:r>
              <a:rPr sz="1600" spc="-11" dirty="0">
                <a:solidFill>
                  <a:srgbClr val="00307C"/>
                </a:solidFill>
                <a:latin typeface="Arial"/>
                <a:cs typeface="Arial"/>
              </a:rPr>
              <a:t>stop</a:t>
            </a:r>
            <a:r>
              <a:rPr sz="1600" spc="55" dirty="0">
                <a:solidFill>
                  <a:srgbClr val="00307C"/>
                </a:solidFill>
                <a:latin typeface="Times New Roman"/>
                <a:cs typeface="Times New Roman"/>
              </a:rPr>
              <a:t> </a:t>
            </a:r>
            <a:r>
              <a:rPr sz="1600" spc="-5" dirty="0">
                <a:solidFill>
                  <a:srgbClr val="00307C"/>
                </a:solidFill>
                <a:latin typeface="Arial"/>
                <a:cs typeface="Arial"/>
              </a:rPr>
              <a:t>/</a:t>
            </a:r>
            <a:r>
              <a:rPr sz="1600" spc="55" dirty="0">
                <a:solidFill>
                  <a:srgbClr val="00307C"/>
                </a:solidFill>
                <a:latin typeface="Times New Roman"/>
                <a:cs typeface="Times New Roman"/>
              </a:rPr>
              <a:t> </a:t>
            </a:r>
            <a:r>
              <a:rPr sz="1600" spc="-15" dirty="0">
                <a:solidFill>
                  <a:srgbClr val="00307C"/>
                </a:solidFill>
                <a:latin typeface="Arial"/>
                <a:cs typeface="Arial"/>
              </a:rPr>
              <a:t>n</a:t>
            </a:r>
            <a:r>
              <a:rPr sz="1600" spc="-11" dirty="0">
                <a:solidFill>
                  <a:srgbClr val="00307C"/>
                </a:solidFill>
                <a:latin typeface="Arial"/>
                <a:cs typeface="Arial"/>
              </a:rPr>
              <a:t>o</a:t>
            </a:r>
            <a:r>
              <a:rPr sz="1600" spc="40" dirty="0">
                <a:solidFill>
                  <a:srgbClr val="00307C"/>
                </a:solidFill>
                <a:latin typeface="Times New Roman"/>
                <a:cs typeface="Times New Roman"/>
              </a:rPr>
              <a:t> </a:t>
            </a:r>
            <a:r>
              <a:rPr sz="1600" spc="-15" dirty="0">
                <a:solidFill>
                  <a:srgbClr val="00307C"/>
                </a:solidFill>
                <a:latin typeface="Arial"/>
                <a:cs typeface="Arial"/>
              </a:rPr>
              <a:t>par</a:t>
            </a:r>
            <a:r>
              <a:rPr sz="1600" spc="-11" dirty="0">
                <a:solidFill>
                  <a:srgbClr val="00307C"/>
                </a:solidFill>
                <a:latin typeface="Arial"/>
                <a:cs typeface="Arial"/>
              </a:rPr>
              <a:t>ity</a:t>
            </a:r>
            <a:r>
              <a:rPr sz="1600" spc="60" dirty="0">
                <a:solidFill>
                  <a:srgbClr val="00307C"/>
                </a:solidFill>
                <a:latin typeface="Times New Roman"/>
                <a:cs typeface="Times New Roman"/>
              </a:rPr>
              <a:t> </a:t>
            </a:r>
            <a:r>
              <a:rPr sz="1600" spc="-5" dirty="0">
                <a:solidFill>
                  <a:srgbClr val="00307C"/>
                </a:solidFill>
                <a:latin typeface="Arial"/>
                <a:cs typeface="Arial"/>
              </a:rPr>
              <a:t>/</a:t>
            </a:r>
            <a:r>
              <a:rPr sz="1600" spc="55" dirty="0">
                <a:solidFill>
                  <a:srgbClr val="00307C"/>
                </a:solidFill>
                <a:latin typeface="Times New Roman"/>
                <a:cs typeface="Times New Roman"/>
              </a:rPr>
              <a:t> </a:t>
            </a:r>
            <a:r>
              <a:rPr sz="1600" spc="-15" dirty="0">
                <a:solidFill>
                  <a:srgbClr val="00307C"/>
                </a:solidFill>
                <a:latin typeface="Arial"/>
                <a:cs typeface="Arial"/>
              </a:rPr>
              <a:t>n</a:t>
            </a:r>
            <a:r>
              <a:rPr sz="1600" spc="-11" dirty="0">
                <a:solidFill>
                  <a:srgbClr val="00307C"/>
                </a:solidFill>
                <a:latin typeface="Arial"/>
                <a:cs typeface="Arial"/>
              </a:rPr>
              <a:t>o</a:t>
            </a:r>
            <a:r>
              <a:rPr sz="1600" spc="40" dirty="0">
                <a:solidFill>
                  <a:srgbClr val="00307C"/>
                </a:solidFill>
                <a:latin typeface="Times New Roman"/>
                <a:cs typeface="Times New Roman"/>
              </a:rPr>
              <a:t> </a:t>
            </a:r>
            <a:r>
              <a:rPr sz="1600" spc="-20" dirty="0">
                <a:solidFill>
                  <a:srgbClr val="00307C"/>
                </a:solidFill>
                <a:latin typeface="Arial"/>
                <a:cs typeface="Arial"/>
              </a:rPr>
              <a:t>HW</a:t>
            </a:r>
            <a:r>
              <a:rPr sz="1600" spc="55" dirty="0">
                <a:solidFill>
                  <a:srgbClr val="00307C"/>
                </a:solidFill>
                <a:latin typeface="Times New Roman"/>
                <a:cs typeface="Times New Roman"/>
              </a:rPr>
              <a:t> </a:t>
            </a:r>
            <a:r>
              <a:rPr sz="1600" spc="-11" dirty="0">
                <a:solidFill>
                  <a:srgbClr val="00307C"/>
                </a:solidFill>
                <a:latin typeface="Arial"/>
                <a:cs typeface="Arial"/>
              </a:rPr>
              <a:t>c</a:t>
            </a:r>
            <a:r>
              <a:rPr sz="1600" spc="-15" dirty="0">
                <a:solidFill>
                  <a:srgbClr val="00307C"/>
                </a:solidFill>
                <a:latin typeface="Arial"/>
                <a:cs typeface="Arial"/>
              </a:rPr>
              <a:t>ontrol</a:t>
            </a:r>
            <a:endParaRPr sz="1600">
              <a:solidFill>
                <a:prstClr val="black"/>
              </a:solidFill>
              <a:latin typeface="Arial"/>
              <a:cs typeface="Arial"/>
            </a:endParaRPr>
          </a:p>
        </p:txBody>
      </p:sp>
      <p:sp>
        <p:nvSpPr>
          <p:cNvPr id="8" name="object 8"/>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solidFill>
                <a:prstClr val="black"/>
              </a:solidFill>
              <a:latin typeface="Arial"/>
              <a:cs typeface="Arial"/>
            </a:endParaRPr>
          </a:p>
        </p:txBody>
      </p:sp>
      <p:sp>
        <p:nvSpPr>
          <p:cNvPr id="9" name="object 9"/>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0" name="object 10"/>
          <p:cNvSpPr txBox="1"/>
          <p:nvPr/>
        </p:nvSpPr>
        <p:spPr>
          <a:xfrm>
            <a:off x="6737102" y="1233182"/>
            <a:ext cx="4328794" cy="615553"/>
          </a:xfrm>
          <a:prstGeom prst="rect">
            <a:avLst/>
          </a:prstGeom>
        </p:spPr>
        <p:txBody>
          <a:bodyPr vert="horz" wrap="square" lIns="0" tIns="0" rIns="0" bIns="0" rtlCol="0">
            <a:spAutoFit/>
          </a:bodyPr>
          <a:lstStyle/>
          <a:p>
            <a:pPr marL="248940" marR="5081" indent="-236239">
              <a:buClr>
                <a:srgbClr val="1F487C"/>
              </a:buClr>
              <a:buFont typeface="Arial"/>
              <a:buChar char="•"/>
              <a:tabLst>
                <a:tab pos="248940" algn="l"/>
              </a:tabLst>
            </a:pPr>
            <a:r>
              <a:rPr sz="2000" dirty="0">
                <a:solidFill>
                  <a:srgbClr val="1C2A56"/>
                </a:solidFill>
                <a:latin typeface="Arial"/>
                <a:cs typeface="Arial"/>
              </a:rPr>
              <a:t>Enable</a:t>
            </a:r>
            <a:r>
              <a:rPr sz="2000" spc="55" dirty="0">
                <a:solidFill>
                  <a:srgbClr val="1C2A56"/>
                </a:solidFill>
                <a:latin typeface="Times New Roman"/>
                <a:cs typeface="Times New Roman"/>
              </a:rPr>
              <a:t> </a:t>
            </a:r>
            <a:r>
              <a:rPr sz="2000" spc="-11" dirty="0">
                <a:solidFill>
                  <a:srgbClr val="1C2A56"/>
                </a:solidFill>
                <a:latin typeface="Arial"/>
                <a:cs typeface="Arial"/>
              </a:rPr>
              <a:t>E</a:t>
            </a:r>
            <a:r>
              <a:rPr sz="2000" dirty="0">
                <a:solidFill>
                  <a:srgbClr val="1C2A56"/>
                </a:solidFill>
                <a:latin typeface="Arial"/>
                <a:cs typeface="Arial"/>
              </a:rPr>
              <a:t>XTI</a:t>
            </a:r>
            <a:r>
              <a:rPr sz="2000" spc="45" dirty="0">
                <a:solidFill>
                  <a:srgbClr val="1C2A56"/>
                </a:solidFill>
                <a:latin typeface="Times New Roman"/>
                <a:cs typeface="Times New Roman"/>
              </a:rPr>
              <a:t> </a:t>
            </a:r>
            <a:r>
              <a:rPr sz="2000" spc="-5" dirty="0">
                <a:solidFill>
                  <a:srgbClr val="1C2A56"/>
                </a:solidFill>
                <a:latin typeface="Arial"/>
                <a:cs typeface="Arial"/>
              </a:rPr>
              <a:t>l</a:t>
            </a:r>
            <a:r>
              <a:rPr sz="2000" spc="-11" dirty="0">
                <a:solidFill>
                  <a:srgbClr val="1C2A56"/>
                </a:solidFill>
                <a:latin typeface="Arial"/>
                <a:cs typeface="Arial"/>
              </a:rPr>
              <a:t>i</a:t>
            </a:r>
            <a:r>
              <a:rPr sz="2000" spc="-5" dirty="0">
                <a:solidFill>
                  <a:srgbClr val="1C2A56"/>
                </a:solidFill>
                <a:latin typeface="Arial"/>
                <a:cs typeface="Arial"/>
              </a:rPr>
              <a:t>ne[15:10</a:t>
            </a:r>
            <a:r>
              <a:rPr sz="2000" dirty="0">
                <a:solidFill>
                  <a:srgbClr val="1C2A56"/>
                </a:solidFill>
                <a:latin typeface="Arial"/>
                <a:cs typeface="Arial"/>
              </a:rPr>
              <a:t>]</a:t>
            </a:r>
            <a:r>
              <a:rPr sz="2000" spc="35" dirty="0">
                <a:solidFill>
                  <a:srgbClr val="1C2A56"/>
                </a:solidFill>
                <a:latin typeface="Times New Roman"/>
                <a:cs typeface="Times New Roman"/>
              </a:rPr>
              <a:t> </a:t>
            </a:r>
            <a:r>
              <a:rPr sz="2000" spc="-5" dirty="0">
                <a:solidFill>
                  <a:srgbClr val="1C2A56"/>
                </a:solidFill>
                <a:latin typeface="Arial"/>
                <a:cs typeface="Arial"/>
              </a:rPr>
              <a:t>withi</a:t>
            </a:r>
            <a:r>
              <a:rPr sz="2000" dirty="0">
                <a:solidFill>
                  <a:srgbClr val="1C2A56"/>
                </a:solidFill>
                <a:latin typeface="Arial"/>
                <a:cs typeface="Arial"/>
              </a:rPr>
              <a:t>n</a:t>
            </a:r>
            <a:r>
              <a:rPr sz="2000" spc="55" dirty="0">
                <a:solidFill>
                  <a:srgbClr val="1C2A56"/>
                </a:solidFill>
                <a:latin typeface="Times New Roman"/>
                <a:cs typeface="Times New Roman"/>
              </a:rPr>
              <a:t> </a:t>
            </a:r>
            <a:r>
              <a:rPr sz="2000" spc="-5" dirty="0">
                <a:solidFill>
                  <a:srgbClr val="1C2A56"/>
                </a:solidFill>
                <a:latin typeface="Arial"/>
                <a:cs typeface="Arial"/>
              </a:rPr>
              <a:t>NV</a:t>
            </a:r>
            <a:r>
              <a:rPr sz="2000" spc="-11" dirty="0">
                <a:solidFill>
                  <a:srgbClr val="1C2A56"/>
                </a:solidFill>
                <a:latin typeface="Arial"/>
                <a:cs typeface="Arial"/>
              </a:rPr>
              <a:t>I</a:t>
            </a:r>
            <a:r>
              <a:rPr sz="2000" dirty="0">
                <a:solidFill>
                  <a:srgbClr val="1C2A56"/>
                </a:solidFill>
                <a:latin typeface="Arial"/>
                <a:cs typeface="Arial"/>
              </a:rPr>
              <a:t>C</a:t>
            </a:r>
            <a:r>
              <a:rPr sz="2000" dirty="0">
                <a:solidFill>
                  <a:srgbClr val="1C2A56"/>
                </a:solidFill>
                <a:latin typeface="Times New Roman"/>
                <a:cs typeface="Times New Roman"/>
              </a:rPr>
              <a:t> </a:t>
            </a:r>
            <a:r>
              <a:rPr sz="2000" dirty="0">
                <a:solidFill>
                  <a:srgbClr val="1C2A56"/>
                </a:solidFill>
                <a:latin typeface="Arial"/>
                <a:cs typeface="Arial"/>
              </a:rPr>
              <a:t>c</a:t>
            </a:r>
            <a:r>
              <a:rPr sz="2000" spc="5" dirty="0">
                <a:solidFill>
                  <a:srgbClr val="1C2A56"/>
                </a:solidFill>
                <a:latin typeface="Arial"/>
                <a:cs typeface="Arial"/>
              </a:rPr>
              <a:t>o</a:t>
            </a:r>
            <a:r>
              <a:rPr sz="2000" spc="-5" dirty="0">
                <a:solidFill>
                  <a:srgbClr val="1C2A56"/>
                </a:solidFill>
                <a:latin typeface="Arial"/>
                <a:cs typeface="Arial"/>
              </a:rPr>
              <a:t>nfiguration</a:t>
            </a:r>
            <a:endParaRPr sz="2000">
              <a:solidFill>
                <a:prstClr val="black"/>
              </a:solidFill>
              <a:latin typeface="Arial"/>
              <a:cs typeface="Arial"/>
            </a:endParaRPr>
          </a:p>
        </p:txBody>
      </p:sp>
      <p:sp>
        <p:nvSpPr>
          <p:cNvPr id="11" name="object 11"/>
          <p:cNvSpPr/>
          <p:nvPr/>
        </p:nvSpPr>
        <p:spPr>
          <a:xfrm>
            <a:off x="8455152" y="2058923"/>
            <a:ext cx="1737359" cy="4572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418326" y="6144005"/>
            <a:ext cx="4965700" cy="166370"/>
          </a:xfrm>
          <a:custGeom>
            <a:avLst/>
            <a:gdLst/>
            <a:ahLst/>
            <a:cxnLst/>
            <a:rect l="l" t="t" r="r" b="b"/>
            <a:pathLst>
              <a:path w="4965700" h="166370">
                <a:moveTo>
                  <a:pt x="0" y="27681"/>
                </a:moveTo>
                <a:lnTo>
                  <a:pt x="3598" y="14039"/>
                </a:lnTo>
                <a:lnTo>
                  <a:pt x="13077" y="4172"/>
                </a:lnTo>
                <a:lnTo>
                  <a:pt x="26462" y="26"/>
                </a:lnTo>
                <a:lnTo>
                  <a:pt x="4937516" y="0"/>
                </a:lnTo>
                <a:lnTo>
                  <a:pt x="4951135" y="3589"/>
                </a:lnTo>
                <a:lnTo>
                  <a:pt x="4961009" y="13059"/>
                </a:lnTo>
                <a:lnTo>
                  <a:pt x="4965165" y="26465"/>
                </a:lnTo>
                <a:lnTo>
                  <a:pt x="4965191" y="138434"/>
                </a:lnTo>
                <a:lnTo>
                  <a:pt x="4961593" y="152076"/>
                </a:lnTo>
                <a:lnTo>
                  <a:pt x="4952114" y="161943"/>
                </a:lnTo>
                <a:lnTo>
                  <a:pt x="4938729" y="166089"/>
                </a:lnTo>
                <a:lnTo>
                  <a:pt x="27675" y="166115"/>
                </a:lnTo>
                <a:lnTo>
                  <a:pt x="14056" y="162526"/>
                </a:lnTo>
                <a:lnTo>
                  <a:pt x="4182" y="153056"/>
                </a:lnTo>
                <a:lnTo>
                  <a:pt x="26" y="139650"/>
                </a:lnTo>
                <a:lnTo>
                  <a:pt x="0" y="27681"/>
                </a:lnTo>
                <a:close/>
              </a:path>
            </a:pathLst>
          </a:custGeom>
          <a:ln w="28955">
            <a:solidFill>
              <a:srgbClr val="FF0000"/>
            </a:solidFill>
          </a:ln>
        </p:spPr>
        <p:txBody>
          <a:bodyPr wrap="square" lIns="0" tIns="0" rIns="0" bIns="0" rtlCol="0"/>
          <a:lstStyle/>
          <a:p>
            <a:endParaRPr>
              <a:solidFill>
                <a:prstClr val="black"/>
              </a:solidFill>
            </a:endParaRPr>
          </a:p>
        </p:txBody>
      </p:sp>
      <p:sp>
        <p:nvSpPr>
          <p:cNvPr id="13" name="object 13"/>
          <p:cNvSpPr/>
          <p:nvPr/>
        </p:nvSpPr>
        <p:spPr>
          <a:xfrm>
            <a:off x="1283209" y="2318004"/>
            <a:ext cx="4108704" cy="431292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2968752" y="2135122"/>
            <a:ext cx="1767839" cy="457200"/>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5" name="Slide Number Placeholder 14"/>
          <p:cNvSpPr>
            <a:spLocks noGrp="1"/>
          </p:cNvSpPr>
          <p:nvPr>
            <p:ph type="sldNum" sz="quarter" idx="10"/>
          </p:nvPr>
        </p:nvSpPr>
        <p:spPr/>
        <p:txBody>
          <a:bodyPr/>
          <a:lstStyle/>
          <a:p>
            <a:fld id="{9576D28D-C400-499E-A647-3F24AA5A925E}" type="slidenum">
              <a:rPr lang="en-US" smtClean="0">
                <a:solidFill>
                  <a:prstClr val="white"/>
                </a:solidFill>
              </a:rPr>
              <a:pPr/>
              <a:t>120</a:t>
            </a:fld>
            <a:endParaRPr lang="en-US" sz="1401">
              <a:solidFill>
                <a:prstClr val="white"/>
              </a:solidFill>
            </a:endParaRPr>
          </a:p>
        </p:txBody>
      </p:sp>
    </p:spTree>
    <p:extLst>
      <p:ext uri="{BB962C8B-B14F-4D97-AF65-F5344CB8AC3E}">
        <p14:creationId xmlns:p14="http://schemas.microsoft.com/office/powerpoint/2010/main" val="341269073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640179" y="1816649"/>
            <a:ext cx="7169150" cy="423193"/>
          </a:xfrm>
          <a:prstGeom prst="rect">
            <a:avLst/>
          </a:prstGeom>
        </p:spPr>
        <p:txBody>
          <a:bodyPr vert="horz" wrap="square" lIns="0" tIns="0" rIns="0" bIns="0" rtlCol="0">
            <a:spAutoFit/>
          </a:bodyPr>
          <a:lstStyle/>
          <a:p>
            <a:pPr marL="248940" indent="-236239">
              <a:lnSpc>
                <a:spcPts val="3329"/>
              </a:lnSpc>
              <a:buClr>
                <a:srgbClr val="39A8DC"/>
              </a:buClr>
              <a:buFont typeface="Arial"/>
              <a:buChar char="•"/>
              <a:tabLst>
                <a:tab pos="249574" algn="l"/>
              </a:tabLst>
            </a:pPr>
            <a:r>
              <a:rPr sz="2800" spc="-20" dirty="0">
                <a:solidFill>
                  <a:srgbClr val="001F52"/>
                </a:solidFill>
                <a:latin typeface="Arial"/>
                <a:cs typeface="Arial"/>
              </a:rPr>
              <a:t>Gen</a:t>
            </a:r>
            <a:r>
              <a:rPr sz="2800" spc="-15" dirty="0">
                <a:solidFill>
                  <a:srgbClr val="001F52"/>
                </a:solidFill>
                <a:latin typeface="Arial"/>
                <a:cs typeface="Arial"/>
              </a:rPr>
              <a:t>e</a:t>
            </a:r>
            <a:r>
              <a:rPr sz="2800" spc="-11" dirty="0">
                <a:solidFill>
                  <a:srgbClr val="001F52"/>
                </a:solidFill>
                <a:latin typeface="Arial"/>
                <a:cs typeface="Arial"/>
              </a:rPr>
              <a:t>r</a:t>
            </a:r>
            <a:r>
              <a:rPr sz="2800" spc="-15" dirty="0">
                <a:solidFill>
                  <a:srgbClr val="001F52"/>
                </a:solidFill>
                <a:latin typeface="Arial"/>
                <a:cs typeface="Arial"/>
              </a:rPr>
              <a:t>ate</a:t>
            </a:r>
            <a:r>
              <a:rPr sz="2800" spc="95" dirty="0">
                <a:solidFill>
                  <a:srgbClr val="001F52"/>
                </a:solidFill>
                <a:latin typeface="Times New Roman"/>
                <a:cs typeface="Times New Roman"/>
              </a:rPr>
              <a:t> </a:t>
            </a:r>
            <a:r>
              <a:rPr sz="2800" spc="-15" dirty="0">
                <a:solidFill>
                  <a:srgbClr val="001F52"/>
                </a:solidFill>
                <a:latin typeface="Arial"/>
                <a:cs typeface="Arial"/>
              </a:rPr>
              <a:t>the</a:t>
            </a:r>
            <a:r>
              <a:rPr sz="2800" spc="75" dirty="0">
                <a:solidFill>
                  <a:srgbClr val="001F52"/>
                </a:solidFill>
                <a:latin typeface="Times New Roman"/>
                <a:cs typeface="Times New Roman"/>
              </a:rPr>
              <a:t> </a:t>
            </a:r>
            <a:r>
              <a:rPr sz="2800" spc="-15" dirty="0">
                <a:solidFill>
                  <a:srgbClr val="001F52"/>
                </a:solidFill>
                <a:latin typeface="Arial"/>
                <a:cs typeface="Arial"/>
              </a:rPr>
              <a:t>co</a:t>
            </a:r>
            <a:r>
              <a:rPr sz="2800" spc="-25" dirty="0">
                <a:solidFill>
                  <a:srgbClr val="001F52"/>
                </a:solidFill>
                <a:latin typeface="Arial"/>
                <a:cs typeface="Arial"/>
              </a:rPr>
              <a:t>d</a:t>
            </a:r>
            <a:r>
              <a:rPr sz="2800" spc="-20" dirty="0">
                <a:solidFill>
                  <a:srgbClr val="001F52"/>
                </a:solidFill>
                <a:latin typeface="Arial"/>
                <a:cs typeface="Arial"/>
              </a:rPr>
              <a:t>e</a:t>
            </a:r>
            <a:r>
              <a:rPr sz="2800" spc="85" dirty="0">
                <a:solidFill>
                  <a:srgbClr val="001F52"/>
                </a:solidFill>
                <a:latin typeface="Times New Roman"/>
                <a:cs typeface="Times New Roman"/>
              </a:rPr>
              <a:t> </a:t>
            </a:r>
            <a:r>
              <a:rPr sz="2800" spc="-20" dirty="0">
                <a:solidFill>
                  <a:srgbClr val="001F52"/>
                </a:solidFill>
                <a:latin typeface="Arial"/>
                <a:cs typeface="Arial"/>
              </a:rPr>
              <a:t>with</a:t>
            </a:r>
            <a:r>
              <a:rPr sz="2800" spc="85" dirty="0">
                <a:solidFill>
                  <a:srgbClr val="001F52"/>
                </a:solidFill>
                <a:latin typeface="Times New Roman"/>
                <a:cs typeface="Times New Roman"/>
              </a:rPr>
              <a:t> </a:t>
            </a:r>
            <a:r>
              <a:rPr sz="2800" spc="-25" dirty="0">
                <a:solidFill>
                  <a:srgbClr val="001F52"/>
                </a:solidFill>
                <a:latin typeface="Arial"/>
                <a:cs typeface="Arial"/>
              </a:rPr>
              <a:t>a</a:t>
            </a:r>
            <a:r>
              <a:rPr sz="2800" spc="-11" dirty="0">
                <a:solidFill>
                  <a:srgbClr val="001F52"/>
                </a:solidFill>
                <a:latin typeface="Arial"/>
                <a:cs typeface="Arial"/>
              </a:rPr>
              <a:t>d</a:t>
            </a:r>
            <a:r>
              <a:rPr sz="2800" spc="-25" dirty="0">
                <a:solidFill>
                  <a:srgbClr val="001F52"/>
                </a:solidFill>
                <a:latin typeface="Arial"/>
                <a:cs typeface="Arial"/>
              </a:rPr>
              <a:t>d</a:t>
            </a:r>
            <a:r>
              <a:rPr sz="2800" spc="-15" dirty="0">
                <a:solidFill>
                  <a:srgbClr val="001F52"/>
                </a:solidFill>
                <a:latin typeface="Arial"/>
                <a:cs typeface="Arial"/>
              </a:rPr>
              <a:t>e</a:t>
            </a:r>
            <a:r>
              <a:rPr sz="2800" spc="-20" dirty="0">
                <a:solidFill>
                  <a:srgbClr val="001F52"/>
                </a:solidFill>
                <a:latin typeface="Arial"/>
                <a:cs typeface="Arial"/>
              </a:rPr>
              <a:t>d</a:t>
            </a:r>
            <a:r>
              <a:rPr sz="2800" spc="91" dirty="0">
                <a:solidFill>
                  <a:srgbClr val="001F52"/>
                </a:solidFill>
                <a:latin typeface="Times New Roman"/>
                <a:cs typeface="Times New Roman"/>
              </a:rPr>
              <a:t> </a:t>
            </a:r>
            <a:r>
              <a:rPr sz="2800" spc="-25" dirty="0">
                <a:solidFill>
                  <a:srgbClr val="001F52"/>
                </a:solidFill>
                <a:latin typeface="Arial"/>
                <a:cs typeface="Arial"/>
              </a:rPr>
              <a:t>n</a:t>
            </a:r>
            <a:r>
              <a:rPr sz="2800" spc="-15" dirty="0">
                <a:solidFill>
                  <a:srgbClr val="001F52"/>
                </a:solidFill>
                <a:latin typeface="Arial"/>
                <a:cs typeface="Arial"/>
              </a:rPr>
              <a:t>e</a:t>
            </a:r>
            <a:r>
              <a:rPr sz="2800" spc="-25" dirty="0">
                <a:solidFill>
                  <a:srgbClr val="001F52"/>
                </a:solidFill>
                <a:latin typeface="Arial"/>
                <a:cs typeface="Arial"/>
              </a:rPr>
              <a:t>w</a:t>
            </a:r>
            <a:r>
              <a:rPr sz="2800" spc="85" dirty="0">
                <a:solidFill>
                  <a:srgbClr val="001F52"/>
                </a:solidFill>
                <a:latin typeface="Times New Roman"/>
                <a:cs typeface="Times New Roman"/>
              </a:rPr>
              <a:t> </a:t>
            </a:r>
            <a:r>
              <a:rPr sz="2800" spc="-15" dirty="0">
                <a:solidFill>
                  <a:srgbClr val="001F52"/>
                </a:solidFill>
                <a:latin typeface="Arial"/>
                <a:cs typeface="Arial"/>
              </a:rPr>
              <a:t>featu</a:t>
            </a:r>
            <a:r>
              <a:rPr sz="2800" dirty="0">
                <a:solidFill>
                  <a:srgbClr val="001F52"/>
                </a:solidFill>
                <a:latin typeface="Arial"/>
                <a:cs typeface="Arial"/>
              </a:rPr>
              <a:t>r</a:t>
            </a:r>
            <a:r>
              <a:rPr sz="2800" spc="-20" dirty="0">
                <a:solidFill>
                  <a:srgbClr val="001F52"/>
                </a:solidFill>
                <a:latin typeface="Arial"/>
                <a:cs typeface="Arial"/>
              </a:rPr>
              <a:t>es</a:t>
            </a:r>
            <a:endParaRPr sz="2800">
              <a:solidFill>
                <a:prstClr val="black"/>
              </a:solidFill>
              <a:latin typeface="Arial"/>
              <a:cs typeface="Arial"/>
            </a:endParaRPr>
          </a:p>
        </p:txBody>
      </p:sp>
      <p:sp>
        <p:nvSpPr>
          <p:cNvPr id="3" name="object 3"/>
          <p:cNvSpPr txBox="1"/>
          <p:nvPr/>
        </p:nvSpPr>
        <p:spPr>
          <a:xfrm>
            <a:off x="640179" y="2345232"/>
            <a:ext cx="10666730" cy="423193"/>
          </a:xfrm>
          <a:prstGeom prst="rect">
            <a:avLst/>
          </a:prstGeom>
        </p:spPr>
        <p:txBody>
          <a:bodyPr vert="horz" wrap="square" lIns="0" tIns="0" rIns="0" bIns="0" rtlCol="0">
            <a:spAutoFit/>
          </a:bodyPr>
          <a:lstStyle/>
          <a:p>
            <a:pPr marL="248940" indent="-236239">
              <a:lnSpc>
                <a:spcPts val="3329"/>
              </a:lnSpc>
              <a:buClr>
                <a:srgbClr val="39A8DC"/>
              </a:buClr>
              <a:buFont typeface="Arial"/>
              <a:buChar char="•"/>
              <a:tabLst>
                <a:tab pos="249574" algn="l"/>
              </a:tabLst>
            </a:pPr>
            <a:r>
              <a:rPr sz="2800" spc="-15" dirty="0">
                <a:solidFill>
                  <a:srgbClr val="001F52"/>
                </a:solidFill>
                <a:latin typeface="Arial"/>
                <a:cs typeface="Arial"/>
              </a:rPr>
              <a:t>Perfo</a:t>
            </a:r>
            <a:r>
              <a:rPr sz="2800" spc="-5" dirty="0">
                <a:solidFill>
                  <a:srgbClr val="001F52"/>
                </a:solidFill>
                <a:latin typeface="Arial"/>
                <a:cs typeface="Arial"/>
              </a:rPr>
              <a:t>r</a:t>
            </a:r>
            <a:r>
              <a:rPr sz="2800" spc="-25" dirty="0">
                <a:solidFill>
                  <a:srgbClr val="001F52"/>
                </a:solidFill>
                <a:latin typeface="Arial"/>
                <a:cs typeface="Arial"/>
              </a:rPr>
              <a:t>m</a:t>
            </a:r>
            <a:r>
              <a:rPr sz="2800" spc="85" dirty="0">
                <a:solidFill>
                  <a:srgbClr val="001F52"/>
                </a:solidFill>
                <a:latin typeface="Times New Roman"/>
                <a:cs typeface="Times New Roman"/>
              </a:rPr>
              <a:t> </a:t>
            </a:r>
            <a:r>
              <a:rPr sz="2800" spc="-15" dirty="0">
                <a:solidFill>
                  <a:srgbClr val="001F52"/>
                </a:solidFill>
                <a:latin typeface="Arial"/>
                <a:cs typeface="Arial"/>
              </a:rPr>
              <a:t>fu</a:t>
            </a:r>
            <a:r>
              <a:rPr sz="2800" spc="-5" dirty="0">
                <a:solidFill>
                  <a:srgbClr val="001F52"/>
                </a:solidFill>
                <a:latin typeface="Arial"/>
                <a:cs typeface="Arial"/>
              </a:rPr>
              <a:t>r</a:t>
            </a:r>
            <a:r>
              <a:rPr sz="2800" spc="-15" dirty="0">
                <a:solidFill>
                  <a:srgbClr val="001F52"/>
                </a:solidFill>
                <a:latin typeface="Arial"/>
                <a:cs typeface="Arial"/>
              </a:rPr>
              <a:t>the</a:t>
            </a:r>
            <a:r>
              <a:rPr sz="2800" spc="-11" dirty="0">
                <a:solidFill>
                  <a:srgbClr val="001F52"/>
                </a:solidFill>
                <a:latin typeface="Arial"/>
                <a:cs typeface="Arial"/>
              </a:rPr>
              <a:t>r</a:t>
            </a:r>
            <a:r>
              <a:rPr sz="2800" spc="75" dirty="0">
                <a:solidFill>
                  <a:srgbClr val="001F52"/>
                </a:solidFill>
                <a:latin typeface="Times New Roman"/>
                <a:cs typeface="Times New Roman"/>
              </a:rPr>
              <a:t> </a:t>
            </a:r>
            <a:r>
              <a:rPr sz="2800" spc="-20" dirty="0">
                <a:solidFill>
                  <a:srgbClr val="001F52"/>
                </a:solidFill>
                <a:latin typeface="Arial"/>
                <a:cs typeface="Arial"/>
              </a:rPr>
              <a:t>pro</a:t>
            </a:r>
            <a:r>
              <a:rPr sz="2800" spc="-11" dirty="0">
                <a:solidFill>
                  <a:srgbClr val="001F52"/>
                </a:solidFill>
                <a:latin typeface="Arial"/>
                <a:cs typeface="Arial"/>
              </a:rPr>
              <a:t>c</a:t>
            </a:r>
            <a:r>
              <a:rPr sz="2800" spc="-25" dirty="0">
                <a:solidFill>
                  <a:srgbClr val="001F52"/>
                </a:solidFill>
                <a:latin typeface="Arial"/>
                <a:cs typeface="Arial"/>
              </a:rPr>
              <a:t>e</a:t>
            </a:r>
            <a:r>
              <a:rPr sz="2800" spc="-11" dirty="0">
                <a:solidFill>
                  <a:srgbClr val="001F52"/>
                </a:solidFill>
                <a:latin typeface="Arial"/>
                <a:cs typeface="Arial"/>
              </a:rPr>
              <a:t>s</a:t>
            </a:r>
            <a:r>
              <a:rPr sz="2800" spc="-15" dirty="0">
                <a:solidFill>
                  <a:srgbClr val="001F52"/>
                </a:solidFill>
                <a:latin typeface="Arial"/>
                <a:cs typeface="Arial"/>
              </a:rPr>
              <a:t>sin</a:t>
            </a:r>
            <a:r>
              <a:rPr sz="2800" spc="-20" dirty="0">
                <a:solidFill>
                  <a:srgbClr val="001F52"/>
                </a:solidFill>
                <a:latin typeface="Arial"/>
                <a:cs typeface="Arial"/>
              </a:rPr>
              <a:t>g</a:t>
            </a:r>
            <a:r>
              <a:rPr sz="2800" spc="75" dirty="0">
                <a:solidFill>
                  <a:srgbClr val="001F52"/>
                </a:solidFill>
                <a:latin typeface="Times New Roman"/>
                <a:cs typeface="Times New Roman"/>
              </a:rPr>
              <a:t> </a:t>
            </a:r>
            <a:r>
              <a:rPr sz="2800" spc="5" dirty="0">
                <a:solidFill>
                  <a:srgbClr val="001F52"/>
                </a:solidFill>
                <a:latin typeface="Arial"/>
                <a:cs typeface="Arial"/>
              </a:rPr>
              <a:t>i</a:t>
            </a:r>
            <a:r>
              <a:rPr sz="2800" spc="-20" dirty="0">
                <a:solidFill>
                  <a:srgbClr val="001F52"/>
                </a:solidFill>
                <a:latin typeface="Arial"/>
                <a:cs typeface="Arial"/>
              </a:rPr>
              <a:t>n</a:t>
            </a:r>
            <a:r>
              <a:rPr sz="2800" spc="75" dirty="0">
                <a:solidFill>
                  <a:srgbClr val="001F52"/>
                </a:solidFill>
                <a:latin typeface="Times New Roman"/>
                <a:cs typeface="Times New Roman"/>
              </a:rPr>
              <a:t> </a:t>
            </a:r>
            <a:r>
              <a:rPr sz="2800" spc="-20" dirty="0">
                <a:solidFill>
                  <a:srgbClr val="001F52"/>
                </a:solidFill>
                <a:latin typeface="Arial"/>
                <a:cs typeface="Arial"/>
              </a:rPr>
              <a:t>SW4S</a:t>
            </a:r>
            <a:r>
              <a:rPr sz="2800" spc="-35" dirty="0">
                <a:solidFill>
                  <a:srgbClr val="001F52"/>
                </a:solidFill>
                <a:latin typeface="Arial"/>
                <a:cs typeface="Arial"/>
              </a:rPr>
              <a:t>T</a:t>
            </a:r>
            <a:r>
              <a:rPr sz="2800" spc="-20" dirty="0">
                <a:solidFill>
                  <a:srgbClr val="001F52"/>
                </a:solidFill>
                <a:latin typeface="Arial"/>
                <a:cs typeface="Arial"/>
              </a:rPr>
              <a:t>M32</a:t>
            </a:r>
            <a:r>
              <a:rPr sz="2800" spc="105" dirty="0">
                <a:solidFill>
                  <a:srgbClr val="001F52"/>
                </a:solidFill>
                <a:latin typeface="Times New Roman"/>
                <a:cs typeface="Times New Roman"/>
              </a:rPr>
              <a:t> </a:t>
            </a:r>
            <a:r>
              <a:rPr sz="2800" spc="-15" dirty="0">
                <a:solidFill>
                  <a:srgbClr val="001F52"/>
                </a:solidFill>
                <a:latin typeface="Arial"/>
                <a:cs typeface="Arial"/>
              </a:rPr>
              <a:t>(</a:t>
            </a:r>
            <a:r>
              <a:rPr lang="pt-BR" sz="2800" spc="-15" dirty="0">
                <a:solidFill>
                  <a:srgbClr val="001F52"/>
                </a:solidFill>
                <a:latin typeface="Arial"/>
                <a:cs typeface="Arial"/>
              </a:rPr>
              <a:t>F</a:t>
            </a:r>
            <a:r>
              <a:rPr sz="2800" spc="-15" dirty="0">
                <a:solidFill>
                  <a:srgbClr val="001F52"/>
                </a:solidFill>
                <a:latin typeface="Arial"/>
                <a:cs typeface="Arial"/>
              </a:rPr>
              <a:t>4</a:t>
            </a:r>
            <a:r>
              <a:rPr sz="2800" spc="-25" dirty="0">
                <a:solidFill>
                  <a:srgbClr val="001F52"/>
                </a:solidFill>
                <a:latin typeface="Arial"/>
                <a:cs typeface="Arial"/>
              </a:rPr>
              <a:t>_</a:t>
            </a:r>
            <a:r>
              <a:rPr lang="pt-BR" sz="2800" spc="-25" dirty="0">
                <a:solidFill>
                  <a:srgbClr val="001F52"/>
                </a:solidFill>
                <a:latin typeface="Arial"/>
                <a:cs typeface="Arial"/>
              </a:rPr>
              <a:t>USART</a:t>
            </a:r>
            <a:r>
              <a:rPr sz="2800" spc="111" dirty="0">
                <a:solidFill>
                  <a:srgbClr val="001F52"/>
                </a:solidFill>
                <a:latin typeface="Times New Roman"/>
                <a:cs typeface="Times New Roman"/>
              </a:rPr>
              <a:t> </a:t>
            </a:r>
            <a:r>
              <a:rPr sz="2800" spc="-20" dirty="0">
                <a:solidFill>
                  <a:srgbClr val="001F52"/>
                </a:solidFill>
                <a:latin typeface="Arial"/>
                <a:cs typeface="Arial"/>
              </a:rPr>
              <a:t>pr</a:t>
            </a:r>
            <a:r>
              <a:rPr sz="2800" spc="-15" dirty="0">
                <a:solidFill>
                  <a:srgbClr val="001F52"/>
                </a:solidFill>
                <a:latin typeface="Arial"/>
                <a:cs typeface="Arial"/>
              </a:rPr>
              <a:t>o</a:t>
            </a:r>
            <a:r>
              <a:rPr sz="2800" spc="-20" dirty="0">
                <a:solidFill>
                  <a:srgbClr val="001F52"/>
                </a:solidFill>
                <a:latin typeface="Arial"/>
                <a:cs typeface="Arial"/>
              </a:rPr>
              <a:t>je</a:t>
            </a:r>
            <a:r>
              <a:rPr sz="2800" spc="-11" dirty="0">
                <a:solidFill>
                  <a:srgbClr val="001F52"/>
                </a:solidFill>
                <a:latin typeface="Arial"/>
                <a:cs typeface="Arial"/>
              </a:rPr>
              <a:t>ct)</a:t>
            </a:r>
            <a:endParaRPr sz="2800" dirty="0">
              <a:solidFill>
                <a:prstClr val="black"/>
              </a:solidFill>
              <a:latin typeface="Arial"/>
              <a:cs typeface="Arial"/>
            </a:endParaRPr>
          </a:p>
        </p:txBody>
      </p:sp>
      <p:sp>
        <p:nvSpPr>
          <p:cNvPr id="5" name="object 5"/>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solidFill>
                <a:prstClr val="black"/>
              </a:solidFill>
              <a:latin typeface="Arial"/>
              <a:cs typeface="Arial"/>
            </a:endParaRPr>
          </a:p>
        </p:txBody>
      </p:sp>
      <p:sp>
        <p:nvSpPr>
          <p:cNvPr id="6" name="object 6"/>
          <p:cNvSpPr/>
          <p:nvPr/>
        </p:nvSpPr>
        <p:spPr>
          <a:xfrm>
            <a:off x="2828545" y="3179063"/>
            <a:ext cx="2011680" cy="201168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6982969" y="2999231"/>
            <a:ext cx="2264663" cy="226313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500115" y="3749039"/>
            <a:ext cx="1170432"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5547359" y="3777996"/>
            <a:ext cx="1073150" cy="809625"/>
          </a:xfrm>
          <a:custGeom>
            <a:avLst/>
            <a:gdLst/>
            <a:ahLst/>
            <a:cxnLst/>
            <a:rect l="l" t="t" r="r" b="b"/>
            <a:pathLst>
              <a:path w="1073150" h="809625">
                <a:moveTo>
                  <a:pt x="597042" y="0"/>
                </a:moveTo>
                <a:lnTo>
                  <a:pt x="597042" y="202310"/>
                </a:lnTo>
                <a:lnTo>
                  <a:pt x="0" y="202310"/>
                </a:lnTo>
                <a:lnTo>
                  <a:pt x="0" y="606932"/>
                </a:lnTo>
                <a:lnTo>
                  <a:pt x="597042" y="606932"/>
                </a:lnTo>
                <a:lnTo>
                  <a:pt x="597042" y="809243"/>
                </a:lnTo>
                <a:lnTo>
                  <a:pt x="1072895" y="404621"/>
                </a:lnTo>
                <a:lnTo>
                  <a:pt x="597042" y="0"/>
                </a:lnTo>
                <a:close/>
              </a:path>
            </a:pathLst>
          </a:custGeom>
          <a:solidFill>
            <a:srgbClr val="39A8DC"/>
          </a:solidFill>
        </p:spPr>
        <p:txBody>
          <a:bodyPr wrap="square" lIns="0" tIns="0" rIns="0" bIns="0" rtlCol="0"/>
          <a:lstStyle/>
          <a:p>
            <a:endParaRPr>
              <a:solidFill>
                <a:prstClr val="black"/>
              </a:solidFill>
            </a:endParaRPr>
          </a:p>
        </p:txBody>
      </p:sp>
      <p:sp>
        <p:nvSpPr>
          <p:cNvPr id="10" name="object 10"/>
          <p:cNvSpPr/>
          <p:nvPr/>
        </p:nvSpPr>
        <p:spPr>
          <a:xfrm>
            <a:off x="5547359" y="3777996"/>
            <a:ext cx="1073150" cy="809625"/>
          </a:xfrm>
          <a:custGeom>
            <a:avLst/>
            <a:gdLst/>
            <a:ahLst/>
            <a:cxnLst/>
            <a:rect l="l" t="t" r="r" b="b"/>
            <a:pathLst>
              <a:path w="1073150" h="809625">
                <a:moveTo>
                  <a:pt x="597042" y="809243"/>
                </a:moveTo>
                <a:lnTo>
                  <a:pt x="597042" y="606932"/>
                </a:lnTo>
                <a:lnTo>
                  <a:pt x="0" y="606932"/>
                </a:lnTo>
                <a:lnTo>
                  <a:pt x="0" y="202310"/>
                </a:lnTo>
                <a:lnTo>
                  <a:pt x="597042" y="202310"/>
                </a:lnTo>
                <a:lnTo>
                  <a:pt x="597042" y="0"/>
                </a:lnTo>
                <a:lnTo>
                  <a:pt x="1072895" y="404621"/>
                </a:lnTo>
                <a:lnTo>
                  <a:pt x="597042" y="809243"/>
                </a:lnTo>
                <a:close/>
              </a:path>
            </a:pathLst>
          </a:custGeom>
          <a:ln w="9143">
            <a:solidFill>
              <a:srgbClr val="39A8DC"/>
            </a:solidFill>
          </a:ln>
        </p:spPr>
        <p:txBody>
          <a:bodyPr wrap="square" lIns="0" tIns="0" rIns="0" bIns="0" rtlCol="0"/>
          <a:lstStyle/>
          <a:p>
            <a:endParaRPr>
              <a:solidFill>
                <a:prstClr val="black"/>
              </a:solidFill>
            </a:endParaRPr>
          </a:p>
        </p:txBody>
      </p:sp>
      <p:sp>
        <p:nvSpPr>
          <p:cNvPr id="11" name="Slide Number Placeholder 10"/>
          <p:cNvSpPr>
            <a:spLocks noGrp="1"/>
          </p:cNvSpPr>
          <p:nvPr>
            <p:ph type="sldNum" sz="quarter" idx="12"/>
          </p:nvPr>
        </p:nvSpPr>
        <p:spPr/>
        <p:txBody>
          <a:bodyPr/>
          <a:lstStyle/>
          <a:p>
            <a:fld id="{5B31B9E4-8E4D-4C86-BFD7-412B282B373B}" type="slidenum">
              <a:rPr lang="fr-FR" smtClean="0">
                <a:solidFill>
                  <a:prstClr val="white"/>
                </a:solidFill>
              </a:rPr>
              <a:pPr/>
              <a:t>121</a:t>
            </a:fld>
            <a:endParaRPr lang="fr-FR" dirty="0">
              <a:solidFill>
                <a:prstClr val="white"/>
              </a:solidFill>
            </a:endParaRPr>
          </a:p>
        </p:txBody>
      </p:sp>
    </p:spTree>
    <p:extLst>
      <p:ext uri="{BB962C8B-B14F-4D97-AF65-F5344CB8AC3E}">
        <p14:creationId xmlns:p14="http://schemas.microsoft.com/office/powerpoint/2010/main" val="362627467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1190125" y="173938"/>
            <a:ext cx="7383144" cy="738664"/>
          </a:xfrm>
          <a:prstGeom prst="rect">
            <a:avLst/>
          </a:prstGeom>
        </p:spPr>
        <p:txBody>
          <a:bodyPr vert="horz" wrap="square" lIns="0" tIns="0" rIns="0" bIns="0" rtlCol="0">
            <a:spAutoFit/>
          </a:bodyPr>
          <a:lstStyle/>
          <a:p>
            <a:pPr marL="12701"/>
            <a:r>
              <a:rPr sz="4800" spc="-5" dirty="0">
                <a:solidFill>
                  <a:srgbClr val="39A8DC"/>
                </a:solidFill>
                <a:latin typeface="Arial"/>
                <a:cs typeface="Arial"/>
              </a:rPr>
              <a:t>Usin</a:t>
            </a:r>
            <a:r>
              <a:rPr sz="4800" dirty="0">
                <a:solidFill>
                  <a:srgbClr val="39A8DC"/>
                </a:solidFill>
                <a:latin typeface="Arial"/>
                <a:cs typeface="Arial"/>
              </a:rPr>
              <a:t>g</a:t>
            </a:r>
            <a:r>
              <a:rPr sz="4800" spc="140" dirty="0">
                <a:solidFill>
                  <a:srgbClr val="39A8DC"/>
                </a:solidFill>
                <a:latin typeface="Times New Roman"/>
                <a:cs typeface="Times New Roman"/>
              </a:rPr>
              <a:t> </a:t>
            </a:r>
            <a:r>
              <a:rPr sz="4800" spc="-40" dirty="0">
                <a:solidFill>
                  <a:srgbClr val="39A8DC"/>
                </a:solidFill>
                <a:latin typeface="Arial"/>
                <a:cs typeface="Arial"/>
              </a:rPr>
              <a:t>SWO</a:t>
            </a:r>
            <a:r>
              <a:rPr sz="4800" spc="140" dirty="0">
                <a:solidFill>
                  <a:srgbClr val="39A8DC"/>
                </a:solidFill>
                <a:latin typeface="Times New Roman"/>
                <a:cs typeface="Times New Roman"/>
              </a:rPr>
              <a:t> </a:t>
            </a:r>
            <a:r>
              <a:rPr sz="4800" spc="-20" dirty="0">
                <a:solidFill>
                  <a:srgbClr val="39A8DC"/>
                </a:solidFill>
                <a:latin typeface="Arial"/>
                <a:cs typeface="Arial"/>
              </a:rPr>
              <a:t>for</a:t>
            </a:r>
            <a:r>
              <a:rPr sz="4800" spc="140" dirty="0">
                <a:solidFill>
                  <a:srgbClr val="39A8DC"/>
                </a:solidFill>
                <a:latin typeface="Times New Roman"/>
                <a:cs typeface="Times New Roman"/>
              </a:rPr>
              <a:t> </a:t>
            </a:r>
            <a:r>
              <a:rPr sz="4800" spc="-5" dirty="0">
                <a:solidFill>
                  <a:srgbClr val="39A8DC"/>
                </a:solidFill>
                <a:latin typeface="Arial"/>
                <a:cs typeface="Arial"/>
              </a:rPr>
              <a:t>print</a:t>
            </a:r>
            <a:r>
              <a:rPr sz="4800" dirty="0">
                <a:solidFill>
                  <a:srgbClr val="39A8DC"/>
                </a:solidFill>
                <a:latin typeface="Arial"/>
                <a:cs typeface="Arial"/>
              </a:rPr>
              <a:t>f</a:t>
            </a:r>
            <a:r>
              <a:rPr sz="4800" spc="151" dirty="0">
                <a:solidFill>
                  <a:srgbClr val="39A8DC"/>
                </a:solidFill>
                <a:latin typeface="Times New Roman"/>
                <a:cs typeface="Times New Roman"/>
              </a:rPr>
              <a:t> </a:t>
            </a:r>
            <a:r>
              <a:rPr sz="4800" spc="-5" dirty="0">
                <a:solidFill>
                  <a:srgbClr val="39A8DC"/>
                </a:solidFill>
                <a:latin typeface="Arial"/>
                <a:cs typeface="Arial"/>
              </a:rPr>
              <a:t>i</a:t>
            </a:r>
            <a:r>
              <a:rPr sz="4800" dirty="0">
                <a:solidFill>
                  <a:srgbClr val="39A8DC"/>
                </a:solidFill>
                <a:latin typeface="Arial"/>
                <a:cs typeface="Arial"/>
              </a:rPr>
              <a:t>n</a:t>
            </a:r>
            <a:r>
              <a:rPr sz="4800" spc="145" dirty="0">
                <a:solidFill>
                  <a:srgbClr val="39A8DC"/>
                </a:solidFill>
                <a:latin typeface="Times New Roman"/>
                <a:cs typeface="Times New Roman"/>
              </a:rPr>
              <a:t> </a:t>
            </a:r>
            <a:r>
              <a:rPr sz="4800" spc="-5" dirty="0">
                <a:solidFill>
                  <a:srgbClr val="39A8DC"/>
                </a:solidFill>
                <a:latin typeface="Arial"/>
                <a:cs typeface="Arial"/>
              </a:rPr>
              <a:t>gcc</a:t>
            </a:r>
            <a:endParaRPr sz="4800" dirty="0">
              <a:solidFill>
                <a:prstClr val="black"/>
              </a:solidFill>
              <a:latin typeface="Arial"/>
              <a:cs typeface="Arial"/>
            </a:endParaRPr>
          </a:p>
        </p:txBody>
      </p:sp>
      <p:sp>
        <p:nvSpPr>
          <p:cNvPr id="3" name="object 3"/>
          <p:cNvSpPr txBox="1"/>
          <p:nvPr/>
        </p:nvSpPr>
        <p:spPr>
          <a:xfrm>
            <a:off x="182979" y="1233181"/>
            <a:ext cx="5184140" cy="4283224"/>
          </a:xfrm>
          <a:prstGeom prst="rect">
            <a:avLst/>
          </a:prstGeom>
        </p:spPr>
        <p:txBody>
          <a:bodyPr vert="horz" wrap="square" lIns="0" tIns="0" rIns="0" bIns="0" rtlCol="0">
            <a:spAutoFit/>
          </a:bodyPr>
          <a:lstStyle/>
          <a:p>
            <a:pPr marL="12701"/>
            <a:r>
              <a:rPr sz="2000" dirty="0">
                <a:solidFill>
                  <a:srgbClr val="001F52"/>
                </a:solidFill>
                <a:latin typeface="Arial"/>
                <a:cs typeface="Arial"/>
              </a:rPr>
              <a:t>In</a:t>
            </a:r>
            <a:r>
              <a:rPr sz="2000" spc="35" dirty="0">
                <a:solidFill>
                  <a:srgbClr val="001F52"/>
                </a:solidFill>
                <a:latin typeface="Times New Roman"/>
                <a:cs typeface="Times New Roman"/>
              </a:rPr>
              <a:t> </a:t>
            </a:r>
            <a:r>
              <a:rPr sz="2000" b="1" spc="-5" dirty="0">
                <a:solidFill>
                  <a:srgbClr val="001F52"/>
                </a:solidFill>
                <a:latin typeface="Arial"/>
                <a:cs typeface="Arial"/>
              </a:rPr>
              <a:t>ma</a:t>
            </a:r>
            <a:r>
              <a:rPr sz="2000" b="1" spc="-11" dirty="0">
                <a:solidFill>
                  <a:srgbClr val="001F52"/>
                </a:solidFill>
                <a:latin typeface="Arial"/>
                <a:cs typeface="Arial"/>
              </a:rPr>
              <a:t>i</a:t>
            </a:r>
            <a:r>
              <a:rPr sz="2000" b="1" dirty="0">
                <a:solidFill>
                  <a:srgbClr val="001F52"/>
                </a:solidFill>
                <a:latin typeface="Arial"/>
                <a:cs typeface="Arial"/>
              </a:rPr>
              <a:t>n.c</a:t>
            </a:r>
            <a:r>
              <a:rPr sz="2000" b="1" spc="3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o</a:t>
            </a:r>
            <a:r>
              <a:rPr sz="2000" spc="-5" dirty="0">
                <a:solidFill>
                  <a:srgbClr val="001F52"/>
                </a:solidFill>
                <a:latin typeface="Arial"/>
                <a:cs typeface="Arial"/>
              </a:rPr>
              <a:t>u</a:t>
            </a:r>
            <a:r>
              <a:rPr sz="2000" dirty="0">
                <a:solidFill>
                  <a:srgbClr val="001F52"/>
                </a:solidFill>
                <a:latin typeface="Arial"/>
                <a:cs typeface="Arial"/>
              </a:rPr>
              <a:t>rce</a:t>
            </a:r>
            <a:r>
              <a:rPr sz="2000" spc="20" dirty="0">
                <a:solidFill>
                  <a:srgbClr val="001F52"/>
                </a:solidFill>
                <a:latin typeface="Times New Roman"/>
                <a:cs typeface="Times New Roman"/>
              </a:rPr>
              <a:t> </a:t>
            </a:r>
            <a:r>
              <a:rPr sz="2000" dirty="0">
                <a:solidFill>
                  <a:srgbClr val="001F52"/>
                </a:solidFill>
                <a:latin typeface="Arial"/>
                <a:cs typeface="Arial"/>
              </a:rPr>
              <a:t>fi</a:t>
            </a:r>
            <a:r>
              <a:rPr sz="2000" spc="-11" dirty="0">
                <a:solidFill>
                  <a:srgbClr val="001F52"/>
                </a:solidFill>
                <a:latin typeface="Arial"/>
                <a:cs typeface="Arial"/>
              </a:rPr>
              <a:t>l</a:t>
            </a:r>
            <a:r>
              <a:rPr sz="2000" spc="-5" dirty="0">
                <a:solidFill>
                  <a:srgbClr val="001F52"/>
                </a:solidFill>
                <a:latin typeface="Arial"/>
                <a:cs typeface="Arial"/>
              </a:rPr>
              <a:t>e:</a:t>
            </a:r>
            <a:endParaRPr sz="2000">
              <a:solidFill>
                <a:prstClr val="black"/>
              </a:solidFill>
              <a:latin typeface="Arial"/>
              <a:cs typeface="Arial"/>
            </a:endParaRPr>
          </a:p>
          <a:p>
            <a:pPr marL="248940" marR="426756" indent="-236239">
              <a:spcBef>
                <a:spcPts val="1405"/>
              </a:spcBef>
              <a:buClr>
                <a:srgbClr val="39A8DC"/>
              </a:buClr>
              <a:buFont typeface="Arial"/>
              <a:buChar char="•"/>
              <a:tabLst>
                <a:tab pos="248940" algn="l"/>
              </a:tabLst>
            </a:pPr>
            <a:r>
              <a:rPr sz="2000" spc="-5" dirty="0">
                <a:solidFill>
                  <a:srgbClr val="001F52"/>
                </a:solidFill>
                <a:latin typeface="Arial"/>
                <a:cs typeface="Arial"/>
              </a:rPr>
              <a:t>in</a:t>
            </a:r>
            <a:r>
              <a:rPr sz="2000" dirty="0">
                <a:solidFill>
                  <a:srgbClr val="001F52"/>
                </a:solidFill>
                <a:latin typeface="Arial"/>
                <a:cs typeface="Arial"/>
              </a:rPr>
              <a:t>c</a:t>
            </a:r>
            <a:r>
              <a:rPr sz="2000" spc="-5" dirty="0">
                <a:solidFill>
                  <a:srgbClr val="001F52"/>
                </a:solidFill>
                <a:latin typeface="Arial"/>
                <a:cs typeface="Arial"/>
              </a:rPr>
              <a:t>lud</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40" dirty="0">
                <a:solidFill>
                  <a:srgbClr val="001F52"/>
                </a:solidFill>
                <a:latin typeface="Times New Roman"/>
                <a:cs typeface="Times New Roman"/>
              </a:rPr>
              <a:t> </a:t>
            </a:r>
            <a:r>
              <a:rPr sz="2000" b="1" spc="-5" dirty="0">
                <a:solidFill>
                  <a:srgbClr val="001F52"/>
                </a:solidFill>
                <a:latin typeface="Arial"/>
                <a:cs typeface="Arial"/>
              </a:rPr>
              <a:t>s</a:t>
            </a:r>
            <a:r>
              <a:rPr sz="2000" b="1" dirty="0">
                <a:solidFill>
                  <a:srgbClr val="001F52"/>
                </a:solidFill>
                <a:latin typeface="Arial"/>
                <a:cs typeface="Arial"/>
              </a:rPr>
              <a:t>tdio</a:t>
            </a:r>
            <a:r>
              <a:rPr sz="2000" b="1" spc="-15" dirty="0">
                <a:solidFill>
                  <a:srgbClr val="001F52"/>
                </a:solidFill>
                <a:latin typeface="Arial"/>
                <a:cs typeface="Arial"/>
              </a:rPr>
              <a:t>.</a:t>
            </a:r>
            <a:r>
              <a:rPr sz="2000" b="1" dirty="0">
                <a:solidFill>
                  <a:srgbClr val="001F52"/>
                </a:solidFill>
                <a:latin typeface="Arial"/>
                <a:cs typeface="Arial"/>
              </a:rPr>
              <a:t>h</a:t>
            </a:r>
            <a:r>
              <a:rPr sz="2000" b="1" spc="40" dirty="0">
                <a:solidFill>
                  <a:srgbClr val="001F52"/>
                </a:solidFill>
                <a:latin typeface="Times New Roman"/>
                <a:cs typeface="Times New Roman"/>
              </a:rPr>
              <a:t> </a:t>
            </a:r>
            <a:r>
              <a:rPr sz="2000" spc="-5" dirty="0">
                <a:solidFill>
                  <a:srgbClr val="001F52"/>
                </a:solidFill>
                <a:latin typeface="Arial"/>
                <a:cs typeface="Arial"/>
              </a:rPr>
              <a:t>libr</a:t>
            </a:r>
            <a:r>
              <a:rPr sz="2000" dirty="0">
                <a:solidFill>
                  <a:srgbClr val="001F52"/>
                </a:solidFill>
                <a:latin typeface="Arial"/>
                <a:cs typeface="Arial"/>
              </a:rPr>
              <a:t>ary</a:t>
            </a:r>
            <a:r>
              <a:rPr sz="2000" spc="3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make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intf</a:t>
            </a:r>
            <a:r>
              <a:rPr sz="2000" spc="-5"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or</a:t>
            </a:r>
            <a:r>
              <a:rPr sz="2000" spc="5" dirty="0">
                <a:solidFill>
                  <a:srgbClr val="001F52"/>
                </a:solidFill>
                <a:latin typeface="Arial"/>
                <a:cs typeface="Arial"/>
              </a:rPr>
              <a:t>k</a:t>
            </a:r>
            <a:r>
              <a:rPr sz="2000" spc="-5" dirty="0">
                <a:solidFill>
                  <a:srgbClr val="001F52"/>
                </a:solidFill>
                <a:latin typeface="Arial"/>
                <a:cs typeface="Arial"/>
              </a:rPr>
              <a:t>ing</a:t>
            </a:r>
            <a:endParaRPr sz="2000">
              <a:solidFill>
                <a:prstClr val="black"/>
              </a:solidFill>
              <a:latin typeface="Arial"/>
              <a:cs typeface="Arial"/>
            </a:endParaRPr>
          </a:p>
          <a:p>
            <a:pPr marL="248940" indent="-236239">
              <a:spcBef>
                <a:spcPts val="1389"/>
              </a:spcBef>
              <a:buClr>
                <a:srgbClr val="39A8DC"/>
              </a:buClr>
              <a:buFont typeface="Arial"/>
              <a:buChar char="•"/>
              <a:tabLst>
                <a:tab pos="248940" algn="l"/>
              </a:tabLst>
            </a:pPr>
            <a:r>
              <a:rPr sz="2000" spc="-5" dirty="0">
                <a:solidFill>
                  <a:srgbClr val="001F52"/>
                </a:solidFill>
                <a:latin typeface="Arial"/>
                <a:cs typeface="Arial"/>
              </a:rPr>
              <a:t>def</a:t>
            </a:r>
            <a:r>
              <a:rPr sz="2000" spc="-11" dirty="0">
                <a:solidFill>
                  <a:srgbClr val="001F52"/>
                </a:solidFill>
                <a:latin typeface="Arial"/>
                <a:cs typeface="Arial"/>
              </a:rPr>
              <a:t>i</a:t>
            </a:r>
            <a:r>
              <a:rPr sz="2000" spc="-5" dirty="0">
                <a:solidFill>
                  <a:srgbClr val="001F52"/>
                </a:solidFill>
                <a:latin typeface="Arial"/>
                <a:cs typeface="Arial"/>
              </a:rPr>
              <a:t>n</a:t>
            </a:r>
            <a:r>
              <a:rPr sz="2000" dirty="0">
                <a:solidFill>
                  <a:srgbClr val="001F52"/>
                </a:solidFill>
                <a:latin typeface="Arial"/>
                <a:cs typeface="Arial"/>
              </a:rPr>
              <a:t>e</a:t>
            </a:r>
            <a:r>
              <a:rPr sz="2000" spc="40" dirty="0">
                <a:solidFill>
                  <a:srgbClr val="001F52"/>
                </a:solidFill>
                <a:latin typeface="Times New Roman"/>
                <a:cs typeface="Times New Roman"/>
              </a:rPr>
              <a:t> </a:t>
            </a:r>
            <a:r>
              <a:rPr sz="2000" b="1" spc="-15" dirty="0">
                <a:solidFill>
                  <a:srgbClr val="001F52"/>
                </a:solidFill>
                <a:latin typeface="Arial"/>
                <a:cs typeface="Arial"/>
              </a:rPr>
              <a:t>_</a:t>
            </a:r>
            <a:r>
              <a:rPr sz="2000" b="1" spc="31" dirty="0">
                <a:solidFill>
                  <a:srgbClr val="001F52"/>
                </a:solidFill>
                <a:latin typeface="Arial"/>
                <a:cs typeface="Arial"/>
              </a:rPr>
              <a:t>w</a:t>
            </a:r>
            <a:r>
              <a:rPr sz="2000" b="1" spc="-15" dirty="0">
                <a:solidFill>
                  <a:srgbClr val="001F52"/>
                </a:solidFill>
                <a:latin typeface="Arial"/>
                <a:cs typeface="Arial"/>
              </a:rPr>
              <a:t>r</a:t>
            </a:r>
            <a:r>
              <a:rPr sz="2000" b="1" dirty="0">
                <a:solidFill>
                  <a:srgbClr val="001F52"/>
                </a:solidFill>
                <a:latin typeface="Arial"/>
                <a:cs typeface="Arial"/>
              </a:rPr>
              <a:t>i</a:t>
            </a:r>
            <a:r>
              <a:rPr sz="2000" b="1" spc="-15" dirty="0">
                <a:solidFill>
                  <a:srgbClr val="001F52"/>
                </a:solidFill>
                <a:latin typeface="Arial"/>
                <a:cs typeface="Arial"/>
              </a:rPr>
              <a:t>t</a:t>
            </a:r>
            <a:r>
              <a:rPr sz="2000" b="1" spc="-5" dirty="0">
                <a:solidFill>
                  <a:srgbClr val="001F52"/>
                </a:solidFill>
                <a:latin typeface="Arial"/>
                <a:cs typeface="Arial"/>
              </a:rPr>
              <a:t>e</a:t>
            </a:r>
            <a:r>
              <a:rPr sz="2000" b="1" spc="-11" dirty="0">
                <a:solidFill>
                  <a:srgbClr val="001F52"/>
                </a:solidFill>
                <a:latin typeface="Arial"/>
                <a:cs typeface="Arial"/>
              </a:rPr>
              <a:t>(</a:t>
            </a:r>
            <a:r>
              <a:rPr sz="2000" b="1" dirty="0">
                <a:solidFill>
                  <a:srgbClr val="001F52"/>
                </a:solidFill>
                <a:latin typeface="Arial"/>
                <a:cs typeface="Arial"/>
              </a:rPr>
              <a:t>)</a:t>
            </a:r>
            <a:r>
              <a:rPr sz="2000" b="1" spc="11" dirty="0">
                <a:solidFill>
                  <a:srgbClr val="001F52"/>
                </a:solidFill>
                <a:latin typeface="Times New Roman"/>
                <a:cs typeface="Times New Roman"/>
              </a:rPr>
              <a:t> </a:t>
            </a:r>
            <a:r>
              <a:rPr sz="2000" dirty="0">
                <a:solidFill>
                  <a:srgbClr val="001F52"/>
                </a:solidFill>
                <a:latin typeface="Arial"/>
                <a:cs typeface="Arial"/>
              </a:rPr>
              <a:t>funct</a:t>
            </a:r>
            <a:r>
              <a:rPr sz="2000" spc="-11" dirty="0">
                <a:solidFill>
                  <a:srgbClr val="001F52"/>
                </a:solidFill>
                <a:latin typeface="Arial"/>
                <a:cs typeface="Arial"/>
              </a:rPr>
              <a:t>i</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use</a:t>
            </a:r>
            <a:r>
              <a:rPr sz="2000" dirty="0">
                <a:solidFill>
                  <a:srgbClr val="001F52"/>
                </a:solidFill>
                <a:latin typeface="Arial"/>
                <a:cs typeface="Arial"/>
              </a:rPr>
              <a:t>d</a:t>
            </a:r>
            <a:r>
              <a:rPr sz="2000" spc="31" dirty="0">
                <a:solidFill>
                  <a:srgbClr val="001F52"/>
                </a:solidFill>
                <a:latin typeface="Times New Roman"/>
                <a:cs typeface="Times New Roman"/>
              </a:rPr>
              <a:t> </a:t>
            </a:r>
            <a:r>
              <a:rPr sz="2000" dirty="0">
                <a:solidFill>
                  <a:srgbClr val="001F52"/>
                </a:solidFill>
                <a:latin typeface="Arial"/>
                <a:cs typeface="Arial"/>
              </a:rPr>
              <a:t>to</a:t>
            </a:r>
            <a:r>
              <a:rPr sz="2000" spc="31" dirty="0">
                <a:solidFill>
                  <a:srgbClr val="001F52"/>
                </a:solidFill>
                <a:latin typeface="Times New Roman"/>
                <a:cs typeface="Times New Roman"/>
              </a:rPr>
              <a:t> </a:t>
            </a:r>
            <a:r>
              <a:rPr sz="2000" dirty="0">
                <a:solidFill>
                  <a:srgbClr val="001F52"/>
                </a:solidFill>
                <a:latin typeface="Arial"/>
                <a:cs typeface="Arial"/>
              </a:rPr>
              <a:t>send</a:t>
            </a:r>
            <a:r>
              <a:rPr sz="2000" spc="40" dirty="0">
                <a:solidFill>
                  <a:srgbClr val="001F52"/>
                </a:solidFill>
                <a:latin typeface="Times New Roman"/>
                <a:cs typeface="Times New Roman"/>
              </a:rPr>
              <a:t> </a:t>
            </a:r>
            <a:r>
              <a:rPr sz="2000" spc="-5" dirty="0">
                <a:solidFill>
                  <a:srgbClr val="001F52"/>
                </a:solidFill>
                <a:latin typeface="Arial"/>
                <a:cs typeface="Arial"/>
              </a:rPr>
              <a:t>data</a:t>
            </a:r>
            <a:endParaRPr sz="2000">
              <a:solidFill>
                <a:prstClr val="black"/>
              </a:solidFill>
              <a:latin typeface="Arial"/>
              <a:cs typeface="Arial"/>
            </a:endParaRPr>
          </a:p>
          <a:p>
            <a:pPr marL="248940"/>
            <a:r>
              <a:rPr sz="2000" spc="-5" dirty="0">
                <a:solidFill>
                  <a:srgbClr val="001F52"/>
                </a:solidFill>
                <a:latin typeface="Arial"/>
                <a:cs typeface="Arial"/>
              </a:rPr>
              <a:t>ove</a:t>
            </a:r>
            <a:r>
              <a:rPr sz="2000" dirty="0">
                <a:solidFill>
                  <a:srgbClr val="001F52"/>
                </a:solidFill>
                <a:latin typeface="Arial"/>
                <a:cs typeface="Arial"/>
              </a:rPr>
              <a:t>r</a:t>
            </a:r>
            <a:r>
              <a:rPr sz="2000" spc="40" dirty="0">
                <a:solidFill>
                  <a:srgbClr val="001F52"/>
                </a:solidFill>
                <a:latin typeface="Times New Roman"/>
                <a:cs typeface="Times New Roman"/>
              </a:rPr>
              <a:t> </a:t>
            </a:r>
            <a:r>
              <a:rPr sz="2000" dirty="0">
                <a:solidFill>
                  <a:srgbClr val="001F52"/>
                </a:solidFill>
                <a:latin typeface="Arial"/>
                <a:cs typeface="Arial"/>
              </a:rPr>
              <a:t>SWO</a:t>
            </a:r>
            <a:r>
              <a:rPr sz="2000" spc="40"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spc="-5" dirty="0">
                <a:solidFill>
                  <a:srgbClr val="001F52"/>
                </a:solidFill>
                <a:latin typeface="Arial"/>
                <a:cs typeface="Arial"/>
              </a:rPr>
              <a:t>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b="1" dirty="0">
                <a:solidFill>
                  <a:srgbClr val="001F52"/>
                </a:solidFill>
                <a:latin typeface="Arial"/>
                <a:cs typeface="Arial"/>
              </a:rPr>
              <a:t>IT</a:t>
            </a:r>
            <a:r>
              <a:rPr sz="2000" b="1" spc="-11" dirty="0">
                <a:solidFill>
                  <a:srgbClr val="001F52"/>
                </a:solidFill>
                <a:latin typeface="Arial"/>
                <a:cs typeface="Arial"/>
              </a:rPr>
              <a:t>M</a:t>
            </a:r>
            <a:r>
              <a:rPr sz="2000" b="1" spc="-5" dirty="0">
                <a:solidFill>
                  <a:srgbClr val="001F52"/>
                </a:solidFill>
                <a:latin typeface="Arial"/>
                <a:cs typeface="Arial"/>
              </a:rPr>
              <a:t>_SendCha</a:t>
            </a:r>
            <a:r>
              <a:rPr sz="2000" b="1" spc="5" dirty="0">
                <a:solidFill>
                  <a:srgbClr val="001F52"/>
                </a:solidFill>
                <a:latin typeface="Arial"/>
                <a:cs typeface="Arial"/>
              </a:rPr>
              <a:t>r</a:t>
            </a:r>
            <a:r>
              <a:rPr sz="2000" b="1" dirty="0">
                <a:solidFill>
                  <a:srgbClr val="001F52"/>
                </a:solidFill>
                <a:latin typeface="Arial"/>
                <a:cs typeface="Arial"/>
              </a:rPr>
              <a:t>()</a:t>
            </a:r>
            <a:r>
              <a:rPr sz="2000" b="1" spc="20" dirty="0">
                <a:solidFill>
                  <a:srgbClr val="001F52"/>
                </a:solidFill>
                <a:latin typeface="Times New Roman"/>
                <a:cs typeface="Times New Roman"/>
              </a:rPr>
              <a:t> </a:t>
            </a:r>
            <a:r>
              <a:rPr sz="2000" dirty="0">
                <a:solidFill>
                  <a:srgbClr val="001F52"/>
                </a:solidFill>
                <a:latin typeface="Arial"/>
                <a:cs typeface="Arial"/>
              </a:rPr>
              <a:t>function</a:t>
            </a:r>
            <a:endParaRPr sz="2000">
              <a:solidFill>
                <a:prstClr val="black"/>
              </a:solidFill>
              <a:latin typeface="Arial"/>
              <a:cs typeface="Arial"/>
            </a:endParaRPr>
          </a:p>
          <a:p>
            <a:pPr marL="248940" marR="325147" indent="-236239">
              <a:spcBef>
                <a:spcPts val="1405"/>
              </a:spcBef>
              <a:buClr>
                <a:srgbClr val="39A8DC"/>
              </a:buClr>
              <a:buFont typeface="Arial"/>
              <a:buChar char="•"/>
              <a:tabLst>
                <a:tab pos="248940" algn="l"/>
              </a:tabLst>
            </a:pPr>
            <a:r>
              <a:rPr sz="2000" dirty="0">
                <a:solidFill>
                  <a:srgbClr val="001F52"/>
                </a:solidFill>
                <a:latin typeface="Arial"/>
                <a:cs typeface="Arial"/>
              </a:rPr>
              <a:t>as</a:t>
            </a:r>
            <a:r>
              <a:rPr sz="2000" spc="45" dirty="0">
                <a:solidFill>
                  <a:srgbClr val="001F52"/>
                </a:solidFill>
                <a:latin typeface="Times New Roman"/>
                <a:cs typeface="Times New Roman"/>
              </a:rPr>
              <a:t> </a:t>
            </a:r>
            <a:r>
              <a:rPr sz="2000" dirty="0">
                <a:solidFill>
                  <a:srgbClr val="001F52"/>
                </a:solidFill>
                <a:latin typeface="Arial"/>
                <a:cs typeface="Arial"/>
              </a:rPr>
              <a:t>ITM_SendC</a:t>
            </a:r>
            <a:r>
              <a:rPr sz="2000" spc="-5" dirty="0">
                <a:solidFill>
                  <a:srgbClr val="001F52"/>
                </a:solidFill>
                <a:latin typeface="Arial"/>
                <a:cs typeface="Arial"/>
              </a:rPr>
              <a:t>ha</a:t>
            </a:r>
            <a:r>
              <a:rPr sz="2000" dirty="0">
                <a:solidFill>
                  <a:srgbClr val="001F52"/>
                </a:solidFill>
                <a:latin typeface="Arial"/>
                <a:cs typeface="Arial"/>
              </a:rPr>
              <a:t>r</a:t>
            </a:r>
            <a:r>
              <a:rPr sz="2000" spc="-11" dirty="0">
                <a:solidFill>
                  <a:srgbClr val="001F52"/>
                </a:solidFill>
                <a:latin typeface="Arial"/>
                <a:cs typeface="Arial"/>
              </a:rPr>
              <a:t>(</a:t>
            </a:r>
            <a:r>
              <a:rPr sz="2000" dirty="0">
                <a:solidFill>
                  <a:srgbClr val="001F52"/>
                </a:solidFill>
                <a:latin typeface="Arial"/>
                <a:cs typeface="Arial"/>
              </a:rPr>
              <a:t>)</a:t>
            </a:r>
            <a:r>
              <a:rPr sz="2000" spc="5" dirty="0">
                <a:solidFill>
                  <a:srgbClr val="001F52"/>
                </a:solidFill>
                <a:latin typeface="Times New Roman"/>
                <a:cs typeface="Times New Roman"/>
              </a:rPr>
              <a:t> </a:t>
            </a:r>
            <a:r>
              <a:rPr sz="2000" dirty="0">
                <a:solidFill>
                  <a:srgbClr val="001F52"/>
                </a:solidFill>
                <a:latin typeface="Arial"/>
                <a:cs typeface="Arial"/>
              </a:rPr>
              <a:t>function</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c</a:t>
            </a:r>
            <a:r>
              <a:rPr sz="2000" spc="5" dirty="0">
                <a:solidFill>
                  <a:srgbClr val="001F52"/>
                </a:solidFill>
                <a:latin typeface="Arial"/>
                <a:cs typeface="Arial"/>
              </a:rPr>
              <a:t>e</a:t>
            </a:r>
            <a:r>
              <a:rPr sz="2000" spc="-5" dirty="0">
                <a:solidFill>
                  <a:srgbClr val="001F52"/>
                </a:solidFill>
                <a:latin typeface="Arial"/>
                <a:cs typeface="Arial"/>
              </a:rPr>
              <a:t>pting</a:t>
            </a:r>
            <a:r>
              <a:rPr sz="2000" spc="-5" dirty="0">
                <a:solidFill>
                  <a:srgbClr val="001F52"/>
                </a:solidFill>
                <a:latin typeface="Times New Roman"/>
                <a:cs typeface="Times New Roman"/>
              </a:rPr>
              <a:t> </a:t>
            </a:r>
            <a:r>
              <a:rPr sz="2000" dirty="0">
                <a:solidFill>
                  <a:srgbClr val="001F52"/>
                </a:solidFill>
                <a:latin typeface="Arial"/>
                <a:cs typeface="Arial"/>
              </a:rPr>
              <a:t>sin</a:t>
            </a:r>
            <a:r>
              <a:rPr sz="2000" spc="-5" dirty="0">
                <a:solidFill>
                  <a:srgbClr val="001F52"/>
                </a:solidFill>
                <a:latin typeface="Arial"/>
                <a:cs typeface="Arial"/>
              </a:rPr>
              <a:t>gl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h</a:t>
            </a:r>
            <a:r>
              <a:rPr sz="2000" spc="-5" dirty="0">
                <a:solidFill>
                  <a:srgbClr val="001F52"/>
                </a:solidFill>
                <a:latin typeface="Arial"/>
                <a:cs typeface="Arial"/>
              </a:rPr>
              <a:t>a</a:t>
            </a:r>
            <a:r>
              <a:rPr sz="2000" dirty="0">
                <a:solidFill>
                  <a:srgbClr val="001F52"/>
                </a:solidFill>
                <a:latin typeface="Arial"/>
                <a:cs typeface="Arial"/>
              </a:rPr>
              <a:t>r</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te</a:t>
            </a:r>
            <a:r>
              <a:rPr sz="2000" spc="-120" dirty="0">
                <a:solidFill>
                  <a:srgbClr val="001F52"/>
                </a:solidFill>
                <a:latin typeface="Arial"/>
                <a:cs typeface="Arial"/>
              </a:rPr>
              <a:t>r</a:t>
            </a:r>
            <a:r>
              <a:rPr sz="2000" dirty="0">
                <a:solidFill>
                  <a:srgbClr val="001F52"/>
                </a:solidFill>
                <a:latin typeface="Arial"/>
                <a:cs typeface="Arial"/>
              </a:rPr>
              <a:t>,</a:t>
            </a:r>
            <a:r>
              <a:rPr sz="2000" spc="11"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h</a:t>
            </a:r>
            <a:r>
              <a:rPr sz="2000" spc="-5" dirty="0">
                <a:solidFill>
                  <a:srgbClr val="001F52"/>
                </a:solidFill>
                <a:latin typeface="Arial"/>
                <a:cs typeface="Arial"/>
              </a:rPr>
              <a:t>oul</a:t>
            </a:r>
            <a:r>
              <a:rPr sz="2000" dirty="0">
                <a:solidFill>
                  <a:srgbClr val="001F52"/>
                </a:solidFill>
                <a:latin typeface="Arial"/>
                <a:cs typeface="Arial"/>
              </a:rPr>
              <a:t>d</a:t>
            </a:r>
            <a:r>
              <a:rPr sz="2000" spc="31"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n</a:t>
            </a:r>
            <a:r>
              <a:rPr sz="2000" dirty="0">
                <a:solidFill>
                  <a:srgbClr val="001F52"/>
                </a:solidFill>
                <a:latin typeface="Arial"/>
                <a:cs typeface="Arial"/>
              </a:rPr>
              <a:t>d</a:t>
            </a:r>
            <a:r>
              <a:rPr sz="2000" spc="40" dirty="0">
                <a:solidFill>
                  <a:srgbClr val="001F52"/>
                </a:solidFill>
                <a:latin typeface="Times New Roman"/>
                <a:cs typeface="Times New Roman"/>
              </a:rPr>
              <a:t> </a:t>
            </a:r>
            <a:r>
              <a:rPr sz="2000" spc="-5" dirty="0">
                <a:solidFill>
                  <a:srgbClr val="001F52"/>
                </a:solidFill>
                <a:latin typeface="Arial"/>
                <a:cs typeface="Arial"/>
              </a:rPr>
              <a:t>data</a:t>
            </a:r>
            <a:r>
              <a:rPr sz="2000" spc="-5" dirty="0">
                <a:solidFill>
                  <a:srgbClr val="001F52"/>
                </a:solidFill>
                <a:latin typeface="Times New Roman"/>
                <a:cs typeface="Times New Roman"/>
              </a:rPr>
              <a:t> </a:t>
            </a:r>
            <a:r>
              <a:rPr sz="2000" dirty="0">
                <a:solidFill>
                  <a:srgbClr val="001F52"/>
                </a:solidFill>
                <a:latin typeface="Arial"/>
                <a:cs typeface="Arial"/>
              </a:rPr>
              <a:t>cha</a:t>
            </a:r>
            <a:r>
              <a:rPr sz="2000" spc="5" dirty="0">
                <a:solidFill>
                  <a:srgbClr val="001F52"/>
                </a:solidFill>
                <a:latin typeface="Arial"/>
                <a:cs typeface="Arial"/>
              </a:rPr>
              <a:t>r</a:t>
            </a:r>
            <a:r>
              <a:rPr sz="2000" spc="-5" dirty="0">
                <a:solidFill>
                  <a:srgbClr val="001F52"/>
                </a:solidFill>
                <a:latin typeface="Arial"/>
                <a:cs typeface="Arial"/>
              </a:rPr>
              <a:t>acte</a:t>
            </a:r>
            <a:r>
              <a:rPr sz="2000" dirty="0">
                <a:solidFill>
                  <a:srgbClr val="001F52"/>
                </a:solidFill>
                <a:latin typeface="Arial"/>
                <a:cs typeface="Arial"/>
              </a:rPr>
              <a:t>r</a:t>
            </a:r>
            <a:r>
              <a:rPr sz="2000" spc="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y</a:t>
            </a:r>
            <a:r>
              <a:rPr sz="2000" spc="31" dirty="0">
                <a:solidFill>
                  <a:srgbClr val="001F52"/>
                </a:solidFill>
                <a:latin typeface="Times New Roman"/>
                <a:cs typeface="Times New Roman"/>
              </a:rPr>
              <a:t> </a:t>
            </a:r>
            <a:r>
              <a:rPr sz="2000" dirty="0">
                <a:solidFill>
                  <a:srgbClr val="001F52"/>
                </a:solidFill>
                <a:latin typeface="Arial"/>
                <a:cs typeface="Arial"/>
              </a:rPr>
              <a:t>cha</a:t>
            </a:r>
            <a:r>
              <a:rPr sz="2000" spc="5" dirty="0">
                <a:solidFill>
                  <a:srgbClr val="001F52"/>
                </a:solidFill>
                <a:latin typeface="Arial"/>
                <a:cs typeface="Arial"/>
              </a:rPr>
              <a:t>r</a:t>
            </a:r>
            <a:r>
              <a:rPr sz="2000" spc="-5" dirty="0">
                <a:solidFill>
                  <a:srgbClr val="001F52"/>
                </a:solidFill>
                <a:latin typeface="Arial"/>
                <a:cs typeface="Arial"/>
              </a:rPr>
              <a:t>acte</a:t>
            </a:r>
            <a:r>
              <a:rPr sz="2000" dirty="0">
                <a:solidFill>
                  <a:srgbClr val="001F52"/>
                </a:solidFill>
                <a:latin typeface="Arial"/>
                <a:cs typeface="Arial"/>
              </a:rPr>
              <a:t>r</a:t>
            </a:r>
            <a:r>
              <a:rPr sz="2000" spc="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spc="-5" dirty="0">
                <a:solidFill>
                  <a:srgbClr val="001F52"/>
                </a:solidFill>
                <a:latin typeface="Arial"/>
                <a:cs typeface="Arial"/>
              </a:rPr>
              <a:t>loop.</a:t>
            </a:r>
            <a:endParaRPr sz="2000">
              <a:solidFill>
                <a:prstClr val="black"/>
              </a:solidFill>
              <a:latin typeface="Arial"/>
              <a:cs typeface="Arial"/>
            </a:endParaRPr>
          </a:p>
          <a:p>
            <a:pPr marL="248940" marR="5081" indent="-236239">
              <a:spcBef>
                <a:spcPts val="1405"/>
              </a:spcBef>
              <a:buClr>
                <a:srgbClr val="39A8DC"/>
              </a:buClr>
              <a:buFont typeface="Arial"/>
              <a:buChar char="•"/>
              <a:tabLst>
                <a:tab pos="248940" algn="l"/>
              </a:tabLst>
            </a:pPr>
            <a:r>
              <a:rPr sz="2000" spc="-5" dirty="0">
                <a:solidFill>
                  <a:srgbClr val="001F52"/>
                </a:solidFill>
                <a:latin typeface="Arial"/>
                <a:cs typeface="Arial"/>
              </a:rPr>
              <a:t>ad</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o</a:t>
            </a:r>
            <a:r>
              <a:rPr sz="2000" dirty="0">
                <a:solidFill>
                  <a:srgbClr val="001F52"/>
                </a:solidFill>
                <a:latin typeface="Arial"/>
                <a:cs typeface="Arial"/>
              </a:rPr>
              <a:t>me</a:t>
            </a:r>
            <a:r>
              <a:rPr sz="2000" spc="25" dirty="0">
                <a:solidFill>
                  <a:srgbClr val="001F52"/>
                </a:solidFill>
                <a:latin typeface="Times New Roman"/>
                <a:cs typeface="Times New Roman"/>
              </a:rPr>
              <a:t> </a:t>
            </a:r>
            <a:r>
              <a:rPr sz="2000" dirty="0">
                <a:solidFill>
                  <a:srgbClr val="001F52"/>
                </a:solidFill>
                <a:latin typeface="Arial"/>
                <a:cs typeface="Arial"/>
              </a:rPr>
              <a:t>mess</a:t>
            </a:r>
            <a:r>
              <a:rPr sz="2000" spc="5" dirty="0">
                <a:solidFill>
                  <a:srgbClr val="001F52"/>
                </a:solidFill>
                <a:latin typeface="Arial"/>
                <a:cs typeface="Arial"/>
              </a:rPr>
              <a:t>a</a:t>
            </a:r>
            <a:r>
              <a:rPr sz="2000" spc="-5" dirty="0">
                <a:solidFill>
                  <a:srgbClr val="001F52"/>
                </a:solidFill>
                <a:latin typeface="Arial"/>
                <a:cs typeface="Arial"/>
              </a:rPr>
              <a:t>ge</a:t>
            </a:r>
            <a:r>
              <a:rPr sz="2000" dirty="0">
                <a:solidFill>
                  <a:srgbClr val="001F52"/>
                </a:solidFill>
                <a:latin typeface="Arial"/>
                <a:cs typeface="Arial"/>
              </a:rPr>
              <a:t>s</a:t>
            </a:r>
            <a:r>
              <a:rPr sz="2000" spc="11"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t</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begi</a:t>
            </a:r>
            <a:r>
              <a:rPr sz="2000" dirty="0">
                <a:solidFill>
                  <a:srgbClr val="001F52"/>
                </a:solidFill>
                <a:latin typeface="Arial"/>
                <a:cs typeface="Arial"/>
              </a:rPr>
              <a:t>n</a:t>
            </a:r>
            <a:r>
              <a:rPr sz="2000" spc="-5" dirty="0">
                <a:solidFill>
                  <a:srgbClr val="001F52"/>
                </a:solidFill>
                <a:latin typeface="Arial"/>
                <a:cs typeface="Arial"/>
              </a:rPr>
              <a:t>nin</a:t>
            </a:r>
            <a:r>
              <a:rPr sz="2000" dirty="0">
                <a:solidFill>
                  <a:srgbClr val="001F52"/>
                </a:solidFill>
                <a:latin typeface="Arial"/>
                <a:cs typeface="Arial"/>
              </a:rPr>
              <a:t>g</a:t>
            </a:r>
            <a:r>
              <a:rPr sz="2000" spc="4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5" dirty="0">
                <a:solidFill>
                  <a:srgbClr val="001F52"/>
                </a:solidFill>
                <a:latin typeface="Times New Roman"/>
                <a:cs typeface="Times New Roman"/>
              </a:rPr>
              <a:t> </a:t>
            </a:r>
            <a:r>
              <a:rPr sz="2000" dirty="0">
                <a:solidFill>
                  <a:srgbClr val="001F52"/>
                </a:solidFill>
                <a:latin typeface="Arial"/>
                <a:cs typeface="Arial"/>
              </a:rPr>
              <a:t>the</a:t>
            </a:r>
            <a:r>
              <a:rPr sz="2000" dirty="0">
                <a:solidFill>
                  <a:srgbClr val="001F52"/>
                </a:solidFill>
                <a:latin typeface="Times New Roman"/>
                <a:cs typeface="Times New Roman"/>
              </a:rPr>
              <a:t> </a:t>
            </a:r>
            <a:r>
              <a:rPr sz="2000" spc="-5" dirty="0">
                <a:solidFill>
                  <a:srgbClr val="001F52"/>
                </a:solidFill>
                <a:latin typeface="Arial"/>
                <a:cs typeface="Arial"/>
              </a:rPr>
              <a:t>appli</a:t>
            </a:r>
            <a:r>
              <a:rPr sz="2000" spc="5" dirty="0">
                <a:solidFill>
                  <a:srgbClr val="001F52"/>
                </a:solidFill>
                <a:latin typeface="Arial"/>
                <a:cs typeface="Arial"/>
              </a:rPr>
              <a:t>c</a:t>
            </a:r>
            <a:r>
              <a:rPr sz="2000" spc="-5" dirty="0">
                <a:solidFill>
                  <a:srgbClr val="001F52"/>
                </a:solidFill>
                <a:latin typeface="Arial"/>
                <a:cs typeface="Arial"/>
              </a:rPr>
              <a:t>ation</a:t>
            </a:r>
            <a:endParaRPr sz="2000">
              <a:solidFill>
                <a:prstClr val="black"/>
              </a:solidFill>
              <a:latin typeface="Arial"/>
              <a:cs typeface="Arial"/>
            </a:endParaRPr>
          </a:p>
          <a:p>
            <a:pPr marL="248940" indent="-236239">
              <a:spcBef>
                <a:spcPts val="1389"/>
              </a:spcBef>
              <a:buClr>
                <a:srgbClr val="39A8DC"/>
              </a:buClr>
              <a:buFont typeface="Arial"/>
              <a:buChar char="•"/>
              <a:tabLst>
                <a:tab pos="248940" algn="l"/>
              </a:tabLst>
            </a:pPr>
            <a:r>
              <a:rPr sz="2000" spc="5" dirty="0">
                <a:solidFill>
                  <a:srgbClr val="001F52"/>
                </a:solidFill>
                <a:latin typeface="Arial"/>
                <a:cs typeface="Arial"/>
              </a:rPr>
              <a:t>c</a:t>
            </a:r>
            <a:r>
              <a:rPr sz="2000" spc="-5" dirty="0">
                <a:solidFill>
                  <a:srgbClr val="001F52"/>
                </a:solidFill>
                <a:latin typeface="Arial"/>
                <a:cs typeface="Arial"/>
              </a:rPr>
              <a:t>ompil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run</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de</a:t>
            </a:r>
            <a:endParaRPr sz="2000">
              <a:solidFill>
                <a:prstClr val="black"/>
              </a:solidFill>
              <a:latin typeface="Arial"/>
              <a:cs typeface="Arial"/>
            </a:endParaRPr>
          </a:p>
        </p:txBody>
      </p:sp>
      <p:sp>
        <p:nvSpPr>
          <p:cNvPr id="4" name="object 4"/>
          <p:cNvSpPr/>
          <p:nvPr/>
        </p:nvSpPr>
        <p:spPr>
          <a:xfrm>
            <a:off x="5875021" y="975361"/>
            <a:ext cx="4796027" cy="88544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986272" y="1048512"/>
            <a:ext cx="4573906" cy="739140"/>
          </a:xfrm>
          <a:custGeom>
            <a:avLst/>
            <a:gdLst/>
            <a:ahLst/>
            <a:cxnLst/>
            <a:rect l="l" t="t" r="r" b="b"/>
            <a:pathLst>
              <a:path w="4573905" h="739139">
                <a:moveTo>
                  <a:pt x="0" y="739139"/>
                </a:moveTo>
                <a:lnTo>
                  <a:pt x="4573523" y="739139"/>
                </a:lnTo>
                <a:lnTo>
                  <a:pt x="4573523" y="0"/>
                </a:lnTo>
                <a:lnTo>
                  <a:pt x="0" y="0"/>
                </a:lnTo>
                <a:lnTo>
                  <a:pt x="0" y="739139"/>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6077710" y="1097799"/>
            <a:ext cx="2954020" cy="208915"/>
          </a:xfrm>
          <a:custGeom>
            <a:avLst/>
            <a:gdLst/>
            <a:ahLst/>
            <a:cxnLst/>
            <a:rect l="l" t="t" r="r" b="b"/>
            <a:pathLst>
              <a:path w="2954020" h="208915">
                <a:moveTo>
                  <a:pt x="0" y="208787"/>
                </a:moveTo>
                <a:lnTo>
                  <a:pt x="2953511" y="208787"/>
                </a:lnTo>
                <a:lnTo>
                  <a:pt x="2953511"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7" name="object 7"/>
          <p:cNvSpPr/>
          <p:nvPr/>
        </p:nvSpPr>
        <p:spPr>
          <a:xfrm>
            <a:off x="9031223" y="109779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6077713" y="1311159"/>
            <a:ext cx="885824" cy="208915"/>
          </a:xfrm>
          <a:custGeom>
            <a:avLst/>
            <a:gdLst/>
            <a:ahLst/>
            <a:cxnLst/>
            <a:rect l="l" t="t" r="r" b="b"/>
            <a:pathLst>
              <a:path w="885825" h="208915">
                <a:moveTo>
                  <a:pt x="0" y="208787"/>
                </a:moveTo>
                <a:lnTo>
                  <a:pt x="885443" y="208787"/>
                </a:lnTo>
                <a:lnTo>
                  <a:pt x="885443"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6963155" y="131115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7060691" y="1311159"/>
            <a:ext cx="690880" cy="208915"/>
          </a:xfrm>
          <a:custGeom>
            <a:avLst/>
            <a:gdLst/>
            <a:ahLst/>
            <a:cxnLst/>
            <a:rect l="l" t="t" r="r" b="b"/>
            <a:pathLst>
              <a:path w="690879" h="208915">
                <a:moveTo>
                  <a:pt x="0" y="208787"/>
                </a:moveTo>
                <a:lnTo>
                  <a:pt x="690371" y="208787"/>
                </a:lnTo>
                <a:lnTo>
                  <a:pt x="690371"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7751065" y="1311159"/>
            <a:ext cx="99059" cy="208915"/>
          </a:xfrm>
          <a:custGeom>
            <a:avLst/>
            <a:gdLst/>
            <a:ahLst/>
            <a:cxnLst/>
            <a:rect l="l" t="t" r="r" b="b"/>
            <a:pathLst>
              <a:path w="99059" h="208915">
                <a:moveTo>
                  <a:pt x="0" y="208787"/>
                </a:moveTo>
                <a:lnTo>
                  <a:pt x="99059" y="208787"/>
                </a:lnTo>
                <a:lnTo>
                  <a:pt x="99059"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p:nvPr/>
        </p:nvSpPr>
        <p:spPr>
          <a:xfrm>
            <a:off x="7850123" y="131115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3" name="object 13"/>
          <p:cNvSpPr/>
          <p:nvPr/>
        </p:nvSpPr>
        <p:spPr>
          <a:xfrm>
            <a:off x="6077711" y="1526043"/>
            <a:ext cx="2757171" cy="208915"/>
          </a:xfrm>
          <a:custGeom>
            <a:avLst/>
            <a:gdLst/>
            <a:ahLst/>
            <a:cxnLst/>
            <a:rect l="l" t="t" r="r" b="b"/>
            <a:pathLst>
              <a:path w="2757170" h="208914">
                <a:moveTo>
                  <a:pt x="0" y="208787"/>
                </a:moveTo>
                <a:lnTo>
                  <a:pt x="2756915" y="208787"/>
                </a:lnTo>
                <a:lnTo>
                  <a:pt x="275691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4" name="object 14"/>
          <p:cNvSpPr/>
          <p:nvPr/>
        </p:nvSpPr>
        <p:spPr>
          <a:xfrm>
            <a:off x="5815585" y="1962912"/>
            <a:ext cx="6196584" cy="329946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5940552" y="2058925"/>
            <a:ext cx="5946775" cy="3107690"/>
          </a:xfrm>
          <a:custGeom>
            <a:avLst/>
            <a:gdLst/>
            <a:ahLst/>
            <a:cxnLst/>
            <a:rect l="l" t="t" r="r" b="b"/>
            <a:pathLst>
              <a:path w="5946775" h="3107690">
                <a:moveTo>
                  <a:pt x="0" y="3107435"/>
                </a:moveTo>
                <a:lnTo>
                  <a:pt x="5946647" y="3107435"/>
                </a:lnTo>
                <a:lnTo>
                  <a:pt x="5946647" y="0"/>
                </a:lnTo>
                <a:lnTo>
                  <a:pt x="0" y="0"/>
                </a:lnTo>
                <a:lnTo>
                  <a:pt x="0" y="3107435"/>
                </a:lnTo>
                <a:close/>
              </a:path>
            </a:pathLst>
          </a:custGeom>
          <a:solidFill>
            <a:srgbClr val="FFFFFF"/>
          </a:solidFill>
        </p:spPr>
        <p:txBody>
          <a:bodyPr wrap="square" lIns="0" tIns="0" rIns="0" bIns="0" rtlCol="0"/>
          <a:lstStyle/>
          <a:p>
            <a:endParaRPr>
              <a:solidFill>
                <a:prstClr val="black"/>
              </a:solidFill>
            </a:endParaRPr>
          </a:p>
        </p:txBody>
      </p:sp>
      <p:sp>
        <p:nvSpPr>
          <p:cNvPr id="16" name="object 16"/>
          <p:cNvSpPr/>
          <p:nvPr/>
        </p:nvSpPr>
        <p:spPr>
          <a:xfrm>
            <a:off x="6032632" y="2113027"/>
            <a:ext cx="2022475" cy="201295"/>
          </a:xfrm>
          <a:custGeom>
            <a:avLst/>
            <a:gdLst/>
            <a:ahLst/>
            <a:cxnLst/>
            <a:rect l="l" t="t" r="r" b="b"/>
            <a:pathLst>
              <a:path w="2022475" h="201294">
                <a:moveTo>
                  <a:pt x="0" y="201167"/>
                </a:moveTo>
                <a:lnTo>
                  <a:pt x="2022347" y="201167"/>
                </a:lnTo>
                <a:lnTo>
                  <a:pt x="2022347"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8054978" y="2113027"/>
            <a:ext cx="212091" cy="201295"/>
          </a:xfrm>
          <a:custGeom>
            <a:avLst/>
            <a:gdLst/>
            <a:ahLst/>
            <a:cxnLst/>
            <a:rect l="l" t="t" r="r" b="b"/>
            <a:pathLst>
              <a:path w="212090"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8" name="object 18"/>
          <p:cNvSpPr/>
          <p:nvPr/>
        </p:nvSpPr>
        <p:spPr>
          <a:xfrm>
            <a:off x="8266814" y="2113027"/>
            <a:ext cx="212091" cy="201295"/>
          </a:xfrm>
          <a:custGeom>
            <a:avLst/>
            <a:gdLst/>
            <a:ahLst/>
            <a:cxnLst/>
            <a:rect l="l" t="t" r="r" b="b"/>
            <a:pathLst>
              <a:path w="212090"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9" name="object 19"/>
          <p:cNvSpPr/>
          <p:nvPr/>
        </p:nvSpPr>
        <p:spPr>
          <a:xfrm>
            <a:off x="8478653" y="2113027"/>
            <a:ext cx="106679" cy="201295"/>
          </a:xfrm>
          <a:custGeom>
            <a:avLst/>
            <a:gdLst/>
            <a:ahLst/>
            <a:cxnLst/>
            <a:rect l="l" t="t" r="r" b="b"/>
            <a:pathLst>
              <a:path w="106679" h="201294">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0" name="object 20"/>
          <p:cNvSpPr/>
          <p:nvPr/>
        </p:nvSpPr>
        <p:spPr>
          <a:xfrm>
            <a:off x="6032631" y="4886706"/>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1" name="object 21"/>
          <p:cNvSpPr/>
          <p:nvPr/>
        </p:nvSpPr>
        <p:spPr>
          <a:xfrm>
            <a:off x="6352672" y="4886706"/>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3" name="object 23"/>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4" name="object 24"/>
          <p:cNvSpPr/>
          <p:nvPr/>
        </p:nvSpPr>
        <p:spPr>
          <a:xfrm>
            <a:off x="5814060" y="5108446"/>
            <a:ext cx="6373368" cy="113385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5" name="object 25"/>
          <p:cNvSpPr/>
          <p:nvPr/>
        </p:nvSpPr>
        <p:spPr>
          <a:xfrm>
            <a:off x="5940551" y="5183124"/>
            <a:ext cx="6126481" cy="984885"/>
          </a:xfrm>
          <a:custGeom>
            <a:avLst/>
            <a:gdLst/>
            <a:ahLst/>
            <a:cxnLst/>
            <a:rect l="l" t="t" r="r" b="b"/>
            <a:pathLst>
              <a:path w="6126480" h="984885">
                <a:moveTo>
                  <a:pt x="0" y="984503"/>
                </a:moveTo>
                <a:lnTo>
                  <a:pt x="6126479" y="984503"/>
                </a:lnTo>
                <a:lnTo>
                  <a:pt x="6126479" y="0"/>
                </a:lnTo>
                <a:lnTo>
                  <a:pt x="0" y="0"/>
                </a:lnTo>
                <a:lnTo>
                  <a:pt x="0" y="984503"/>
                </a:lnTo>
                <a:close/>
              </a:path>
            </a:pathLst>
          </a:custGeom>
          <a:solidFill>
            <a:srgbClr val="FFFFFF"/>
          </a:solidFill>
        </p:spPr>
        <p:txBody>
          <a:bodyPr wrap="square" lIns="0" tIns="0" rIns="0" bIns="0" rtlCol="0"/>
          <a:lstStyle/>
          <a:p>
            <a:endParaRPr>
              <a:solidFill>
                <a:prstClr val="black"/>
              </a:solidFill>
            </a:endParaRPr>
          </a:p>
        </p:txBody>
      </p:sp>
      <p:sp>
        <p:nvSpPr>
          <p:cNvPr id="26" name="object 26"/>
          <p:cNvSpPr/>
          <p:nvPr/>
        </p:nvSpPr>
        <p:spPr>
          <a:xfrm>
            <a:off x="6032632" y="5694463"/>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7" name="object 27"/>
          <p:cNvSpPr/>
          <p:nvPr/>
        </p:nvSpPr>
        <p:spPr>
          <a:xfrm>
            <a:off x="6032631" y="5907811"/>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8" name="object 28"/>
          <p:cNvSpPr/>
          <p:nvPr/>
        </p:nvSpPr>
        <p:spPr>
          <a:xfrm>
            <a:off x="6352672" y="5907811"/>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txBox="1"/>
          <p:nvPr/>
        </p:nvSpPr>
        <p:spPr>
          <a:xfrm>
            <a:off x="6020820" y="819493"/>
            <a:ext cx="6058536" cy="5191549"/>
          </a:xfrm>
          <a:prstGeom prst="rect">
            <a:avLst/>
          </a:prstGeom>
        </p:spPr>
        <p:txBody>
          <a:bodyPr vert="horz" wrap="square" lIns="0" tIns="0" rIns="0" bIns="0" rtlCol="0">
            <a:spAutoFit/>
          </a:bodyPr>
          <a:lstStyle/>
          <a:p>
            <a:pPr marR="5081" algn="r"/>
            <a:r>
              <a:rPr sz="1600" spc="-11" dirty="0">
                <a:solidFill>
                  <a:srgbClr val="FFFFFF"/>
                </a:solidFill>
                <a:latin typeface="Arial"/>
                <a:cs typeface="Arial"/>
              </a:rPr>
              <a:t>10</a:t>
            </a:r>
            <a:endParaRPr sz="1600" dirty="0">
              <a:solidFill>
                <a:prstClr val="black"/>
              </a:solidFill>
              <a:latin typeface="Arial"/>
              <a:cs typeface="Arial"/>
            </a:endParaRPr>
          </a:p>
          <a:p>
            <a:pPr marL="57790">
              <a:spcBef>
                <a:spcPts val="376"/>
              </a:spcBef>
            </a:pPr>
            <a:r>
              <a:rPr sz="1400" dirty="0">
                <a:solidFill>
                  <a:srgbClr val="007F00"/>
                </a:solidFill>
                <a:latin typeface="Consolas"/>
                <a:cs typeface="Consolas"/>
              </a:rPr>
              <a:t>/*</a:t>
            </a:r>
            <a:r>
              <a:rPr sz="1400" dirty="0">
                <a:solidFill>
                  <a:srgbClr val="007F00"/>
                </a:solidFill>
                <a:latin typeface="Times New Roman"/>
                <a:cs typeface="Times New Roman"/>
              </a:rPr>
              <a:t> </a:t>
            </a:r>
            <a:r>
              <a:rPr sz="1400" spc="71" dirty="0">
                <a:solidFill>
                  <a:srgbClr val="007F00"/>
                </a:solidFill>
                <a:latin typeface="Times New Roman"/>
                <a:cs typeface="Times New Roman"/>
              </a:rPr>
              <a:t> </a:t>
            </a:r>
            <a:r>
              <a:rPr sz="1400" spc="5" dirty="0">
                <a:solidFill>
                  <a:srgbClr val="007F00"/>
                </a:solidFill>
                <a:latin typeface="Consolas"/>
                <a:cs typeface="Consolas"/>
              </a:rPr>
              <a:t>U</a:t>
            </a:r>
            <a:r>
              <a:rPr sz="1400" dirty="0">
                <a:solidFill>
                  <a:srgbClr val="007F00"/>
                </a:solidFill>
                <a:latin typeface="Consolas"/>
                <a:cs typeface="Consolas"/>
              </a:rPr>
              <a:t>SER</a:t>
            </a:r>
            <a:r>
              <a:rPr sz="1400" dirty="0">
                <a:solidFill>
                  <a:srgbClr val="007F00"/>
                </a:solidFill>
                <a:latin typeface="Times New Roman"/>
                <a:cs typeface="Times New Roman"/>
              </a:rPr>
              <a:t> </a:t>
            </a:r>
            <a:r>
              <a:rPr sz="1400" spc="80" dirty="0">
                <a:solidFill>
                  <a:srgbClr val="007F00"/>
                </a:solidFill>
                <a:latin typeface="Times New Roman"/>
                <a:cs typeface="Times New Roman"/>
              </a:rPr>
              <a:t> </a:t>
            </a:r>
            <a:r>
              <a:rPr sz="1400" dirty="0">
                <a:solidFill>
                  <a:srgbClr val="007F00"/>
                </a:solidFill>
                <a:latin typeface="Consolas"/>
                <a:cs typeface="Consolas"/>
              </a:rPr>
              <a:t>CO</a:t>
            </a:r>
            <a:r>
              <a:rPr sz="1400" spc="5" dirty="0">
                <a:solidFill>
                  <a:srgbClr val="007F00"/>
                </a:solidFill>
                <a:latin typeface="Consolas"/>
                <a:cs typeface="Consolas"/>
              </a:rPr>
              <a:t>D</a:t>
            </a:r>
            <a:r>
              <a:rPr sz="1400" dirty="0">
                <a:solidFill>
                  <a:srgbClr val="007F00"/>
                </a:solidFill>
                <a:latin typeface="Consolas"/>
                <a:cs typeface="Consolas"/>
              </a:rPr>
              <a:t>E</a:t>
            </a:r>
            <a:r>
              <a:rPr sz="1400" dirty="0">
                <a:solidFill>
                  <a:srgbClr val="007F00"/>
                </a:solidFill>
                <a:latin typeface="Times New Roman"/>
                <a:cs typeface="Times New Roman"/>
              </a:rPr>
              <a:t> </a:t>
            </a:r>
            <a:r>
              <a:rPr sz="1400" spc="75" dirty="0">
                <a:solidFill>
                  <a:srgbClr val="007F00"/>
                </a:solidFill>
                <a:latin typeface="Times New Roman"/>
                <a:cs typeface="Times New Roman"/>
              </a:rPr>
              <a:t> </a:t>
            </a:r>
            <a:r>
              <a:rPr sz="1400" dirty="0">
                <a:solidFill>
                  <a:srgbClr val="007F00"/>
                </a:solidFill>
                <a:latin typeface="Consolas"/>
                <a:cs typeface="Consolas"/>
              </a:rPr>
              <a:t>B</a:t>
            </a:r>
            <a:r>
              <a:rPr sz="1400" spc="11" dirty="0">
                <a:solidFill>
                  <a:srgbClr val="007F00"/>
                </a:solidFill>
                <a:latin typeface="Consolas"/>
                <a:cs typeface="Consolas"/>
              </a:rPr>
              <a:t>E</a:t>
            </a:r>
            <a:r>
              <a:rPr sz="1400" dirty="0">
                <a:solidFill>
                  <a:srgbClr val="007F00"/>
                </a:solidFill>
                <a:latin typeface="Consolas"/>
                <a:cs typeface="Consolas"/>
              </a:rPr>
              <a:t>GIN</a:t>
            </a:r>
            <a:r>
              <a:rPr sz="1400" dirty="0">
                <a:solidFill>
                  <a:srgbClr val="007F00"/>
                </a:solidFill>
                <a:latin typeface="Times New Roman"/>
                <a:cs typeface="Times New Roman"/>
              </a:rPr>
              <a:t> </a:t>
            </a:r>
            <a:r>
              <a:rPr sz="1400" spc="75" dirty="0">
                <a:solidFill>
                  <a:srgbClr val="007F00"/>
                </a:solidFill>
                <a:latin typeface="Times New Roman"/>
                <a:cs typeface="Times New Roman"/>
              </a:rPr>
              <a:t> </a:t>
            </a:r>
            <a:r>
              <a:rPr sz="1400" dirty="0">
                <a:solidFill>
                  <a:srgbClr val="007F00"/>
                </a:solidFill>
                <a:latin typeface="Consolas"/>
                <a:cs typeface="Consolas"/>
              </a:rPr>
              <a:t>In</a:t>
            </a:r>
            <a:r>
              <a:rPr sz="1400" spc="11" dirty="0">
                <a:solidFill>
                  <a:srgbClr val="007F00"/>
                </a:solidFill>
                <a:latin typeface="Consolas"/>
                <a:cs typeface="Consolas"/>
              </a:rPr>
              <a:t>c</a:t>
            </a:r>
            <a:r>
              <a:rPr sz="1400" dirty="0">
                <a:solidFill>
                  <a:srgbClr val="007F00"/>
                </a:solidFill>
                <a:latin typeface="Consolas"/>
                <a:cs typeface="Consolas"/>
              </a:rPr>
              <a:t>lud</a:t>
            </a:r>
            <a:r>
              <a:rPr sz="1400" spc="5" dirty="0">
                <a:solidFill>
                  <a:srgbClr val="007F00"/>
                </a:solidFill>
                <a:latin typeface="Consolas"/>
                <a:cs typeface="Consolas"/>
              </a:rPr>
              <a:t>e</a:t>
            </a:r>
            <a:r>
              <a:rPr sz="1400" dirty="0">
                <a:solidFill>
                  <a:srgbClr val="007F00"/>
                </a:solidFill>
                <a:latin typeface="Consolas"/>
                <a:cs typeface="Consolas"/>
              </a:rPr>
              <a:t>s</a:t>
            </a:r>
            <a:r>
              <a:rPr sz="1400" dirty="0">
                <a:solidFill>
                  <a:srgbClr val="007F00"/>
                </a:solidFill>
                <a:latin typeface="Times New Roman"/>
                <a:cs typeface="Times New Roman"/>
              </a:rPr>
              <a:t> </a:t>
            </a:r>
            <a:r>
              <a:rPr sz="1400" spc="75" dirty="0">
                <a:solidFill>
                  <a:srgbClr val="007F00"/>
                </a:solidFill>
                <a:latin typeface="Times New Roman"/>
                <a:cs typeface="Times New Roman"/>
              </a:rPr>
              <a:t> </a:t>
            </a:r>
            <a:r>
              <a:rPr sz="1400" dirty="0">
                <a:solidFill>
                  <a:srgbClr val="007F00"/>
                </a:solidFill>
                <a:latin typeface="Consolas"/>
                <a:cs typeface="Consolas"/>
              </a:rPr>
              <a:t>*/</a:t>
            </a:r>
            <a:endParaRPr sz="1400" dirty="0">
              <a:solidFill>
                <a:prstClr val="black"/>
              </a:solidFill>
              <a:latin typeface="Consolas"/>
              <a:cs typeface="Consolas"/>
            </a:endParaRPr>
          </a:p>
          <a:p>
            <a:pPr>
              <a:spcBef>
                <a:spcPts val="24"/>
              </a:spcBef>
            </a:pPr>
            <a:endParaRPr sz="1451" dirty="0">
              <a:solidFill>
                <a:prstClr val="black"/>
              </a:solidFill>
              <a:latin typeface="Times New Roman"/>
              <a:cs typeface="Times New Roman"/>
            </a:endParaRPr>
          </a:p>
          <a:p>
            <a:pPr marL="57790"/>
            <a:r>
              <a:rPr sz="1400" dirty="0">
                <a:solidFill>
                  <a:srgbClr val="007F00"/>
                </a:solidFill>
                <a:latin typeface="Consolas"/>
                <a:cs typeface="Consolas"/>
              </a:rPr>
              <a:t>/*</a:t>
            </a:r>
            <a:r>
              <a:rPr sz="1400" dirty="0">
                <a:solidFill>
                  <a:srgbClr val="007F00"/>
                </a:solidFill>
                <a:latin typeface="Times New Roman"/>
                <a:cs typeface="Times New Roman"/>
              </a:rPr>
              <a:t> </a:t>
            </a:r>
            <a:r>
              <a:rPr sz="1400" spc="71" dirty="0">
                <a:solidFill>
                  <a:srgbClr val="007F00"/>
                </a:solidFill>
                <a:latin typeface="Times New Roman"/>
                <a:cs typeface="Times New Roman"/>
              </a:rPr>
              <a:t> </a:t>
            </a:r>
            <a:r>
              <a:rPr sz="1400" spc="5" dirty="0">
                <a:solidFill>
                  <a:srgbClr val="007F00"/>
                </a:solidFill>
                <a:latin typeface="Consolas"/>
                <a:cs typeface="Consolas"/>
              </a:rPr>
              <a:t>U</a:t>
            </a:r>
            <a:r>
              <a:rPr sz="1400" dirty="0">
                <a:solidFill>
                  <a:srgbClr val="007F00"/>
                </a:solidFill>
                <a:latin typeface="Consolas"/>
                <a:cs typeface="Consolas"/>
              </a:rPr>
              <a:t>SER</a:t>
            </a:r>
            <a:r>
              <a:rPr sz="1400" dirty="0">
                <a:solidFill>
                  <a:srgbClr val="007F00"/>
                </a:solidFill>
                <a:latin typeface="Times New Roman"/>
                <a:cs typeface="Times New Roman"/>
              </a:rPr>
              <a:t> </a:t>
            </a:r>
            <a:r>
              <a:rPr sz="1400" spc="80" dirty="0">
                <a:solidFill>
                  <a:srgbClr val="007F00"/>
                </a:solidFill>
                <a:latin typeface="Times New Roman"/>
                <a:cs typeface="Times New Roman"/>
              </a:rPr>
              <a:t> </a:t>
            </a:r>
            <a:r>
              <a:rPr sz="1400" dirty="0">
                <a:solidFill>
                  <a:srgbClr val="007F00"/>
                </a:solidFill>
                <a:latin typeface="Consolas"/>
                <a:cs typeface="Consolas"/>
              </a:rPr>
              <a:t>CO</a:t>
            </a:r>
            <a:r>
              <a:rPr sz="1400" spc="5" dirty="0">
                <a:solidFill>
                  <a:srgbClr val="007F00"/>
                </a:solidFill>
                <a:latin typeface="Consolas"/>
                <a:cs typeface="Consolas"/>
              </a:rPr>
              <a:t>D</a:t>
            </a:r>
            <a:r>
              <a:rPr sz="1400" dirty="0">
                <a:solidFill>
                  <a:srgbClr val="007F00"/>
                </a:solidFill>
                <a:latin typeface="Consolas"/>
                <a:cs typeface="Consolas"/>
              </a:rPr>
              <a:t>E</a:t>
            </a:r>
            <a:r>
              <a:rPr sz="1400" dirty="0">
                <a:solidFill>
                  <a:srgbClr val="007F00"/>
                </a:solidFill>
                <a:latin typeface="Times New Roman"/>
                <a:cs typeface="Times New Roman"/>
              </a:rPr>
              <a:t> </a:t>
            </a:r>
            <a:r>
              <a:rPr sz="1400" spc="75" dirty="0">
                <a:solidFill>
                  <a:srgbClr val="007F00"/>
                </a:solidFill>
                <a:latin typeface="Times New Roman"/>
                <a:cs typeface="Times New Roman"/>
              </a:rPr>
              <a:t> </a:t>
            </a:r>
            <a:r>
              <a:rPr sz="1400" dirty="0">
                <a:solidFill>
                  <a:srgbClr val="007F00"/>
                </a:solidFill>
                <a:latin typeface="Consolas"/>
                <a:cs typeface="Consolas"/>
              </a:rPr>
              <a:t>E</a:t>
            </a:r>
            <a:r>
              <a:rPr sz="1400" spc="11" dirty="0">
                <a:solidFill>
                  <a:srgbClr val="007F00"/>
                </a:solidFill>
                <a:latin typeface="Consolas"/>
                <a:cs typeface="Consolas"/>
              </a:rPr>
              <a:t>N</a:t>
            </a:r>
            <a:r>
              <a:rPr sz="1400" dirty="0">
                <a:solidFill>
                  <a:srgbClr val="007F00"/>
                </a:solidFill>
                <a:latin typeface="Consolas"/>
                <a:cs typeface="Consolas"/>
              </a:rPr>
              <a:t>D</a:t>
            </a:r>
            <a:r>
              <a:rPr sz="1400" dirty="0">
                <a:solidFill>
                  <a:srgbClr val="007F00"/>
                </a:solidFill>
                <a:latin typeface="Times New Roman"/>
                <a:cs typeface="Times New Roman"/>
              </a:rPr>
              <a:t> </a:t>
            </a:r>
            <a:r>
              <a:rPr sz="1400" spc="71" dirty="0">
                <a:solidFill>
                  <a:srgbClr val="007F00"/>
                </a:solidFill>
                <a:latin typeface="Times New Roman"/>
                <a:cs typeface="Times New Roman"/>
              </a:rPr>
              <a:t> </a:t>
            </a:r>
            <a:r>
              <a:rPr sz="1400" dirty="0">
                <a:solidFill>
                  <a:srgbClr val="007F00"/>
                </a:solidFill>
                <a:latin typeface="Consolas"/>
                <a:cs typeface="Consolas"/>
              </a:rPr>
              <a:t>I</a:t>
            </a:r>
            <a:r>
              <a:rPr sz="1400" spc="5" dirty="0">
                <a:solidFill>
                  <a:srgbClr val="007F00"/>
                </a:solidFill>
                <a:latin typeface="Consolas"/>
                <a:cs typeface="Consolas"/>
              </a:rPr>
              <a:t>n</a:t>
            </a:r>
            <a:r>
              <a:rPr sz="1400" dirty="0">
                <a:solidFill>
                  <a:srgbClr val="007F00"/>
                </a:solidFill>
                <a:latin typeface="Consolas"/>
                <a:cs typeface="Consolas"/>
              </a:rPr>
              <a:t>cl</a:t>
            </a:r>
            <a:r>
              <a:rPr sz="1400" spc="11" dirty="0">
                <a:solidFill>
                  <a:srgbClr val="007F00"/>
                </a:solidFill>
                <a:latin typeface="Consolas"/>
                <a:cs typeface="Consolas"/>
              </a:rPr>
              <a:t>u</a:t>
            </a:r>
            <a:r>
              <a:rPr sz="1400" dirty="0">
                <a:solidFill>
                  <a:srgbClr val="007F00"/>
                </a:solidFill>
                <a:latin typeface="Consolas"/>
                <a:cs typeface="Consolas"/>
              </a:rPr>
              <a:t>des</a:t>
            </a:r>
            <a:r>
              <a:rPr sz="1400" dirty="0">
                <a:solidFill>
                  <a:srgbClr val="007F00"/>
                </a:solidFill>
                <a:latin typeface="Times New Roman"/>
                <a:cs typeface="Times New Roman"/>
              </a:rPr>
              <a:t> </a:t>
            </a:r>
            <a:r>
              <a:rPr sz="1400" spc="75" dirty="0">
                <a:solidFill>
                  <a:srgbClr val="007F00"/>
                </a:solidFill>
                <a:latin typeface="Times New Roman"/>
                <a:cs typeface="Times New Roman"/>
              </a:rPr>
              <a:t> </a:t>
            </a:r>
            <a:r>
              <a:rPr sz="1400" spc="5" dirty="0">
                <a:solidFill>
                  <a:srgbClr val="007F00"/>
                </a:solidFill>
                <a:latin typeface="Consolas"/>
                <a:cs typeface="Consolas"/>
              </a:rPr>
              <a:t>*</a:t>
            </a:r>
            <a:r>
              <a:rPr sz="1400" dirty="0">
                <a:solidFill>
                  <a:srgbClr val="007F00"/>
                </a:solidFill>
                <a:latin typeface="Consolas"/>
                <a:cs typeface="Consolas"/>
              </a:rPr>
              <a:t>/</a:t>
            </a:r>
            <a:endParaRPr sz="1400" dirty="0">
              <a:solidFill>
                <a:prstClr val="black"/>
              </a:solidFill>
              <a:latin typeface="Consolas"/>
              <a:cs typeface="Consolas"/>
            </a:endParaRPr>
          </a:p>
          <a:p>
            <a:endParaRPr sz="1400" dirty="0">
              <a:solidFill>
                <a:prstClr val="black"/>
              </a:solidFill>
              <a:latin typeface="Times New Roman"/>
              <a:cs typeface="Times New Roman"/>
            </a:endParaRPr>
          </a:p>
          <a:p>
            <a:pPr marL="12701">
              <a:spcBef>
                <a:spcPts val="1200"/>
              </a:spcBef>
            </a:pPr>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USE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CO</a:t>
            </a:r>
            <a:r>
              <a:rPr sz="1400" spc="-20" dirty="0">
                <a:solidFill>
                  <a:srgbClr val="007F00"/>
                </a:solidFill>
                <a:latin typeface="Courier New"/>
                <a:cs typeface="Courier New"/>
              </a:rPr>
              <a:t>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15" dirty="0">
                <a:solidFill>
                  <a:srgbClr val="007F00"/>
                </a:solidFill>
                <a:latin typeface="Courier New"/>
                <a:cs typeface="Courier New"/>
              </a:rPr>
              <a:t>B</a:t>
            </a:r>
            <a:r>
              <a:rPr sz="1400" spc="-5" dirty="0">
                <a:solidFill>
                  <a:srgbClr val="007F00"/>
                </a:solidFill>
                <a:latin typeface="Courier New"/>
                <a:cs typeface="Courier New"/>
              </a:rPr>
              <a:t>EGI</a:t>
            </a:r>
            <a:r>
              <a:rPr sz="1400" dirty="0">
                <a:solidFill>
                  <a:srgbClr val="007F00"/>
                </a:solidFill>
                <a:latin typeface="Courier New"/>
                <a:cs typeface="Courier New"/>
              </a:rPr>
              <a:t>N</a:t>
            </a:r>
            <a:r>
              <a:rPr sz="1400" dirty="0">
                <a:solidFill>
                  <a:srgbClr val="007F00"/>
                </a:solidFill>
                <a:latin typeface="Times New Roman"/>
                <a:cs typeface="Times New Roman"/>
              </a:rPr>
              <a:t> </a:t>
            </a:r>
            <a:r>
              <a:rPr sz="1400" spc="131" dirty="0">
                <a:solidFill>
                  <a:srgbClr val="007F00"/>
                </a:solidFill>
                <a:latin typeface="Times New Roman"/>
                <a:cs typeface="Times New Roman"/>
              </a:rPr>
              <a:t> </a:t>
            </a:r>
            <a:r>
              <a:rPr sz="1400" dirty="0">
                <a:solidFill>
                  <a:srgbClr val="007F00"/>
                </a:solidFill>
                <a:latin typeface="Courier New"/>
                <a:cs typeface="Courier New"/>
              </a:rPr>
              <a:t>4</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a:t>
            </a:r>
            <a:endParaRPr sz="1400" dirty="0">
              <a:solidFill>
                <a:prstClr val="black"/>
              </a:solidFill>
              <a:latin typeface="Courier New"/>
              <a:cs typeface="Courier New"/>
            </a:endParaRPr>
          </a:p>
          <a:p>
            <a:pPr>
              <a:spcBef>
                <a:spcPts val="12"/>
              </a:spcBef>
            </a:pPr>
            <a:endParaRPr sz="1451" dirty="0">
              <a:solidFill>
                <a:prstClr val="black"/>
              </a:solidFill>
              <a:latin typeface="Times New Roman"/>
              <a:cs typeface="Times New Roman"/>
            </a:endParaRPr>
          </a:p>
          <a:p>
            <a:pPr marL="12701"/>
            <a:r>
              <a:rPr sz="1400" b="1" spc="-5" dirty="0">
                <a:solidFill>
                  <a:srgbClr val="D30079"/>
                </a:solidFill>
                <a:latin typeface="Courier New"/>
                <a:cs typeface="Courier New"/>
              </a:rPr>
              <a:t>in</a:t>
            </a:r>
            <a:r>
              <a:rPr sz="1400" b="1" dirty="0">
                <a:solidFill>
                  <a:srgbClr val="D30079"/>
                </a:solidFill>
                <a:latin typeface="Courier New"/>
                <a:cs typeface="Courier New"/>
              </a:rPr>
              <a:t>t</a:t>
            </a:r>
            <a:r>
              <a:rPr sz="1400" b="1" dirty="0">
                <a:solidFill>
                  <a:srgbClr val="D30079"/>
                </a:solidFill>
                <a:latin typeface="Times New Roman"/>
                <a:cs typeface="Times New Roman"/>
              </a:rPr>
              <a:t> </a:t>
            </a:r>
            <a:r>
              <a:rPr sz="1400" b="1" spc="135" dirty="0">
                <a:solidFill>
                  <a:srgbClr val="D30079"/>
                </a:solidFill>
                <a:latin typeface="Times New Roman"/>
                <a:cs typeface="Times New Roman"/>
              </a:rPr>
              <a:t> </a:t>
            </a:r>
            <a:r>
              <a:rPr sz="1400" b="1" spc="-5" dirty="0">
                <a:solidFill>
                  <a:prstClr val="black"/>
                </a:solidFill>
                <a:latin typeface="Courier New"/>
                <a:cs typeface="Courier New"/>
              </a:rPr>
              <a:t>_</a:t>
            </a:r>
            <a:r>
              <a:rPr sz="1400" b="1" spc="-11" dirty="0">
                <a:solidFill>
                  <a:prstClr val="black"/>
                </a:solidFill>
                <a:latin typeface="Courier New"/>
                <a:cs typeface="Courier New"/>
              </a:rPr>
              <a:t>w</a:t>
            </a:r>
            <a:r>
              <a:rPr sz="1400" b="1" spc="-20" dirty="0">
                <a:solidFill>
                  <a:prstClr val="black"/>
                </a:solidFill>
                <a:latin typeface="Courier New"/>
                <a:cs typeface="Courier New"/>
              </a:rPr>
              <a:t>r</a:t>
            </a:r>
            <a:r>
              <a:rPr sz="1400" b="1" spc="-5" dirty="0">
                <a:solidFill>
                  <a:prstClr val="black"/>
                </a:solidFill>
                <a:latin typeface="Courier New"/>
                <a:cs typeface="Courier New"/>
              </a:rPr>
              <a:t>i</a:t>
            </a:r>
            <a:r>
              <a:rPr sz="1400" b="1" spc="-11" dirty="0">
                <a:solidFill>
                  <a:prstClr val="black"/>
                </a:solidFill>
                <a:latin typeface="Courier New"/>
                <a:cs typeface="Courier New"/>
              </a:rPr>
              <a:t>te</a:t>
            </a:r>
            <a:r>
              <a:rPr sz="1400" b="1" spc="-20" dirty="0">
                <a:solidFill>
                  <a:srgbClr val="D30079"/>
                </a:solidFill>
                <a:latin typeface="Courier New"/>
                <a:cs typeface="Courier New"/>
              </a:rPr>
              <a:t>(</a:t>
            </a:r>
            <a:r>
              <a:rPr sz="1400" b="1" spc="-5" dirty="0">
                <a:solidFill>
                  <a:srgbClr val="D30079"/>
                </a:solidFill>
                <a:latin typeface="Courier New"/>
                <a:cs typeface="Courier New"/>
              </a:rPr>
              <a:t>in</a:t>
            </a:r>
            <a:r>
              <a:rPr sz="1400" b="1" dirty="0">
                <a:solidFill>
                  <a:srgbClr val="D30079"/>
                </a:solidFill>
                <a:latin typeface="Courier New"/>
                <a:cs typeface="Courier New"/>
              </a:rPr>
              <a:t>t</a:t>
            </a:r>
            <a:r>
              <a:rPr sz="1400" b="1" dirty="0">
                <a:solidFill>
                  <a:srgbClr val="D30079"/>
                </a:solidFill>
                <a:latin typeface="Times New Roman"/>
                <a:cs typeface="Times New Roman"/>
              </a:rPr>
              <a:t> </a:t>
            </a:r>
            <a:r>
              <a:rPr sz="1400" b="1" spc="120" dirty="0">
                <a:solidFill>
                  <a:srgbClr val="D30079"/>
                </a:solidFill>
                <a:latin typeface="Times New Roman"/>
                <a:cs typeface="Times New Roman"/>
              </a:rPr>
              <a:t> </a:t>
            </a:r>
            <a:r>
              <a:rPr sz="1400" spc="-5" dirty="0">
                <a:solidFill>
                  <a:prstClr val="black"/>
                </a:solidFill>
                <a:latin typeface="Courier New"/>
                <a:cs typeface="Courier New"/>
              </a:rPr>
              <a:t>file</a:t>
            </a:r>
            <a:r>
              <a:rPr sz="1400" dirty="0">
                <a:solidFill>
                  <a:prstClr val="black"/>
                </a:solidFill>
                <a:latin typeface="Courier New"/>
                <a:cs typeface="Courier New"/>
              </a:rPr>
              <a:t>,</a:t>
            </a:r>
            <a:r>
              <a:rPr sz="1400" dirty="0">
                <a:solidFill>
                  <a:prstClr val="black"/>
                </a:solidFill>
                <a:latin typeface="Times New Roman"/>
                <a:cs typeface="Times New Roman"/>
              </a:rPr>
              <a:t> </a:t>
            </a:r>
            <a:r>
              <a:rPr sz="1400" spc="125" dirty="0">
                <a:solidFill>
                  <a:prstClr val="black"/>
                </a:solidFill>
                <a:latin typeface="Times New Roman"/>
                <a:cs typeface="Times New Roman"/>
              </a:rPr>
              <a:t> </a:t>
            </a:r>
            <a:r>
              <a:rPr sz="1400" b="1" spc="-5" dirty="0">
                <a:solidFill>
                  <a:srgbClr val="D30079"/>
                </a:solidFill>
                <a:latin typeface="Courier New"/>
                <a:cs typeface="Courier New"/>
              </a:rPr>
              <a:t>cha</a:t>
            </a:r>
            <a:r>
              <a:rPr sz="1400" b="1" dirty="0">
                <a:solidFill>
                  <a:srgbClr val="D30079"/>
                </a:solidFill>
                <a:latin typeface="Courier New"/>
                <a:cs typeface="Courier New"/>
              </a:rPr>
              <a:t>r</a:t>
            </a:r>
            <a:r>
              <a:rPr sz="1400" b="1" dirty="0">
                <a:solidFill>
                  <a:srgbClr val="D30079"/>
                </a:solidFill>
                <a:latin typeface="Times New Roman"/>
                <a:cs typeface="Times New Roman"/>
              </a:rPr>
              <a:t> </a:t>
            </a:r>
            <a:r>
              <a:rPr sz="1400" b="1" spc="120" dirty="0">
                <a:solidFill>
                  <a:srgbClr val="D30079"/>
                </a:solidFill>
                <a:latin typeface="Times New Roman"/>
                <a:cs typeface="Times New Roman"/>
              </a:rPr>
              <a:t> </a:t>
            </a:r>
            <a:r>
              <a:rPr sz="1400" spc="-5" dirty="0">
                <a:solidFill>
                  <a:prstClr val="black"/>
                </a:solidFill>
                <a:latin typeface="Courier New"/>
                <a:cs typeface="Courier New"/>
              </a:rPr>
              <a:t>*</a:t>
            </a:r>
            <a:r>
              <a:rPr sz="1400" spc="-20" dirty="0">
                <a:solidFill>
                  <a:prstClr val="black"/>
                </a:solidFill>
                <a:latin typeface="Courier New"/>
                <a:cs typeface="Courier New"/>
              </a:rPr>
              <a:t>p</a:t>
            </a:r>
            <a:r>
              <a:rPr sz="1400" spc="-5" dirty="0">
                <a:solidFill>
                  <a:prstClr val="black"/>
                </a:solidFill>
                <a:latin typeface="Courier New"/>
                <a:cs typeface="Courier New"/>
              </a:rPr>
              <a:t>t</a:t>
            </a:r>
            <a:r>
              <a:rPr sz="1400" spc="-11" dirty="0">
                <a:solidFill>
                  <a:prstClr val="black"/>
                </a:solidFill>
                <a:latin typeface="Courier New"/>
                <a:cs typeface="Courier New"/>
              </a:rPr>
              <a:t>r</a:t>
            </a:r>
            <a:r>
              <a:rPr sz="1400" dirty="0">
                <a:solidFill>
                  <a:prstClr val="black"/>
                </a:solidFill>
                <a:latin typeface="Courier New"/>
                <a:cs typeface="Courier New"/>
              </a:rPr>
              <a:t>,</a:t>
            </a:r>
            <a:r>
              <a:rPr sz="1400" dirty="0">
                <a:solidFill>
                  <a:prstClr val="black"/>
                </a:solidFill>
                <a:latin typeface="Times New Roman"/>
                <a:cs typeface="Times New Roman"/>
              </a:rPr>
              <a:t> </a:t>
            </a:r>
            <a:r>
              <a:rPr sz="1400" spc="135" dirty="0">
                <a:solidFill>
                  <a:prstClr val="black"/>
                </a:solidFill>
                <a:latin typeface="Times New Roman"/>
                <a:cs typeface="Times New Roman"/>
              </a:rPr>
              <a:t> </a:t>
            </a:r>
            <a:r>
              <a:rPr sz="1400" b="1" spc="-5" dirty="0">
                <a:solidFill>
                  <a:srgbClr val="D30079"/>
                </a:solidFill>
                <a:latin typeface="Courier New"/>
                <a:cs typeface="Courier New"/>
              </a:rPr>
              <a:t>in</a:t>
            </a:r>
            <a:r>
              <a:rPr sz="1400" b="1" dirty="0">
                <a:solidFill>
                  <a:srgbClr val="D30079"/>
                </a:solidFill>
                <a:latin typeface="Courier New"/>
                <a:cs typeface="Courier New"/>
              </a:rPr>
              <a:t>t</a:t>
            </a:r>
            <a:r>
              <a:rPr sz="1400" b="1" dirty="0">
                <a:solidFill>
                  <a:srgbClr val="D30079"/>
                </a:solidFill>
                <a:latin typeface="Times New Roman"/>
                <a:cs typeface="Times New Roman"/>
              </a:rPr>
              <a:t> </a:t>
            </a:r>
            <a:r>
              <a:rPr sz="1400" b="1" spc="120" dirty="0">
                <a:solidFill>
                  <a:srgbClr val="D30079"/>
                </a:solidFill>
                <a:latin typeface="Times New Roman"/>
                <a:cs typeface="Times New Roman"/>
              </a:rPr>
              <a:t> </a:t>
            </a:r>
            <a:r>
              <a:rPr sz="1400" spc="-5" dirty="0">
                <a:solidFill>
                  <a:prstClr val="black"/>
                </a:solidFill>
                <a:latin typeface="Courier New"/>
                <a:cs typeface="Courier New"/>
              </a:rPr>
              <a:t>le</a:t>
            </a:r>
            <a:r>
              <a:rPr sz="1400" spc="-20" dirty="0">
                <a:solidFill>
                  <a:prstClr val="black"/>
                </a:solidFill>
                <a:latin typeface="Courier New"/>
                <a:cs typeface="Courier New"/>
              </a:rPr>
              <a:t>n</a:t>
            </a:r>
            <a:r>
              <a:rPr sz="1400" dirty="0">
                <a:solidFill>
                  <a:prstClr val="black"/>
                </a:solidFill>
                <a:latin typeface="Courier New"/>
                <a:cs typeface="Courier New"/>
              </a:rPr>
              <a:t>)</a:t>
            </a:r>
          </a:p>
          <a:p>
            <a:pPr marL="12701"/>
            <a:r>
              <a:rPr sz="1400" dirty="0">
                <a:solidFill>
                  <a:prstClr val="black"/>
                </a:solidFill>
                <a:latin typeface="Courier New"/>
                <a:cs typeface="Courier New"/>
              </a:rPr>
              <a:t>{</a:t>
            </a:r>
          </a:p>
          <a:p>
            <a:pPr marL="119390"/>
            <a:r>
              <a:rPr sz="1400" spc="-5" dirty="0">
                <a:solidFill>
                  <a:prstClr val="black"/>
                </a:solidFill>
                <a:latin typeface="Courier New"/>
                <a:cs typeface="Courier New"/>
              </a:rPr>
              <a:t>in</a:t>
            </a:r>
            <a:r>
              <a:rPr sz="1400" dirty="0">
                <a:solidFill>
                  <a:prstClr val="black"/>
                </a:solidFill>
                <a:latin typeface="Courier New"/>
                <a:cs typeface="Courier New"/>
              </a:rPr>
              <a:t>t</a:t>
            </a:r>
            <a:r>
              <a:rPr sz="1400" dirty="0">
                <a:solidFill>
                  <a:prstClr val="black"/>
                </a:solidFill>
                <a:latin typeface="Times New Roman"/>
                <a:cs typeface="Times New Roman"/>
              </a:rPr>
              <a:t> </a:t>
            </a:r>
            <a:r>
              <a:rPr sz="1400" spc="135" dirty="0">
                <a:solidFill>
                  <a:prstClr val="black"/>
                </a:solidFill>
                <a:latin typeface="Times New Roman"/>
                <a:cs typeface="Times New Roman"/>
              </a:rPr>
              <a:t> </a:t>
            </a:r>
            <a:r>
              <a:rPr sz="1400" spc="-5" dirty="0">
                <a:solidFill>
                  <a:prstClr val="black"/>
                </a:solidFill>
                <a:latin typeface="Courier New"/>
                <a:cs typeface="Courier New"/>
              </a:rPr>
              <a:t>D</a:t>
            </a:r>
            <a:r>
              <a:rPr sz="1400" spc="-20" dirty="0">
                <a:solidFill>
                  <a:prstClr val="black"/>
                </a:solidFill>
                <a:latin typeface="Courier New"/>
                <a:cs typeface="Courier New"/>
              </a:rPr>
              <a:t>a</a:t>
            </a:r>
            <a:r>
              <a:rPr sz="1400" spc="-5" dirty="0">
                <a:solidFill>
                  <a:prstClr val="black"/>
                </a:solidFill>
                <a:latin typeface="Courier New"/>
                <a:cs typeface="Courier New"/>
              </a:rPr>
              <a:t>taI</a:t>
            </a:r>
            <a:r>
              <a:rPr sz="1400" spc="-20" dirty="0">
                <a:solidFill>
                  <a:prstClr val="black"/>
                </a:solidFill>
                <a:latin typeface="Courier New"/>
                <a:cs typeface="Courier New"/>
              </a:rPr>
              <a:t>d</a:t>
            </a:r>
            <a:r>
              <a:rPr sz="1400" spc="-5" dirty="0">
                <a:solidFill>
                  <a:prstClr val="black"/>
                </a:solidFill>
                <a:latin typeface="Courier New"/>
                <a:cs typeface="Courier New"/>
              </a:rPr>
              <a:t>x</a:t>
            </a:r>
            <a:r>
              <a:rPr sz="1400" dirty="0">
                <a:solidFill>
                  <a:prstClr val="black"/>
                </a:solidFill>
                <a:latin typeface="Courier New"/>
                <a:cs typeface="Courier New"/>
              </a:rPr>
              <a:t>;</a:t>
            </a:r>
          </a:p>
          <a:p>
            <a:pPr>
              <a:spcBef>
                <a:spcPts val="12"/>
              </a:spcBef>
            </a:pPr>
            <a:endParaRPr sz="1451" dirty="0">
              <a:solidFill>
                <a:prstClr val="black"/>
              </a:solidFill>
              <a:latin typeface="Times New Roman"/>
              <a:cs typeface="Times New Roman"/>
            </a:endParaRPr>
          </a:p>
          <a:p>
            <a:pPr marL="226078"/>
            <a:r>
              <a:rPr sz="1400" spc="-5" dirty="0">
                <a:solidFill>
                  <a:prstClr val="black"/>
                </a:solidFill>
                <a:latin typeface="Courier New"/>
                <a:cs typeface="Courier New"/>
              </a:rPr>
              <a:t>for(</a:t>
            </a:r>
            <a:r>
              <a:rPr sz="1400" spc="-15" dirty="0">
                <a:solidFill>
                  <a:prstClr val="black"/>
                </a:solidFill>
                <a:latin typeface="Courier New"/>
                <a:cs typeface="Courier New"/>
              </a:rPr>
              <a:t>D</a:t>
            </a:r>
            <a:r>
              <a:rPr sz="1400" spc="-5" dirty="0">
                <a:solidFill>
                  <a:prstClr val="black"/>
                </a:solidFill>
                <a:latin typeface="Courier New"/>
                <a:cs typeface="Courier New"/>
              </a:rPr>
              <a:t>ata</a:t>
            </a:r>
            <a:r>
              <a:rPr sz="1400" spc="-20" dirty="0">
                <a:solidFill>
                  <a:prstClr val="black"/>
                </a:solidFill>
                <a:latin typeface="Courier New"/>
                <a:cs typeface="Courier New"/>
              </a:rPr>
              <a:t>I</a:t>
            </a:r>
            <a:r>
              <a:rPr sz="1400" spc="-5" dirty="0">
                <a:solidFill>
                  <a:prstClr val="black"/>
                </a:solidFill>
                <a:latin typeface="Courier New"/>
                <a:cs typeface="Courier New"/>
              </a:rPr>
              <a:t>d</a:t>
            </a:r>
            <a:r>
              <a:rPr sz="1400" spc="-11" dirty="0">
                <a:solidFill>
                  <a:prstClr val="black"/>
                </a:solidFill>
                <a:latin typeface="Courier New"/>
                <a:cs typeface="Courier New"/>
              </a:rPr>
              <a:t>x</a:t>
            </a:r>
            <a:r>
              <a:rPr sz="1400" spc="-15" dirty="0">
                <a:solidFill>
                  <a:prstClr val="black"/>
                </a:solidFill>
                <a:latin typeface="Courier New"/>
                <a:cs typeface="Courier New"/>
              </a:rPr>
              <a:t>=</a:t>
            </a:r>
            <a:r>
              <a:rPr sz="1400" spc="-5" dirty="0">
                <a:solidFill>
                  <a:prstClr val="black"/>
                </a:solidFill>
                <a:latin typeface="Courier New"/>
                <a:cs typeface="Courier New"/>
              </a:rPr>
              <a:t>0</a:t>
            </a:r>
            <a:r>
              <a:rPr sz="1400" dirty="0">
                <a:solidFill>
                  <a:prstClr val="black"/>
                </a:solidFill>
                <a:latin typeface="Courier New"/>
                <a:cs typeface="Courier New"/>
              </a:rPr>
              <a:t>;</a:t>
            </a:r>
            <a:r>
              <a:rPr sz="1400" dirty="0">
                <a:solidFill>
                  <a:prstClr val="black"/>
                </a:solidFill>
                <a:latin typeface="Times New Roman"/>
                <a:cs typeface="Times New Roman"/>
              </a:rPr>
              <a:t> </a:t>
            </a:r>
            <a:r>
              <a:rPr sz="1400" spc="131" dirty="0">
                <a:solidFill>
                  <a:prstClr val="black"/>
                </a:solidFill>
                <a:latin typeface="Times New Roman"/>
                <a:cs typeface="Times New Roman"/>
              </a:rPr>
              <a:t> </a:t>
            </a:r>
            <a:r>
              <a:rPr sz="1400" spc="-5" dirty="0">
                <a:solidFill>
                  <a:prstClr val="black"/>
                </a:solidFill>
                <a:latin typeface="Courier New"/>
                <a:cs typeface="Courier New"/>
              </a:rPr>
              <a:t>Dat</a:t>
            </a:r>
            <a:r>
              <a:rPr sz="1400" spc="-20" dirty="0">
                <a:solidFill>
                  <a:prstClr val="black"/>
                </a:solidFill>
                <a:latin typeface="Courier New"/>
                <a:cs typeface="Courier New"/>
              </a:rPr>
              <a:t>a</a:t>
            </a:r>
            <a:r>
              <a:rPr sz="1400" spc="-5" dirty="0">
                <a:solidFill>
                  <a:prstClr val="black"/>
                </a:solidFill>
                <a:latin typeface="Courier New"/>
                <a:cs typeface="Courier New"/>
              </a:rPr>
              <a:t>Idx</a:t>
            </a:r>
            <a:r>
              <a:rPr sz="1400" spc="-15" dirty="0">
                <a:solidFill>
                  <a:prstClr val="black"/>
                </a:solidFill>
                <a:latin typeface="Courier New"/>
                <a:cs typeface="Courier New"/>
              </a:rPr>
              <a:t>&lt;</a:t>
            </a:r>
            <a:r>
              <a:rPr sz="1400" spc="-5" dirty="0">
                <a:solidFill>
                  <a:prstClr val="black"/>
                </a:solidFill>
                <a:latin typeface="Courier New"/>
                <a:cs typeface="Courier New"/>
              </a:rPr>
              <a:t>le</a:t>
            </a:r>
            <a:r>
              <a:rPr sz="1400" spc="-15" dirty="0">
                <a:solidFill>
                  <a:prstClr val="black"/>
                </a:solidFill>
                <a:latin typeface="Courier New"/>
                <a:cs typeface="Courier New"/>
              </a:rPr>
              <a:t>n</a:t>
            </a:r>
            <a:r>
              <a:rPr sz="1400" dirty="0">
                <a:solidFill>
                  <a:prstClr val="black"/>
                </a:solidFill>
                <a:latin typeface="Courier New"/>
                <a:cs typeface="Courier New"/>
              </a:rPr>
              <a:t>;</a:t>
            </a:r>
            <a:r>
              <a:rPr sz="1400" dirty="0">
                <a:solidFill>
                  <a:prstClr val="black"/>
                </a:solidFill>
                <a:latin typeface="Times New Roman"/>
                <a:cs typeface="Times New Roman"/>
              </a:rPr>
              <a:t> </a:t>
            </a:r>
            <a:r>
              <a:rPr sz="1400" spc="135" dirty="0">
                <a:solidFill>
                  <a:prstClr val="black"/>
                </a:solidFill>
                <a:latin typeface="Times New Roman"/>
                <a:cs typeface="Times New Roman"/>
              </a:rPr>
              <a:t> </a:t>
            </a:r>
            <a:r>
              <a:rPr sz="1400" spc="-5" dirty="0">
                <a:solidFill>
                  <a:prstClr val="black"/>
                </a:solidFill>
                <a:latin typeface="Courier New"/>
                <a:cs typeface="Courier New"/>
              </a:rPr>
              <a:t>Data</a:t>
            </a:r>
            <a:r>
              <a:rPr sz="1400" spc="-15" dirty="0">
                <a:solidFill>
                  <a:prstClr val="black"/>
                </a:solidFill>
                <a:latin typeface="Courier New"/>
                <a:cs typeface="Courier New"/>
              </a:rPr>
              <a:t>I</a:t>
            </a:r>
            <a:r>
              <a:rPr sz="1400" spc="-5" dirty="0">
                <a:solidFill>
                  <a:prstClr val="black"/>
                </a:solidFill>
                <a:latin typeface="Courier New"/>
                <a:cs typeface="Courier New"/>
              </a:rPr>
              <a:t>d</a:t>
            </a:r>
            <a:r>
              <a:rPr sz="1400" spc="-11" dirty="0">
                <a:solidFill>
                  <a:prstClr val="black"/>
                </a:solidFill>
                <a:latin typeface="Courier New"/>
                <a:cs typeface="Courier New"/>
              </a:rPr>
              <a:t>x</a:t>
            </a:r>
            <a:r>
              <a:rPr sz="1400" spc="-5" dirty="0">
                <a:solidFill>
                  <a:prstClr val="black"/>
                </a:solidFill>
                <a:latin typeface="Courier New"/>
                <a:cs typeface="Courier New"/>
              </a:rPr>
              <a:t>+</a:t>
            </a:r>
            <a:r>
              <a:rPr sz="1400" spc="-20" dirty="0">
                <a:solidFill>
                  <a:prstClr val="black"/>
                </a:solidFill>
                <a:latin typeface="Courier New"/>
                <a:cs typeface="Courier New"/>
              </a:rPr>
              <a:t>+</a:t>
            </a:r>
            <a:r>
              <a:rPr sz="1400" dirty="0">
                <a:solidFill>
                  <a:prstClr val="black"/>
                </a:solidFill>
                <a:latin typeface="Courier New"/>
                <a:cs typeface="Courier New"/>
              </a:rPr>
              <a:t>)</a:t>
            </a:r>
          </a:p>
          <a:p>
            <a:pPr marL="226078"/>
            <a:r>
              <a:rPr sz="1400" dirty="0">
                <a:solidFill>
                  <a:prstClr val="black"/>
                </a:solidFill>
                <a:latin typeface="Courier New"/>
                <a:cs typeface="Courier New"/>
              </a:rPr>
              <a:t>{</a:t>
            </a:r>
          </a:p>
          <a:p>
            <a:pPr marR="2937117" algn="ctr"/>
            <a:r>
              <a:rPr sz="1400" spc="-5" dirty="0">
                <a:solidFill>
                  <a:prstClr val="black"/>
                </a:solidFill>
                <a:latin typeface="Courier New"/>
                <a:cs typeface="Courier New"/>
              </a:rPr>
              <a:t>IT</a:t>
            </a:r>
            <a:r>
              <a:rPr sz="1400" spc="-15" dirty="0">
                <a:solidFill>
                  <a:prstClr val="black"/>
                </a:solidFill>
                <a:latin typeface="Courier New"/>
                <a:cs typeface="Courier New"/>
              </a:rPr>
              <a:t>M</a:t>
            </a:r>
            <a:r>
              <a:rPr sz="1400" spc="-5" dirty="0">
                <a:solidFill>
                  <a:prstClr val="black"/>
                </a:solidFill>
                <a:latin typeface="Courier New"/>
                <a:cs typeface="Courier New"/>
              </a:rPr>
              <a:t>_Se</a:t>
            </a:r>
            <a:r>
              <a:rPr sz="1400" spc="-20" dirty="0">
                <a:solidFill>
                  <a:prstClr val="black"/>
                </a:solidFill>
                <a:latin typeface="Courier New"/>
                <a:cs typeface="Courier New"/>
              </a:rPr>
              <a:t>n</a:t>
            </a:r>
            <a:r>
              <a:rPr sz="1400" spc="-5" dirty="0">
                <a:solidFill>
                  <a:prstClr val="black"/>
                </a:solidFill>
                <a:latin typeface="Courier New"/>
                <a:cs typeface="Courier New"/>
              </a:rPr>
              <a:t>dC</a:t>
            </a:r>
            <a:r>
              <a:rPr sz="1400" spc="-15" dirty="0">
                <a:solidFill>
                  <a:prstClr val="black"/>
                </a:solidFill>
                <a:latin typeface="Courier New"/>
                <a:cs typeface="Courier New"/>
              </a:rPr>
              <a:t>h</a:t>
            </a:r>
            <a:r>
              <a:rPr sz="1400" spc="-5" dirty="0">
                <a:solidFill>
                  <a:prstClr val="black"/>
                </a:solidFill>
                <a:latin typeface="Courier New"/>
                <a:cs typeface="Courier New"/>
              </a:rPr>
              <a:t>a</a:t>
            </a:r>
            <a:r>
              <a:rPr sz="1400" spc="-11" dirty="0">
                <a:solidFill>
                  <a:prstClr val="black"/>
                </a:solidFill>
                <a:latin typeface="Courier New"/>
                <a:cs typeface="Courier New"/>
              </a:rPr>
              <a:t>r</a:t>
            </a:r>
            <a:r>
              <a:rPr sz="1400" spc="-5" dirty="0">
                <a:solidFill>
                  <a:prstClr val="black"/>
                </a:solidFill>
                <a:latin typeface="Courier New"/>
                <a:cs typeface="Courier New"/>
              </a:rPr>
              <a:t>(*pt</a:t>
            </a:r>
            <a:r>
              <a:rPr sz="1400" spc="-15" dirty="0">
                <a:solidFill>
                  <a:prstClr val="black"/>
                </a:solidFill>
                <a:latin typeface="Courier New"/>
                <a:cs typeface="Courier New"/>
              </a:rPr>
              <a:t>r</a:t>
            </a:r>
            <a:r>
              <a:rPr sz="1400" spc="-5" dirty="0">
                <a:solidFill>
                  <a:prstClr val="black"/>
                </a:solidFill>
                <a:latin typeface="Courier New"/>
                <a:cs typeface="Courier New"/>
              </a:rPr>
              <a:t>++);</a:t>
            </a:r>
            <a:endParaRPr sz="1400" dirty="0">
              <a:solidFill>
                <a:prstClr val="black"/>
              </a:solidFill>
              <a:latin typeface="Courier New"/>
              <a:cs typeface="Courier New"/>
            </a:endParaRPr>
          </a:p>
          <a:p>
            <a:pPr marL="226078"/>
            <a:r>
              <a:rPr sz="1400" dirty="0">
                <a:solidFill>
                  <a:prstClr val="black"/>
                </a:solidFill>
                <a:latin typeface="Courier New"/>
                <a:cs typeface="Courier New"/>
              </a:rPr>
              <a:t>}</a:t>
            </a:r>
          </a:p>
          <a:p>
            <a:pPr marL="226078"/>
            <a:r>
              <a:rPr sz="1400" b="1" spc="-5" dirty="0">
                <a:solidFill>
                  <a:srgbClr val="D30079"/>
                </a:solidFill>
                <a:latin typeface="Courier New"/>
                <a:cs typeface="Courier New"/>
              </a:rPr>
              <a:t>retu</a:t>
            </a:r>
            <a:r>
              <a:rPr sz="1400" b="1" spc="-15" dirty="0">
                <a:solidFill>
                  <a:srgbClr val="D30079"/>
                </a:solidFill>
                <a:latin typeface="Courier New"/>
                <a:cs typeface="Courier New"/>
              </a:rPr>
              <a:t>r</a:t>
            </a:r>
            <a:r>
              <a:rPr sz="1400" b="1" dirty="0">
                <a:solidFill>
                  <a:srgbClr val="D30079"/>
                </a:solidFill>
                <a:latin typeface="Courier New"/>
                <a:cs typeface="Courier New"/>
              </a:rPr>
              <a:t>n</a:t>
            </a:r>
            <a:r>
              <a:rPr sz="1400" b="1" dirty="0">
                <a:solidFill>
                  <a:srgbClr val="D30079"/>
                </a:solidFill>
                <a:latin typeface="Times New Roman"/>
                <a:cs typeface="Times New Roman"/>
              </a:rPr>
              <a:t> </a:t>
            </a:r>
            <a:r>
              <a:rPr sz="1400" b="1" spc="135" dirty="0">
                <a:solidFill>
                  <a:srgbClr val="D30079"/>
                </a:solidFill>
                <a:latin typeface="Times New Roman"/>
                <a:cs typeface="Times New Roman"/>
              </a:rPr>
              <a:t> </a:t>
            </a:r>
            <a:r>
              <a:rPr sz="1400" spc="-5" dirty="0">
                <a:solidFill>
                  <a:prstClr val="black"/>
                </a:solidFill>
                <a:latin typeface="Courier New"/>
                <a:cs typeface="Courier New"/>
              </a:rPr>
              <a:t>l</a:t>
            </a:r>
            <a:r>
              <a:rPr sz="1400" spc="-20" dirty="0">
                <a:solidFill>
                  <a:prstClr val="black"/>
                </a:solidFill>
                <a:latin typeface="Courier New"/>
                <a:cs typeface="Courier New"/>
              </a:rPr>
              <a:t>e</a:t>
            </a:r>
            <a:r>
              <a:rPr sz="1400" spc="-5" dirty="0">
                <a:solidFill>
                  <a:prstClr val="black"/>
                </a:solidFill>
                <a:latin typeface="Courier New"/>
                <a:cs typeface="Courier New"/>
              </a:rPr>
              <a:t>n</a:t>
            </a:r>
            <a:r>
              <a:rPr sz="1400" dirty="0">
                <a:solidFill>
                  <a:prstClr val="black"/>
                </a:solidFill>
                <a:latin typeface="Courier New"/>
                <a:cs typeface="Courier New"/>
              </a:rPr>
              <a:t>;</a:t>
            </a:r>
          </a:p>
          <a:p>
            <a:endParaRPr sz="1400" dirty="0">
              <a:solidFill>
                <a:prstClr val="black"/>
              </a:solidFill>
              <a:latin typeface="Times New Roman"/>
              <a:cs typeface="Times New Roman"/>
            </a:endParaRPr>
          </a:p>
          <a:p>
            <a:pPr>
              <a:spcBef>
                <a:spcPts val="25"/>
              </a:spcBef>
            </a:pPr>
            <a:endParaRPr sz="1500" dirty="0">
              <a:solidFill>
                <a:prstClr val="black"/>
              </a:solidFill>
              <a:latin typeface="Times New Roman"/>
              <a:cs typeface="Times New Roman"/>
            </a:endParaRPr>
          </a:p>
          <a:p>
            <a:pPr marL="12701"/>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USE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CO</a:t>
            </a:r>
            <a:r>
              <a:rPr sz="1400" spc="-20" dirty="0">
                <a:solidFill>
                  <a:srgbClr val="007F00"/>
                </a:solidFill>
                <a:latin typeface="Courier New"/>
                <a:cs typeface="Courier New"/>
              </a:rPr>
              <a:t>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15" dirty="0">
                <a:solidFill>
                  <a:srgbClr val="007F00"/>
                </a:solidFill>
                <a:latin typeface="Courier New"/>
                <a:cs typeface="Courier New"/>
              </a:rPr>
              <a:t>E</a:t>
            </a:r>
            <a:r>
              <a:rPr sz="1400" spc="-5" dirty="0">
                <a:solidFill>
                  <a:srgbClr val="007F00"/>
                </a:solidFill>
                <a:latin typeface="Courier New"/>
                <a:cs typeface="Courier New"/>
              </a:rPr>
              <a:t>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dirty="0">
                <a:solidFill>
                  <a:srgbClr val="007F00"/>
                </a:solidFill>
                <a:latin typeface="Courier New"/>
                <a:cs typeface="Courier New"/>
              </a:rPr>
              <a:t>4</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dirty="0">
                <a:solidFill>
                  <a:srgbClr val="007F00"/>
                </a:solidFill>
                <a:latin typeface="Courier New"/>
                <a:cs typeface="Courier New"/>
              </a:rPr>
              <a:t>/</a:t>
            </a:r>
            <a:endParaRPr sz="1400" dirty="0">
              <a:solidFill>
                <a:prstClr val="black"/>
              </a:solidFill>
              <a:latin typeface="Courier New"/>
              <a:cs typeface="Courier New"/>
            </a:endParaRPr>
          </a:p>
          <a:p>
            <a:pPr>
              <a:spcBef>
                <a:spcPts val="9"/>
              </a:spcBef>
            </a:pPr>
            <a:endParaRPr sz="1150" dirty="0">
              <a:solidFill>
                <a:prstClr val="black"/>
              </a:solidFill>
              <a:latin typeface="Times New Roman"/>
              <a:cs typeface="Times New Roman"/>
            </a:endParaRPr>
          </a:p>
          <a:p>
            <a:pPr marL="68586"/>
            <a:r>
              <a:rPr sz="1400" b="1" spc="-5" dirty="0">
                <a:solidFill>
                  <a:srgbClr val="D30079"/>
                </a:solidFill>
                <a:latin typeface="Courier New"/>
                <a:cs typeface="Courier New"/>
              </a:rPr>
              <a:t>printf</a:t>
            </a:r>
            <a:r>
              <a:rPr sz="1400" spc="-5" dirty="0">
                <a:solidFill>
                  <a:prstClr val="black"/>
                </a:solidFill>
                <a:latin typeface="Courier New"/>
                <a:cs typeface="Courier New"/>
              </a:rPr>
              <a:t>(</a:t>
            </a:r>
            <a:r>
              <a:rPr sz="1400" spc="-5" dirty="0">
                <a:solidFill>
                  <a:srgbClr val="006FC0"/>
                </a:solidFill>
                <a:latin typeface="Courier New"/>
                <a:cs typeface="Courier New"/>
              </a:rPr>
              <a:t>"Applicatio</a:t>
            </a:r>
            <a:r>
              <a:rPr sz="1400" dirty="0">
                <a:solidFill>
                  <a:srgbClr val="006FC0"/>
                </a:solidFill>
                <a:latin typeface="Courier New"/>
                <a:cs typeface="Courier New"/>
              </a:rPr>
              <a:t>n</a:t>
            </a:r>
            <a:r>
              <a:rPr sz="1400" dirty="0">
                <a:solidFill>
                  <a:srgbClr val="006FC0"/>
                </a:solidFill>
                <a:latin typeface="Times New Roman"/>
                <a:cs typeface="Times New Roman"/>
              </a:rPr>
              <a:t> </a:t>
            </a:r>
            <a:r>
              <a:rPr sz="1400" spc="91" dirty="0">
                <a:solidFill>
                  <a:srgbClr val="006FC0"/>
                </a:solidFill>
                <a:latin typeface="Times New Roman"/>
                <a:cs typeface="Times New Roman"/>
              </a:rPr>
              <a:t> </a:t>
            </a:r>
            <a:r>
              <a:rPr sz="1400" spc="-5" dirty="0">
                <a:solidFill>
                  <a:srgbClr val="006FC0"/>
                </a:solidFill>
                <a:latin typeface="Courier New"/>
                <a:cs typeface="Courier New"/>
              </a:rPr>
              <a:t>start.\n"</a:t>
            </a:r>
            <a:r>
              <a:rPr sz="1400" spc="-5" dirty="0">
                <a:solidFill>
                  <a:prstClr val="black"/>
                </a:solidFill>
                <a:latin typeface="Courier New"/>
                <a:cs typeface="Courier New"/>
              </a:rPr>
              <a:t>);</a:t>
            </a:r>
            <a:endParaRPr sz="1400" dirty="0">
              <a:solidFill>
                <a:prstClr val="black"/>
              </a:solidFill>
              <a:latin typeface="Courier New"/>
              <a:cs typeface="Courier New"/>
            </a:endParaRPr>
          </a:p>
          <a:p>
            <a:pPr>
              <a:spcBef>
                <a:spcPts val="36"/>
              </a:spcBef>
            </a:pPr>
            <a:endParaRPr sz="1400" dirty="0">
              <a:solidFill>
                <a:prstClr val="black"/>
              </a:solidFill>
              <a:latin typeface="Times New Roman"/>
              <a:cs typeface="Times New Roman"/>
            </a:endParaRPr>
          </a:p>
          <a:p>
            <a:pPr marL="12701"/>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USE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CO</a:t>
            </a:r>
            <a:r>
              <a:rPr sz="1400" spc="-20" dirty="0">
                <a:solidFill>
                  <a:srgbClr val="007F00"/>
                </a:solidFill>
                <a:latin typeface="Courier New"/>
                <a:cs typeface="Courier New"/>
              </a:rPr>
              <a:t>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15" dirty="0">
                <a:solidFill>
                  <a:srgbClr val="007F00"/>
                </a:solidFill>
                <a:latin typeface="Courier New"/>
                <a:cs typeface="Courier New"/>
              </a:rPr>
              <a:t>E</a:t>
            </a:r>
            <a:r>
              <a:rPr sz="1400" spc="-5" dirty="0">
                <a:solidFill>
                  <a:srgbClr val="007F00"/>
                </a:solidFill>
                <a:latin typeface="Courier New"/>
                <a:cs typeface="Courier New"/>
              </a:rPr>
              <a:t>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dirty="0">
                <a:solidFill>
                  <a:srgbClr val="007F00"/>
                </a:solidFill>
                <a:latin typeface="Courier New"/>
                <a:cs typeface="Courier New"/>
              </a:rPr>
              <a:t>2</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dirty="0">
                <a:solidFill>
                  <a:srgbClr val="007F00"/>
                </a:solidFill>
                <a:latin typeface="Courier New"/>
                <a:cs typeface="Courier New"/>
              </a:rPr>
              <a:t>/</a:t>
            </a:r>
            <a:endParaRPr sz="1400" dirty="0">
              <a:solidFill>
                <a:prstClr val="black"/>
              </a:solidFill>
              <a:latin typeface="Courier New"/>
              <a:cs typeface="Courier New"/>
            </a:endParaRPr>
          </a:p>
        </p:txBody>
      </p:sp>
      <p:sp>
        <p:nvSpPr>
          <p:cNvPr id="30" name="object 30"/>
          <p:cNvSpPr txBox="1"/>
          <p:nvPr/>
        </p:nvSpPr>
        <p:spPr>
          <a:xfrm>
            <a:off x="6065906" y="1330991"/>
            <a:ext cx="1797049" cy="215444"/>
          </a:xfrm>
          <a:prstGeom prst="rect">
            <a:avLst/>
          </a:prstGeom>
        </p:spPr>
        <p:txBody>
          <a:bodyPr vert="horz" wrap="square" lIns="0" tIns="0" rIns="0" bIns="0" rtlCol="0">
            <a:spAutoFit/>
          </a:bodyPr>
          <a:lstStyle/>
          <a:p>
            <a:pPr marL="12701"/>
            <a:r>
              <a:rPr sz="1400" b="1" dirty="0">
                <a:solidFill>
                  <a:srgbClr val="D30079"/>
                </a:solidFill>
                <a:latin typeface="Consolas"/>
                <a:cs typeface="Consolas"/>
              </a:rPr>
              <a:t>#in</a:t>
            </a:r>
            <a:r>
              <a:rPr sz="1400" b="1" spc="5" dirty="0">
                <a:solidFill>
                  <a:srgbClr val="D30079"/>
                </a:solidFill>
                <a:latin typeface="Consolas"/>
                <a:cs typeface="Consolas"/>
              </a:rPr>
              <a:t>c</a:t>
            </a:r>
            <a:r>
              <a:rPr sz="1400" b="1" dirty="0">
                <a:solidFill>
                  <a:srgbClr val="D30079"/>
                </a:solidFill>
                <a:latin typeface="Consolas"/>
                <a:cs typeface="Consolas"/>
              </a:rPr>
              <a:t>lu</a:t>
            </a:r>
            <a:r>
              <a:rPr sz="1400" b="1" spc="11" dirty="0">
                <a:solidFill>
                  <a:srgbClr val="D30079"/>
                </a:solidFill>
                <a:latin typeface="Consolas"/>
                <a:cs typeface="Consolas"/>
              </a:rPr>
              <a:t>d</a:t>
            </a:r>
            <a:r>
              <a:rPr sz="1400" b="1" dirty="0">
                <a:solidFill>
                  <a:srgbClr val="D30079"/>
                </a:solidFill>
                <a:latin typeface="Consolas"/>
                <a:cs typeface="Consolas"/>
              </a:rPr>
              <a:t>e</a:t>
            </a:r>
            <a:r>
              <a:rPr sz="1400" b="1" dirty="0">
                <a:solidFill>
                  <a:srgbClr val="D30079"/>
                </a:solidFill>
                <a:latin typeface="Times New Roman"/>
                <a:cs typeface="Times New Roman"/>
              </a:rPr>
              <a:t> </a:t>
            </a:r>
            <a:r>
              <a:rPr sz="1400" b="1" spc="75" dirty="0">
                <a:solidFill>
                  <a:srgbClr val="D30079"/>
                </a:solidFill>
                <a:latin typeface="Times New Roman"/>
                <a:cs typeface="Times New Roman"/>
              </a:rPr>
              <a:t> </a:t>
            </a:r>
            <a:r>
              <a:rPr sz="1400" spc="-5" dirty="0">
                <a:solidFill>
                  <a:srgbClr val="0065FF"/>
                </a:solidFill>
                <a:latin typeface="Consolas"/>
                <a:cs typeface="Consolas"/>
              </a:rPr>
              <a:t>&lt;</a:t>
            </a:r>
            <a:r>
              <a:rPr sz="1400" spc="5" dirty="0">
                <a:solidFill>
                  <a:srgbClr val="0065FF"/>
                </a:solidFill>
                <a:latin typeface="Consolas"/>
                <a:cs typeface="Consolas"/>
              </a:rPr>
              <a:t>st</a:t>
            </a:r>
            <a:r>
              <a:rPr sz="1400" dirty="0">
                <a:solidFill>
                  <a:srgbClr val="0065FF"/>
                </a:solidFill>
                <a:latin typeface="Consolas"/>
                <a:cs typeface="Consolas"/>
              </a:rPr>
              <a:t>di</a:t>
            </a:r>
            <a:r>
              <a:rPr sz="1400" spc="11" dirty="0">
                <a:solidFill>
                  <a:srgbClr val="0065FF"/>
                </a:solidFill>
                <a:latin typeface="Consolas"/>
                <a:cs typeface="Consolas"/>
              </a:rPr>
              <a:t>o</a:t>
            </a:r>
            <a:r>
              <a:rPr sz="1400" dirty="0">
                <a:solidFill>
                  <a:srgbClr val="0065FF"/>
                </a:solidFill>
                <a:latin typeface="Consolas"/>
                <a:cs typeface="Consolas"/>
              </a:rPr>
              <a:t>.</a:t>
            </a:r>
            <a:r>
              <a:rPr sz="1400" spc="5" dirty="0">
                <a:solidFill>
                  <a:srgbClr val="0065FF"/>
                </a:solidFill>
                <a:latin typeface="Consolas"/>
                <a:cs typeface="Consolas"/>
              </a:rPr>
              <a:t>h</a:t>
            </a:r>
            <a:r>
              <a:rPr sz="1400" dirty="0">
                <a:solidFill>
                  <a:srgbClr val="0065FF"/>
                </a:solidFill>
                <a:latin typeface="Consolas"/>
                <a:cs typeface="Consolas"/>
              </a:rPr>
              <a:t>&gt;</a:t>
            </a:r>
            <a:endParaRPr sz="1400" dirty="0">
              <a:solidFill>
                <a:prstClr val="black"/>
              </a:solidFill>
              <a:latin typeface="Consolas"/>
              <a:cs typeface="Consolas"/>
            </a:endParaRPr>
          </a:p>
        </p:txBody>
      </p:sp>
      <p:sp>
        <p:nvSpPr>
          <p:cNvPr id="31" name="object 31"/>
          <p:cNvSpPr txBox="1"/>
          <p:nvPr/>
        </p:nvSpPr>
        <p:spPr>
          <a:xfrm>
            <a:off x="6020821" y="4465087"/>
            <a:ext cx="132715" cy="215444"/>
          </a:xfrm>
          <a:prstGeom prst="rect">
            <a:avLst/>
          </a:prstGeom>
        </p:spPr>
        <p:txBody>
          <a:bodyPr vert="horz" wrap="square" lIns="0" tIns="0" rIns="0" bIns="0" rtlCol="0">
            <a:spAutoFit/>
          </a:bodyPr>
          <a:lstStyle/>
          <a:p>
            <a:pPr marL="12701"/>
            <a:r>
              <a:rPr sz="1400" dirty="0">
                <a:solidFill>
                  <a:prstClr val="black"/>
                </a:solidFill>
                <a:latin typeface="Courier New"/>
                <a:cs typeface="Courier New"/>
              </a:rPr>
              <a:t>}</a:t>
            </a:r>
            <a:endParaRPr sz="1400">
              <a:solidFill>
                <a:prstClr val="black"/>
              </a:solidFill>
              <a:latin typeface="Courier New"/>
              <a:cs typeface="Courier New"/>
            </a:endParaRPr>
          </a:p>
        </p:txBody>
      </p:sp>
      <p:sp>
        <p:nvSpPr>
          <p:cNvPr id="32" name="object 32"/>
          <p:cNvSpPr/>
          <p:nvPr/>
        </p:nvSpPr>
        <p:spPr>
          <a:xfrm>
            <a:off x="8266816" y="5907811"/>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pic>
        <p:nvPicPr>
          <p:cNvPr id="33" name="Picture 32"/>
          <p:cNvPicPr>
            <a:picLocks noChangeAspect="1"/>
          </p:cNvPicPr>
          <p:nvPr/>
        </p:nvPicPr>
        <p:blipFill>
          <a:blip r:embed="rId8"/>
          <a:stretch>
            <a:fillRect/>
          </a:stretch>
        </p:blipFill>
        <p:spPr>
          <a:xfrm>
            <a:off x="1456163" y="5489577"/>
            <a:ext cx="4103493" cy="1488269"/>
          </a:xfrm>
          <a:prstGeom prst="rect">
            <a:avLst/>
          </a:prstGeom>
        </p:spPr>
      </p:pic>
      <p:sp>
        <p:nvSpPr>
          <p:cNvPr id="34" name="Slide Number Placeholder 33"/>
          <p:cNvSpPr>
            <a:spLocks noGrp="1"/>
          </p:cNvSpPr>
          <p:nvPr>
            <p:ph type="sldNum" sz="quarter" idx="10"/>
          </p:nvPr>
        </p:nvSpPr>
        <p:spPr/>
        <p:txBody>
          <a:bodyPr/>
          <a:lstStyle/>
          <a:p>
            <a:fld id="{9576D28D-C400-499E-A647-3F24AA5A925E}" type="slidenum">
              <a:rPr lang="en-US" smtClean="0">
                <a:solidFill>
                  <a:prstClr val="white"/>
                </a:solidFill>
              </a:rPr>
              <a:pPr/>
              <a:t>122</a:t>
            </a:fld>
            <a:endParaRPr lang="en-US" sz="1401">
              <a:solidFill>
                <a:prstClr val="white"/>
              </a:solidFill>
            </a:endParaRPr>
          </a:p>
        </p:txBody>
      </p:sp>
    </p:spTree>
    <p:extLst>
      <p:ext uri="{BB962C8B-B14F-4D97-AF65-F5344CB8AC3E}">
        <p14:creationId xmlns:p14="http://schemas.microsoft.com/office/powerpoint/2010/main" val="24198466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1447800" y="200941"/>
            <a:ext cx="8322309" cy="738664"/>
          </a:xfrm>
          <a:prstGeom prst="rect">
            <a:avLst/>
          </a:prstGeom>
        </p:spPr>
        <p:txBody>
          <a:bodyPr vert="horz" wrap="square" lIns="0" tIns="0" rIns="0" bIns="0" rtlCol="0">
            <a:spAutoFit/>
          </a:bodyPr>
          <a:lstStyle/>
          <a:p>
            <a:pPr marL="12701"/>
            <a:r>
              <a:rPr sz="4800" spc="-5" dirty="0">
                <a:solidFill>
                  <a:srgbClr val="39A8DC"/>
                </a:solidFill>
                <a:latin typeface="Arial"/>
                <a:cs typeface="Arial"/>
              </a:rPr>
              <a:t>Usin</a:t>
            </a:r>
            <a:r>
              <a:rPr sz="4800" dirty="0">
                <a:solidFill>
                  <a:srgbClr val="39A8DC"/>
                </a:solidFill>
                <a:latin typeface="Arial"/>
                <a:cs typeface="Arial"/>
              </a:rPr>
              <a:t>g</a:t>
            </a:r>
            <a:r>
              <a:rPr sz="4800" spc="140" dirty="0">
                <a:solidFill>
                  <a:srgbClr val="39A8DC"/>
                </a:solidFill>
                <a:latin typeface="Times New Roman"/>
                <a:cs typeface="Times New Roman"/>
              </a:rPr>
              <a:t> </a:t>
            </a:r>
            <a:r>
              <a:rPr sz="4800" spc="-5" dirty="0">
                <a:solidFill>
                  <a:srgbClr val="39A8DC"/>
                </a:solidFill>
                <a:latin typeface="Arial"/>
                <a:cs typeface="Arial"/>
              </a:rPr>
              <a:t>USA</a:t>
            </a:r>
            <a:r>
              <a:rPr sz="4800" spc="-75" dirty="0">
                <a:solidFill>
                  <a:srgbClr val="39A8DC"/>
                </a:solidFill>
                <a:latin typeface="Arial"/>
                <a:cs typeface="Arial"/>
              </a:rPr>
              <a:t>R</a:t>
            </a:r>
            <a:r>
              <a:rPr sz="4800" spc="-31" dirty="0">
                <a:solidFill>
                  <a:srgbClr val="39A8DC"/>
                </a:solidFill>
                <a:latin typeface="Arial"/>
                <a:cs typeface="Arial"/>
              </a:rPr>
              <a:t>T2</a:t>
            </a:r>
            <a:r>
              <a:rPr sz="4800" spc="131" dirty="0">
                <a:solidFill>
                  <a:srgbClr val="39A8DC"/>
                </a:solidFill>
                <a:latin typeface="Times New Roman"/>
                <a:cs typeface="Times New Roman"/>
              </a:rPr>
              <a:t> </a:t>
            </a:r>
            <a:r>
              <a:rPr sz="4800" spc="-20" dirty="0">
                <a:solidFill>
                  <a:srgbClr val="39A8DC"/>
                </a:solidFill>
                <a:latin typeface="Arial"/>
                <a:cs typeface="Arial"/>
              </a:rPr>
              <a:t>for</a:t>
            </a:r>
            <a:r>
              <a:rPr sz="4800" spc="140" dirty="0">
                <a:solidFill>
                  <a:srgbClr val="39A8DC"/>
                </a:solidFill>
                <a:latin typeface="Times New Roman"/>
                <a:cs typeface="Times New Roman"/>
              </a:rPr>
              <a:t> </a:t>
            </a:r>
            <a:r>
              <a:rPr sz="4800" spc="-5" dirty="0">
                <a:solidFill>
                  <a:srgbClr val="39A8DC"/>
                </a:solidFill>
                <a:latin typeface="Arial"/>
                <a:cs typeface="Arial"/>
              </a:rPr>
              <a:t>print</a:t>
            </a:r>
            <a:r>
              <a:rPr sz="4800" dirty="0">
                <a:solidFill>
                  <a:srgbClr val="39A8DC"/>
                </a:solidFill>
                <a:latin typeface="Arial"/>
                <a:cs typeface="Arial"/>
              </a:rPr>
              <a:t>f</a:t>
            </a:r>
            <a:r>
              <a:rPr sz="4800" spc="151" dirty="0">
                <a:solidFill>
                  <a:srgbClr val="39A8DC"/>
                </a:solidFill>
                <a:latin typeface="Times New Roman"/>
                <a:cs typeface="Times New Roman"/>
              </a:rPr>
              <a:t> </a:t>
            </a:r>
            <a:r>
              <a:rPr sz="4800" spc="-5" dirty="0">
                <a:solidFill>
                  <a:srgbClr val="39A8DC"/>
                </a:solidFill>
                <a:latin typeface="Arial"/>
                <a:cs typeface="Arial"/>
              </a:rPr>
              <a:t>i</a:t>
            </a:r>
            <a:r>
              <a:rPr sz="4800" dirty="0">
                <a:solidFill>
                  <a:srgbClr val="39A8DC"/>
                </a:solidFill>
                <a:latin typeface="Arial"/>
                <a:cs typeface="Arial"/>
              </a:rPr>
              <a:t>n</a:t>
            </a:r>
            <a:r>
              <a:rPr sz="4800" spc="145" dirty="0">
                <a:solidFill>
                  <a:srgbClr val="39A8DC"/>
                </a:solidFill>
                <a:latin typeface="Times New Roman"/>
                <a:cs typeface="Times New Roman"/>
              </a:rPr>
              <a:t> </a:t>
            </a:r>
            <a:r>
              <a:rPr sz="4800" spc="-5" dirty="0">
                <a:solidFill>
                  <a:srgbClr val="39A8DC"/>
                </a:solidFill>
                <a:latin typeface="Arial"/>
                <a:cs typeface="Arial"/>
              </a:rPr>
              <a:t>gcc</a:t>
            </a:r>
            <a:endParaRPr sz="4800" dirty="0">
              <a:solidFill>
                <a:prstClr val="black"/>
              </a:solidFill>
              <a:latin typeface="Arial"/>
              <a:cs typeface="Arial"/>
            </a:endParaRPr>
          </a:p>
        </p:txBody>
      </p:sp>
      <p:sp>
        <p:nvSpPr>
          <p:cNvPr id="3" name="object 3"/>
          <p:cNvSpPr txBox="1">
            <a:spLocks noGrp="1"/>
          </p:cNvSpPr>
          <p:nvPr>
            <p:ph sz="half" idx="1"/>
          </p:nvPr>
        </p:nvSpPr>
        <p:spPr>
          <a:xfrm>
            <a:off x="137356" y="1242723"/>
            <a:ext cx="5492170" cy="4681794"/>
          </a:xfrm>
          <a:prstGeom prst="rect">
            <a:avLst/>
          </a:prstGeom>
        </p:spPr>
        <p:txBody>
          <a:bodyPr vert="horz" wrap="square" lIns="0" tIns="0" rIns="0" bIns="0" rtlCol="0">
            <a:spAutoFit/>
          </a:bodyPr>
          <a:lstStyle/>
          <a:p>
            <a:pPr marL="12701"/>
            <a:r>
              <a:rPr spc="-11" dirty="0"/>
              <a:t>In</a:t>
            </a:r>
            <a:r>
              <a:rPr spc="60" dirty="0">
                <a:latin typeface="Times New Roman"/>
                <a:cs typeface="Times New Roman"/>
              </a:rPr>
              <a:t> </a:t>
            </a:r>
            <a:r>
              <a:rPr b="1" spc="-20" dirty="0"/>
              <a:t>main</a:t>
            </a:r>
            <a:r>
              <a:rPr b="1" spc="-5" dirty="0"/>
              <a:t>.</a:t>
            </a:r>
            <a:r>
              <a:rPr b="1" dirty="0">
                <a:latin typeface="Arial"/>
                <a:cs typeface="Arial"/>
              </a:rPr>
              <a:t>c</a:t>
            </a:r>
            <a:r>
              <a:rPr b="1" spc="51" dirty="0">
                <a:latin typeface="Times New Roman"/>
                <a:cs typeface="Times New Roman"/>
              </a:rPr>
              <a:t> </a:t>
            </a:r>
            <a:r>
              <a:rPr dirty="0"/>
              <a:t>source</a:t>
            </a:r>
            <a:r>
              <a:rPr spc="75" dirty="0">
                <a:latin typeface="Times New Roman"/>
                <a:cs typeface="Times New Roman"/>
              </a:rPr>
              <a:t> </a:t>
            </a:r>
            <a:r>
              <a:rPr dirty="0"/>
              <a:t>fil</a:t>
            </a:r>
            <a:r>
              <a:rPr spc="-11" dirty="0"/>
              <a:t>e:</a:t>
            </a:r>
          </a:p>
          <a:p>
            <a:pPr marL="248940" indent="-236239">
              <a:buClr>
                <a:srgbClr val="39A8DC"/>
              </a:buClr>
              <a:buFont typeface="Arial"/>
              <a:buChar char="•"/>
              <a:tabLst>
                <a:tab pos="248940" algn="l"/>
              </a:tabLst>
            </a:pPr>
            <a:r>
              <a:rPr spc="-5" dirty="0" smtClean="0"/>
              <a:t>i</a:t>
            </a:r>
            <a:r>
              <a:rPr spc="-11" dirty="0" smtClean="0"/>
              <a:t>n</a:t>
            </a:r>
            <a:r>
              <a:rPr dirty="0" smtClean="0"/>
              <a:t>cl</a:t>
            </a:r>
            <a:r>
              <a:rPr spc="-11" dirty="0" smtClean="0"/>
              <a:t>u</a:t>
            </a:r>
            <a:r>
              <a:rPr spc="-5" dirty="0" smtClean="0"/>
              <a:t>d</a:t>
            </a:r>
            <a:r>
              <a:rPr dirty="0" smtClean="0"/>
              <a:t>e</a:t>
            </a:r>
            <a:r>
              <a:rPr spc="100" dirty="0" smtClean="0">
                <a:latin typeface="Times New Roman"/>
                <a:cs typeface="Times New Roman"/>
              </a:rPr>
              <a:t> </a:t>
            </a:r>
            <a:r>
              <a:rPr dirty="0"/>
              <a:t>the</a:t>
            </a:r>
            <a:r>
              <a:rPr spc="60" dirty="0">
                <a:latin typeface="Times New Roman"/>
                <a:cs typeface="Times New Roman"/>
              </a:rPr>
              <a:t> </a:t>
            </a:r>
            <a:r>
              <a:rPr b="1" spc="-20" dirty="0"/>
              <a:t>stdio</a:t>
            </a:r>
            <a:r>
              <a:rPr b="1" spc="-5" dirty="0"/>
              <a:t>.</a:t>
            </a:r>
            <a:r>
              <a:rPr b="1" spc="-15" dirty="0"/>
              <a:t>h</a:t>
            </a:r>
            <a:r>
              <a:rPr b="1" spc="35" dirty="0">
                <a:latin typeface="Times New Roman"/>
                <a:cs typeface="Times New Roman"/>
              </a:rPr>
              <a:t> </a:t>
            </a:r>
            <a:r>
              <a:rPr spc="-5" dirty="0"/>
              <a:t>l</a:t>
            </a:r>
            <a:r>
              <a:rPr spc="-11" dirty="0"/>
              <a:t>i</a:t>
            </a:r>
            <a:r>
              <a:rPr spc="-5" dirty="0"/>
              <a:t>brar</a:t>
            </a:r>
            <a:r>
              <a:rPr dirty="0"/>
              <a:t>y</a:t>
            </a:r>
            <a:r>
              <a:rPr spc="85" dirty="0">
                <a:latin typeface="Times New Roman"/>
                <a:cs typeface="Times New Roman"/>
              </a:rPr>
              <a:t> </a:t>
            </a:r>
            <a:r>
              <a:rPr spc="-11" dirty="0"/>
              <a:t>to</a:t>
            </a:r>
            <a:r>
              <a:rPr spc="65" dirty="0">
                <a:latin typeface="Times New Roman"/>
                <a:cs typeface="Times New Roman"/>
              </a:rPr>
              <a:t> </a:t>
            </a:r>
            <a:r>
              <a:rPr dirty="0"/>
              <a:t>make</a:t>
            </a:r>
          </a:p>
          <a:p>
            <a:pPr marL="248940"/>
            <a:r>
              <a:rPr spc="-5" dirty="0"/>
              <a:t>pri</a:t>
            </a:r>
            <a:r>
              <a:rPr spc="-11" dirty="0"/>
              <a:t>n</a:t>
            </a:r>
            <a:r>
              <a:rPr dirty="0"/>
              <a:t>tf</a:t>
            </a:r>
            <a:r>
              <a:rPr spc="71" dirty="0">
                <a:latin typeface="Times New Roman"/>
                <a:cs typeface="Times New Roman"/>
              </a:rPr>
              <a:t> </a:t>
            </a:r>
            <a:r>
              <a:rPr spc="-5" dirty="0"/>
              <a:t>w</a:t>
            </a:r>
            <a:r>
              <a:rPr spc="-11" dirty="0"/>
              <a:t>o</a:t>
            </a:r>
            <a:r>
              <a:rPr dirty="0"/>
              <a:t>rking</a:t>
            </a:r>
          </a:p>
          <a:p>
            <a:pPr marL="248940" marR="85732" indent="-236239">
              <a:buClr>
                <a:srgbClr val="39A8DC"/>
              </a:buClr>
              <a:buFont typeface="Arial"/>
              <a:buChar char="•"/>
              <a:tabLst>
                <a:tab pos="248940" algn="l"/>
              </a:tabLst>
            </a:pPr>
            <a:r>
              <a:rPr spc="-5" dirty="0" smtClean="0"/>
              <a:t>defi</a:t>
            </a:r>
            <a:r>
              <a:rPr spc="-11" dirty="0" smtClean="0"/>
              <a:t>n</a:t>
            </a:r>
            <a:r>
              <a:rPr dirty="0" smtClean="0"/>
              <a:t>e</a:t>
            </a:r>
            <a:r>
              <a:rPr spc="80" dirty="0" smtClean="0">
                <a:latin typeface="Times New Roman"/>
                <a:cs typeface="Times New Roman"/>
              </a:rPr>
              <a:t> </a:t>
            </a:r>
            <a:r>
              <a:rPr b="1" spc="-20" dirty="0"/>
              <a:t>_</a:t>
            </a:r>
            <a:r>
              <a:rPr b="1" dirty="0">
                <a:latin typeface="Arial"/>
                <a:cs typeface="Arial"/>
              </a:rPr>
              <a:t>w</a:t>
            </a:r>
            <a:r>
              <a:rPr b="1" spc="-5" dirty="0"/>
              <a:t>ri</a:t>
            </a:r>
            <a:r>
              <a:rPr b="1" spc="11" dirty="0"/>
              <a:t>t</a:t>
            </a:r>
            <a:r>
              <a:rPr b="1" spc="-5" dirty="0"/>
              <a:t>e(</a:t>
            </a:r>
            <a:r>
              <a:rPr b="1" dirty="0">
                <a:latin typeface="Arial"/>
                <a:cs typeface="Arial"/>
              </a:rPr>
              <a:t>)</a:t>
            </a:r>
            <a:r>
              <a:rPr b="1" spc="35" dirty="0">
                <a:latin typeface="Times New Roman"/>
                <a:cs typeface="Times New Roman"/>
              </a:rPr>
              <a:t> </a:t>
            </a:r>
            <a:r>
              <a:rPr dirty="0"/>
              <a:t>function</a:t>
            </a:r>
            <a:r>
              <a:rPr spc="60" dirty="0">
                <a:latin typeface="Times New Roman"/>
                <a:cs typeface="Times New Roman"/>
              </a:rPr>
              <a:t> </a:t>
            </a:r>
            <a:r>
              <a:rPr spc="-5" dirty="0"/>
              <a:t>use</a:t>
            </a:r>
            <a:r>
              <a:rPr dirty="0"/>
              <a:t>d</a:t>
            </a:r>
            <a:r>
              <a:rPr spc="75" dirty="0">
                <a:latin typeface="Times New Roman"/>
                <a:cs typeface="Times New Roman"/>
              </a:rPr>
              <a:t> </a:t>
            </a:r>
            <a:r>
              <a:rPr spc="-11" dirty="0"/>
              <a:t>to</a:t>
            </a:r>
            <a:r>
              <a:rPr spc="45" dirty="0">
                <a:latin typeface="Times New Roman"/>
                <a:cs typeface="Times New Roman"/>
              </a:rPr>
              <a:t> </a:t>
            </a:r>
            <a:r>
              <a:rPr dirty="0"/>
              <a:t>send</a:t>
            </a:r>
            <a:r>
              <a:rPr dirty="0">
                <a:latin typeface="Times New Roman"/>
                <a:cs typeface="Times New Roman"/>
              </a:rPr>
              <a:t> </a:t>
            </a:r>
            <a:r>
              <a:rPr spc="-5" dirty="0"/>
              <a:t>dat</a:t>
            </a:r>
            <a:r>
              <a:rPr dirty="0"/>
              <a:t>a</a:t>
            </a:r>
            <a:r>
              <a:rPr spc="65" dirty="0">
                <a:latin typeface="Times New Roman"/>
                <a:cs typeface="Times New Roman"/>
              </a:rPr>
              <a:t> </a:t>
            </a:r>
            <a:r>
              <a:rPr spc="-5" dirty="0"/>
              <a:t>ove</a:t>
            </a:r>
            <a:r>
              <a:rPr dirty="0"/>
              <a:t>r</a:t>
            </a:r>
            <a:r>
              <a:rPr spc="71" dirty="0">
                <a:latin typeface="Times New Roman"/>
                <a:cs typeface="Times New Roman"/>
              </a:rPr>
              <a:t> </a:t>
            </a:r>
            <a:r>
              <a:rPr spc="-5" dirty="0"/>
              <a:t>U</a:t>
            </a:r>
            <a:r>
              <a:rPr spc="-11" dirty="0"/>
              <a:t>S</a:t>
            </a:r>
            <a:r>
              <a:rPr dirty="0"/>
              <a:t>A</a:t>
            </a:r>
            <a:r>
              <a:rPr spc="-60" dirty="0"/>
              <a:t>R</a:t>
            </a:r>
            <a:r>
              <a:rPr spc="-15" dirty="0"/>
              <a:t>T2</a:t>
            </a:r>
          </a:p>
          <a:p>
            <a:pPr marL="248940" marR="5081" indent="-236239">
              <a:buClr>
                <a:srgbClr val="39A8DC"/>
              </a:buClr>
              <a:buFont typeface="Arial"/>
              <a:buChar char="•"/>
              <a:tabLst>
                <a:tab pos="248940" algn="l"/>
              </a:tabLst>
            </a:pPr>
            <a:r>
              <a:rPr spc="-5" dirty="0" smtClean="0"/>
              <a:t>ad</a:t>
            </a:r>
            <a:r>
              <a:rPr dirty="0" smtClean="0"/>
              <a:t>d</a:t>
            </a:r>
            <a:r>
              <a:rPr spc="71" dirty="0" smtClean="0">
                <a:latin typeface="Times New Roman"/>
                <a:cs typeface="Times New Roman"/>
              </a:rPr>
              <a:t> </a:t>
            </a:r>
            <a:r>
              <a:rPr dirty="0"/>
              <a:t>some</a:t>
            </a:r>
            <a:r>
              <a:rPr spc="65" dirty="0">
                <a:latin typeface="Times New Roman"/>
                <a:cs typeface="Times New Roman"/>
              </a:rPr>
              <a:t> </a:t>
            </a:r>
            <a:r>
              <a:rPr dirty="0"/>
              <a:t>mess</a:t>
            </a:r>
            <a:r>
              <a:rPr spc="-11" dirty="0"/>
              <a:t>a</a:t>
            </a:r>
            <a:r>
              <a:rPr spc="-5" dirty="0"/>
              <a:t>ge</a:t>
            </a:r>
            <a:r>
              <a:rPr dirty="0"/>
              <a:t>s</a:t>
            </a:r>
            <a:r>
              <a:rPr spc="75" dirty="0">
                <a:latin typeface="Times New Roman"/>
                <a:cs typeface="Times New Roman"/>
              </a:rPr>
              <a:t> </a:t>
            </a:r>
            <a:r>
              <a:rPr spc="-20" dirty="0"/>
              <a:t>a</a:t>
            </a:r>
            <a:r>
              <a:rPr spc="-11" dirty="0"/>
              <a:t>t</a:t>
            </a:r>
            <a:r>
              <a:rPr spc="65" dirty="0">
                <a:latin typeface="Times New Roman"/>
                <a:cs typeface="Times New Roman"/>
              </a:rPr>
              <a:t> </a:t>
            </a:r>
            <a:r>
              <a:rPr dirty="0"/>
              <a:t>the</a:t>
            </a:r>
            <a:r>
              <a:rPr spc="51" dirty="0">
                <a:latin typeface="Times New Roman"/>
                <a:cs typeface="Times New Roman"/>
              </a:rPr>
              <a:t> </a:t>
            </a:r>
            <a:r>
              <a:rPr spc="-5" dirty="0"/>
              <a:t>be</a:t>
            </a:r>
            <a:r>
              <a:rPr spc="-11" dirty="0"/>
              <a:t>g</a:t>
            </a:r>
            <a:r>
              <a:rPr spc="-5" dirty="0"/>
              <a:t>i</a:t>
            </a:r>
            <a:r>
              <a:rPr spc="-11" dirty="0"/>
              <a:t>n</a:t>
            </a:r>
            <a:r>
              <a:rPr spc="-5" dirty="0"/>
              <a:t>n</a:t>
            </a:r>
            <a:r>
              <a:rPr spc="-11" dirty="0"/>
              <a:t>i</a:t>
            </a:r>
            <a:r>
              <a:rPr spc="-5" dirty="0"/>
              <a:t>ng</a:t>
            </a:r>
            <a:r>
              <a:rPr spc="-5" dirty="0">
                <a:latin typeface="Times New Roman"/>
                <a:cs typeface="Times New Roman"/>
              </a:rPr>
              <a:t> </a:t>
            </a:r>
            <a:r>
              <a:rPr spc="-20" dirty="0"/>
              <a:t>o</a:t>
            </a:r>
            <a:r>
              <a:rPr spc="-11" dirty="0"/>
              <a:t>f</a:t>
            </a:r>
            <a:r>
              <a:rPr spc="65" dirty="0">
                <a:latin typeface="Times New Roman"/>
                <a:cs typeface="Times New Roman"/>
              </a:rPr>
              <a:t> </a:t>
            </a:r>
            <a:r>
              <a:rPr dirty="0"/>
              <a:t>the</a:t>
            </a:r>
            <a:r>
              <a:rPr spc="51" dirty="0">
                <a:latin typeface="Times New Roman"/>
                <a:cs typeface="Times New Roman"/>
              </a:rPr>
              <a:t> </a:t>
            </a:r>
            <a:r>
              <a:rPr spc="-5" dirty="0"/>
              <a:t>ap</a:t>
            </a:r>
            <a:r>
              <a:rPr spc="-11" dirty="0"/>
              <a:t>p</a:t>
            </a:r>
            <a:r>
              <a:rPr spc="-5" dirty="0"/>
              <a:t>l</a:t>
            </a:r>
            <a:r>
              <a:rPr spc="-11" dirty="0"/>
              <a:t>i</a:t>
            </a:r>
            <a:r>
              <a:rPr dirty="0"/>
              <a:t>cation</a:t>
            </a:r>
          </a:p>
        </p:txBody>
      </p:sp>
      <p:sp>
        <p:nvSpPr>
          <p:cNvPr id="4" name="object 4"/>
          <p:cNvSpPr/>
          <p:nvPr/>
        </p:nvSpPr>
        <p:spPr>
          <a:xfrm>
            <a:off x="5875021" y="975361"/>
            <a:ext cx="4796027" cy="88544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5986272" y="1048512"/>
            <a:ext cx="4573906" cy="739140"/>
          </a:xfrm>
          <a:custGeom>
            <a:avLst/>
            <a:gdLst/>
            <a:ahLst/>
            <a:cxnLst/>
            <a:rect l="l" t="t" r="r" b="b"/>
            <a:pathLst>
              <a:path w="4573905" h="739139">
                <a:moveTo>
                  <a:pt x="0" y="739139"/>
                </a:moveTo>
                <a:lnTo>
                  <a:pt x="4573523" y="739139"/>
                </a:lnTo>
                <a:lnTo>
                  <a:pt x="4573523" y="0"/>
                </a:lnTo>
                <a:lnTo>
                  <a:pt x="0" y="0"/>
                </a:lnTo>
                <a:lnTo>
                  <a:pt x="0" y="739139"/>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6077710" y="1097799"/>
            <a:ext cx="2954020" cy="208915"/>
          </a:xfrm>
          <a:custGeom>
            <a:avLst/>
            <a:gdLst/>
            <a:ahLst/>
            <a:cxnLst/>
            <a:rect l="l" t="t" r="r" b="b"/>
            <a:pathLst>
              <a:path w="2954020" h="208915">
                <a:moveTo>
                  <a:pt x="0" y="208787"/>
                </a:moveTo>
                <a:lnTo>
                  <a:pt x="2953511" y="208787"/>
                </a:lnTo>
                <a:lnTo>
                  <a:pt x="2953511"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7" name="object 7"/>
          <p:cNvSpPr/>
          <p:nvPr/>
        </p:nvSpPr>
        <p:spPr>
          <a:xfrm>
            <a:off x="9031223" y="109779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6077713" y="1311159"/>
            <a:ext cx="885824" cy="208915"/>
          </a:xfrm>
          <a:custGeom>
            <a:avLst/>
            <a:gdLst/>
            <a:ahLst/>
            <a:cxnLst/>
            <a:rect l="l" t="t" r="r" b="b"/>
            <a:pathLst>
              <a:path w="885825" h="208915">
                <a:moveTo>
                  <a:pt x="0" y="208787"/>
                </a:moveTo>
                <a:lnTo>
                  <a:pt x="885443" y="208787"/>
                </a:lnTo>
                <a:lnTo>
                  <a:pt x="885443"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6963155" y="131115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7060691" y="1311159"/>
            <a:ext cx="690880" cy="208915"/>
          </a:xfrm>
          <a:custGeom>
            <a:avLst/>
            <a:gdLst/>
            <a:ahLst/>
            <a:cxnLst/>
            <a:rect l="l" t="t" r="r" b="b"/>
            <a:pathLst>
              <a:path w="690879" h="208915">
                <a:moveTo>
                  <a:pt x="0" y="208787"/>
                </a:moveTo>
                <a:lnTo>
                  <a:pt x="690371" y="208787"/>
                </a:lnTo>
                <a:lnTo>
                  <a:pt x="690371"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7751065" y="1311159"/>
            <a:ext cx="99059" cy="208915"/>
          </a:xfrm>
          <a:custGeom>
            <a:avLst/>
            <a:gdLst/>
            <a:ahLst/>
            <a:cxnLst/>
            <a:rect l="l" t="t" r="r" b="b"/>
            <a:pathLst>
              <a:path w="99059" h="208915">
                <a:moveTo>
                  <a:pt x="0" y="208787"/>
                </a:moveTo>
                <a:lnTo>
                  <a:pt x="99059" y="208787"/>
                </a:lnTo>
                <a:lnTo>
                  <a:pt x="99059"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p:nvPr/>
        </p:nvSpPr>
        <p:spPr>
          <a:xfrm>
            <a:off x="7850123" y="1311159"/>
            <a:ext cx="97790" cy="208915"/>
          </a:xfrm>
          <a:custGeom>
            <a:avLst/>
            <a:gdLst/>
            <a:ahLst/>
            <a:cxnLst/>
            <a:rect l="l" t="t" r="r" b="b"/>
            <a:pathLst>
              <a:path w="97790" h="208915">
                <a:moveTo>
                  <a:pt x="0" y="208787"/>
                </a:moveTo>
                <a:lnTo>
                  <a:pt x="97535" y="208787"/>
                </a:lnTo>
                <a:lnTo>
                  <a:pt x="9753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3" name="object 13"/>
          <p:cNvSpPr/>
          <p:nvPr/>
        </p:nvSpPr>
        <p:spPr>
          <a:xfrm>
            <a:off x="6077711" y="1526043"/>
            <a:ext cx="2757171" cy="208915"/>
          </a:xfrm>
          <a:custGeom>
            <a:avLst/>
            <a:gdLst/>
            <a:ahLst/>
            <a:cxnLst/>
            <a:rect l="l" t="t" r="r" b="b"/>
            <a:pathLst>
              <a:path w="2757170" h="208914">
                <a:moveTo>
                  <a:pt x="0" y="208787"/>
                </a:moveTo>
                <a:lnTo>
                  <a:pt x="2756915" y="208787"/>
                </a:lnTo>
                <a:lnTo>
                  <a:pt x="2756915" y="0"/>
                </a:lnTo>
                <a:lnTo>
                  <a:pt x="0" y="0"/>
                </a:lnTo>
                <a:lnTo>
                  <a:pt x="0" y="208787"/>
                </a:lnTo>
                <a:close/>
              </a:path>
            </a:pathLst>
          </a:custGeom>
          <a:solidFill>
            <a:srgbClr val="FFFFFF"/>
          </a:solidFill>
        </p:spPr>
        <p:txBody>
          <a:bodyPr wrap="square" lIns="0" tIns="0" rIns="0" bIns="0" rtlCol="0"/>
          <a:lstStyle/>
          <a:p>
            <a:endParaRPr>
              <a:solidFill>
                <a:prstClr val="black"/>
              </a:solidFill>
            </a:endParaRPr>
          </a:p>
        </p:txBody>
      </p:sp>
      <p:sp>
        <p:nvSpPr>
          <p:cNvPr id="14" name="object 14"/>
          <p:cNvSpPr/>
          <p:nvPr/>
        </p:nvSpPr>
        <p:spPr>
          <a:xfrm>
            <a:off x="5815586" y="1973579"/>
            <a:ext cx="6196582" cy="2200656"/>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5979168" y="2055163"/>
            <a:ext cx="5946775" cy="2030095"/>
          </a:xfrm>
          <a:custGeom>
            <a:avLst/>
            <a:gdLst/>
            <a:ahLst/>
            <a:cxnLst/>
            <a:rect l="l" t="t" r="r" b="b"/>
            <a:pathLst>
              <a:path w="5946775" h="2030095">
                <a:moveTo>
                  <a:pt x="0" y="2029967"/>
                </a:moveTo>
                <a:lnTo>
                  <a:pt x="5946647" y="2029967"/>
                </a:lnTo>
                <a:lnTo>
                  <a:pt x="5946647" y="0"/>
                </a:lnTo>
                <a:lnTo>
                  <a:pt x="0" y="0"/>
                </a:lnTo>
                <a:lnTo>
                  <a:pt x="0" y="2029967"/>
                </a:lnTo>
                <a:close/>
              </a:path>
            </a:pathLst>
          </a:custGeom>
          <a:solidFill>
            <a:srgbClr val="FFFFFF"/>
          </a:solidFill>
        </p:spPr>
        <p:txBody>
          <a:bodyPr wrap="square" lIns="0" tIns="0" rIns="0" bIns="0" rtlCol="0"/>
          <a:lstStyle/>
          <a:p>
            <a:endParaRPr>
              <a:solidFill>
                <a:prstClr val="black"/>
              </a:solidFill>
            </a:endParaRPr>
          </a:p>
        </p:txBody>
      </p:sp>
      <p:sp>
        <p:nvSpPr>
          <p:cNvPr id="16" name="object 16"/>
          <p:cNvSpPr/>
          <p:nvPr/>
        </p:nvSpPr>
        <p:spPr>
          <a:xfrm>
            <a:off x="6032632" y="2113027"/>
            <a:ext cx="2022475" cy="201295"/>
          </a:xfrm>
          <a:custGeom>
            <a:avLst/>
            <a:gdLst/>
            <a:ahLst/>
            <a:cxnLst/>
            <a:rect l="l" t="t" r="r" b="b"/>
            <a:pathLst>
              <a:path w="2022475" h="201294">
                <a:moveTo>
                  <a:pt x="0" y="201167"/>
                </a:moveTo>
                <a:lnTo>
                  <a:pt x="2022347" y="201167"/>
                </a:lnTo>
                <a:lnTo>
                  <a:pt x="2022347"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8054978" y="2113027"/>
            <a:ext cx="212091" cy="201295"/>
          </a:xfrm>
          <a:custGeom>
            <a:avLst/>
            <a:gdLst/>
            <a:ahLst/>
            <a:cxnLst/>
            <a:rect l="l" t="t" r="r" b="b"/>
            <a:pathLst>
              <a:path w="212090"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8" name="object 18"/>
          <p:cNvSpPr/>
          <p:nvPr/>
        </p:nvSpPr>
        <p:spPr>
          <a:xfrm>
            <a:off x="8266814" y="2113027"/>
            <a:ext cx="212091" cy="201295"/>
          </a:xfrm>
          <a:custGeom>
            <a:avLst/>
            <a:gdLst/>
            <a:ahLst/>
            <a:cxnLst/>
            <a:rect l="l" t="t" r="r" b="b"/>
            <a:pathLst>
              <a:path w="212090"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9" name="object 19"/>
          <p:cNvSpPr/>
          <p:nvPr/>
        </p:nvSpPr>
        <p:spPr>
          <a:xfrm>
            <a:off x="8478653" y="2113027"/>
            <a:ext cx="106679" cy="201295"/>
          </a:xfrm>
          <a:custGeom>
            <a:avLst/>
            <a:gdLst/>
            <a:ahLst/>
            <a:cxnLst/>
            <a:rect l="l" t="t" r="r" b="b"/>
            <a:pathLst>
              <a:path w="106679" h="201294">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2" name="object 22"/>
          <p:cNvSpPr/>
          <p:nvPr/>
        </p:nvSpPr>
        <p:spPr>
          <a:xfrm>
            <a:off x="6032631" y="3819905"/>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3" name="object 23"/>
          <p:cNvSpPr/>
          <p:nvPr/>
        </p:nvSpPr>
        <p:spPr>
          <a:xfrm>
            <a:off x="6352672" y="3819905"/>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8" name="object 28"/>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9" name="object 29"/>
          <p:cNvSpPr/>
          <p:nvPr/>
        </p:nvSpPr>
        <p:spPr>
          <a:xfrm>
            <a:off x="5814060" y="4270247"/>
            <a:ext cx="6373368" cy="1133856"/>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30" name="object 30"/>
          <p:cNvSpPr/>
          <p:nvPr/>
        </p:nvSpPr>
        <p:spPr>
          <a:xfrm>
            <a:off x="5940551" y="4344925"/>
            <a:ext cx="6126481" cy="984885"/>
          </a:xfrm>
          <a:custGeom>
            <a:avLst/>
            <a:gdLst/>
            <a:ahLst/>
            <a:cxnLst/>
            <a:rect l="l" t="t" r="r" b="b"/>
            <a:pathLst>
              <a:path w="6126480" h="984885">
                <a:moveTo>
                  <a:pt x="0" y="984503"/>
                </a:moveTo>
                <a:lnTo>
                  <a:pt x="6126479" y="984503"/>
                </a:lnTo>
                <a:lnTo>
                  <a:pt x="6126479" y="0"/>
                </a:lnTo>
                <a:lnTo>
                  <a:pt x="0" y="0"/>
                </a:lnTo>
                <a:lnTo>
                  <a:pt x="0" y="984503"/>
                </a:lnTo>
                <a:close/>
              </a:path>
            </a:pathLst>
          </a:custGeom>
          <a:solidFill>
            <a:srgbClr val="FFFFFF"/>
          </a:solidFill>
        </p:spPr>
        <p:txBody>
          <a:bodyPr wrap="square" lIns="0" tIns="0" rIns="0" bIns="0" rtlCol="0"/>
          <a:lstStyle/>
          <a:p>
            <a:endParaRPr>
              <a:solidFill>
                <a:prstClr val="black"/>
              </a:solidFill>
            </a:endParaRPr>
          </a:p>
        </p:txBody>
      </p:sp>
      <p:sp>
        <p:nvSpPr>
          <p:cNvPr id="31" name="object 31"/>
          <p:cNvSpPr/>
          <p:nvPr/>
        </p:nvSpPr>
        <p:spPr>
          <a:xfrm>
            <a:off x="6032632" y="4856227"/>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32" name="object 32"/>
          <p:cNvSpPr/>
          <p:nvPr/>
        </p:nvSpPr>
        <p:spPr>
          <a:xfrm>
            <a:off x="6032631" y="5069585"/>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33" name="object 33"/>
          <p:cNvSpPr/>
          <p:nvPr/>
        </p:nvSpPr>
        <p:spPr>
          <a:xfrm>
            <a:off x="6352672" y="5069585"/>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35" name="object 35"/>
          <p:cNvSpPr/>
          <p:nvPr/>
        </p:nvSpPr>
        <p:spPr>
          <a:xfrm>
            <a:off x="8266816" y="506958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36" name="Rectangle 35"/>
          <p:cNvSpPr/>
          <p:nvPr/>
        </p:nvSpPr>
        <p:spPr>
          <a:xfrm>
            <a:off x="5927343" y="2189951"/>
            <a:ext cx="6096000" cy="1754326"/>
          </a:xfrm>
          <a:prstGeom prst="rect">
            <a:avLst/>
          </a:prstGeom>
        </p:spPr>
        <p:txBody>
          <a:bodyPr>
            <a:spAutoFit/>
          </a:bodyPr>
          <a:lstStyle/>
          <a:p>
            <a:pPr defTabSz="457238"/>
            <a:r>
              <a:rPr lang="pt-BR" dirty="0">
                <a:solidFill>
                  <a:srgbClr val="8000FF"/>
                </a:solidFill>
                <a:highlight>
                  <a:srgbClr val="FFFFFF"/>
                </a:highlight>
              </a:rPr>
              <a:t>int</a:t>
            </a:r>
            <a:r>
              <a:rPr lang="pt-BR" dirty="0">
                <a:solidFill>
                  <a:srgbClr val="000000"/>
                </a:solidFill>
                <a:highlight>
                  <a:srgbClr val="FFFFFF"/>
                </a:highlight>
              </a:rPr>
              <a:t>  _write</a:t>
            </a:r>
            <a:r>
              <a:rPr lang="pt-BR" b="1" dirty="0">
                <a:solidFill>
                  <a:srgbClr val="000080"/>
                </a:solidFill>
                <a:highlight>
                  <a:srgbClr val="FFFFFF"/>
                </a:highlight>
              </a:rPr>
              <a:t>(</a:t>
            </a:r>
            <a:r>
              <a:rPr lang="pt-BR" dirty="0">
                <a:solidFill>
                  <a:srgbClr val="8000FF"/>
                </a:solidFill>
                <a:highlight>
                  <a:srgbClr val="FFFFFF"/>
                </a:highlight>
              </a:rPr>
              <a:t>int</a:t>
            </a:r>
            <a:r>
              <a:rPr lang="pt-BR" dirty="0">
                <a:solidFill>
                  <a:srgbClr val="000000"/>
                </a:solidFill>
                <a:highlight>
                  <a:srgbClr val="FFFFFF"/>
                </a:highlight>
              </a:rPr>
              <a:t>  file</a:t>
            </a:r>
            <a:r>
              <a:rPr lang="pt-BR" b="1" dirty="0">
                <a:solidFill>
                  <a:srgbClr val="000080"/>
                </a:solidFill>
                <a:highlight>
                  <a:srgbClr val="FFFFFF"/>
                </a:highlight>
              </a:rPr>
              <a:t>,</a:t>
            </a:r>
            <a:r>
              <a:rPr lang="pt-BR" dirty="0">
                <a:solidFill>
                  <a:srgbClr val="000000"/>
                </a:solidFill>
                <a:highlight>
                  <a:srgbClr val="FFFFFF"/>
                </a:highlight>
              </a:rPr>
              <a:t>  </a:t>
            </a:r>
            <a:r>
              <a:rPr lang="pt-BR" dirty="0">
                <a:solidFill>
                  <a:srgbClr val="8000FF"/>
                </a:solidFill>
                <a:highlight>
                  <a:srgbClr val="FFFFFF"/>
                </a:highlight>
              </a:rPr>
              <a:t>char</a:t>
            </a:r>
            <a:r>
              <a:rPr lang="pt-BR" dirty="0">
                <a:solidFill>
                  <a:srgbClr val="000000"/>
                </a:solidFill>
                <a:highlight>
                  <a:srgbClr val="FFFFFF"/>
                </a:highlight>
              </a:rPr>
              <a:t>  </a:t>
            </a:r>
            <a:r>
              <a:rPr lang="pt-BR" b="1" dirty="0">
                <a:solidFill>
                  <a:srgbClr val="000080"/>
                </a:solidFill>
                <a:highlight>
                  <a:srgbClr val="FFFFFF"/>
                </a:highlight>
              </a:rPr>
              <a:t>*</a:t>
            </a:r>
            <a:r>
              <a:rPr lang="pt-BR" dirty="0">
                <a:solidFill>
                  <a:srgbClr val="000000"/>
                </a:solidFill>
                <a:highlight>
                  <a:srgbClr val="FFFFFF"/>
                </a:highlight>
              </a:rPr>
              <a:t>ptr</a:t>
            </a:r>
            <a:r>
              <a:rPr lang="pt-BR" b="1" dirty="0">
                <a:solidFill>
                  <a:srgbClr val="000080"/>
                </a:solidFill>
                <a:highlight>
                  <a:srgbClr val="FFFFFF"/>
                </a:highlight>
              </a:rPr>
              <a:t>,</a:t>
            </a:r>
            <a:r>
              <a:rPr lang="pt-BR" dirty="0">
                <a:solidFill>
                  <a:srgbClr val="000000"/>
                </a:solidFill>
                <a:highlight>
                  <a:srgbClr val="FFFFFF"/>
                </a:highlight>
              </a:rPr>
              <a:t>  </a:t>
            </a:r>
            <a:r>
              <a:rPr lang="pt-BR" dirty="0">
                <a:solidFill>
                  <a:srgbClr val="8000FF"/>
                </a:solidFill>
                <a:highlight>
                  <a:srgbClr val="FFFFFF"/>
                </a:highlight>
              </a:rPr>
              <a:t>int</a:t>
            </a:r>
            <a:r>
              <a:rPr lang="pt-BR" dirty="0">
                <a:solidFill>
                  <a:srgbClr val="000000"/>
                </a:solidFill>
                <a:highlight>
                  <a:srgbClr val="FFFFFF"/>
                </a:highlight>
              </a:rPr>
              <a:t> len</a:t>
            </a:r>
            <a:r>
              <a:rPr lang="pt-BR" b="1" dirty="0">
                <a:solidFill>
                  <a:srgbClr val="000080"/>
                </a:solidFill>
                <a:highlight>
                  <a:srgbClr val="FFFFFF"/>
                </a:highlight>
              </a:rPr>
              <a:t>)</a:t>
            </a:r>
            <a:endParaRPr lang="pt-BR" dirty="0">
              <a:solidFill>
                <a:srgbClr val="000000"/>
              </a:solidFill>
              <a:highlight>
                <a:srgbClr val="FFFFFF"/>
              </a:highlight>
            </a:endParaRPr>
          </a:p>
          <a:p>
            <a:pPr defTabSz="457238"/>
            <a:r>
              <a:rPr lang="pt-BR" b="1" dirty="0">
                <a:solidFill>
                  <a:srgbClr val="000080"/>
                </a:solidFill>
                <a:highlight>
                  <a:srgbClr val="FFFFFF"/>
                </a:highlight>
              </a:rPr>
              <a:t>{</a:t>
            </a:r>
            <a:endParaRPr lang="pt-BR" dirty="0">
              <a:solidFill>
                <a:srgbClr val="000000"/>
              </a:solidFill>
              <a:highlight>
                <a:srgbClr val="FFFFFF"/>
              </a:highlight>
            </a:endParaRPr>
          </a:p>
          <a:p>
            <a:pPr defTabSz="457238"/>
            <a:r>
              <a:rPr lang="pt-BR" dirty="0">
                <a:solidFill>
                  <a:srgbClr val="000000"/>
                </a:solidFill>
                <a:highlight>
                  <a:srgbClr val="FFFFFF"/>
                </a:highlight>
              </a:rPr>
              <a:t>	HAL_UART_Transmit</a:t>
            </a:r>
            <a:r>
              <a:rPr lang="pt-BR" b="1" dirty="0">
                <a:solidFill>
                  <a:srgbClr val="000080"/>
                </a:solidFill>
                <a:highlight>
                  <a:srgbClr val="FFFFFF"/>
                </a:highlight>
              </a:rPr>
              <a:t>(&amp;</a:t>
            </a:r>
            <a:r>
              <a:rPr lang="pt-BR" dirty="0">
                <a:solidFill>
                  <a:srgbClr val="000000"/>
                </a:solidFill>
                <a:highlight>
                  <a:srgbClr val="FFFFFF"/>
                </a:highlight>
              </a:rPr>
              <a:t>huart2</a:t>
            </a:r>
            <a:r>
              <a:rPr lang="pt-BR" b="1" dirty="0">
                <a:solidFill>
                  <a:srgbClr val="000080"/>
                </a:solidFill>
                <a:highlight>
                  <a:srgbClr val="FFFFFF"/>
                </a:highlight>
              </a:rPr>
              <a:t>,(</a:t>
            </a:r>
            <a:r>
              <a:rPr lang="pt-BR" dirty="0">
                <a:solidFill>
                  <a:srgbClr val="8000FF"/>
                </a:solidFill>
                <a:highlight>
                  <a:srgbClr val="FFFFFF"/>
                </a:highlight>
              </a:rPr>
              <a:t>uint8_t</a:t>
            </a:r>
            <a:r>
              <a:rPr lang="pt-BR" b="1" dirty="0">
                <a:solidFill>
                  <a:srgbClr val="000080"/>
                </a:solidFill>
                <a:highlight>
                  <a:srgbClr val="FFFFFF"/>
                </a:highlight>
              </a:rPr>
              <a:t>*)</a:t>
            </a:r>
            <a:r>
              <a:rPr lang="pt-BR" dirty="0">
                <a:solidFill>
                  <a:srgbClr val="000000"/>
                </a:solidFill>
                <a:highlight>
                  <a:srgbClr val="FFFFFF"/>
                </a:highlight>
              </a:rPr>
              <a:t>ptr</a:t>
            </a:r>
            <a:r>
              <a:rPr lang="pt-BR" b="1" dirty="0">
                <a:solidFill>
                  <a:srgbClr val="000080"/>
                </a:solidFill>
                <a:highlight>
                  <a:srgbClr val="FFFFFF"/>
                </a:highlight>
              </a:rPr>
              <a:t>,</a:t>
            </a:r>
            <a:r>
              <a:rPr lang="pt-BR" dirty="0">
                <a:solidFill>
                  <a:srgbClr val="000000"/>
                </a:solidFill>
                <a:highlight>
                  <a:srgbClr val="FFFFFF"/>
                </a:highlight>
              </a:rPr>
              <a:t>len</a:t>
            </a:r>
            <a:r>
              <a:rPr lang="pt-BR" b="1" dirty="0">
                <a:solidFill>
                  <a:srgbClr val="000080"/>
                </a:solidFill>
                <a:highlight>
                  <a:srgbClr val="FFFFFF"/>
                </a:highlight>
              </a:rPr>
              <a:t>,</a:t>
            </a:r>
            <a:r>
              <a:rPr lang="pt-BR" dirty="0">
                <a:solidFill>
                  <a:srgbClr val="FF8000"/>
                </a:solidFill>
                <a:highlight>
                  <a:srgbClr val="FFFFFF"/>
                </a:highlight>
              </a:rPr>
              <a:t>10</a:t>
            </a:r>
            <a:r>
              <a:rPr lang="pt-BR" b="1" dirty="0">
                <a:solidFill>
                  <a:srgbClr val="000080"/>
                </a:solidFill>
                <a:highlight>
                  <a:srgbClr val="FFFFFF"/>
                </a:highlight>
              </a:rPr>
              <a:t>);</a:t>
            </a:r>
            <a:endParaRPr lang="pt-BR" dirty="0">
              <a:solidFill>
                <a:srgbClr val="000000"/>
              </a:solidFill>
              <a:highlight>
                <a:srgbClr val="FFFFFF"/>
              </a:highlight>
            </a:endParaRPr>
          </a:p>
          <a:p>
            <a:pPr defTabSz="457238"/>
            <a:endParaRPr lang="pt-BR" dirty="0">
              <a:solidFill>
                <a:srgbClr val="000000"/>
              </a:solidFill>
              <a:highlight>
                <a:srgbClr val="FFFFFF"/>
              </a:highlight>
            </a:endParaRPr>
          </a:p>
          <a:p>
            <a:pPr defTabSz="457238"/>
            <a:r>
              <a:rPr lang="pt-BR" dirty="0">
                <a:solidFill>
                  <a:srgbClr val="000000"/>
                </a:solidFill>
                <a:highlight>
                  <a:srgbClr val="FFFFFF"/>
                </a:highlight>
              </a:rPr>
              <a:t>	</a:t>
            </a:r>
            <a:r>
              <a:rPr lang="pt-BR" b="1" dirty="0">
                <a:solidFill>
                  <a:srgbClr val="0000FF"/>
                </a:solidFill>
                <a:highlight>
                  <a:srgbClr val="FFFFFF"/>
                </a:highlight>
              </a:rPr>
              <a:t>return</a:t>
            </a:r>
            <a:r>
              <a:rPr lang="pt-BR" dirty="0">
                <a:solidFill>
                  <a:srgbClr val="000000"/>
                </a:solidFill>
                <a:highlight>
                  <a:srgbClr val="FFFFFF"/>
                </a:highlight>
              </a:rPr>
              <a:t>  len</a:t>
            </a:r>
            <a:r>
              <a:rPr lang="pt-BR" b="1" dirty="0">
                <a:solidFill>
                  <a:srgbClr val="000080"/>
                </a:solidFill>
                <a:highlight>
                  <a:srgbClr val="FFFFFF"/>
                </a:highlight>
              </a:rPr>
              <a:t>;</a:t>
            </a:r>
            <a:endParaRPr lang="pt-BR" dirty="0">
              <a:solidFill>
                <a:srgbClr val="000000"/>
              </a:solidFill>
              <a:highlight>
                <a:srgbClr val="FFFFFF"/>
              </a:highlight>
            </a:endParaRPr>
          </a:p>
          <a:p>
            <a:pPr defTabSz="457238"/>
            <a:r>
              <a:rPr lang="pt-BR" b="1" dirty="0">
                <a:solidFill>
                  <a:srgbClr val="000080"/>
                </a:solidFill>
                <a:highlight>
                  <a:srgbClr val="FFFFFF"/>
                </a:highlight>
              </a:rPr>
              <a:t>}</a:t>
            </a:r>
            <a:endParaRPr lang="pt-BR" dirty="0"/>
          </a:p>
        </p:txBody>
      </p:sp>
      <p:sp>
        <p:nvSpPr>
          <p:cNvPr id="37" name="Rectangle 36"/>
          <p:cNvSpPr/>
          <p:nvPr/>
        </p:nvSpPr>
        <p:spPr>
          <a:xfrm>
            <a:off x="5940552" y="4394561"/>
            <a:ext cx="6096000" cy="923330"/>
          </a:xfrm>
          <a:prstGeom prst="rect">
            <a:avLst/>
          </a:prstGeom>
        </p:spPr>
        <p:txBody>
          <a:bodyPr>
            <a:spAutoFit/>
          </a:bodyPr>
          <a:lstStyle/>
          <a:p>
            <a:r>
              <a:rPr lang="pt-BR">
                <a:solidFill>
                  <a:srgbClr val="000000"/>
                </a:solidFill>
                <a:highlight>
                  <a:srgbClr val="FFFFFF"/>
                </a:highlight>
              </a:rPr>
              <a:t> </a:t>
            </a:r>
            <a:r>
              <a:rPr lang="pt-BR">
                <a:solidFill>
                  <a:srgbClr val="008000"/>
                </a:solidFill>
                <a:highlight>
                  <a:srgbClr val="FFFFFF"/>
                </a:highlight>
              </a:rPr>
              <a:t>/* USER CODE BEGIN 2 */</a:t>
            </a:r>
            <a:endParaRPr lang="pt-BR">
              <a:solidFill>
                <a:srgbClr val="000000"/>
              </a:solidFill>
              <a:highlight>
                <a:srgbClr val="FFFFFF"/>
              </a:highlight>
            </a:endParaRPr>
          </a:p>
          <a:p>
            <a:r>
              <a:rPr lang="pt-BR">
                <a:solidFill>
                  <a:srgbClr val="000000"/>
                </a:solidFill>
                <a:highlight>
                  <a:srgbClr val="FFFFFF"/>
                </a:highlight>
              </a:rPr>
              <a:t>  printf</a:t>
            </a:r>
            <a:r>
              <a:rPr lang="pt-BR" b="1">
                <a:solidFill>
                  <a:srgbClr val="000080"/>
                </a:solidFill>
                <a:highlight>
                  <a:srgbClr val="FFFFFF"/>
                </a:highlight>
              </a:rPr>
              <a:t>(</a:t>
            </a:r>
            <a:r>
              <a:rPr lang="pt-BR">
                <a:solidFill>
                  <a:srgbClr val="808080"/>
                </a:solidFill>
                <a:highlight>
                  <a:srgbClr val="FFFFFF"/>
                </a:highlight>
              </a:rPr>
              <a:t>"Application  start.\n"</a:t>
            </a:r>
            <a:r>
              <a:rPr lang="pt-BR" b="1">
                <a:solidFill>
                  <a:srgbClr val="000080"/>
                </a:solidFill>
                <a:highlight>
                  <a:srgbClr val="FFFFFF"/>
                </a:highlight>
              </a:rPr>
              <a:t>);</a:t>
            </a:r>
            <a:endParaRPr lang="pt-BR">
              <a:solidFill>
                <a:srgbClr val="000000"/>
              </a:solidFill>
              <a:highlight>
                <a:srgbClr val="FFFFFF"/>
              </a:highlight>
            </a:endParaRPr>
          </a:p>
          <a:p>
            <a:r>
              <a:rPr lang="en-US">
                <a:solidFill>
                  <a:srgbClr val="000000"/>
                </a:solidFill>
                <a:highlight>
                  <a:srgbClr val="FFFFFF"/>
                </a:highlight>
              </a:rPr>
              <a:t>  printf</a:t>
            </a:r>
            <a:r>
              <a:rPr lang="en-US" b="1">
                <a:solidFill>
                  <a:srgbClr val="000080"/>
                </a:solidFill>
                <a:highlight>
                  <a:srgbClr val="FFFFFF"/>
                </a:highlight>
              </a:rPr>
              <a:t>(</a:t>
            </a:r>
            <a:r>
              <a:rPr lang="en-US">
                <a:solidFill>
                  <a:srgbClr val="808080"/>
                </a:solidFill>
                <a:highlight>
                  <a:srgbClr val="FFFFFF"/>
                </a:highlight>
              </a:rPr>
              <a:t>"Press  User  button  to  start  new  stream\n"</a:t>
            </a:r>
            <a:r>
              <a:rPr lang="en-US" b="1">
                <a:solidFill>
                  <a:srgbClr val="000080"/>
                </a:solidFill>
                <a:highlight>
                  <a:srgbClr val="FFFFFF"/>
                </a:highlight>
              </a:rPr>
              <a:t>);</a:t>
            </a:r>
            <a:endParaRPr lang="pt-BR" dirty="0"/>
          </a:p>
        </p:txBody>
      </p:sp>
      <p:sp>
        <p:nvSpPr>
          <p:cNvPr id="38" name="Rectangle 37"/>
          <p:cNvSpPr/>
          <p:nvPr/>
        </p:nvSpPr>
        <p:spPr>
          <a:xfrm>
            <a:off x="6032632" y="1051418"/>
            <a:ext cx="6096000" cy="646331"/>
          </a:xfrm>
          <a:prstGeom prst="rect">
            <a:avLst/>
          </a:prstGeom>
        </p:spPr>
        <p:txBody>
          <a:bodyPr>
            <a:spAutoFit/>
          </a:bodyPr>
          <a:lstStyle/>
          <a:p>
            <a:r>
              <a:rPr lang="pt-BR" dirty="0">
                <a:solidFill>
                  <a:srgbClr val="008000"/>
                </a:solidFill>
                <a:highlight>
                  <a:srgbClr val="FFFFFF"/>
                </a:highlight>
              </a:rPr>
              <a:t>/* USER CODE BEGIN Includes */</a:t>
            </a:r>
            <a:endParaRPr lang="pt-BR" dirty="0">
              <a:solidFill>
                <a:srgbClr val="000000"/>
              </a:solidFill>
              <a:highlight>
                <a:srgbClr val="FFFFFF"/>
              </a:highlight>
            </a:endParaRPr>
          </a:p>
          <a:p>
            <a:r>
              <a:rPr lang="pt-BR" dirty="0">
                <a:solidFill>
                  <a:srgbClr val="804000"/>
                </a:solidFill>
                <a:highlight>
                  <a:srgbClr val="FFFFFF"/>
                </a:highlight>
              </a:rPr>
              <a:t>#include  &lt;stdio.h&gt;</a:t>
            </a:r>
            <a:endParaRPr lang="pt-BR" dirty="0"/>
          </a:p>
        </p:txBody>
      </p:sp>
      <p:sp>
        <p:nvSpPr>
          <p:cNvPr id="20" name="Slide Number Placeholder 19"/>
          <p:cNvSpPr>
            <a:spLocks noGrp="1"/>
          </p:cNvSpPr>
          <p:nvPr>
            <p:ph type="sldNum" sz="quarter" idx="10"/>
          </p:nvPr>
        </p:nvSpPr>
        <p:spPr/>
        <p:txBody>
          <a:bodyPr/>
          <a:lstStyle/>
          <a:p>
            <a:fld id="{9576D28D-C400-499E-A647-3F24AA5A925E}" type="slidenum">
              <a:rPr lang="en-US" smtClean="0">
                <a:solidFill>
                  <a:prstClr val="white"/>
                </a:solidFill>
              </a:rPr>
              <a:pPr/>
              <a:t>123</a:t>
            </a:fld>
            <a:endParaRPr lang="en-US" sz="1401">
              <a:solidFill>
                <a:prstClr val="white"/>
              </a:solidFill>
            </a:endParaRPr>
          </a:p>
        </p:txBody>
      </p:sp>
    </p:spTree>
    <p:extLst>
      <p:ext uri="{BB962C8B-B14F-4D97-AF65-F5344CB8AC3E}">
        <p14:creationId xmlns:p14="http://schemas.microsoft.com/office/powerpoint/2010/main" val="6778216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3542794" y="148901"/>
            <a:ext cx="8538210"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Sending</a:t>
            </a:r>
            <a:r>
              <a:rPr sz="4800" spc="-111" dirty="0">
                <a:solidFill>
                  <a:srgbClr val="39A8DC"/>
                </a:solidFill>
                <a:latin typeface="Times New Roman"/>
                <a:cs typeface="Times New Roman"/>
              </a:rPr>
              <a:t> </a:t>
            </a:r>
            <a:r>
              <a:rPr lang="pt-BR" sz="4800" dirty="0">
                <a:solidFill>
                  <a:srgbClr val="39A8DC"/>
                </a:solidFill>
                <a:latin typeface="Arial"/>
                <a:cs typeface="Arial"/>
              </a:rPr>
              <a:t>data</a:t>
            </a:r>
            <a:r>
              <a:rPr sz="4800" spc="165" dirty="0">
                <a:solidFill>
                  <a:srgbClr val="39A8DC"/>
                </a:solidFill>
                <a:latin typeface="Times New Roman"/>
                <a:cs typeface="Times New Roman"/>
              </a:rPr>
              <a:t> </a:t>
            </a:r>
            <a:r>
              <a:rPr sz="4800" spc="-5" dirty="0">
                <a:solidFill>
                  <a:srgbClr val="39A8DC"/>
                </a:solidFill>
                <a:latin typeface="Arial"/>
                <a:cs typeface="Arial"/>
              </a:rPr>
              <a:t>ove</a:t>
            </a:r>
            <a:r>
              <a:rPr sz="4800" dirty="0">
                <a:solidFill>
                  <a:srgbClr val="39A8DC"/>
                </a:solidFill>
                <a:latin typeface="Arial"/>
                <a:cs typeface="Arial"/>
              </a:rPr>
              <a:t>r</a:t>
            </a:r>
            <a:r>
              <a:rPr sz="4800" spc="165" dirty="0">
                <a:solidFill>
                  <a:srgbClr val="39A8DC"/>
                </a:solidFill>
                <a:latin typeface="Times New Roman"/>
                <a:cs typeface="Times New Roman"/>
              </a:rPr>
              <a:t> </a:t>
            </a:r>
            <a:r>
              <a:rPr sz="4800" spc="-5" dirty="0">
                <a:solidFill>
                  <a:srgbClr val="39A8DC"/>
                </a:solidFill>
                <a:latin typeface="Arial"/>
                <a:cs typeface="Arial"/>
              </a:rPr>
              <a:t>printf</a:t>
            </a:r>
            <a:endParaRPr sz="4800" dirty="0">
              <a:solidFill>
                <a:prstClr val="black"/>
              </a:solidFill>
              <a:latin typeface="Arial"/>
              <a:cs typeface="Arial"/>
            </a:endParaRPr>
          </a:p>
        </p:txBody>
      </p:sp>
      <p:sp>
        <p:nvSpPr>
          <p:cNvPr id="5" name="object 5"/>
          <p:cNvSpPr/>
          <p:nvPr/>
        </p:nvSpPr>
        <p:spPr>
          <a:xfrm>
            <a:off x="241471" y="2113027"/>
            <a:ext cx="2022475" cy="201295"/>
          </a:xfrm>
          <a:custGeom>
            <a:avLst/>
            <a:gdLst/>
            <a:ahLst/>
            <a:cxnLst/>
            <a:rect l="l" t="t" r="r" b="b"/>
            <a:pathLst>
              <a:path w="2022475" h="201294">
                <a:moveTo>
                  <a:pt x="0" y="201167"/>
                </a:moveTo>
                <a:lnTo>
                  <a:pt x="2022347" y="201167"/>
                </a:lnTo>
                <a:lnTo>
                  <a:pt x="2022347"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2263769" y="2113027"/>
            <a:ext cx="212091" cy="201295"/>
          </a:xfrm>
          <a:custGeom>
            <a:avLst/>
            <a:gdLst/>
            <a:ahLst/>
            <a:cxnLst/>
            <a:rect l="l" t="t" r="r" b="b"/>
            <a:pathLst>
              <a:path w="212089"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7" name="object 7"/>
          <p:cNvSpPr/>
          <p:nvPr/>
        </p:nvSpPr>
        <p:spPr>
          <a:xfrm>
            <a:off x="2475605" y="2113027"/>
            <a:ext cx="212091" cy="201295"/>
          </a:xfrm>
          <a:custGeom>
            <a:avLst/>
            <a:gdLst/>
            <a:ahLst/>
            <a:cxnLst/>
            <a:rect l="l" t="t" r="r" b="b"/>
            <a:pathLst>
              <a:path w="212089" h="201294">
                <a:moveTo>
                  <a:pt x="0" y="201167"/>
                </a:moveTo>
                <a:lnTo>
                  <a:pt x="211835" y="201167"/>
                </a:lnTo>
                <a:lnTo>
                  <a:pt x="211835"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2687444" y="2113027"/>
            <a:ext cx="106679" cy="201295"/>
          </a:xfrm>
          <a:custGeom>
            <a:avLst/>
            <a:gdLst/>
            <a:ahLst/>
            <a:cxnLst/>
            <a:rect l="l" t="t" r="r" b="b"/>
            <a:pathLst>
              <a:path w="106680" h="201294">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6" name="object 16"/>
          <p:cNvSpPr/>
          <p:nvPr/>
        </p:nvSpPr>
        <p:spPr>
          <a:xfrm>
            <a:off x="6032631" y="4795265"/>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6352672" y="4795265"/>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1" name="object 21"/>
          <p:cNvSpPr/>
          <p:nvPr/>
        </p:nvSpPr>
        <p:spPr>
          <a:xfrm>
            <a:off x="241470" y="1564387"/>
            <a:ext cx="320040" cy="201295"/>
          </a:xfrm>
          <a:custGeom>
            <a:avLst/>
            <a:gdLst/>
            <a:ahLst/>
            <a:cxnLst/>
            <a:rect l="l" t="t" r="r" b="b"/>
            <a:pathLst>
              <a:path w="320040" h="201294">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2" name="object 22"/>
          <p:cNvSpPr/>
          <p:nvPr/>
        </p:nvSpPr>
        <p:spPr>
          <a:xfrm>
            <a:off x="561511" y="1564387"/>
            <a:ext cx="1809114" cy="201295"/>
          </a:xfrm>
          <a:custGeom>
            <a:avLst/>
            <a:gdLst/>
            <a:ahLst/>
            <a:cxnLst/>
            <a:rect l="l" t="t" r="r" b="b"/>
            <a:pathLst>
              <a:path w="1809114" h="201294">
                <a:moveTo>
                  <a:pt x="0" y="201167"/>
                </a:moveTo>
                <a:lnTo>
                  <a:pt x="1808987" y="201167"/>
                </a:lnTo>
                <a:lnTo>
                  <a:pt x="1808987"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3" name="object 23"/>
          <p:cNvSpPr/>
          <p:nvPr/>
        </p:nvSpPr>
        <p:spPr>
          <a:xfrm>
            <a:off x="2370450" y="1564387"/>
            <a:ext cx="210820" cy="201295"/>
          </a:xfrm>
          <a:custGeom>
            <a:avLst/>
            <a:gdLst/>
            <a:ahLst/>
            <a:cxnLst/>
            <a:rect l="l" t="t" r="r" b="b"/>
            <a:pathLst>
              <a:path w="210819" h="201294">
                <a:moveTo>
                  <a:pt x="0" y="201167"/>
                </a:moveTo>
                <a:lnTo>
                  <a:pt x="210311" y="201167"/>
                </a:lnTo>
                <a:lnTo>
                  <a:pt x="210311"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6" name="object 26"/>
          <p:cNvSpPr txBox="1"/>
          <p:nvPr/>
        </p:nvSpPr>
        <p:spPr>
          <a:xfrm>
            <a:off x="6106237" y="923432"/>
            <a:ext cx="6256656" cy="1720984"/>
          </a:xfrm>
          <a:prstGeom prst="rect">
            <a:avLst/>
          </a:prstGeom>
        </p:spPr>
        <p:txBody>
          <a:bodyPr vert="horz" wrap="square" lIns="0" tIns="0" rIns="0" bIns="0" rtlCol="0">
            <a:spAutoFit/>
          </a:bodyPr>
          <a:lstStyle/>
          <a:p>
            <a:pPr marR="5081" algn="r"/>
            <a:r>
              <a:rPr sz="1600" spc="-11" dirty="0">
                <a:solidFill>
                  <a:srgbClr val="FFFFFF"/>
                </a:solidFill>
                <a:latin typeface="Arial"/>
                <a:cs typeface="Arial"/>
              </a:rPr>
              <a:t>12</a:t>
            </a:r>
            <a:endParaRPr sz="1600" dirty="0">
              <a:solidFill>
                <a:prstClr val="black"/>
              </a:solidFill>
              <a:latin typeface="Arial"/>
              <a:cs typeface="Arial"/>
            </a:endParaRPr>
          </a:p>
          <a:p>
            <a:pPr marL="248940" marR="342293" indent="-236239" algn="just">
              <a:spcBef>
                <a:spcPts val="250"/>
              </a:spcBef>
              <a:buClr>
                <a:srgbClr val="1F487C"/>
              </a:buClr>
              <a:buFont typeface="Arial"/>
              <a:buChar char="•"/>
              <a:tabLst>
                <a:tab pos="248940" algn="l"/>
              </a:tabLst>
            </a:pPr>
            <a:r>
              <a:rPr sz="1600" spc="-11" dirty="0">
                <a:solidFill>
                  <a:srgbClr val="1C2A56"/>
                </a:solidFill>
                <a:latin typeface="Arial"/>
                <a:cs typeface="Arial"/>
              </a:rPr>
              <a:t>In</a:t>
            </a:r>
            <a:r>
              <a:rPr sz="1600" spc="60" dirty="0">
                <a:solidFill>
                  <a:srgbClr val="1C2A56"/>
                </a:solidFill>
                <a:latin typeface="Times New Roman"/>
                <a:cs typeface="Times New Roman"/>
              </a:rPr>
              <a:t> </a:t>
            </a:r>
            <a:r>
              <a:rPr sz="1600" b="1" spc="-20" dirty="0">
                <a:solidFill>
                  <a:srgbClr val="1C2A56"/>
                </a:solidFill>
                <a:latin typeface="Arial"/>
                <a:cs typeface="Arial"/>
              </a:rPr>
              <a:t>main</a:t>
            </a:r>
            <a:r>
              <a:rPr sz="1600" b="1" spc="-5" dirty="0">
                <a:solidFill>
                  <a:srgbClr val="1C2A56"/>
                </a:solidFill>
                <a:latin typeface="Arial"/>
                <a:cs typeface="Arial"/>
              </a:rPr>
              <a:t>.</a:t>
            </a:r>
            <a:r>
              <a:rPr sz="1600" b="1" dirty="0">
                <a:solidFill>
                  <a:srgbClr val="1C2A56"/>
                </a:solidFill>
                <a:latin typeface="Arial"/>
                <a:cs typeface="Arial"/>
              </a:rPr>
              <a:t>c</a:t>
            </a:r>
            <a:r>
              <a:rPr sz="1600" b="1" spc="45" dirty="0">
                <a:solidFill>
                  <a:srgbClr val="1C2A56"/>
                </a:solidFill>
                <a:latin typeface="Times New Roman"/>
                <a:cs typeface="Times New Roman"/>
              </a:rPr>
              <a:t> </a:t>
            </a:r>
            <a:r>
              <a:rPr sz="1600" dirty="0">
                <a:solidFill>
                  <a:srgbClr val="1C2A56"/>
                </a:solidFill>
                <a:latin typeface="Arial"/>
                <a:cs typeface="Arial"/>
              </a:rPr>
              <a:t>source</a:t>
            </a:r>
            <a:r>
              <a:rPr sz="1600" spc="75" dirty="0">
                <a:solidFill>
                  <a:srgbClr val="1C2A56"/>
                </a:solidFill>
                <a:latin typeface="Times New Roman"/>
                <a:cs typeface="Times New Roman"/>
              </a:rPr>
              <a:t> </a:t>
            </a:r>
            <a:r>
              <a:rPr sz="1600" dirty="0">
                <a:solidFill>
                  <a:srgbClr val="1C2A56"/>
                </a:solidFill>
                <a:latin typeface="Arial"/>
                <a:cs typeface="Arial"/>
              </a:rPr>
              <a:t>file</a:t>
            </a:r>
            <a:r>
              <a:rPr sz="1600" spc="55" dirty="0">
                <a:solidFill>
                  <a:srgbClr val="1C2A56"/>
                </a:solidFill>
                <a:latin typeface="Times New Roman"/>
                <a:cs typeface="Times New Roman"/>
              </a:rPr>
              <a:t> </a:t>
            </a:r>
            <a:r>
              <a:rPr sz="1600" spc="5" dirty="0">
                <a:solidFill>
                  <a:srgbClr val="1C2A56"/>
                </a:solidFill>
                <a:latin typeface="Arial"/>
                <a:cs typeface="Arial"/>
              </a:rPr>
              <a:t>(</a:t>
            </a:r>
            <a:r>
              <a:rPr sz="1600" spc="-5" dirty="0">
                <a:solidFill>
                  <a:srgbClr val="1C2A56"/>
                </a:solidFill>
                <a:latin typeface="Arial"/>
                <a:cs typeface="Arial"/>
              </a:rPr>
              <a:t>i</a:t>
            </a:r>
            <a:r>
              <a:rPr sz="1600" spc="-11" dirty="0">
                <a:solidFill>
                  <a:srgbClr val="1C2A56"/>
                </a:solidFill>
                <a:latin typeface="Arial"/>
                <a:cs typeface="Arial"/>
              </a:rPr>
              <a:t>n</a:t>
            </a:r>
            <a:r>
              <a:rPr sz="1600" dirty="0">
                <a:solidFill>
                  <a:srgbClr val="1C2A56"/>
                </a:solidFill>
                <a:latin typeface="Arial"/>
                <a:cs typeface="Arial"/>
              </a:rPr>
              <a:t>si</a:t>
            </a:r>
            <a:r>
              <a:rPr sz="1600" spc="-11" dirty="0">
                <a:solidFill>
                  <a:srgbClr val="1C2A56"/>
                </a:solidFill>
                <a:latin typeface="Arial"/>
                <a:cs typeface="Arial"/>
              </a:rPr>
              <a:t>d</a:t>
            </a:r>
            <a:r>
              <a:rPr sz="1600" dirty="0">
                <a:solidFill>
                  <a:srgbClr val="1C2A56"/>
                </a:solidFill>
                <a:latin typeface="Arial"/>
                <a:cs typeface="Arial"/>
              </a:rPr>
              <a:t>e</a:t>
            </a:r>
            <a:r>
              <a:rPr sz="1600" spc="91" dirty="0">
                <a:solidFill>
                  <a:srgbClr val="1C2A56"/>
                </a:solidFill>
                <a:latin typeface="Times New Roman"/>
                <a:cs typeface="Times New Roman"/>
              </a:rPr>
              <a:t> </a:t>
            </a:r>
            <a:r>
              <a:rPr sz="1600" spc="-5" dirty="0">
                <a:solidFill>
                  <a:srgbClr val="1C2A56"/>
                </a:solidFill>
                <a:latin typeface="Arial"/>
                <a:cs typeface="Arial"/>
              </a:rPr>
              <a:t>U</a:t>
            </a:r>
            <a:r>
              <a:rPr sz="1600" spc="-11" dirty="0">
                <a:solidFill>
                  <a:srgbClr val="1C2A56"/>
                </a:solidFill>
                <a:latin typeface="Arial"/>
                <a:cs typeface="Arial"/>
              </a:rPr>
              <a:t>S</a:t>
            </a:r>
            <a:r>
              <a:rPr sz="1600" dirty="0">
                <a:solidFill>
                  <a:srgbClr val="1C2A56"/>
                </a:solidFill>
                <a:latin typeface="Arial"/>
                <a:cs typeface="Arial"/>
              </a:rPr>
              <a:t>ER</a:t>
            </a:r>
            <a:r>
              <a:rPr sz="1600" spc="71" dirty="0">
                <a:solidFill>
                  <a:srgbClr val="1C2A56"/>
                </a:solidFill>
                <a:latin typeface="Times New Roman"/>
                <a:cs typeface="Times New Roman"/>
              </a:rPr>
              <a:t> </a:t>
            </a:r>
            <a:r>
              <a:rPr sz="1600" spc="-5" dirty="0">
                <a:solidFill>
                  <a:srgbClr val="1C2A56"/>
                </a:solidFill>
                <a:latin typeface="Arial"/>
                <a:cs typeface="Arial"/>
              </a:rPr>
              <a:t>CODE</a:t>
            </a:r>
            <a:r>
              <a:rPr sz="1600" spc="-5" dirty="0">
                <a:solidFill>
                  <a:srgbClr val="1C2A56"/>
                </a:solidFill>
                <a:latin typeface="Times New Roman"/>
                <a:cs typeface="Times New Roman"/>
              </a:rPr>
              <a:t> </a:t>
            </a:r>
            <a:r>
              <a:rPr sz="1600" dirty="0">
                <a:solidFill>
                  <a:srgbClr val="1C2A56"/>
                </a:solidFill>
                <a:latin typeface="Arial"/>
                <a:cs typeface="Arial"/>
              </a:rPr>
              <a:t>section)</a:t>
            </a:r>
            <a:r>
              <a:rPr sz="1600" spc="65" dirty="0">
                <a:solidFill>
                  <a:srgbClr val="1C2A56"/>
                </a:solidFill>
                <a:latin typeface="Times New Roman"/>
                <a:cs typeface="Times New Roman"/>
              </a:rPr>
              <a:t> </a:t>
            </a:r>
            <a:r>
              <a:rPr sz="1600" spc="-5" dirty="0">
                <a:solidFill>
                  <a:srgbClr val="1C2A56"/>
                </a:solidFill>
                <a:latin typeface="Arial"/>
                <a:cs typeface="Arial"/>
              </a:rPr>
              <a:t>impl</a:t>
            </a:r>
            <a:r>
              <a:rPr sz="1600" spc="-11" dirty="0">
                <a:solidFill>
                  <a:srgbClr val="1C2A56"/>
                </a:solidFill>
                <a:latin typeface="Arial"/>
                <a:cs typeface="Arial"/>
              </a:rPr>
              <a:t>e</a:t>
            </a:r>
            <a:r>
              <a:rPr sz="1600" dirty="0">
                <a:solidFill>
                  <a:srgbClr val="1C2A56"/>
                </a:solidFill>
                <a:latin typeface="Arial"/>
                <a:cs typeface="Arial"/>
              </a:rPr>
              <a:t>ment</a:t>
            </a:r>
            <a:r>
              <a:rPr sz="1600" spc="85" dirty="0">
                <a:solidFill>
                  <a:srgbClr val="1C2A56"/>
                </a:solidFill>
                <a:latin typeface="Times New Roman"/>
                <a:cs typeface="Times New Roman"/>
              </a:rPr>
              <a:t> </a:t>
            </a:r>
            <a:r>
              <a:rPr sz="1600" spc="-5" dirty="0">
                <a:solidFill>
                  <a:srgbClr val="1C2A56"/>
                </a:solidFill>
                <a:latin typeface="Arial"/>
                <a:cs typeface="Arial"/>
              </a:rPr>
              <a:t>o</a:t>
            </a:r>
            <a:r>
              <a:rPr sz="1600" spc="-11" dirty="0">
                <a:solidFill>
                  <a:srgbClr val="1C2A56"/>
                </a:solidFill>
                <a:latin typeface="Arial"/>
                <a:cs typeface="Arial"/>
              </a:rPr>
              <a:t>w</a:t>
            </a:r>
            <a:r>
              <a:rPr sz="1600" dirty="0">
                <a:solidFill>
                  <a:srgbClr val="1C2A56"/>
                </a:solidFill>
                <a:latin typeface="Arial"/>
                <a:cs typeface="Arial"/>
              </a:rPr>
              <a:t>n</a:t>
            </a:r>
            <a:r>
              <a:rPr sz="1600" spc="75" dirty="0">
                <a:solidFill>
                  <a:srgbClr val="1C2A56"/>
                </a:solidFill>
                <a:latin typeface="Times New Roman"/>
                <a:cs typeface="Times New Roman"/>
              </a:rPr>
              <a:t> </a:t>
            </a:r>
            <a:r>
              <a:rPr sz="1600" spc="-20" dirty="0">
                <a:solidFill>
                  <a:srgbClr val="1C2A56"/>
                </a:solidFill>
                <a:latin typeface="Arial"/>
                <a:cs typeface="Arial"/>
              </a:rPr>
              <a:t>E</a:t>
            </a:r>
            <a:r>
              <a:rPr sz="1600" spc="-31" dirty="0">
                <a:solidFill>
                  <a:srgbClr val="1C2A56"/>
                </a:solidFill>
                <a:latin typeface="Arial"/>
                <a:cs typeface="Arial"/>
              </a:rPr>
              <a:t>X</a:t>
            </a:r>
            <a:r>
              <a:rPr sz="1600" spc="-15" dirty="0">
                <a:solidFill>
                  <a:srgbClr val="1C2A56"/>
                </a:solidFill>
                <a:latin typeface="Arial"/>
                <a:cs typeface="Arial"/>
              </a:rPr>
              <a:t>TI13</a:t>
            </a:r>
            <a:r>
              <a:rPr sz="1600" spc="65" dirty="0">
                <a:solidFill>
                  <a:srgbClr val="1C2A56"/>
                </a:solidFill>
                <a:latin typeface="Times New Roman"/>
                <a:cs typeface="Times New Roman"/>
              </a:rPr>
              <a:t> </a:t>
            </a:r>
            <a:r>
              <a:rPr sz="1600" spc="-5" dirty="0">
                <a:solidFill>
                  <a:srgbClr val="1C2A56"/>
                </a:solidFill>
                <a:latin typeface="Arial"/>
                <a:cs typeface="Arial"/>
              </a:rPr>
              <a:t>an</a:t>
            </a:r>
            <a:r>
              <a:rPr sz="1600" dirty="0">
                <a:solidFill>
                  <a:srgbClr val="1C2A56"/>
                </a:solidFill>
                <a:latin typeface="Arial"/>
                <a:cs typeface="Arial"/>
              </a:rPr>
              <a:t>d</a:t>
            </a:r>
            <a:r>
              <a:rPr sz="1600" spc="-55" dirty="0">
                <a:solidFill>
                  <a:srgbClr val="1C2A56"/>
                </a:solidFill>
                <a:latin typeface="Times New Roman"/>
                <a:cs typeface="Times New Roman"/>
              </a:rPr>
              <a:t> </a:t>
            </a:r>
            <a:r>
              <a:rPr sz="1600" dirty="0">
                <a:solidFill>
                  <a:srgbClr val="1C2A56"/>
                </a:solidFill>
                <a:latin typeface="Arial"/>
                <a:cs typeface="Arial"/>
              </a:rPr>
              <a:t>A</a:t>
            </a:r>
            <a:r>
              <a:rPr sz="1600" spc="-11" dirty="0">
                <a:solidFill>
                  <a:srgbClr val="1C2A56"/>
                </a:solidFill>
                <a:latin typeface="Arial"/>
                <a:cs typeface="Arial"/>
              </a:rPr>
              <a:t>D</a:t>
            </a:r>
            <a:r>
              <a:rPr sz="1600" dirty="0">
                <a:solidFill>
                  <a:srgbClr val="1C2A56"/>
                </a:solidFill>
                <a:latin typeface="Arial"/>
                <a:cs typeface="Arial"/>
              </a:rPr>
              <a:t>C</a:t>
            </a:r>
            <a:r>
              <a:rPr sz="1600" dirty="0">
                <a:solidFill>
                  <a:srgbClr val="1C2A56"/>
                </a:solidFill>
                <a:latin typeface="Times New Roman"/>
                <a:cs typeface="Times New Roman"/>
              </a:rPr>
              <a:t> </a:t>
            </a:r>
            <a:r>
              <a:rPr sz="1600" dirty="0">
                <a:solidFill>
                  <a:srgbClr val="1C2A56"/>
                </a:solidFill>
                <a:latin typeface="Arial"/>
                <a:cs typeface="Arial"/>
              </a:rPr>
              <a:t>conversi</a:t>
            </a:r>
            <a:r>
              <a:rPr sz="1600" spc="-15" dirty="0">
                <a:solidFill>
                  <a:srgbClr val="1C2A56"/>
                </a:solidFill>
                <a:latin typeface="Arial"/>
                <a:cs typeface="Arial"/>
              </a:rPr>
              <a:t>o</a:t>
            </a:r>
            <a:r>
              <a:rPr sz="1600" dirty="0">
                <a:solidFill>
                  <a:srgbClr val="1C2A56"/>
                </a:solidFill>
                <a:latin typeface="Arial"/>
                <a:cs typeface="Arial"/>
              </a:rPr>
              <a:t>n</a:t>
            </a:r>
            <a:r>
              <a:rPr sz="1600" spc="91" dirty="0">
                <a:solidFill>
                  <a:srgbClr val="1C2A56"/>
                </a:solidFill>
                <a:latin typeface="Times New Roman"/>
                <a:cs typeface="Times New Roman"/>
              </a:rPr>
              <a:t> </a:t>
            </a:r>
            <a:r>
              <a:rPr sz="1600" dirty="0">
                <a:solidFill>
                  <a:srgbClr val="1C2A56"/>
                </a:solidFill>
                <a:latin typeface="Arial"/>
                <a:cs typeface="Arial"/>
              </a:rPr>
              <a:t>complete</a:t>
            </a:r>
            <a:r>
              <a:rPr sz="1600" spc="75" dirty="0">
                <a:solidFill>
                  <a:srgbClr val="1C2A56"/>
                </a:solidFill>
                <a:latin typeface="Times New Roman"/>
                <a:cs typeface="Times New Roman"/>
              </a:rPr>
              <a:t> </a:t>
            </a:r>
            <a:r>
              <a:rPr sz="1600" dirty="0">
                <a:solidFill>
                  <a:srgbClr val="1C2A56"/>
                </a:solidFill>
                <a:latin typeface="Arial"/>
                <a:cs typeface="Arial"/>
              </a:rPr>
              <a:t>cal</a:t>
            </a:r>
            <a:r>
              <a:rPr sz="1600" spc="-15" dirty="0">
                <a:solidFill>
                  <a:srgbClr val="1C2A56"/>
                </a:solidFill>
                <a:latin typeface="Arial"/>
                <a:cs typeface="Arial"/>
              </a:rPr>
              <a:t>l</a:t>
            </a:r>
            <a:r>
              <a:rPr sz="1600" spc="-5" dirty="0">
                <a:solidFill>
                  <a:srgbClr val="1C2A56"/>
                </a:solidFill>
                <a:latin typeface="Arial"/>
                <a:cs typeface="Arial"/>
              </a:rPr>
              <a:t>backs:</a:t>
            </a:r>
            <a:endParaRPr sz="1600" dirty="0">
              <a:solidFill>
                <a:prstClr val="black"/>
              </a:solidFill>
              <a:latin typeface="Arial"/>
              <a:cs typeface="Arial"/>
            </a:endParaRPr>
          </a:p>
          <a:p>
            <a:pPr marL="723960" lvl="1" indent="-237510">
              <a:spcBef>
                <a:spcPts val="815"/>
              </a:spcBef>
              <a:buClr>
                <a:srgbClr val="39A8DC"/>
              </a:buClr>
              <a:buFont typeface="Arial"/>
              <a:buChar char="•"/>
              <a:tabLst>
                <a:tab pos="724594" algn="l"/>
              </a:tabLst>
            </a:pPr>
            <a:r>
              <a:rPr sz="1600" spc="-11" dirty="0">
                <a:solidFill>
                  <a:srgbClr val="1F487C"/>
                </a:solidFill>
                <a:latin typeface="Arial"/>
                <a:cs typeface="Arial"/>
              </a:rPr>
              <a:t>First</a:t>
            </a:r>
            <a:r>
              <a:rPr sz="1600" spc="45" dirty="0">
                <a:solidFill>
                  <a:srgbClr val="1F487C"/>
                </a:solidFill>
                <a:latin typeface="Times New Roman"/>
                <a:cs typeface="Times New Roman"/>
              </a:rPr>
              <a:t> </a:t>
            </a:r>
            <a:r>
              <a:rPr sz="1600" spc="-11" dirty="0">
                <a:solidFill>
                  <a:srgbClr val="1F487C"/>
                </a:solidFill>
                <a:latin typeface="Arial"/>
                <a:cs typeface="Arial"/>
              </a:rPr>
              <a:t>o</a:t>
            </a:r>
            <a:r>
              <a:rPr sz="1600" spc="-5" dirty="0">
                <a:solidFill>
                  <a:srgbClr val="1F487C"/>
                </a:solidFill>
                <a:latin typeface="Arial"/>
                <a:cs typeface="Arial"/>
              </a:rPr>
              <a:t>n</a:t>
            </a:r>
            <a:r>
              <a:rPr sz="1600" dirty="0">
                <a:solidFill>
                  <a:srgbClr val="1F487C"/>
                </a:solidFill>
                <a:latin typeface="Arial"/>
                <a:cs typeface="Arial"/>
              </a:rPr>
              <a:t>e</a:t>
            </a:r>
            <a:r>
              <a:rPr sz="1600" spc="55" dirty="0">
                <a:solidFill>
                  <a:srgbClr val="1F487C"/>
                </a:solidFill>
                <a:latin typeface="Times New Roman"/>
                <a:cs typeface="Times New Roman"/>
              </a:rPr>
              <a:t> </a:t>
            </a:r>
            <a:r>
              <a:rPr sz="1600" spc="-11" dirty="0">
                <a:solidFill>
                  <a:srgbClr val="1F487C"/>
                </a:solidFill>
                <a:latin typeface="Arial"/>
                <a:cs typeface="Arial"/>
              </a:rPr>
              <a:t>to</a:t>
            </a:r>
            <a:r>
              <a:rPr sz="1600" spc="45" dirty="0">
                <a:solidFill>
                  <a:srgbClr val="1F487C"/>
                </a:solidFill>
                <a:latin typeface="Times New Roman"/>
                <a:cs typeface="Times New Roman"/>
              </a:rPr>
              <a:t> </a:t>
            </a:r>
            <a:r>
              <a:rPr sz="1600" dirty="0">
                <a:solidFill>
                  <a:srgbClr val="1F487C"/>
                </a:solidFill>
                <a:latin typeface="Arial"/>
                <a:cs typeface="Arial"/>
              </a:rPr>
              <a:t>co</a:t>
            </a:r>
            <a:r>
              <a:rPr sz="1600" spc="-11" dirty="0">
                <a:solidFill>
                  <a:srgbClr val="1F487C"/>
                </a:solidFill>
                <a:latin typeface="Arial"/>
                <a:cs typeface="Arial"/>
              </a:rPr>
              <a:t>n</a:t>
            </a:r>
            <a:r>
              <a:rPr sz="1600" dirty="0">
                <a:solidFill>
                  <a:srgbClr val="1F487C"/>
                </a:solidFill>
                <a:latin typeface="Arial"/>
                <a:cs typeface="Arial"/>
              </a:rPr>
              <a:t>trol</a:t>
            </a:r>
            <a:r>
              <a:rPr sz="1600" spc="45" dirty="0">
                <a:solidFill>
                  <a:srgbClr val="1F487C"/>
                </a:solidFill>
                <a:latin typeface="Times New Roman"/>
                <a:cs typeface="Times New Roman"/>
              </a:rPr>
              <a:t> </a:t>
            </a:r>
            <a:r>
              <a:rPr sz="1600" spc="-11" dirty="0">
                <a:solidFill>
                  <a:srgbClr val="1F487C"/>
                </a:solidFill>
                <a:latin typeface="Arial"/>
                <a:cs typeface="Arial"/>
              </a:rPr>
              <a:t>start/</a:t>
            </a:r>
            <a:r>
              <a:rPr sz="1600" dirty="0">
                <a:solidFill>
                  <a:srgbClr val="1F487C"/>
                </a:solidFill>
                <a:latin typeface="Arial"/>
                <a:cs typeface="Arial"/>
              </a:rPr>
              <a:t>stop</a:t>
            </a:r>
            <a:r>
              <a:rPr sz="1600" spc="40" dirty="0">
                <a:solidFill>
                  <a:srgbClr val="1F487C"/>
                </a:solidFill>
                <a:latin typeface="Times New Roman"/>
                <a:cs typeface="Times New Roman"/>
              </a:rPr>
              <a:t> </a:t>
            </a:r>
            <a:r>
              <a:rPr lang="pt-BR" sz="1600" spc="-5" dirty="0">
                <a:solidFill>
                  <a:srgbClr val="1F487C"/>
                </a:solidFill>
                <a:latin typeface="Arial"/>
                <a:cs typeface="Arial"/>
              </a:rPr>
              <a:t>stream</a:t>
            </a:r>
            <a:endParaRPr sz="1600" dirty="0">
              <a:solidFill>
                <a:prstClr val="black"/>
              </a:solidFill>
              <a:latin typeface="Arial"/>
              <a:cs typeface="Arial"/>
            </a:endParaRPr>
          </a:p>
          <a:p>
            <a:pPr marL="723960" marR="254655" lvl="1" indent="-237510">
              <a:spcBef>
                <a:spcPts val="795"/>
              </a:spcBef>
              <a:buClr>
                <a:srgbClr val="39A8DC"/>
              </a:buClr>
              <a:buFont typeface="Arial"/>
              <a:buChar char="•"/>
              <a:tabLst>
                <a:tab pos="724594" algn="l"/>
              </a:tabLst>
            </a:pPr>
            <a:r>
              <a:rPr sz="1600" dirty="0">
                <a:solidFill>
                  <a:srgbClr val="1F487C"/>
                </a:solidFill>
                <a:latin typeface="Arial"/>
                <a:cs typeface="Arial"/>
              </a:rPr>
              <a:t>S</a:t>
            </a:r>
            <a:r>
              <a:rPr sz="1600" spc="-11" dirty="0">
                <a:solidFill>
                  <a:srgbClr val="1F487C"/>
                </a:solidFill>
                <a:latin typeface="Arial"/>
                <a:cs typeface="Arial"/>
              </a:rPr>
              <a:t>e</a:t>
            </a:r>
            <a:r>
              <a:rPr sz="1600" dirty="0">
                <a:solidFill>
                  <a:srgbClr val="1F487C"/>
                </a:solidFill>
                <a:latin typeface="Arial"/>
                <a:cs typeface="Arial"/>
              </a:rPr>
              <a:t>co</a:t>
            </a:r>
            <a:r>
              <a:rPr sz="1600" spc="-11" dirty="0">
                <a:solidFill>
                  <a:srgbClr val="1F487C"/>
                </a:solidFill>
                <a:latin typeface="Arial"/>
                <a:cs typeface="Arial"/>
              </a:rPr>
              <a:t>n</a:t>
            </a:r>
            <a:r>
              <a:rPr sz="1600" dirty="0">
                <a:solidFill>
                  <a:srgbClr val="1F487C"/>
                </a:solidFill>
                <a:latin typeface="Arial"/>
                <a:cs typeface="Arial"/>
              </a:rPr>
              <a:t>d</a:t>
            </a:r>
            <a:r>
              <a:rPr sz="1600" spc="55" dirty="0">
                <a:solidFill>
                  <a:srgbClr val="1F487C"/>
                </a:solidFill>
                <a:latin typeface="Times New Roman"/>
                <a:cs typeface="Times New Roman"/>
              </a:rPr>
              <a:t> </a:t>
            </a:r>
            <a:r>
              <a:rPr sz="1600" spc="-5" dirty="0">
                <a:solidFill>
                  <a:srgbClr val="1F487C"/>
                </a:solidFill>
                <a:latin typeface="Arial"/>
                <a:cs typeface="Arial"/>
              </a:rPr>
              <a:t>o</a:t>
            </a:r>
            <a:r>
              <a:rPr sz="1600" spc="-11" dirty="0">
                <a:solidFill>
                  <a:srgbClr val="1F487C"/>
                </a:solidFill>
                <a:latin typeface="Arial"/>
                <a:cs typeface="Arial"/>
              </a:rPr>
              <a:t>n</a:t>
            </a:r>
            <a:r>
              <a:rPr sz="1600" dirty="0">
                <a:solidFill>
                  <a:srgbClr val="1F487C"/>
                </a:solidFill>
                <a:latin typeface="Arial"/>
                <a:cs typeface="Arial"/>
              </a:rPr>
              <a:t>e</a:t>
            </a:r>
            <a:r>
              <a:rPr sz="1600" spc="55" dirty="0">
                <a:solidFill>
                  <a:srgbClr val="1F487C"/>
                </a:solidFill>
                <a:latin typeface="Times New Roman"/>
                <a:cs typeface="Times New Roman"/>
              </a:rPr>
              <a:t> </a:t>
            </a:r>
            <a:r>
              <a:rPr sz="1600" spc="-11" dirty="0">
                <a:solidFill>
                  <a:srgbClr val="1F487C"/>
                </a:solidFill>
                <a:latin typeface="Arial"/>
                <a:cs typeface="Arial"/>
              </a:rPr>
              <a:t>for</a:t>
            </a:r>
            <a:r>
              <a:rPr sz="1600" spc="40" dirty="0">
                <a:solidFill>
                  <a:srgbClr val="1F487C"/>
                </a:solidFill>
                <a:latin typeface="Times New Roman"/>
                <a:cs typeface="Times New Roman"/>
              </a:rPr>
              <a:t> </a:t>
            </a:r>
            <a:r>
              <a:rPr sz="1600" dirty="0">
                <a:solidFill>
                  <a:srgbClr val="1F487C"/>
                </a:solidFill>
                <a:latin typeface="Arial"/>
                <a:cs typeface="Arial"/>
              </a:rPr>
              <a:t>se</a:t>
            </a:r>
            <a:r>
              <a:rPr sz="1600" spc="-11" dirty="0">
                <a:solidFill>
                  <a:srgbClr val="1F487C"/>
                </a:solidFill>
                <a:latin typeface="Arial"/>
                <a:cs typeface="Arial"/>
              </a:rPr>
              <a:t>n</a:t>
            </a:r>
            <a:r>
              <a:rPr sz="1600" spc="-5" dirty="0">
                <a:solidFill>
                  <a:srgbClr val="1F487C"/>
                </a:solidFill>
                <a:latin typeface="Arial"/>
                <a:cs typeface="Arial"/>
              </a:rPr>
              <a:t>d</a:t>
            </a:r>
            <a:r>
              <a:rPr sz="1600" spc="-11" dirty="0">
                <a:solidFill>
                  <a:srgbClr val="1F487C"/>
                </a:solidFill>
                <a:latin typeface="Arial"/>
                <a:cs typeface="Arial"/>
              </a:rPr>
              <a:t>i</a:t>
            </a:r>
            <a:r>
              <a:rPr sz="1600" spc="-5" dirty="0">
                <a:solidFill>
                  <a:srgbClr val="1F487C"/>
                </a:solidFill>
                <a:latin typeface="Arial"/>
                <a:cs typeface="Arial"/>
              </a:rPr>
              <a:t>n</a:t>
            </a:r>
            <a:r>
              <a:rPr sz="1600" dirty="0">
                <a:solidFill>
                  <a:srgbClr val="1F487C"/>
                </a:solidFill>
                <a:latin typeface="Arial"/>
                <a:cs typeface="Arial"/>
              </a:rPr>
              <a:t>g</a:t>
            </a:r>
            <a:r>
              <a:rPr sz="1600" spc="71" dirty="0">
                <a:solidFill>
                  <a:srgbClr val="1F487C"/>
                </a:solidFill>
                <a:latin typeface="Times New Roman"/>
                <a:cs typeface="Times New Roman"/>
              </a:rPr>
              <a:t> </a:t>
            </a:r>
            <a:r>
              <a:rPr sz="1600" b="1" spc="-15" dirty="0" err="1">
                <a:solidFill>
                  <a:srgbClr val="1F487C"/>
                </a:solidFill>
                <a:latin typeface="Arial"/>
                <a:cs typeface="Arial"/>
              </a:rPr>
              <a:t>b</a:t>
            </a:r>
            <a:r>
              <a:rPr sz="1600" b="1" spc="-11" dirty="0" err="1">
                <a:solidFill>
                  <a:srgbClr val="1F487C"/>
                </a:solidFill>
                <a:latin typeface="Arial"/>
                <a:cs typeface="Arial"/>
              </a:rPr>
              <a:t>u</a:t>
            </a:r>
            <a:r>
              <a:rPr sz="1600" b="1" dirty="0" err="1">
                <a:solidFill>
                  <a:srgbClr val="1F487C"/>
                </a:solidFill>
                <a:latin typeface="Arial"/>
                <a:cs typeface="Arial"/>
              </a:rPr>
              <a:t>f</a:t>
            </a:r>
            <a:r>
              <a:rPr sz="1600" b="1" dirty="0">
                <a:solidFill>
                  <a:srgbClr val="1F487C"/>
                </a:solidFill>
                <a:latin typeface="Arial"/>
                <a:cs typeface="Arial"/>
              </a:rPr>
              <a:t>[]</a:t>
            </a:r>
            <a:r>
              <a:rPr sz="1600" b="1" spc="40" dirty="0">
                <a:solidFill>
                  <a:srgbClr val="1F487C"/>
                </a:solidFill>
                <a:latin typeface="Times New Roman"/>
                <a:cs typeface="Times New Roman"/>
              </a:rPr>
              <a:t> </a:t>
            </a:r>
            <a:r>
              <a:rPr sz="1600" spc="-5" dirty="0">
                <a:solidFill>
                  <a:srgbClr val="1F487C"/>
                </a:solidFill>
                <a:latin typeface="Arial"/>
                <a:cs typeface="Arial"/>
              </a:rPr>
              <a:t>us</a:t>
            </a:r>
            <a:r>
              <a:rPr sz="1600" spc="-11" dirty="0">
                <a:solidFill>
                  <a:srgbClr val="1F487C"/>
                </a:solidFill>
                <a:latin typeface="Arial"/>
                <a:cs typeface="Arial"/>
              </a:rPr>
              <a:t>i</a:t>
            </a:r>
            <a:r>
              <a:rPr sz="1600" spc="-5" dirty="0">
                <a:solidFill>
                  <a:srgbClr val="1F487C"/>
                </a:solidFill>
                <a:latin typeface="Arial"/>
                <a:cs typeface="Arial"/>
              </a:rPr>
              <a:t>n</a:t>
            </a:r>
            <a:r>
              <a:rPr sz="1600" dirty="0">
                <a:solidFill>
                  <a:srgbClr val="1F487C"/>
                </a:solidFill>
                <a:latin typeface="Arial"/>
                <a:cs typeface="Arial"/>
              </a:rPr>
              <a:t>g</a:t>
            </a:r>
            <a:r>
              <a:rPr sz="1600" spc="55" dirty="0">
                <a:solidFill>
                  <a:srgbClr val="1F487C"/>
                </a:solidFill>
                <a:latin typeface="Times New Roman"/>
                <a:cs typeface="Times New Roman"/>
              </a:rPr>
              <a:t> </a:t>
            </a:r>
            <a:r>
              <a:rPr sz="1600" spc="-5" dirty="0">
                <a:solidFill>
                  <a:srgbClr val="1F487C"/>
                </a:solidFill>
                <a:latin typeface="Arial"/>
                <a:cs typeface="Arial"/>
              </a:rPr>
              <a:t>pr</a:t>
            </a:r>
            <a:r>
              <a:rPr sz="1600" spc="-11" dirty="0">
                <a:solidFill>
                  <a:srgbClr val="1F487C"/>
                </a:solidFill>
                <a:latin typeface="Arial"/>
                <a:cs typeface="Arial"/>
              </a:rPr>
              <a:t>i</a:t>
            </a:r>
            <a:r>
              <a:rPr sz="1600" spc="-15" dirty="0">
                <a:solidFill>
                  <a:srgbClr val="1F487C"/>
                </a:solidFill>
                <a:latin typeface="Arial"/>
                <a:cs typeface="Arial"/>
              </a:rPr>
              <a:t>ntf(</a:t>
            </a:r>
            <a:r>
              <a:rPr sz="1600" spc="-11" dirty="0">
                <a:solidFill>
                  <a:srgbClr val="1F487C"/>
                </a:solidFill>
                <a:latin typeface="Arial"/>
                <a:cs typeface="Arial"/>
              </a:rPr>
              <a:t>)</a:t>
            </a:r>
            <a:r>
              <a:rPr sz="1600" spc="55" dirty="0">
                <a:solidFill>
                  <a:srgbClr val="1F487C"/>
                </a:solidFill>
                <a:latin typeface="Times New Roman"/>
                <a:cs typeface="Times New Roman"/>
              </a:rPr>
              <a:t> </a:t>
            </a:r>
            <a:r>
              <a:rPr sz="1600" spc="-5" dirty="0">
                <a:solidFill>
                  <a:srgbClr val="1F487C"/>
                </a:solidFill>
                <a:latin typeface="Arial"/>
                <a:cs typeface="Arial"/>
              </a:rPr>
              <a:t>o</a:t>
            </a:r>
            <a:r>
              <a:rPr sz="1600" spc="-11" dirty="0">
                <a:solidFill>
                  <a:srgbClr val="1F487C"/>
                </a:solidFill>
                <a:latin typeface="Arial"/>
                <a:cs typeface="Arial"/>
              </a:rPr>
              <a:t>n</a:t>
            </a:r>
            <a:r>
              <a:rPr sz="1600" dirty="0">
                <a:solidFill>
                  <a:srgbClr val="1F487C"/>
                </a:solidFill>
                <a:latin typeface="Arial"/>
                <a:cs typeface="Arial"/>
              </a:rPr>
              <a:t>ce</a:t>
            </a:r>
            <a:r>
              <a:rPr sz="1600" dirty="0">
                <a:solidFill>
                  <a:srgbClr val="1F487C"/>
                </a:solidFill>
                <a:latin typeface="Times New Roman"/>
                <a:cs typeface="Times New Roman"/>
              </a:rPr>
              <a:t> </a:t>
            </a:r>
            <a:r>
              <a:rPr lang="pt-BR" sz="1600" spc="-5" dirty="0">
                <a:solidFill>
                  <a:srgbClr val="1F487C"/>
                </a:solidFill>
                <a:latin typeface="Arial"/>
                <a:cs typeface="Arial"/>
              </a:rPr>
              <a:t>streaming </a:t>
            </a:r>
            <a:r>
              <a:rPr sz="1600" spc="-5" dirty="0">
                <a:solidFill>
                  <a:srgbClr val="1F487C"/>
                </a:solidFill>
                <a:latin typeface="Arial"/>
                <a:cs typeface="Arial"/>
              </a:rPr>
              <a:t>i</a:t>
            </a:r>
            <a:r>
              <a:rPr sz="1600" dirty="0">
                <a:solidFill>
                  <a:srgbClr val="1F487C"/>
                </a:solidFill>
                <a:latin typeface="Arial"/>
                <a:cs typeface="Arial"/>
              </a:rPr>
              <a:t>s</a:t>
            </a:r>
            <a:r>
              <a:rPr sz="1600" spc="51" dirty="0">
                <a:solidFill>
                  <a:srgbClr val="1F487C"/>
                </a:solidFill>
                <a:latin typeface="Times New Roman"/>
                <a:cs typeface="Times New Roman"/>
              </a:rPr>
              <a:t> </a:t>
            </a:r>
            <a:r>
              <a:rPr sz="1600" dirty="0">
                <a:solidFill>
                  <a:srgbClr val="1F487C"/>
                </a:solidFill>
                <a:latin typeface="Arial"/>
                <a:cs typeface="Arial"/>
              </a:rPr>
              <a:t>sto</a:t>
            </a:r>
            <a:r>
              <a:rPr sz="1600" spc="-11" dirty="0">
                <a:solidFill>
                  <a:srgbClr val="1F487C"/>
                </a:solidFill>
                <a:latin typeface="Arial"/>
                <a:cs typeface="Arial"/>
              </a:rPr>
              <a:t>p</a:t>
            </a:r>
            <a:r>
              <a:rPr sz="1600" spc="-5" dirty="0">
                <a:solidFill>
                  <a:srgbClr val="1F487C"/>
                </a:solidFill>
                <a:latin typeface="Arial"/>
                <a:cs typeface="Arial"/>
              </a:rPr>
              <a:t>p</a:t>
            </a:r>
            <a:r>
              <a:rPr sz="1600" spc="-11" dirty="0">
                <a:solidFill>
                  <a:srgbClr val="1F487C"/>
                </a:solidFill>
                <a:latin typeface="Arial"/>
                <a:cs typeface="Arial"/>
              </a:rPr>
              <a:t>e</a:t>
            </a:r>
            <a:r>
              <a:rPr sz="1600" dirty="0">
                <a:solidFill>
                  <a:srgbClr val="1F487C"/>
                </a:solidFill>
                <a:latin typeface="Arial"/>
                <a:cs typeface="Arial"/>
              </a:rPr>
              <a:t>d</a:t>
            </a:r>
            <a:endParaRPr sz="1600" dirty="0">
              <a:solidFill>
                <a:prstClr val="black"/>
              </a:solidFill>
              <a:latin typeface="Arial"/>
              <a:cs typeface="Arial"/>
            </a:endParaRPr>
          </a:p>
        </p:txBody>
      </p:sp>
      <p:sp>
        <p:nvSpPr>
          <p:cNvPr id="28" name="object 28"/>
          <p:cNvSpPr/>
          <p:nvPr/>
        </p:nvSpPr>
        <p:spPr>
          <a:xfrm>
            <a:off x="2580763" y="1564387"/>
            <a:ext cx="106679" cy="201295"/>
          </a:xfrm>
          <a:custGeom>
            <a:avLst/>
            <a:gdLst/>
            <a:ahLst/>
            <a:cxnLst/>
            <a:rect l="l" t="t" r="r" b="b"/>
            <a:pathLst>
              <a:path w="106680" h="201294">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0" name="object 30"/>
          <p:cNvSpPr/>
          <p:nvPr/>
        </p:nvSpPr>
        <p:spPr>
          <a:xfrm>
            <a:off x="5788913" y="2212087"/>
            <a:ext cx="448310" cy="485140"/>
          </a:xfrm>
          <a:custGeom>
            <a:avLst/>
            <a:gdLst/>
            <a:ahLst/>
            <a:cxnLst/>
            <a:rect l="l" t="t" r="r" b="b"/>
            <a:pathLst>
              <a:path w="448310" h="485139">
                <a:moveTo>
                  <a:pt x="224027" y="0"/>
                </a:moveTo>
                <a:lnTo>
                  <a:pt x="0" y="242315"/>
                </a:lnTo>
                <a:lnTo>
                  <a:pt x="224027" y="484631"/>
                </a:lnTo>
                <a:lnTo>
                  <a:pt x="224027" y="363473"/>
                </a:lnTo>
                <a:lnTo>
                  <a:pt x="448055" y="363473"/>
                </a:lnTo>
                <a:lnTo>
                  <a:pt x="448055" y="121157"/>
                </a:lnTo>
                <a:lnTo>
                  <a:pt x="224027" y="121157"/>
                </a:lnTo>
                <a:lnTo>
                  <a:pt x="224027" y="0"/>
                </a:lnTo>
                <a:close/>
              </a:path>
            </a:pathLst>
          </a:custGeom>
          <a:solidFill>
            <a:srgbClr val="39A8DC"/>
          </a:solidFill>
        </p:spPr>
        <p:txBody>
          <a:bodyPr wrap="square" lIns="0" tIns="0" rIns="0" bIns="0" rtlCol="0"/>
          <a:lstStyle/>
          <a:p>
            <a:endParaRPr>
              <a:solidFill>
                <a:prstClr val="black"/>
              </a:solidFill>
            </a:endParaRPr>
          </a:p>
        </p:txBody>
      </p:sp>
      <p:sp>
        <p:nvSpPr>
          <p:cNvPr id="31" name="object 31"/>
          <p:cNvSpPr/>
          <p:nvPr/>
        </p:nvSpPr>
        <p:spPr>
          <a:xfrm>
            <a:off x="5788913" y="2212087"/>
            <a:ext cx="448310" cy="485140"/>
          </a:xfrm>
          <a:custGeom>
            <a:avLst/>
            <a:gdLst/>
            <a:ahLst/>
            <a:cxnLst/>
            <a:rect l="l" t="t" r="r" b="b"/>
            <a:pathLst>
              <a:path w="448310" h="485139">
                <a:moveTo>
                  <a:pt x="448055" y="363473"/>
                </a:moveTo>
                <a:lnTo>
                  <a:pt x="224027" y="363473"/>
                </a:lnTo>
                <a:lnTo>
                  <a:pt x="224027" y="484631"/>
                </a:lnTo>
                <a:lnTo>
                  <a:pt x="0" y="242315"/>
                </a:lnTo>
                <a:lnTo>
                  <a:pt x="224027" y="0"/>
                </a:lnTo>
                <a:lnTo>
                  <a:pt x="224027" y="121157"/>
                </a:lnTo>
                <a:lnTo>
                  <a:pt x="448055" y="121157"/>
                </a:lnTo>
                <a:lnTo>
                  <a:pt x="448055" y="363473"/>
                </a:lnTo>
                <a:close/>
              </a:path>
            </a:pathLst>
          </a:custGeom>
          <a:ln w="25907">
            <a:solidFill>
              <a:srgbClr val="277AA0"/>
            </a:solidFill>
          </a:ln>
        </p:spPr>
        <p:txBody>
          <a:bodyPr wrap="square" lIns="0" tIns="0" rIns="0" bIns="0" rtlCol="0"/>
          <a:lstStyle/>
          <a:p>
            <a:endParaRPr>
              <a:solidFill>
                <a:prstClr val="black"/>
              </a:solidFill>
            </a:endParaRPr>
          </a:p>
        </p:txBody>
      </p:sp>
      <p:sp>
        <p:nvSpPr>
          <p:cNvPr id="32" name="object 32"/>
          <p:cNvSpPr/>
          <p:nvPr/>
        </p:nvSpPr>
        <p:spPr>
          <a:xfrm>
            <a:off x="8379714" y="3278886"/>
            <a:ext cx="485140" cy="447040"/>
          </a:xfrm>
          <a:custGeom>
            <a:avLst/>
            <a:gdLst/>
            <a:ahLst/>
            <a:cxnLst/>
            <a:rect l="l" t="t" r="r" b="b"/>
            <a:pathLst>
              <a:path w="485140" h="447039">
                <a:moveTo>
                  <a:pt x="484631" y="223265"/>
                </a:moveTo>
                <a:lnTo>
                  <a:pt x="0" y="223265"/>
                </a:lnTo>
                <a:lnTo>
                  <a:pt x="242315" y="446531"/>
                </a:lnTo>
                <a:lnTo>
                  <a:pt x="484631" y="223265"/>
                </a:lnTo>
                <a:close/>
              </a:path>
              <a:path w="485140" h="447039">
                <a:moveTo>
                  <a:pt x="363473" y="0"/>
                </a:moveTo>
                <a:lnTo>
                  <a:pt x="121157" y="0"/>
                </a:lnTo>
                <a:lnTo>
                  <a:pt x="121157" y="223265"/>
                </a:lnTo>
                <a:lnTo>
                  <a:pt x="363473" y="223265"/>
                </a:lnTo>
                <a:lnTo>
                  <a:pt x="363473" y="0"/>
                </a:lnTo>
                <a:close/>
              </a:path>
            </a:pathLst>
          </a:custGeom>
          <a:solidFill>
            <a:srgbClr val="39A8DC"/>
          </a:solidFill>
        </p:spPr>
        <p:txBody>
          <a:bodyPr wrap="square" lIns="0" tIns="0" rIns="0" bIns="0" rtlCol="0"/>
          <a:lstStyle/>
          <a:p>
            <a:endParaRPr>
              <a:solidFill>
                <a:prstClr val="black"/>
              </a:solidFill>
            </a:endParaRPr>
          </a:p>
        </p:txBody>
      </p:sp>
      <p:sp>
        <p:nvSpPr>
          <p:cNvPr id="33" name="object 33"/>
          <p:cNvSpPr/>
          <p:nvPr/>
        </p:nvSpPr>
        <p:spPr>
          <a:xfrm>
            <a:off x="8379714" y="3278886"/>
            <a:ext cx="485140" cy="447040"/>
          </a:xfrm>
          <a:custGeom>
            <a:avLst/>
            <a:gdLst/>
            <a:ahLst/>
            <a:cxnLst/>
            <a:rect l="l" t="t" r="r" b="b"/>
            <a:pathLst>
              <a:path w="485140" h="447039">
                <a:moveTo>
                  <a:pt x="363473" y="0"/>
                </a:moveTo>
                <a:lnTo>
                  <a:pt x="363473" y="223265"/>
                </a:lnTo>
                <a:lnTo>
                  <a:pt x="484631" y="223265"/>
                </a:lnTo>
                <a:lnTo>
                  <a:pt x="242315" y="446531"/>
                </a:lnTo>
                <a:lnTo>
                  <a:pt x="0" y="223265"/>
                </a:lnTo>
                <a:lnTo>
                  <a:pt x="121157" y="223265"/>
                </a:lnTo>
                <a:lnTo>
                  <a:pt x="121157" y="0"/>
                </a:lnTo>
                <a:lnTo>
                  <a:pt x="363473" y="0"/>
                </a:lnTo>
                <a:close/>
              </a:path>
            </a:pathLst>
          </a:custGeom>
          <a:ln w="25907">
            <a:solidFill>
              <a:srgbClr val="277AA0"/>
            </a:solidFill>
          </a:ln>
        </p:spPr>
        <p:txBody>
          <a:bodyPr wrap="square" lIns="0" tIns="0" rIns="0" bIns="0" rtlCol="0"/>
          <a:lstStyle/>
          <a:p>
            <a:endParaRPr>
              <a:solidFill>
                <a:prstClr val="black"/>
              </a:solidFill>
            </a:endParaRPr>
          </a:p>
        </p:txBody>
      </p:sp>
      <p:sp>
        <p:nvSpPr>
          <p:cNvPr id="39" name="Rectangle 38"/>
          <p:cNvSpPr/>
          <p:nvPr/>
        </p:nvSpPr>
        <p:spPr>
          <a:xfrm>
            <a:off x="124281" y="1161996"/>
            <a:ext cx="7038519" cy="1384995"/>
          </a:xfrm>
          <a:prstGeom prst="rect">
            <a:avLst/>
          </a:prstGeom>
        </p:spPr>
        <p:txBody>
          <a:bodyPr wrap="square">
            <a:spAutoFit/>
          </a:bodyPr>
          <a:lstStyle/>
          <a:p>
            <a:r>
              <a:rPr lang="pt-BR" sz="1400" dirty="0">
                <a:solidFill>
                  <a:srgbClr val="8000FF"/>
                </a:solidFill>
                <a:highlight>
                  <a:srgbClr val="FFFFFF"/>
                </a:highlight>
              </a:rPr>
              <a:t>volatile</a:t>
            </a:r>
            <a:r>
              <a:rPr lang="pt-BR" sz="1400" dirty="0">
                <a:solidFill>
                  <a:srgbClr val="000000"/>
                </a:solidFill>
                <a:highlight>
                  <a:srgbClr val="FFFFFF"/>
                </a:highlight>
              </a:rPr>
              <a:t>  </a:t>
            </a:r>
            <a:r>
              <a:rPr lang="pt-BR" sz="1400" dirty="0">
                <a:solidFill>
                  <a:srgbClr val="8000FF"/>
                </a:solidFill>
                <a:highlight>
                  <a:srgbClr val="FFFFFF"/>
                </a:highlight>
              </a:rPr>
              <a:t>uint8_t</a:t>
            </a:r>
            <a:r>
              <a:rPr lang="pt-BR" sz="1400" dirty="0">
                <a:solidFill>
                  <a:srgbClr val="000000"/>
                </a:solidFill>
                <a:highlight>
                  <a:srgbClr val="FFFFFF"/>
                </a:highlight>
              </a:rPr>
              <a:t>  flag</a:t>
            </a:r>
            <a:r>
              <a:rPr lang="pt-BR" sz="1400" b="1" dirty="0">
                <a:solidFill>
                  <a:srgbClr val="000080"/>
                </a:solidFill>
                <a:highlight>
                  <a:srgbClr val="FFFFFF"/>
                </a:highlight>
              </a:rPr>
              <a:t>=</a:t>
            </a:r>
            <a:r>
              <a:rPr lang="pt-BR" sz="1400" dirty="0">
                <a:solidFill>
                  <a:srgbClr val="FF8000"/>
                </a:solidFill>
                <a:highlight>
                  <a:srgbClr val="FFFFFF"/>
                </a:highlight>
              </a:rPr>
              <a:t>1</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8000FF"/>
                </a:solidFill>
                <a:highlight>
                  <a:srgbClr val="FFFFFF"/>
                </a:highlight>
              </a:rPr>
              <a:t>const</a:t>
            </a:r>
            <a:r>
              <a:rPr lang="pt-BR" sz="1400" dirty="0">
                <a:solidFill>
                  <a:srgbClr val="000000"/>
                </a:solidFill>
                <a:highlight>
                  <a:srgbClr val="FFFFFF"/>
                </a:highlight>
              </a:rPr>
              <a:t> </a:t>
            </a:r>
            <a:r>
              <a:rPr lang="pt-BR" sz="1400" dirty="0">
                <a:solidFill>
                  <a:srgbClr val="8000FF"/>
                </a:solidFill>
                <a:highlight>
                  <a:srgbClr val="FFFFFF"/>
                </a:highlight>
              </a:rPr>
              <a:t>uint16_t</a:t>
            </a:r>
            <a:r>
              <a:rPr lang="pt-BR" sz="1400" dirty="0">
                <a:solidFill>
                  <a:srgbClr val="000000"/>
                </a:solidFill>
                <a:highlight>
                  <a:srgbClr val="FFFFFF"/>
                </a:highlight>
              </a:rPr>
              <a:t> buf</a:t>
            </a:r>
            <a:r>
              <a:rPr lang="pt-BR" sz="1400" b="1" dirty="0">
                <a:solidFill>
                  <a:srgbClr val="000080"/>
                </a:solidFill>
                <a:highlight>
                  <a:srgbClr val="FFFFFF"/>
                </a:highlight>
              </a:rPr>
              <a:t>[</a:t>
            </a:r>
            <a:r>
              <a:rPr lang="pt-BR" sz="1400" dirty="0">
                <a:solidFill>
                  <a:srgbClr val="FF8000"/>
                </a:solidFill>
                <a:highlight>
                  <a:srgbClr val="FFFFFF"/>
                </a:highlight>
              </a:rPr>
              <a:t>32</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000000"/>
                </a:solidFill>
                <a:highlight>
                  <a:srgbClr val="FFFFFF"/>
                </a:highlight>
              </a:rPr>
              <a:t>                      </a:t>
            </a:r>
            <a:r>
              <a:rPr lang="pt-BR" sz="1400" dirty="0">
                <a:solidFill>
                  <a:srgbClr val="FF8000"/>
                </a:solidFill>
                <a:highlight>
                  <a:srgbClr val="FFFFFF"/>
                </a:highlight>
              </a:rPr>
              <a:t>2047</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2447</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2831</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3185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3498</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3750</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3939</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4056</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4095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4056</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000000"/>
                </a:solidFill>
                <a:highlight>
                  <a:srgbClr val="FFFFFF"/>
                </a:highlight>
              </a:rPr>
              <a:t>                      </a:t>
            </a:r>
            <a:r>
              <a:rPr lang="pt-BR" sz="1400" dirty="0">
                <a:solidFill>
                  <a:srgbClr val="FF8000"/>
                </a:solidFill>
                <a:highlight>
                  <a:srgbClr val="FFFFFF"/>
                </a:highlight>
              </a:rPr>
              <a:t>3939</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3750</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3495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3185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2831</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2447</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2047</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1647</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1263</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909</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000000"/>
                </a:solidFill>
                <a:highlight>
                  <a:srgbClr val="FFFFFF"/>
                </a:highlight>
              </a:rPr>
              <a:t>                      </a:t>
            </a:r>
            <a:r>
              <a:rPr lang="pt-BR" sz="1400" dirty="0">
                <a:solidFill>
                  <a:srgbClr val="FF8000"/>
                </a:solidFill>
                <a:highlight>
                  <a:srgbClr val="FFFFFF"/>
                </a:highlight>
              </a:rPr>
              <a:t>599</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344</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155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38</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0</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38</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155</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344</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599</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909</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1263</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1647</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008000"/>
                </a:solidFill>
                <a:highlight>
                  <a:srgbClr val="FFFFFF"/>
                </a:highlight>
              </a:rPr>
              <a:t>/* USER CODE END PV */</a:t>
            </a:r>
            <a:endParaRPr lang="pt-BR" sz="1400" dirty="0"/>
          </a:p>
        </p:txBody>
      </p:sp>
      <p:sp>
        <p:nvSpPr>
          <p:cNvPr id="41" name="Rectangle 40"/>
          <p:cNvSpPr/>
          <p:nvPr/>
        </p:nvSpPr>
        <p:spPr>
          <a:xfrm>
            <a:off x="96651" y="2909554"/>
            <a:ext cx="6096000" cy="738664"/>
          </a:xfrm>
          <a:prstGeom prst="rect">
            <a:avLst/>
          </a:prstGeom>
        </p:spPr>
        <p:txBody>
          <a:bodyPr>
            <a:spAutoFit/>
          </a:bodyPr>
          <a:lstStyle/>
          <a:p>
            <a:r>
              <a:rPr lang="pt-BR" sz="1400" dirty="0">
                <a:solidFill>
                  <a:srgbClr val="000000"/>
                </a:solidFill>
                <a:highlight>
                  <a:srgbClr val="FFFFFF"/>
                </a:highlight>
              </a:rPr>
              <a:t> </a:t>
            </a:r>
            <a:r>
              <a:rPr lang="pt-BR" sz="1400" dirty="0">
                <a:solidFill>
                  <a:srgbClr val="008000"/>
                </a:solidFill>
                <a:highlight>
                  <a:srgbClr val="FFFFFF"/>
                </a:highlight>
              </a:rPr>
              <a:t>/* USER CODE BEGIN 2 */</a:t>
            </a:r>
            <a:endParaRPr lang="pt-BR" sz="1400" dirty="0">
              <a:solidFill>
                <a:srgbClr val="000000"/>
              </a:solidFill>
              <a:highlight>
                <a:srgbClr val="FFFFFF"/>
              </a:highlight>
            </a:endParaRPr>
          </a:p>
          <a:p>
            <a:r>
              <a:rPr lang="pt-BR" sz="1400" dirty="0">
                <a:solidFill>
                  <a:srgbClr val="000000"/>
                </a:solidFill>
                <a:highlight>
                  <a:srgbClr val="FFFFFF"/>
                </a:highlight>
              </a:rPr>
              <a:t>  printf</a:t>
            </a:r>
            <a:r>
              <a:rPr lang="pt-BR" sz="1400" b="1" dirty="0">
                <a:solidFill>
                  <a:srgbClr val="000080"/>
                </a:solidFill>
                <a:highlight>
                  <a:srgbClr val="FFFFFF"/>
                </a:highlight>
              </a:rPr>
              <a:t>(</a:t>
            </a:r>
            <a:r>
              <a:rPr lang="pt-BR" sz="1400" dirty="0">
                <a:solidFill>
                  <a:srgbClr val="808080"/>
                </a:solidFill>
                <a:highlight>
                  <a:srgbClr val="FFFFFF"/>
                </a:highlight>
              </a:rPr>
              <a:t>"Application  start.\n"</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b="1" dirty="0">
                <a:solidFill>
                  <a:srgbClr val="000080"/>
                </a:solidFill>
                <a:highlight>
                  <a:srgbClr val="FFFFFF"/>
                </a:highlight>
              </a:rPr>
              <a:t>(</a:t>
            </a:r>
            <a:r>
              <a:rPr lang="en-US" sz="1400" dirty="0">
                <a:solidFill>
                  <a:srgbClr val="808080"/>
                </a:solidFill>
                <a:highlight>
                  <a:srgbClr val="FFFFFF"/>
                </a:highlight>
              </a:rPr>
              <a:t>"Press  User  button  to  start  new  stream\n"</a:t>
            </a:r>
            <a:r>
              <a:rPr lang="en-US" sz="1400" b="1" dirty="0">
                <a:solidFill>
                  <a:srgbClr val="000080"/>
                </a:solidFill>
                <a:highlight>
                  <a:srgbClr val="FFFFFF"/>
                </a:highlight>
              </a:rPr>
              <a:t>);</a:t>
            </a:r>
            <a:endParaRPr lang="pt-BR" sz="1400" dirty="0"/>
          </a:p>
        </p:txBody>
      </p:sp>
      <p:sp>
        <p:nvSpPr>
          <p:cNvPr id="43" name="Rectangle 42"/>
          <p:cNvSpPr/>
          <p:nvPr/>
        </p:nvSpPr>
        <p:spPr>
          <a:xfrm>
            <a:off x="124281" y="3856532"/>
            <a:ext cx="6096000" cy="2462213"/>
          </a:xfrm>
          <a:prstGeom prst="rect">
            <a:avLst/>
          </a:prstGeom>
        </p:spPr>
        <p:txBody>
          <a:bodyPr>
            <a:spAutoFit/>
          </a:bodyPr>
          <a:lstStyle/>
          <a:p>
            <a:r>
              <a:rPr lang="pt-BR" sz="1400" dirty="0">
                <a:solidFill>
                  <a:srgbClr val="008000"/>
                </a:solidFill>
                <a:highlight>
                  <a:srgbClr val="FFFFFF"/>
                </a:highlight>
              </a:rPr>
              <a:t>/* USER CODE BEGIN WHILE */</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while</a:t>
            </a:r>
            <a:r>
              <a:rPr lang="pt-BR" sz="1400" dirty="0">
                <a:solidFill>
                  <a:srgbClr val="000000"/>
                </a:solidFill>
                <a:highlight>
                  <a:srgbClr val="FFFFFF"/>
                </a:highlight>
              </a:rPr>
              <a:t> </a:t>
            </a:r>
            <a:r>
              <a:rPr lang="pt-BR" sz="1400" b="1" dirty="0">
                <a:solidFill>
                  <a:srgbClr val="000080"/>
                </a:solidFill>
                <a:highlight>
                  <a:srgbClr val="FFFFFF"/>
                </a:highlight>
              </a:rPr>
              <a:t>(</a:t>
            </a:r>
            <a:r>
              <a:rPr lang="pt-BR" sz="1400" dirty="0">
                <a:solidFill>
                  <a:srgbClr val="FF8000"/>
                </a:solidFill>
                <a:highlight>
                  <a:srgbClr val="FFFFFF"/>
                </a:highlight>
              </a:rPr>
              <a:t>1</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if</a:t>
            </a:r>
            <a:r>
              <a:rPr lang="pt-BR" sz="1400" b="1" dirty="0">
                <a:solidFill>
                  <a:srgbClr val="000080"/>
                </a:solidFill>
                <a:highlight>
                  <a:srgbClr val="FFFFFF"/>
                </a:highlight>
              </a:rPr>
              <a:t>(</a:t>
            </a:r>
            <a:r>
              <a:rPr lang="pt-BR" sz="1400" dirty="0">
                <a:solidFill>
                  <a:srgbClr val="000000"/>
                </a:solidFill>
                <a:highlight>
                  <a:srgbClr val="FFFFFF"/>
                </a:highlight>
              </a:rPr>
              <a:t>flag</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for</a:t>
            </a:r>
            <a:r>
              <a:rPr lang="pt-BR" sz="1400" b="1" dirty="0">
                <a:solidFill>
                  <a:srgbClr val="000080"/>
                </a:solidFill>
                <a:highlight>
                  <a:srgbClr val="FFFFFF"/>
                </a:highlight>
              </a:rPr>
              <a:t>(</a:t>
            </a:r>
            <a:r>
              <a:rPr lang="pt-BR" sz="1400" dirty="0">
                <a:solidFill>
                  <a:srgbClr val="000000"/>
                </a:solidFill>
                <a:highlight>
                  <a:srgbClr val="FFFFFF"/>
                </a:highlight>
              </a:rPr>
              <a:t>i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0</a:t>
            </a:r>
            <a:r>
              <a:rPr lang="pt-BR" sz="1400" b="1" dirty="0">
                <a:solidFill>
                  <a:srgbClr val="000080"/>
                </a:solidFill>
                <a:highlight>
                  <a:srgbClr val="FFFFFF"/>
                </a:highlight>
              </a:rPr>
              <a:t>;</a:t>
            </a:r>
            <a:r>
              <a:rPr lang="pt-BR" sz="1400" dirty="0">
                <a:solidFill>
                  <a:srgbClr val="000000"/>
                </a:solidFill>
                <a:highlight>
                  <a:srgbClr val="FFFFFF"/>
                </a:highlight>
              </a:rPr>
              <a:t> i </a:t>
            </a:r>
            <a:r>
              <a:rPr lang="pt-BR" sz="1400" b="1" dirty="0">
                <a:solidFill>
                  <a:srgbClr val="000080"/>
                </a:solidFill>
                <a:highlight>
                  <a:srgbClr val="FFFFFF"/>
                </a:highlight>
              </a:rPr>
              <a:t>&lt;</a:t>
            </a:r>
            <a:r>
              <a:rPr lang="pt-BR" sz="1400" dirty="0">
                <a:solidFill>
                  <a:srgbClr val="000000"/>
                </a:solidFill>
                <a:highlight>
                  <a:srgbClr val="FFFFFF"/>
                </a:highlight>
              </a:rPr>
              <a:t> </a:t>
            </a:r>
            <a:r>
              <a:rPr lang="pt-BR" sz="1400" dirty="0">
                <a:solidFill>
                  <a:srgbClr val="FF8000"/>
                </a:solidFill>
                <a:highlight>
                  <a:srgbClr val="FFFFFF"/>
                </a:highlight>
              </a:rPr>
              <a:t>32</a:t>
            </a:r>
            <a:r>
              <a:rPr lang="pt-BR" sz="1400" b="1" dirty="0">
                <a:solidFill>
                  <a:srgbClr val="000080"/>
                </a:solidFill>
                <a:highlight>
                  <a:srgbClr val="FFFFFF"/>
                </a:highlight>
              </a:rPr>
              <a:t>;</a:t>
            </a:r>
            <a:r>
              <a:rPr lang="pt-BR" sz="1400" dirty="0">
                <a:solidFill>
                  <a:srgbClr val="000000"/>
                </a:solidFill>
                <a:highlight>
                  <a:srgbClr val="FFFFFF"/>
                </a:highlight>
              </a:rPr>
              <a:t>i</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printf</a:t>
            </a:r>
            <a:r>
              <a:rPr lang="pt-BR" sz="1400" b="1" dirty="0">
                <a:solidFill>
                  <a:srgbClr val="000080"/>
                </a:solidFill>
                <a:highlight>
                  <a:srgbClr val="FFFFFF"/>
                </a:highlight>
              </a:rPr>
              <a:t>(</a:t>
            </a:r>
            <a:r>
              <a:rPr lang="pt-BR" sz="1400" dirty="0">
                <a:solidFill>
                  <a:srgbClr val="808080"/>
                </a:solidFill>
                <a:highlight>
                  <a:srgbClr val="FFFFFF"/>
                </a:highlight>
              </a:rPr>
              <a:t>"%d\n"</a:t>
            </a:r>
            <a:r>
              <a:rPr lang="pt-BR" sz="1400" b="1" dirty="0">
                <a:solidFill>
                  <a:srgbClr val="000080"/>
                </a:solidFill>
                <a:highlight>
                  <a:srgbClr val="FFFFFF"/>
                </a:highlight>
              </a:rPr>
              <a:t>,</a:t>
            </a:r>
            <a:r>
              <a:rPr lang="pt-BR" sz="1400" dirty="0">
                <a:solidFill>
                  <a:srgbClr val="000000"/>
                </a:solidFill>
                <a:highlight>
                  <a:srgbClr val="FFFFFF"/>
                </a:highlight>
              </a:rPr>
              <a:t>buf</a:t>
            </a:r>
            <a:r>
              <a:rPr lang="pt-BR" sz="1400" b="1" dirty="0">
                <a:solidFill>
                  <a:srgbClr val="000080"/>
                </a:solidFill>
                <a:highlight>
                  <a:srgbClr val="FFFFFF"/>
                </a:highlight>
              </a:rPr>
              <a:t>[</a:t>
            </a:r>
            <a:r>
              <a:rPr lang="pt-BR" sz="1400" dirty="0">
                <a:solidFill>
                  <a:srgbClr val="000000"/>
                </a:solidFill>
                <a:highlight>
                  <a:srgbClr val="FFFFFF"/>
                </a:highlight>
              </a:rPr>
              <a:t>i</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printf</a:t>
            </a:r>
            <a:r>
              <a:rPr lang="pt-BR" sz="1400" b="1" dirty="0">
                <a:solidFill>
                  <a:srgbClr val="000080"/>
                </a:solidFill>
                <a:highlight>
                  <a:srgbClr val="FFFFFF"/>
                </a:highlight>
              </a:rPr>
              <a:t>(</a:t>
            </a:r>
            <a:r>
              <a:rPr lang="pt-BR" sz="1400" dirty="0">
                <a:solidFill>
                  <a:srgbClr val="808080"/>
                </a:solidFill>
                <a:highlight>
                  <a:srgbClr val="FFFFFF"/>
                </a:highlight>
              </a:rPr>
              <a:t>"Finished stream\n"</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flag </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dirty="0">
                <a:solidFill>
                  <a:srgbClr val="FF8000"/>
                </a:solidFill>
                <a:highlight>
                  <a:srgbClr val="FFFFFF"/>
                </a:highlight>
              </a:rPr>
              <a:t>0</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r>
              <a:rPr lang="pt-BR" sz="1400" dirty="0">
                <a:solidFill>
                  <a:srgbClr val="000000"/>
                </a:solidFill>
                <a:highlight>
                  <a:srgbClr val="FFFFFF"/>
                </a:highlight>
              </a:rPr>
              <a:t>  </a:t>
            </a:r>
            <a:r>
              <a:rPr lang="pt-BR" sz="1400" dirty="0">
                <a:solidFill>
                  <a:srgbClr val="008000"/>
                </a:solidFill>
                <a:highlight>
                  <a:srgbClr val="FFFFFF"/>
                </a:highlight>
              </a:rPr>
              <a:t>/* USER CODE END WHILE */</a:t>
            </a:r>
            <a:endParaRPr lang="pt-BR" sz="1400" dirty="0"/>
          </a:p>
        </p:txBody>
      </p:sp>
      <p:sp>
        <p:nvSpPr>
          <p:cNvPr id="44" name="Rectangle 43"/>
          <p:cNvSpPr/>
          <p:nvPr/>
        </p:nvSpPr>
        <p:spPr>
          <a:xfrm>
            <a:off x="5574284" y="3725926"/>
            <a:ext cx="6096000" cy="3108543"/>
          </a:xfrm>
          <a:prstGeom prst="rect">
            <a:avLst/>
          </a:prstGeom>
        </p:spPr>
        <p:txBody>
          <a:bodyPr>
            <a:spAutoFit/>
          </a:bodyPr>
          <a:lstStyle/>
          <a:p>
            <a:pPr defTabSz="457238"/>
            <a:r>
              <a:rPr lang="pt-BR" sz="1400" dirty="0">
                <a:solidFill>
                  <a:srgbClr val="8000FF"/>
                </a:solidFill>
                <a:highlight>
                  <a:srgbClr val="FFFFFF"/>
                </a:highlight>
              </a:rPr>
              <a:t>void</a:t>
            </a:r>
            <a:r>
              <a:rPr lang="pt-BR" sz="1400" dirty="0">
                <a:solidFill>
                  <a:srgbClr val="000000"/>
                </a:solidFill>
                <a:highlight>
                  <a:srgbClr val="FFFFFF"/>
                </a:highlight>
              </a:rPr>
              <a:t>  HAL_GPIO_EXTI_Callback</a:t>
            </a:r>
            <a:r>
              <a:rPr lang="pt-BR" sz="1400" b="1" dirty="0">
                <a:solidFill>
                  <a:srgbClr val="000080"/>
                </a:solidFill>
                <a:highlight>
                  <a:srgbClr val="FFFFFF"/>
                </a:highlight>
              </a:rPr>
              <a:t>(</a:t>
            </a:r>
            <a:r>
              <a:rPr lang="pt-BR" sz="1400" dirty="0">
                <a:solidFill>
                  <a:srgbClr val="8000FF"/>
                </a:solidFill>
                <a:highlight>
                  <a:srgbClr val="FFFFFF"/>
                </a:highlight>
              </a:rPr>
              <a:t>uint16_t</a:t>
            </a:r>
            <a:r>
              <a:rPr lang="pt-BR" sz="1400" dirty="0">
                <a:solidFill>
                  <a:srgbClr val="000000"/>
                </a:solidFill>
                <a:highlight>
                  <a:srgbClr val="FFFFFF"/>
                </a:highlight>
              </a:rPr>
              <a:t> GPIO_Pin</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if</a:t>
            </a:r>
            <a:r>
              <a:rPr lang="pt-BR" sz="1400" b="1" dirty="0">
                <a:solidFill>
                  <a:srgbClr val="000080"/>
                </a:solidFill>
                <a:highlight>
                  <a:srgbClr val="FFFFFF"/>
                </a:highlight>
              </a:rPr>
              <a:t>(</a:t>
            </a:r>
            <a:r>
              <a:rPr lang="pt-BR" sz="1400" dirty="0">
                <a:solidFill>
                  <a:srgbClr val="000000"/>
                </a:solidFill>
                <a:highlight>
                  <a:srgbClr val="FFFFFF"/>
                </a:highlight>
              </a:rPr>
              <a:t>GPIO_PIN_13</a:t>
            </a:r>
            <a:r>
              <a:rPr lang="pt-BR" sz="1400" b="1" dirty="0">
                <a:solidFill>
                  <a:srgbClr val="000080"/>
                </a:solidFill>
                <a:highlight>
                  <a:srgbClr val="FFFFFF"/>
                </a:highlight>
              </a:rPr>
              <a:t>==</a:t>
            </a:r>
            <a:r>
              <a:rPr lang="pt-BR" sz="1400" dirty="0">
                <a:solidFill>
                  <a:srgbClr val="000000"/>
                </a:solidFill>
                <a:highlight>
                  <a:srgbClr val="FFFFFF"/>
                </a:highlight>
              </a:rPr>
              <a:t>GPIO_Pin</a:t>
            </a:r>
            <a:r>
              <a:rPr lang="pt-BR" sz="1400" b="1" dirty="0">
                <a:solidFill>
                  <a:srgbClr val="000080"/>
                </a:solidFill>
                <a:highlight>
                  <a:srgbClr val="FFFFFF"/>
                </a:highlight>
              </a:rPr>
              <a:t>)</a:t>
            </a:r>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if</a:t>
            </a:r>
            <a:r>
              <a:rPr lang="pt-BR" sz="1400" b="1" dirty="0">
                <a:solidFill>
                  <a:srgbClr val="000080"/>
                </a:solidFill>
                <a:highlight>
                  <a:srgbClr val="FFFFFF"/>
                </a:highlight>
              </a:rPr>
              <a:t>(!</a:t>
            </a:r>
            <a:r>
              <a:rPr lang="pt-BR" sz="1400" dirty="0">
                <a:solidFill>
                  <a:srgbClr val="000000"/>
                </a:solidFill>
                <a:highlight>
                  <a:srgbClr val="FFFFFF"/>
                </a:highlight>
              </a:rPr>
              <a:t>flag</a:t>
            </a:r>
            <a:r>
              <a:rPr lang="pt-BR" sz="1400" b="1" dirty="0">
                <a:solidFill>
                  <a:srgbClr val="000080"/>
                </a:solidFill>
                <a:highlight>
                  <a:srgbClr val="FFFFFF"/>
                </a:highlight>
              </a:rPr>
              <a:t>){</a:t>
            </a:r>
            <a:r>
              <a:rPr lang="pt-BR" sz="1400" dirty="0">
                <a:solidFill>
                  <a:srgbClr val="000000"/>
                </a:solidFill>
                <a:highlight>
                  <a:srgbClr val="FFFFFF"/>
                </a:highlight>
              </a:rPr>
              <a:t>		</a:t>
            </a:r>
          </a:p>
          <a:p>
            <a:pPr defTabSz="457238"/>
            <a:r>
              <a:rPr lang="pt-BR" sz="1400" dirty="0">
                <a:solidFill>
                  <a:srgbClr val="000000"/>
                </a:solidFill>
                <a:highlight>
                  <a:srgbClr val="FFFFFF"/>
                </a:highlight>
              </a:rPr>
              <a:t>			printf</a:t>
            </a:r>
            <a:r>
              <a:rPr lang="pt-BR" sz="1400" b="1" dirty="0">
                <a:solidFill>
                  <a:srgbClr val="000080"/>
                </a:solidFill>
                <a:highlight>
                  <a:srgbClr val="FFFFFF"/>
                </a:highlight>
              </a:rPr>
              <a:t>(</a:t>
            </a:r>
            <a:r>
              <a:rPr lang="pt-BR" sz="1400" dirty="0">
                <a:solidFill>
                  <a:srgbClr val="808080"/>
                </a:solidFill>
                <a:highlight>
                  <a:srgbClr val="FFFFFF"/>
                </a:highlight>
              </a:rPr>
              <a:t>"Stream  stopped\n"</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b="1" dirty="0">
                <a:solidFill>
                  <a:srgbClr val="000080"/>
                </a:solidFill>
                <a:highlight>
                  <a:srgbClr val="FFFFFF"/>
                </a:highlight>
              </a:rPr>
              <a:t>(</a:t>
            </a:r>
            <a:r>
              <a:rPr lang="en-US" sz="1400" dirty="0">
                <a:solidFill>
                  <a:srgbClr val="808080"/>
                </a:solidFill>
                <a:highlight>
                  <a:srgbClr val="FFFFFF"/>
                </a:highlight>
              </a:rPr>
              <a:t>"Press button  to  START  a  new  one\n"</a:t>
            </a:r>
            <a:r>
              <a:rPr lang="en-US" sz="1400" b="1" dirty="0">
                <a:solidFill>
                  <a:srgbClr val="000080"/>
                </a:solidFill>
                <a:highlight>
                  <a:srgbClr val="FFFFFF"/>
                </a:highlight>
              </a:rPr>
              <a:t>);</a:t>
            </a:r>
            <a:endParaRPr lang="en-US" sz="1400" dirty="0">
              <a:solidFill>
                <a:srgbClr val="000000"/>
              </a:solidFill>
              <a:highlight>
                <a:srgbClr val="FFFFFF"/>
              </a:highlight>
            </a:endParaRPr>
          </a:p>
          <a:p>
            <a:pPr defTabSz="457238"/>
            <a:r>
              <a:rPr lang="pt-BR" sz="1400" dirty="0">
                <a:solidFill>
                  <a:srgbClr val="000000"/>
                </a:solidFill>
                <a:highlight>
                  <a:srgbClr val="FFFFFF"/>
                </a:highlight>
              </a:rPr>
              <a:t>			flag</a:t>
            </a:r>
            <a:r>
              <a:rPr lang="pt-BR" sz="1400" b="1" dirty="0">
                <a:solidFill>
                  <a:srgbClr val="000080"/>
                </a:solidFill>
                <a:highlight>
                  <a:srgbClr val="FFFFFF"/>
                </a:highlight>
              </a:rPr>
              <a:t>=</a:t>
            </a:r>
            <a:r>
              <a:rPr lang="pt-BR" sz="1400" dirty="0">
                <a:solidFill>
                  <a:srgbClr val="FF8000"/>
                </a:solidFill>
                <a:highlight>
                  <a:srgbClr val="FFFFFF"/>
                </a:highlight>
              </a:rPr>
              <a:t>1</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FF"/>
                </a:solidFill>
                <a:highlight>
                  <a:srgbClr val="FFFFFF"/>
                </a:highlight>
              </a:rPr>
              <a:t>else</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printf</a:t>
            </a:r>
            <a:r>
              <a:rPr lang="pt-BR" sz="1400" b="1" dirty="0">
                <a:solidFill>
                  <a:srgbClr val="000080"/>
                </a:solidFill>
                <a:highlight>
                  <a:srgbClr val="FFFFFF"/>
                </a:highlight>
              </a:rPr>
              <a:t>(</a:t>
            </a:r>
            <a:r>
              <a:rPr lang="pt-BR" sz="1400" dirty="0">
                <a:solidFill>
                  <a:srgbClr val="808080"/>
                </a:solidFill>
                <a:highlight>
                  <a:srgbClr val="FFFFFF"/>
                </a:highlight>
              </a:rPr>
              <a:t>"Stream  started\n"</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en-US" sz="1400" dirty="0">
                <a:solidFill>
                  <a:srgbClr val="000000"/>
                </a:solidFill>
                <a:highlight>
                  <a:srgbClr val="FFFFFF"/>
                </a:highlight>
              </a:rPr>
              <a:t>		 </a:t>
            </a:r>
            <a:r>
              <a:rPr lang="en-US" sz="1400" dirty="0" err="1">
                <a:solidFill>
                  <a:srgbClr val="000000"/>
                </a:solidFill>
                <a:highlight>
                  <a:srgbClr val="FFFFFF"/>
                </a:highlight>
              </a:rPr>
              <a:t>printf</a:t>
            </a:r>
            <a:r>
              <a:rPr lang="en-US" sz="1400" b="1" dirty="0">
                <a:solidFill>
                  <a:srgbClr val="000080"/>
                </a:solidFill>
                <a:highlight>
                  <a:srgbClr val="FFFFFF"/>
                </a:highlight>
              </a:rPr>
              <a:t>(</a:t>
            </a:r>
            <a:r>
              <a:rPr lang="en-US" sz="1400" dirty="0">
                <a:solidFill>
                  <a:srgbClr val="808080"/>
                </a:solidFill>
                <a:highlight>
                  <a:srgbClr val="FFFFFF"/>
                </a:highlight>
              </a:rPr>
              <a:t>"Press  button  to  STOP  it\n"</a:t>
            </a:r>
            <a:r>
              <a:rPr lang="en-US" sz="1400" b="1" dirty="0">
                <a:solidFill>
                  <a:srgbClr val="000080"/>
                </a:solidFill>
                <a:highlight>
                  <a:srgbClr val="FFFFFF"/>
                </a:highlight>
              </a:rPr>
              <a:t>);</a:t>
            </a:r>
            <a:endParaRPr lang="en-US" sz="1400" dirty="0">
              <a:solidFill>
                <a:srgbClr val="000000"/>
              </a:solidFill>
              <a:highlight>
                <a:srgbClr val="FFFFFF"/>
              </a:highlight>
            </a:endParaRPr>
          </a:p>
          <a:p>
            <a:pPr defTabSz="457238"/>
            <a:r>
              <a:rPr lang="pt-BR" sz="1400" dirty="0">
                <a:solidFill>
                  <a:srgbClr val="000000"/>
                </a:solidFill>
                <a:highlight>
                  <a:srgbClr val="FFFFFF"/>
                </a:highlight>
              </a:rPr>
              <a:t>		 flag</a:t>
            </a:r>
            <a:r>
              <a:rPr lang="pt-BR" sz="1400" b="1" dirty="0">
                <a:solidFill>
                  <a:srgbClr val="000080"/>
                </a:solidFill>
                <a:highlight>
                  <a:srgbClr val="FFFFFF"/>
                </a:highlight>
              </a:rPr>
              <a:t>=</a:t>
            </a:r>
            <a:r>
              <a:rPr lang="pt-BR" sz="1400" dirty="0">
                <a:solidFill>
                  <a:srgbClr val="FF8000"/>
                </a:solidFill>
                <a:highlight>
                  <a:srgbClr val="FFFFFF"/>
                </a:highlight>
              </a:rPr>
              <a:t>0</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dirty="0">
                <a:solidFill>
                  <a:srgbClr val="000000"/>
                </a:solidFill>
                <a:highlight>
                  <a:srgbClr val="FFFFFF"/>
                </a:highlight>
              </a:rPr>
              <a:t>	</a:t>
            </a:r>
            <a:r>
              <a:rPr lang="pt-BR" sz="1400" b="1" dirty="0">
                <a:solidFill>
                  <a:srgbClr val="000080"/>
                </a:solidFill>
                <a:highlight>
                  <a:srgbClr val="FFFFFF"/>
                </a:highlight>
              </a:rPr>
              <a:t>}</a:t>
            </a:r>
            <a:endParaRPr lang="pt-BR" sz="1400" dirty="0">
              <a:solidFill>
                <a:srgbClr val="000000"/>
              </a:solidFill>
              <a:highlight>
                <a:srgbClr val="FFFFFF"/>
              </a:highlight>
            </a:endParaRPr>
          </a:p>
          <a:p>
            <a:pPr defTabSz="457238"/>
            <a:r>
              <a:rPr lang="pt-BR" sz="1400" b="1" dirty="0">
                <a:solidFill>
                  <a:srgbClr val="000080"/>
                </a:solidFill>
                <a:highlight>
                  <a:srgbClr val="FFFFFF"/>
                </a:highlight>
              </a:rPr>
              <a:t>}</a:t>
            </a:r>
            <a:endParaRPr lang="pt-BR" sz="1400" dirty="0"/>
          </a:p>
        </p:txBody>
      </p:sp>
      <p:sp>
        <p:nvSpPr>
          <p:cNvPr id="3" name="Slide Number Placeholder 2"/>
          <p:cNvSpPr>
            <a:spLocks noGrp="1"/>
          </p:cNvSpPr>
          <p:nvPr>
            <p:ph type="sldNum" sz="quarter" idx="10"/>
          </p:nvPr>
        </p:nvSpPr>
        <p:spPr/>
        <p:txBody>
          <a:bodyPr/>
          <a:lstStyle/>
          <a:p>
            <a:fld id="{9576D28D-C400-499E-A647-3F24AA5A925E}" type="slidenum">
              <a:rPr lang="en-US" smtClean="0">
                <a:solidFill>
                  <a:prstClr val="white"/>
                </a:solidFill>
              </a:rPr>
              <a:pPr/>
              <a:t>124</a:t>
            </a:fld>
            <a:endParaRPr lang="en-US" sz="1401">
              <a:solidFill>
                <a:prstClr val="white"/>
              </a:solidFill>
            </a:endParaRPr>
          </a:p>
        </p:txBody>
      </p:sp>
    </p:spTree>
    <p:extLst>
      <p:ext uri="{BB962C8B-B14F-4D97-AF65-F5344CB8AC3E}">
        <p14:creationId xmlns:p14="http://schemas.microsoft.com/office/powerpoint/2010/main" val="6693546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503152" y="885445"/>
            <a:ext cx="684530" cy="227329"/>
          </a:xfrm>
          <a:custGeom>
            <a:avLst/>
            <a:gdLst/>
            <a:ahLst/>
            <a:cxnLst/>
            <a:rect l="l" t="t" r="r" b="b"/>
            <a:pathLst>
              <a:path w="684529" h="227330">
                <a:moveTo>
                  <a:pt x="0" y="227075"/>
                </a:moveTo>
                <a:lnTo>
                  <a:pt x="684275" y="227075"/>
                </a:lnTo>
                <a:lnTo>
                  <a:pt x="684275" y="0"/>
                </a:lnTo>
                <a:lnTo>
                  <a:pt x="0" y="0"/>
                </a:lnTo>
                <a:lnTo>
                  <a:pt x="0" y="227075"/>
                </a:lnTo>
                <a:close/>
              </a:path>
            </a:pathLst>
          </a:custGeom>
          <a:solidFill>
            <a:srgbClr val="B7007B"/>
          </a:solidFill>
        </p:spPr>
        <p:txBody>
          <a:bodyPr wrap="square" lIns="0" tIns="0" rIns="0" bIns="0" rtlCol="0"/>
          <a:lstStyle/>
          <a:p>
            <a:endParaRPr>
              <a:solidFill>
                <a:prstClr val="black"/>
              </a:solidFill>
            </a:endParaRPr>
          </a:p>
        </p:txBody>
      </p:sp>
      <p:sp>
        <p:nvSpPr>
          <p:cNvPr id="3" name="object 3"/>
          <p:cNvSpPr txBox="1"/>
          <p:nvPr/>
        </p:nvSpPr>
        <p:spPr>
          <a:xfrm>
            <a:off x="11827901" y="898995"/>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13</a:t>
            </a:r>
            <a:endParaRPr sz="1600">
              <a:solidFill>
                <a:prstClr val="black"/>
              </a:solidFill>
              <a:latin typeface="Arial"/>
              <a:cs typeface="Arial"/>
            </a:endParaRPr>
          </a:p>
        </p:txBody>
      </p:sp>
      <p:sp>
        <p:nvSpPr>
          <p:cNvPr id="4" name="object 4"/>
          <p:cNvSpPr txBox="1"/>
          <p:nvPr/>
        </p:nvSpPr>
        <p:spPr>
          <a:xfrm>
            <a:off x="4114041" y="1"/>
            <a:ext cx="7218680"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Analize</a:t>
            </a:r>
            <a:r>
              <a:rPr sz="4800" spc="135" dirty="0">
                <a:solidFill>
                  <a:srgbClr val="39A8DC"/>
                </a:solidFill>
                <a:latin typeface="Times New Roman"/>
                <a:cs typeface="Times New Roman"/>
              </a:rPr>
              <a:t> </a:t>
            </a:r>
            <a:r>
              <a:rPr sz="4800" dirty="0">
                <a:solidFill>
                  <a:srgbClr val="39A8DC"/>
                </a:solidFill>
                <a:latin typeface="Arial"/>
                <a:cs typeface="Arial"/>
              </a:rPr>
              <a:t>the</a:t>
            </a:r>
            <a:r>
              <a:rPr sz="4800" spc="145" dirty="0">
                <a:solidFill>
                  <a:srgbClr val="39A8DC"/>
                </a:solidFill>
                <a:latin typeface="Times New Roman"/>
                <a:cs typeface="Times New Roman"/>
              </a:rPr>
              <a:t> </a:t>
            </a:r>
            <a:r>
              <a:rPr sz="4800" spc="-5" dirty="0">
                <a:solidFill>
                  <a:srgbClr val="39A8DC"/>
                </a:solidFill>
                <a:latin typeface="Arial"/>
                <a:cs typeface="Arial"/>
              </a:rPr>
              <a:t>da</a:t>
            </a:r>
            <a:r>
              <a:rPr sz="4800" spc="-15" dirty="0">
                <a:solidFill>
                  <a:srgbClr val="39A8DC"/>
                </a:solidFill>
                <a:latin typeface="Arial"/>
                <a:cs typeface="Arial"/>
              </a:rPr>
              <a:t>t</a:t>
            </a:r>
            <a:r>
              <a:rPr sz="4800" dirty="0">
                <a:solidFill>
                  <a:srgbClr val="39A8DC"/>
                </a:solidFill>
                <a:latin typeface="Arial"/>
                <a:cs typeface="Arial"/>
              </a:rPr>
              <a:t>a</a:t>
            </a:r>
            <a:r>
              <a:rPr sz="4800" spc="155" dirty="0">
                <a:solidFill>
                  <a:srgbClr val="39A8DC"/>
                </a:solidFill>
                <a:latin typeface="Times New Roman"/>
                <a:cs typeface="Times New Roman"/>
              </a:rPr>
              <a:t> </a:t>
            </a:r>
            <a:r>
              <a:rPr sz="4800" dirty="0">
                <a:solidFill>
                  <a:srgbClr val="39A8DC"/>
                </a:solidFill>
                <a:latin typeface="Arial"/>
                <a:cs typeface="Arial"/>
              </a:rPr>
              <a:t>from</a:t>
            </a:r>
            <a:r>
              <a:rPr sz="4800" spc="-115" dirty="0">
                <a:solidFill>
                  <a:srgbClr val="39A8DC"/>
                </a:solidFill>
                <a:latin typeface="Times New Roman"/>
                <a:cs typeface="Times New Roman"/>
              </a:rPr>
              <a:t> </a:t>
            </a:r>
            <a:r>
              <a:rPr lang="pt-BR" sz="4800" dirty="0">
                <a:solidFill>
                  <a:srgbClr val="39A8DC"/>
                </a:solidFill>
                <a:latin typeface="Arial"/>
                <a:cs typeface="Arial"/>
              </a:rPr>
              <a:t>buf</a:t>
            </a:r>
            <a:endParaRPr sz="4800" dirty="0">
              <a:solidFill>
                <a:prstClr val="black"/>
              </a:solidFill>
              <a:latin typeface="Arial"/>
              <a:cs typeface="Arial"/>
            </a:endParaRPr>
          </a:p>
        </p:txBody>
      </p:sp>
      <p:sp>
        <p:nvSpPr>
          <p:cNvPr id="5" name="object 5"/>
          <p:cNvSpPr txBox="1"/>
          <p:nvPr/>
        </p:nvSpPr>
        <p:spPr>
          <a:xfrm>
            <a:off x="7558537" y="656626"/>
            <a:ext cx="3773170" cy="430887"/>
          </a:xfrm>
          <a:prstGeom prst="rect">
            <a:avLst/>
          </a:prstGeom>
        </p:spPr>
        <p:txBody>
          <a:bodyPr vert="horz" wrap="square" lIns="0" tIns="0" rIns="0" bIns="0" rtlCol="0">
            <a:spAutoFit/>
          </a:bodyPr>
          <a:lstStyle/>
          <a:p>
            <a:pPr marL="12701"/>
            <a:r>
              <a:rPr sz="2800" spc="-25" dirty="0">
                <a:solidFill>
                  <a:srgbClr val="39A8DC"/>
                </a:solidFill>
                <a:latin typeface="Arial"/>
                <a:cs typeface="Arial"/>
              </a:rPr>
              <a:t>d</a:t>
            </a:r>
            <a:r>
              <a:rPr sz="2800" spc="-15" dirty="0">
                <a:solidFill>
                  <a:srgbClr val="39A8DC"/>
                </a:solidFill>
                <a:latin typeface="Arial"/>
                <a:cs typeface="Arial"/>
              </a:rPr>
              <a:t>ata</a:t>
            </a:r>
            <a:r>
              <a:rPr sz="2800" spc="80" dirty="0">
                <a:solidFill>
                  <a:srgbClr val="39A8DC"/>
                </a:solidFill>
                <a:latin typeface="Times New Roman"/>
                <a:cs typeface="Times New Roman"/>
              </a:rPr>
              <a:t> </a:t>
            </a:r>
            <a:r>
              <a:rPr sz="2800" spc="-15" dirty="0">
                <a:solidFill>
                  <a:srgbClr val="39A8DC"/>
                </a:solidFill>
                <a:latin typeface="Arial"/>
                <a:cs typeface="Arial"/>
              </a:rPr>
              <a:t>se</a:t>
            </a:r>
            <a:r>
              <a:rPr sz="2800" spc="-25" dirty="0">
                <a:solidFill>
                  <a:srgbClr val="39A8DC"/>
                </a:solidFill>
                <a:latin typeface="Arial"/>
                <a:cs typeface="Arial"/>
              </a:rPr>
              <a:t>n</a:t>
            </a:r>
            <a:r>
              <a:rPr sz="2800" spc="-11" dirty="0">
                <a:solidFill>
                  <a:srgbClr val="39A8DC"/>
                </a:solidFill>
                <a:latin typeface="Arial"/>
                <a:cs typeface="Arial"/>
              </a:rPr>
              <a:t>t</a:t>
            </a:r>
            <a:r>
              <a:rPr sz="2800" spc="75" dirty="0">
                <a:solidFill>
                  <a:srgbClr val="39A8DC"/>
                </a:solidFill>
                <a:latin typeface="Times New Roman"/>
                <a:cs typeface="Times New Roman"/>
              </a:rPr>
              <a:t> </a:t>
            </a:r>
            <a:r>
              <a:rPr sz="2800" spc="-25" dirty="0">
                <a:solidFill>
                  <a:srgbClr val="39A8DC"/>
                </a:solidFill>
                <a:latin typeface="Arial"/>
                <a:cs typeface="Arial"/>
              </a:rPr>
              <a:t>o</a:t>
            </a:r>
            <a:r>
              <a:rPr sz="2800" spc="-11" dirty="0">
                <a:solidFill>
                  <a:srgbClr val="39A8DC"/>
                </a:solidFill>
                <a:latin typeface="Arial"/>
                <a:cs typeface="Arial"/>
              </a:rPr>
              <a:t>v</a:t>
            </a:r>
            <a:r>
              <a:rPr sz="2800" spc="-25" dirty="0">
                <a:solidFill>
                  <a:srgbClr val="39A8DC"/>
                </a:solidFill>
                <a:latin typeface="Arial"/>
                <a:cs typeface="Arial"/>
              </a:rPr>
              <a:t>e</a:t>
            </a:r>
            <a:r>
              <a:rPr sz="2800" spc="-11" dirty="0">
                <a:solidFill>
                  <a:srgbClr val="39A8DC"/>
                </a:solidFill>
                <a:latin typeface="Arial"/>
                <a:cs typeface="Arial"/>
              </a:rPr>
              <a:t>r</a:t>
            </a:r>
            <a:r>
              <a:rPr sz="2800" spc="85" dirty="0">
                <a:solidFill>
                  <a:srgbClr val="39A8DC"/>
                </a:solidFill>
                <a:latin typeface="Times New Roman"/>
                <a:cs typeface="Times New Roman"/>
              </a:rPr>
              <a:t> </a:t>
            </a:r>
            <a:r>
              <a:rPr sz="2800" spc="-25" dirty="0">
                <a:solidFill>
                  <a:srgbClr val="39A8DC"/>
                </a:solidFill>
                <a:latin typeface="Arial"/>
                <a:cs typeface="Arial"/>
              </a:rPr>
              <a:t>US</a:t>
            </a:r>
            <a:r>
              <a:rPr sz="2800" spc="-35" dirty="0">
                <a:solidFill>
                  <a:srgbClr val="39A8DC"/>
                </a:solidFill>
                <a:latin typeface="Arial"/>
                <a:cs typeface="Arial"/>
              </a:rPr>
              <a:t>A</a:t>
            </a:r>
            <a:r>
              <a:rPr sz="2800" spc="-80" dirty="0">
                <a:solidFill>
                  <a:srgbClr val="39A8DC"/>
                </a:solidFill>
                <a:latin typeface="Arial"/>
                <a:cs typeface="Arial"/>
              </a:rPr>
              <a:t>R</a:t>
            </a:r>
            <a:r>
              <a:rPr sz="2800" spc="-20" dirty="0">
                <a:solidFill>
                  <a:srgbClr val="39A8DC"/>
                </a:solidFill>
                <a:latin typeface="Arial"/>
                <a:cs typeface="Arial"/>
              </a:rPr>
              <a:t>T2</a:t>
            </a:r>
            <a:endParaRPr sz="2800">
              <a:solidFill>
                <a:prstClr val="black"/>
              </a:solidFill>
              <a:latin typeface="Arial"/>
              <a:cs typeface="Arial"/>
            </a:endParaRPr>
          </a:p>
        </p:txBody>
      </p:sp>
      <p:sp>
        <p:nvSpPr>
          <p:cNvPr id="6" name="object 6"/>
          <p:cNvSpPr txBox="1"/>
          <p:nvPr/>
        </p:nvSpPr>
        <p:spPr>
          <a:xfrm>
            <a:off x="208584" y="1060327"/>
            <a:ext cx="7094220" cy="2831544"/>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000" b="1" dirty="0">
                <a:solidFill>
                  <a:srgbClr val="001F52"/>
                </a:solidFill>
                <a:latin typeface="Arial"/>
                <a:cs typeface="Arial"/>
              </a:rPr>
              <a:t>Open</a:t>
            </a:r>
            <a:r>
              <a:rPr sz="2000" b="1" spc="35" dirty="0">
                <a:solidFill>
                  <a:srgbClr val="001F52"/>
                </a:solidFill>
                <a:latin typeface="Times New Roman"/>
                <a:cs typeface="Times New Roman"/>
              </a:rPr>
              <a:t> </a:t>
            </a:r>
            <a:r>
              <a:rPr sz="2000" b="1" spc="-5" dirty="0">
                <a:solidFill>
                  <a:srgbClr val="001F52"/>
                </a:solidFill>
                <a:latin typeface="Arial"/>
                <a:cs typeface="Arial"/>
              </a:rPr>
              <a:t>seria</a:t>
            </a:r>
            <a:r>
              <a:rPr sz="2000" b="1" dirty="0">
                <a:solidFill>
                  <a:srgbClr val="001F52"/>
                </a:solidFill>
                <a:latin typeface="Arial"/>
                <a:cs typeface="Arial"/>
              </a:rPr>
              <a:t>l</a:t>
            </a:r>
            <a:r>
              <a:rPr sz="2000" b="1" spc="25" dirty="0">
                <a:solidFill>
                  <a:srgbClr val="001F52"/>
                </a:solidFill>
                <a:latin typeface="Times New Roman"/>
                <a:cs typeface="Times New Roman"/>
              </a:rPr>
              <a:t> </a:t>
            </a:r>
            <a:r>
              <a:rPr sz="2000" b="1" dirty="0">
                <a:solidFill>
                  <a:srgbClr val="001F52"/>
                </a:solidFill>
                <a:latin typeface="Arial"/>
                <a:cs typeface="Arial"/>
              </a:rPr>
              <a:t>te</a:t>
            </a:r>
            <a:r>
              <a:rPr sz="2000" b="1" spc="-5" dirty="0">
                <a:solidFill>
                  <a:srgbClr val="001F52"/>
                </a:solidFill>
                <a:latin typeface="Arial"/>
                <a:cs typeface="Arial"/>
              </a:rPr>
              <a:t>rm</a:t>
            </a:r>
            <a:r>
              <a:rPr sz="2000" b="1" spc="-11" dirty="0">
                <a:solidFill>
                  <a:srgbClr val="001F52"/>
                </a:solidFill>
                <a:latin typeface="Arial"/>
                <a:cs typeface="Arial"/>
              </a:rPr>
              <a:t>i</a:t>
            </a:r>
            <a:r>
              <a:rPr sz="2000" b="1" dirty="0">
                <a:solidFill>
                  <a:srgbClr val="001F52"/>
                </a:solidFill>
                <a:latin typeface="Arial"/>
                <a:cs typeface="Arial"/>
              </a:rPr>
              <a:t>nal</a:t>
            </a:r>
            <a:r>
              <a:rPr sz="2000" b="1" spc="2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le</a:t>
            </a:r>
            <a:r>
              <a:rPr sz="2000" dirty="0">
                <a:solidFill>
                  <a:srgbClr val="001F52"/>
                </a:solidFill>
                <a:latin typeface="Arial"/>
                <a:cs typeface="Arial"/>
              </a:rPr>
              <a:t>cting</a:t>
            </a:r>
            <a:r>
              <a:rPr sz="2000" spc="20" dirty="0">
                <a:solidFill>
                  <a:srgbClr val="001F52"/>
                </a:solidFill>
                <a:latin typeface="Times New Roman"/>
                <a:cs typeface="Times New Roman"/>
              </a:rPr>
              <a:t> </a:t>
            </a:r>
            <a:r>
              <a:rPr sz="2000" spc="-5" dirty="0">
                <a:solidFill>
                  <a:srgbClr val="001F52"/>
                </a:solidFill>
                <a:latin typeface="Arial"/>
                <a:cs typeface="Arial"/>
              </a:rPr>
              <a:t>CO</a:t>
            </a:r>
            <a:r>
              <a:rPr sz="2000" dirty="0">
                <a:solidFill>
                  <a:srgbClr val="001F52"/>
                </a:solidFill>
                <a:latin typeface="Arial"/>
                <a:cs typeface="Arial"/>
              </a:rPr>
              <a:t>M</a:t>
            </a:r>
            <a:r>
              <a:rPr sz="2000" spc="31"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r</a:t>
            </a:r>
            <a:r>
              <a:rPr sz="2000" dirty="0">
                <a:solidFill>
                  <a:srgbClr val="001F52"/>
                </a:solidFill>
                <a:latin typeface="Arial"/>
                <a:cs typeface="Arial"/>
              </a:rPr>
              <a:t>t</a:t>
            </a:r>
            <a:r>
              <a:rPr sz="2000" spc="35"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s</a:t>
            </a:r>
            <a:r>
              <a:rPr sz="2000" dirty="0">
                <a:solidFill>
                  <a:srgbClr val="001F52"/>
                </a:solidFill>
                <a:latin typeface="Arial"/>
                <a:cs typeface="Arial"/>
              </a:rPr>
              <a:t>sig</a:t>
            </a:r>
            <a:r>
              <a:rPr sz="2000" spc="-5" dirty="0">
                <a:solidFill>
                  <a:srgbClr val="001F52"/>
                </a:solidFill>
                <a:latin typeface="Arial"/>
                <a:cs typeface="Arial"/>
              </a:rPr>
              <a:t>ne</a:t>
            </a:r>
            <a:r>
              <a:rPr sz="2000" dirty="0">
                <a:solidFill>
                  <a:srgbClr val="001F52"/>
                </a:solidFill>
                <a:latin typeface="Arial"/>
                <a:cs typeface="Arial"/>
              </a:rPr>
              <a:t>d</a:t>
            </a:r>
            <a:r>
              <a:rPr sz="2000" spc="20"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spc="-40" dirty="0">
                <a:solidFill>
                  <a:srgbClr val="001F52"/>
                </a:solidFill>
                <a:latin typeface="Arial"/>
                <a:cs typeface="Arial"/>
              </a:rPr>
              <a:t>V</a:t>
            </a:r>
            <a:r>
              <a:rPr sz="2000" spc="-5" dirty="0">
                <a:solidFill>
                  <a:srgbClr val="001F52"/>
                </a:solidFill>
                <a:latin typeface="Arial"/>
                <a:cs typeface="Arial"/>
              </a:rPr>
              <a:t>irtual</a:t>
            </a:r>
            <a:r>
              <a:rPr sz="2000" spc="-5" dirty="0">
                <a:solidFill>
                  <a:srgbClr val="001F52"/>
                </a:solidFill>
                <a:latin typeface="Times New Roman"/>
                <a:cs typeface="Times New Roman"/>
              </a:rPr>
              <a:t> </a:t>
            </a:r>
            <a:r>
              <a:rPr sz="2000" spc="-5" dirty="0">
                <a:solidFill>
                  <a:srgbClr val="001F52"/>
                </a:solidFill>
                <a:latin typeface="Arial"/>
                <a:cs typeface="Arial"/>
              </a:rPr>
              <a:t>COM</a:t>
            </a:r>
            <a:r>
              <a:rPr sz="2000" dirty="0">
                <a:solidFill>
                  <a:srgbClr val="001F52"/>
                </a:solidFill>
                <a:latin typeface="Arial"/>
                <a:cs typeface="Arial"/>
              </a:rPr>
              <a:t>P</a:t>
            </a:r>
            <a:r>
              <a:rPr sz="2000" dirty="0">
                <a:solidFill>
                  <a:srgbClr val="001F52"/>
                </a:solidFill>
                <a:latin typeface="Times New Roman"/>
                <a:cs typeface="Times New Roman"/>
              </a:rPr>
              <a:t> </a:t>
            </a:r>
            <a:r>
              <a:rPr sz="2000" dirty="0">
                <a:solidFill>
                  <a:srgbClr val="001F52"/>
                </a:solidFill>
                <a:latin typeface="Arial"/>
                <a:cs typeface="Arial"/>
              </a:rPr>
              <a:t>Port</a:t>
            </a:r>
            <a:r>
              <a:rPr sz="2000" spc="35" dirty="0">
                <a:solidFill>
                  <a:srgbClr val="001F52"/>
                </a:solidFill>
                <a:latin typeface="Times New Roman"/>
                <a:cs typeface="Times New Roman"/>
              </a:rPr>
              <a:t> </a:t>
            </a:r>
            <a:r>
              <a:rPr sz="2000" dirty="0">
                <a:solidFill>
                  <a:srgbClr val="001F52"/>
                </a:solidFill>
                <a:latin typeface="Arial"/>
                <a:cs typeface="Arial"/>
              </a:rPr>
              <a:t>(VCP)</a:t>
            </a:r>
            <a:r>
              <a:rPr sz="2000" spc="45" dirty="0">
                <a:solidFill>
                  <a:srgbClr val="001F52"/>
                </a:solidFill>
                <a:latin typeface="Times New Roman"/>
                <a:cs typeface="Times New Roman"/>
              </a:rPr>
              <a:t> </a:t>
            </a:r>
            <a:r>
              <a:rPr sz="2000" spc="-5" dirty="0">
                <a:solidFill>
                  <a:srgbClr val="001F52"/>
                </a:solidFill>
                <a:latin typeface="Arial"/>
                <a:cs typeface="Arial"/>
              </a:rPr>
              <a:t>implemente</a:t>
            </a:r>
            <a:r>
              <a:rPr sz="2000" dirty="0">
                <a:solidFill>
                  <a:srgbClr val="001F52"/>
                </a:solidFill>
                <a:latin typeface="Arial"/>
                <a:cs typeface="Arial"/>
              </a:rPr>
              <a:t>d</a:t>
            </a:r>
            <a:r>
              <a:rPr sz="2000" spc="3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S</a:t>
            </a:r>
            <a:r>
              <a:rPr sz="2000" dirty="0">
                <a:solidFill>
                  <a:srgbClr val="001F52"/>
                </a:solidFill>
                <a:latin typeface="Arial"/>
                <a:cs typeface="Arial"/>
              </a:rPr>
              <a:t>TLink,</a:t>
            </a:r>
            <a:r>
              <a:rPr sz="2000" spc="35"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spc="-5" dirty="0">
                <a:solidFill>
                  <a:srgbClr val="001F52"/>
                </a:solidFill>
                <a:latin typeface="Arial"/>
                <a:cs typeface="Arial"/>
              </a:rPr>
              <a:t>in</a:t>
            </a:r>
            <a:r>
              <a:rPr sz="2000" dirty="0">
                <a:solidFill>
                  <a:srgbClr val="001F52"/>
                </a:solidFill>
                <a:latin typeface="Arial"/>
                <a:cs typeface="Arial"/>
              </a:rPr>
              <a:t>g</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nfiguration:</a:t>
            </a:r>
            <a:endParaRPr sz="2000" dirty="0">
              <a:solidFill>
                <a:prstClr val="black"/>
              </a:solidFill>
              <a:latin typeface="Arial"/>
              <a:cs typeface="Arial"/>
            </a:endParaRPr>
          </a:p>
          <a:p>
            <a:pPr marL="723960" lvl="1" indent="-237510">
              <a:spcBef>
                <a:spcPts val="1215"/>
              </a:spcBef>
              <a:buClr>
                <a:srgbClr val="00307C"/>
              </a:buClr>
              <a:buFont typeface="Arial"/>
              <a:buChar char="•"/>
              <a:tabLst>
                <a:tab pos="724594" algn="l"/>
              </a:tabLst>
            </a:pPr>
            <a:r>
              <a:rPr sz="1400" b="1" spc="-75" dirty="0">
                <a:solidFill>
                  <a:srgbClr val="00307C"/>
                </a:solidFill>
                <a:latin typeface="Arial"/>
                <a:cs typeface="Arial"/>
              </a:rPr>
              <a:t>1</a:t>
            </a:r>
            <a:r>
              <a:rPr sz="1400" b="1" spc="-5" dirty="0">
                <a:solidFill>
                  <a:srgbClr val="00307C"/>
                </a:solidFill>
                <a:latin typeface="Arial"/>
                <a:cs typeface="Arial"/>
              </a:rPr>
              <a:t>15200</a:t>
            </a:r>
            <a:r>
              <a:rPr sz="1400" b="1" spc="-11" dirty="0">
                <a:solidFill>
                  <a:srgbClr val="00307C"/>
                </a:solidFill>
                <a:latin typeface="Arial"/>
                <a:cs typeface="Arial"/>
              </a:rPr>
              <a:t>pb</a:t>
            </a:r>
            <a:r>
              <a:rPr sz="1400" b="1" dirty="0">
                <a:solidFill>
                  <a:srgbClr val="00307C"/>
                </a:solidFill>
                <a:latin typeface="Arial"/>
                <a:cs typeface="Arial"/>
              </a:rPr>
              <a:t>s</a:t>
            </a:r>
            <a:r>
              <a:rPr sz="1400" b="1" spc="-5" dirty="0">
                <a:solidFill>
                  <a:srgbClr val="00307C"/>
                </a:solidFill>
                <a:latin typeface="Times New Roman"/>
                <a:cs typeface="Times New Roman"/>
              </a:rPr>
              <a:t> </a:t>
            </a:r>
            <a:r>
              <a:rPr sz="1400" b="1" dirty="0">
                <a:solidFill>
                  <a:srgbClr val="00307C"/>
                </a:solidFill>
                <a:latin typeface="Arial"/>
                <a:cs typeface="Arial"/>
              </a:rPr>
              <a:t>/</a:t>
            </a:r>
            <a:r>
              <a:rPr sz="1400" b="1" spc="25" dirty="0">
                <a:solidFill>
                  <a:srgbClr val="00307C"/>
                </a:solidFill>
                <a:latin typeface="Times New Roman"/>
                <a:cs typeface="Times New Roman"/>
              </a:rPr>
              <a:t> </a:t>
            </a:r>
            <a:r>
              <a:rPr sz="1400" b="1" dirty="0">
                <a:solidFill>
                  <a:srgbClr val="00307C"/>
                </a:solidFill>
                <a:latin typeface="Arial"/>
                <a:cs typeface="Arial"/>
              </a:rPr>
              <a:t>8</a:t>
            </a:r>
            <a:r>
              <a:rPr sz="1400" b="1" spc="31" dirty="0">
                <a:solidFill>
                  <a:srgbClr val="00307C"/>
                </a:solidFill>
                <a:latin typeface="Times New Roman"/>
                <a:cs typeface="Times New Roman"/>
              </a:rPr>
              <a:t> </a:t>
            </a:r>
            <a:r>
              <a:rPr sz="1400" b="1" spc="-11" dirty="0">
                <a:solidFill>
                  <a:srgbClr val="00307C"/>
                </a:solidFill>
                <a:latin typeface="Arial"/>
                <a:cs typeface="Arial"/>
              </a:rPr>
              <a:t>d</a:t>
            </a:r>
            <a:r>
              <a:rPr sz="1400" b="1" spc="-5" dirty="0">
                <a:solidFill>
                  <a:srgbClr val="00307C"/>
                </a:solidFill>
                <a:latin typeface="Arial"/>
                <a:cs typeface="Arial"/>
              </a:rPr>
              <a:t>at</a:t>
            </a:r>
            <a:r>
              <a:rPr sz="1400" b="1" dirty="0">
                <a:solidFill>
                  <a:srgbClr val="00307C"/>
                </a:solidFill>
                <a:latin typeface="Arial"/>
                <a:cs typeface="Arial"/>
              </a:rPr>
              <a:t>a</a:t>
            </a:r>
            <a:r>
              <a:rPr sz="1400" b="1" spc="20" dirty="0">
                <a:solidFill>
                  <a:srgbClr val="00307C"/>
                </a:solidFill>
                <a:latin typeface="Times New Roman"/>
                <a:cs typeface="Times New Roman"/>
              </a:rPr>
              <a:t> </a:t>
            </a:r>
            <a:r>
              <a:rPr sz="1400" b="1" spc="-11" dirty="0">
                <a:solidFill>
                  <a:srgbClr val="00307C"/>
                </a:solidFill>
                <a:latin typeface="Arial"/>
                <a:cs typeface="Arial"/>
              </a:rPr>
              <a:t>b</a:t>
            </a:r>
            <a:r>
              <a:rPr sz="1400" b="1" dirty="0">
                <a:solidFill>
                  <a:srgbClr val="00307C"/>
                </a:solidFill>
                <a:latin typeface="Arial"/>
                <a:cs typeface="Arial"/>
              </a:rPr>
              <a:t>its</a:t>
            </a:r>
            <a:r>
              <a:rPr sz="1400" b="1" spc="5" dirty="0">
                <a:solidFill>
                  <a:srgbClr val="00307C"/>
                </a:solidFill>
                <a:latin typeface="Times New Roman"/>
                <a:cs typeface="Times New Roman"/>
              </a:rPr>
              <a:t> </a:t>
            </a:r>
            <a:r>
              <a:rPr sz="1400" b="1" dirty="0">
                <a:solidFill>
                  <a:srgbClr val="00307C"/>
                </a:solidFill>
                <a:latin typeface="Arial"/>
                <a:cs typeface="Arial"/>
              </a:rPr>
              <a:t>/</a:t>
            </a:r>
            <a:r>
              <a:rPr sz="1400" b="1" spc="35" dirty="0">
                <a:solidFill>
                  <a:srgbClr val="00307C"/>
                </a:solidFill>
                <a:latin typeface="Times New Roman"/>
                <a:cs typeface="Times New Roman"/>
              </a:rPr>
              <a:t> </a:t>
            </a:r>
            <a:r>
              <a:rPr sz="1400" b="1" dirty="0">
                <a:solidFill>
                  <a:srgbClr val="00307C"/>
                </a:solidFill>
                <a:latin typeface="Arial"/>
                <a:cs typeface="Arial"/>
              </a:rPr>
              <a:t>1</a:t>
            </a:r>
            <a:r>
              <a:rPr sz="1400" b="1" spc="31" dirty="0">
                <a:solidFill>
                  <a:srgbClr val="00307C"/>
                </a:solidFill>
                <a:latin typeface="Times New Roman"/>
                <a:cs typeface="Times New Roman"/>
              </a:rPr>
              <a:t> </a:t>
            </a:r>
            <a:r>
              <a:rPr sz="1400" b="1" dirty="0">
                <a:solidFill>
                  <a:srgbClr val="00307C"/>
                </a:solidFill>
                <a:latin typeface="Arial"/>
                <a:cs typeface="Arial"/>
              </a:rPr>
              <a:t>S</a:t>
            </a:r>
            <a:r>
              <a:rPr sz="1400" b="1" spc="-35" dirty="0">
                <a:solidFill>
                  <a:srgbClr val="00307C"/>
                </a:solidFill>
                <a:latin typeface="Arial"/>
                <a:cs typeface="Arial"/>
              </a:rPr>
              <a:t>T</a:t>
            </a:r>
            <a:r>
              <a:rPr sz="1400" b="1" dirty="0">
                <a:solidFill>
                  <a:srgbClr val="00307C"/>
                </a:solidFill>
                <a:latin typeface="Arial"/>
                <a:cs typeface="Arial"/>
              </a:rPr>
              <a:t>OP</a:t>
            </a:r>
            <a:r>
              <a:rPr sz="1400" b="1" spc="5" dirty="0">
                <a:solidFill>
                  <a:srgbClr val="00307C"/>
                </a:solidFill>
                <a:latin typeface="Times New Roman"/>
                <a:cs typeface="Times New Roman"/>
              </a:rPr>
              <a:t> </a:t>
            </a:r>
            <a:r>
              <a:rPr sz="1400" b="1" spc="-11" dirty="0">
                <a:solidFill>
                  <a:srgbClr val="00307C"/>
                </a:solidFill>
                <a:latin typeface="Arial"/>
                <a:cs typeface="Arial"/>
              </a:rPr>
              <a:t>b</a:t>
            </a:r>
            <a:r>
              <a:rPr sz="1400" b="1" dirty="0">
                <a:solidFill>
                  <a:srgbClr val="00307C"/>
                </a:solidFill>
                <a:latin typeface="Arial"/>
                <a:cs typeface="Arial"/>
              </a:rPr>
              <a:t>it</a:t>
            </a:r>
            <a:r>
              <a:rPr sz="1400" b="1" spc="20" dirty="0">
                <a:solidFill>
                  <a:srgbClr val="00307C"/>
                </a:solidFill>
                <a:latin typeface="Times New Roman"/>
                <a:cs typeface="Times New Roman"/>
              </a:rPr>
              <a:t> </a:t>
            </a:r>
            <a:r>
              <a:rPr sz="1400" b="1" dirty="0">
                <a:solidFill>
                  <a:srgbClr val="00307C"/>
                </a:solidFill>
                <a:latin typeface="Arial"/>
                <a:cs typeface="Arial"/>
              </a:rPr>
              <a:t>/</a:t>
            </a:r>
            <a:r>
              <a:rPr sz="1400" b="1" spc="25" dirty="0">
                <a:solidFill>
                  <a:srgbClr val="00307C"/>
                </a:solidFill>
                <a:latin typeface="Times New Roman"/>
                <a:cs typeface="Times New Roman"/>
              </a:rPr>
              <a:t> </a:t>
            </a:r>
            <a:r>
              <a:rPr sz="1400" b="1" spc="-11" dirty="0">
                <a:solidFill>
                  <a:srgbClr val="00307C"/>
                </a:solidFill>
                <a:latin typeface="Arial"/>
                <a:cs typeface="Arial"/>
              </a:rPr>
              <a:t>N</a:t>
            </a:r>
            <a:r>
              <a:rPr sz="1400" b="1" dirty="0">
                <a:solidFill>
                  <a:srgbClr val="00307C"/>
                </a:solidFill>
                <a:latin typeface="Arial"/>
                <a:cs typeface="Arial"/>
              </a:rPr>
              <a:t>O</a:t>
            </a:r>
            <a:r>
              <a:rPr sz="1400" b="1" spc="40" dirty="0">
                <a:solidFill>
                  <a:srgbClr val="00307C"/>
                </a:solidFill>
                <a:latin typeface="Times New Roman"/>
                <a:cs typeface="Times New Roman"/>
              </a:rPr>
              <a:t> </a:t>
            </a:r>
            <a:r>
              <a:rPr sz="1400" b="1" spc="-11" dirty="0">
                <a:solidFill>
                  <a:srgbClr val="00307C"/>
                </a:solidFill>
                <a:latin typeface="Arial"/>
                <a:cs typeface="Arial"/>
              </a:rPr>
              <a:t>p</a:t>
            </a:r>
            <a:r>
              <a:rPr sz="1400" b="1" spc="-5" dirty="0">
                <a:solidFill>
                  <a:srgbClr val="00307C"/>
                </a:solidFill>
                <a:latin typeface="Arial"/>
                <a:cs typeface="Arial"/>
              </a:rPr>
              <a:t>a</a:t>
            </a:r>
            <a:r>
              <a:rPr sz="1400" b="1" dirty="0">
                <a:solidFill>
                  <a:srgbClr val="00307C"/>
                </a:solidFill>
                <a:latin typeface="Arial"/>
                <a:cs typeface="Arial"/>
              </a:rPr>
              <a:t>rity</a:t>
            </a:r>
            <a:r>
              <a:rPr sz="1400" b="1" spc="-5" dirty="0">
                <a:solidFill>
                  <a:srgbClr val="00307C"/>
                </a:solidFill>
                <a:latin typeface="Times New Roman"/>
                <a:cs typeface="Times New Roman"/>
              </a:rPr>
              <a:t> </a:t>
            </a:r>
            <a:r>
              <a:rPr sz="1400" b="1" dirty="0">
                <a:solidFill>
                  <a:srgbClr val="00307C"/>
                </a:solidFill>
                <a:latin typeface="Arial"/>
                <a:cs typeface="Arial"/>
              </a:rPr>
              <a:t>/</a:t>
            </a:r>
            <a:r>
              <a:rPr sz="1400" b="1" spc="35" dirty="0">
                <a:solidFill>
                  <a:srgbClr val="00307C"/>
                </a:solidFill>
                <a:latin typeface="Times New Roman"/>
                <a:cs typeface="Times New Roman"/>
              </a:rPr>
              <a:t> </a:t>
            </a:r>
            <a:r>
              <a:rPr sz="1400" b="1" spc="-11" dirty="0">
                <a:solidFill>
                  <a:srgbClr val="00307C"/>
                </a:solidFill>
                <a:latin typeface="Arial"/>
                <a:cs typeface="Arial"/>
              </a:rPr>
              <a:t>N</a:t>
            </a:r>
            <a:r>
              <a:rPr sz="1400" b="1" dirty="0">
                <a:solidFill>
                  <a:srgbClr val="00307C"/>
                </a:solidFill>
                <a:latin typeface="Arial"/>
                <a:cs typeface="Arial"/>
              </a:rPr>
              <a:t>O</a:t>
            </a:r>
            <a:r>
              <a:rPr sz="1400" b="1" spc="31" dirty="0">
                <a:solidFill>
                  <a:srgbClr val="00307C"/>
                </a:solidFill>
                <a:latin typeface="Times New Roman"/>
                <a:cs typeface="Times New Roman"/>
              </a:rPr>
              <a:t> </a:t>
            </a:r>
            <a:r>
              <a:rPr sz="1400" b="1" spc="-11" dirty="0">
                <a:solidFill>
                  <a:srgbClr val="00307C"/>
                </a:solidFill>
                <a:latin typeface="Arial"/>
                <a:cs typeface="Arial"/>
              </a:rPr>
              <a:t>H</a:t>
            </a:r>
            <a:r>
              <a:rPr sz="1400" b="1" dirty="0">
                <a:solidFill>
                  <a:srgbClr val="00307C"/>
                </a:solidFill>
                <a:latin typeface="Arial"/>
                <a:cs typeface="Arial"/>
              </a:rPr>
              <a:t>W</a:t>
            </a:r>
            <a:r>
              <a:rPr sz="1400" b="1" spc="35" dirty="0">
                <a:solidFill>
                  <a:srgbClr val="00307C"/>
                </a:solidFill>
                <a:latin typeface="Times New Roman"/>
                <a:cs typeface="Times New Roman"/>
              </a:rPr>
              <a:t> </a:t>
            </a:r>
            <a:r>
              <a:rPr sz="1400" b="1" dirty="0">
                <a:solidFill>
                  <a:srgbClr val="00307C"/>
                </a:solidFill>
                <a:latin typeface="Arial"/>
                <a:cs typeface="Arial"/>
              </a:rPr>
              <a:t>fl</a:t>
            </a:r>
            <a:r>
              <a:rPr sz="1400" b="1" spc="-11" dirty="0">
                <a:solidFill>
                  <a:srgbClr val="00307C"/>
                </a:solidFill>
                <a:latin typeface="Arial"/>
                <a:cs typeface="Arial"/>
              </a:rPr>
              <a:t>o</a:t>
            </a:r>
            <a:r>
              <a:rPr sz="1400" b="1" dirty="0">
                <a:solidFill>
                  <a:srgbClr val="00307C"/>
                </a:solidFill>
                <a:latin typeface="Arial"/>
                <a:cs typeface="Arial"/>
              </a:rPr>
              <a:t>w</a:t>
            </a:r>
            <a:r>
              <a:rPr sz="1400" b="1" spc="20" dirty="0">
                <a:solidFill>
                  <a:srgbClr val="00307C"/>
                </a:solidFill>
                <a:latin typeface="Times New Roman"/>
                <a:cs typeface="Times New Roman"/>
              </a:rPr>
              <a:t> </a:t>
            </a:r>
            <a:r>
              <a:rPr sz="1400" b="1" spc="-5" dirty="0">
                <a:solidFill>
                  <a:srgbClr val="00307C"/>
                </a:solidFill>
                <a:latin typeface="Arial"/>
                <a:cs typeface="Arial"/>
              </a:rPr>
              <a:t>c</a:t>
            </a:r>
            <a:r>
              <a:rPr sz="1400" b="1" spc="-11" dirty="0">
                <a:solidFill>
                  <a:srgbClr val="00307C"/>
                </a:solidFill>
                <a:latin typeface="Arial"/>
                <a:cs typeface="Arial"/>
              </a:rPr>
              <a:t>on</a:t>
            </a:r>
            <a:r>
              <a:rPr sz="1400" b="1" dirty="0">
                <a:solidFill>
                  <a:srgbClr val="00307C"/>
                </a:solidFill>
                <a:latin typeface="Arial"/>
                <a:cs typeface="Arial"/>
              </a:rPr>
              <a:t>tr</a:t>
            </a:r>
            <a:r>
              <a:rPr sz="1400" b="1" spc="-11" dirty="0">
                <a:solidFill>
                  <a:srgbClr val="00307C"/>
                </a:solidFill>
                <a:latin typeface="Arial"/>
                <a:cs typeface="Arial"/>
              </a:rPr>
              <a:t>o</a:t>
            </a:r>
            <a:r>
              <a:rPr sz="1400" b="1" dirty="0">
                <a:solidFill>
                  <a:srgbClr val="00307C"/>
                </a:solidFill>
                <a:latin typeface="Arial"/>
                <a:cs typeface="Arial"/>
              </a:rPr>
              <a:t>l</a:t>
            </a:r>
            <a:endParaRPr sz="1400" dirty="0">
              <a:solidFill>
                <a:prstClr val="black"/>
              </a:solidFill>
              <a:latin typeface="Arial"/>
              <a:cs typeface="Arial"/>
            </a:endParaRPr>
          </a:p>
          <a:p>
            <a:pPr marL="248940" indent="-236239">
              <a:spcBef>
                <a:spcPts val="1186"/>
              </a:spcBef>
              <a:buClr>
                <a:srgbClr val="39A8DC"/>
              </a:buClr>
              <a:buFont typeface="Arial"/>
              <a:buChar char="•"/>
              <a:tabLst>
                <a:tab pos="248940" algn="l"/>
              </a:tabLst>
            </a:pPr>
            <a:r>
              <a:rPr sz="2000" dirty="0">
                <a:solidFill>
                  <a:srgbClr val="001F52"/>
                </a:solidFill>
                <a:latin typeface="Arial"/>
                <a:cs typeface="Arial"/>
              </a:rPr>
              <a:t>Res</a:t>
            </a:r>
            <a:r>
              <a:rPr sz="2000" spc="5" dirty="0">
                <a:solidFill>
                  <a:srgbClr val="001F52"/>
                </a:solidFill>
                <a:latin typeface="Arial"/>
                <a:cs typeface="Arial"/>
              </a:rPr>
              <a:t>e</a:t>
            </a:r>
            <a:r>
              <a:rPr sz="2000" dirty="0">
                <a:solidFill>
                  <a:srgbClr val="001F52"/>
                </a:solidFill>
                <a:latin typeface="Arial"/>
                <a:cs typeface="Arial"/>
              </a:rPr>
              <a:t>t</a:t>
            </a:r>
            <a:r>
              <a:rPr sz="2000" spc="-35" dirty="0">
                <a:solidFill>
                  <a:srgbClr val="001F52"/>
                </a:solidFill>
                <a:latin typeface="Arial"/>
                <a:cs typeface="Arial"/>
              </a:rPr>
              <a:t> </a:t>
            </a:r>
            <a:r>
              <a:rPr sz="2000" dirty="0">
                <a:solidFill>
                  <a:srgbClr val="001F52"/>
                </a:solidFill>
                <a:latin typeface="Arial"/>
                <a:cs typeface="Arial"/>
              </a:rPr>
              <a:t>the</a:t>
            </a:r>
            <a:r>
              <a:rPr sz="2000" spc="-20" dirty="0">
                <a:solidFill>
                  <a:srgbClr val="001F52"/>
                </a:solidFill>
                <a:latin typeface="Arial"/>
                <a:cs typeface="Arial"/>
              </a:rPr>
              <a:t> </a:t>
            </a:r>
            <a:r>
              <a:rPr sz="2000" dirty="0">
                <a:solidFill>
                  <a:srgbClr val="001F52"/>
                </a:solidFill>
                <a:latin typeface="Arial"/>
                <a:cs typeface="Arial"/>
              </a:rPr>
              <a:t>boa</a:t>
            </a:r>
            <a:r>
              <a:rPr sz="2000" spc="5" dirty="0">
                <a:solidFill>
                  <a:srgbClr val="001F52"/>
                </a:solidFill>
                <a:latin typeface="Arial"/>
                <a:cs typeface="Arial"/>
              </a:rPr>
              <a:t>r</a:t>
            </a:r>
            <a:r>
              <a:rPr sz="2000" dirty="0">
                <a:solidFill>
                  <a:srgbClr val="001F52"/>
                </a:solidFill>
                <a:latin typeface="Arial"/>
                <a:cs typeface="Arial"/>
              </a:rPr>
              <a:t>d,</a:t>
            </a:r>
            <a:r>
              <a:rPr sz="2000" spc="-35" dirty="0">
                <a:solidFill>
                  <a:srgbClr val="001F52"/>
                </a:solidFill>
                <a:latin typeface="Arial"/>
                <a:cs typeface="Arial"/>
              </a:rPr>
              <a:t> </a:t>
            </a:r>
            <a:r>
              <a:rPr sz="2000" dirty="0">
                <a:solidFill>
                  <a:srgbClr val="001F52"/>
                </a:solidFill>
                <a:latin typeface="Arial"/>
                <a:cs typeface="Arial"/>
              </a:rPr>
              <a:t>now</a:t>
            </a:r>
            <a:r>
              <a:rPr sz="2000" spc="-15" dirty="0">
                <a:solidFill>
                  <a:srgbClr val="001F52"/>
                </a:solidFill>
                <a:latin typeface="Arial"/>
                <a:cs typeface="Arial"/>
              </a:rPr>
              <a:t> </a:t>
            </a:r>
            <a:r>
              <a:rPr sz="2000" dirty="0">
                <a:solidFill>
                  <a:srgbClr val="001F52"/>
                </a:solidFill>
                <a:latin typeface="Arial"/>
                <a:cs typeface="Arial"/>
              </a:rPr>
              <a:t>you</a:t>
            </a:r>
            <a:r>
              <a:rPr sz="2000" spc="-11" dirty="0">
                <a:solidFill>
                  <a:srgbClr val="001F52"/>
                </a:solidFill>
                <a:latin typeface="Arial"/>
                <a:cs typeface="Arial"/>
              </a:rPr>
              <a:t> </a:t>
            </a:r>
            <a:r>
              <a:rPr sz="2000" dirty="0">
                <a:solidFill>
                  <a:srgbClr val="001F52"/>
                </a:solidFill>
                <a:latin typeface="Arial"/>
                <a:cs typeface="Arial"/>
              </a:rPr>
              <a:t>s</a:t>
            </a:r>
            <a:r>
              <a:rPr sz="2000" spc="5" dirty="0">
                <a:solidFill>
                  <a:srgbClr val="001F52"/>
                </a:solidFill>
                <a:latin typeface="Arial"/>
                <a:cs typeface="Arial"/>
              </a:rPr>
              <a:t>h</a:t>
            </a:r>
            <a:r>
              <a:rPr sz="2000" dirty="0">
                <a:solidFill>
                  <a:srgbClr val="001F52"/>
                </a:solidFill>
                <a:latin typeface="Arial"/>
                <a:cs typeface="Arial"/>
              </a:rPr>
              <a:t>ould</a:t>
            </a:r>
            <a:r>
              <a:rPr sz="2000" spc="-25" dirty="0">
                <a:solidFill>
                  <a:srgbClr val="001F52"/>
                </a:solidFill>
                <a:latin typeface="Arial"/>
                <a:cs typeface="Arial"/>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e</a:t>
            </a:r>
            <a:r>
              <a:rPr sz="2000" spc="-15" dirty="0">
                <a:solidFill>
                  <a:srgbClr val="001F52"/>
                </a:solidFill>
                <a:latin typeface="Arial"/>
                <a:cs typeface="Arial"/>
              </a:rPr>
              <a:t> </a:t>
            </a:r>
            <a:r>
              <a:rPr sz="2000" dirty="0">
                <a:solidFill>
                  <a:srgbClr val="001F52"/>
                </a:solidFill>
                <a:latin typeface="Arial"/>
                <a:cs typeface="Arial"/>
              </a:rPr>
              <a:t>“Appli</a:t>
            </a:r>
            <a:r>
              <a:rPr sz="2000" spc="5" dirty="0">
                <a:solidFill>
                  <a:srgbClr val="001F52"/>
                </a:solidFill>
                <a:latin typeface="Arial"/>
                <a:cs typeface="Arial"/>
              </a:rPr>
              <a:t>c</a:t>
            </a:r>
            <a:r>
              <a:rPr sz="2000" dirty="0">
                <a:solidFill>
                  <a:srgbClr val="001F52"/>
                </a:solidFill>
                <a:latin typeface="Arial"/>
                <a:cs typeface="Arial"/>
              </a:rPr>
              <a:t>ation</a:t>
            </a:r>
            <a:r>
              <a:rPr sz="2000" spc="-20" dirty="0">
                <a:solidFill>
                  <a:srgbClr val="001F52"/>
                </a:solidFill>
                <a:latin typeface="Arial"/>
                <a:cs typeface="Arial"/>
              </a:rPr>
              <a:t> </a:t>
            </a:r>
            <a:r>
              <a:rPr sz="2000" dirty="0">
                <a:solidFill>
                  <a:srgbClr val="001F52"/>
                </a:solidFill>
                <a:latin typeface="Arial"/>
                <a:cs typeface="Arial"/>
              </a:rPr>
              <a:t>sta</a:t>
            </a:r>
            <a:r>
              <a:rPr sz="2000" spc="5" dirty="0">
                <a:solidFill>
                  <a:srgbClr val="001F52"/>
                </a:solidFill>
                <a:latin typeface="Arial"/>
                <a:cs typeface="Arial"/>
              </a:rPr>
              <a:t>r</a:t>
            </a:r>
            <a:r>
              <a:rPr sz="2000" dirty="0">
                <a:solidFill>
                  <a:srgbClr val="001F52"/>
                </a:solidFill>
                <a:latin typeface="Arial"/>
                <a:cs typeface="Arial"/>
              </a:rPr>
              <a:t>t”</a:t>
            </a:r>
            <a:endParaRPr sz="2000" dirty="0">
              <a:solidFill>
                <a:prstClr val="black"/>
              </a:solidFill>
              <a:latin typeface="Arial"/>
              <a:cs typeface="Arial"/>
            </a:endParaRPr>
          </a:p>
          <a:p>
            <a:pPr marL="248940"/>
            <a:r>
              <a:rPr sz="2000" dirty="0">
                <a:solidFill>
                  <a:srgbClr val="001F52"/>
                </a:solidFill>
                <a:latin typeface="Arial"/>
                <a:cs typeface="Arial"/>
              </a:rPr>
              <a:t>mess</a:t>
            </a:r>
            <a:r>
              <a:rPr sz="2000" spc="5" dirty="0">
                <a:solidFill>
                  <a:srgbClr val="001F52"/>
                </a:solidFill>
                <a:latin typeface="Arial"/>
                <a:cs typeface="Arial"/>
              </a:rPr>
              <a:t>a</a:t>
            </a:r>
            <a:r>
              <a:rPr sz="2000" spc="-5" dirty="0">
                <a:solidFill>
                  <a:srgbClr val="001F52"/>
                </a:solidFill>
                <a:latin typeface="Arial"/>
                <a:cs typeface="Arial"/>
              </a:rPr>
              <a:t>g</a:t>
            </a:r>
            <a:r>
              <a:rPr sz="2000" dirty="0">
                <a:solidFill>
                  <a:srgbClr val="001F52"/>
                </a:solidFill>
                <a:latin typeface="Arial"/>
                <a:cs typeface="Arial"/>
              </a:rPr>
              <a:t>e</a:t>
            </a:r>
            <a:r>
              <a:rPr sz="2000" spc="1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rminal</a:t>
            </a:r>
            <a:r>
              <a:rPr sz="2000" spc="25" dirty="0">
                <a:solidFill>
                  <a:srgbClr val="001F52"/>
                </a:solidFill>
                <a:latin typeface="Times New Roman"/>
                <a:cs typeface="Times New Roman"/>
              </a:rPr>
              <a:t> </a:t>
            </a:r>
            <a:r>
              <a:rPr sz="2000" spc="-5" dirty="0">
                <a:solidFill>
                  <a:srgbClr val="001F52"/>
                </a:solidFill>
                <a:latin typeface="Arial"/>
                <a:cs typeface="Arial"/>
              </a:rPr>
              <a:t>win</a:t>
            </a:r>
            <a:r>
              <a:rPr sz="2000" spc="5" dirty="0">
                <a:solidFill>
                  <a:srgbClr val="001F52"/>
                </a:solidFill>
                <a:latin typeface="Arial"/>
                <a:cs typeface="Arial"/>
              </a:rPr>
              <a:t>d</a:t>
            </a:r>
            <a:r>
              <a:rPr sz="2000" spc="-5" dirty="0">
                <a:solidFill>
                  <a:srgbClr val="001F52"/>
                </a:solidFill>
                <a:latin typeface="Arial"/>
                <a:cs typeface="Arial"/>
              </a:rPr>
              <a:t>ow</a:t>
            </a:r>
            <a:endParaRPr sz="2000" dirty="0">
              <a:solidFill>
                <a:prstClr val="black"/>
              </a:solidFill>
              <a:latin typeface="Arial"/>
              <a:cs typeface="Arial"/>
            </a:endParaRPr>
          </a:p>
          <a:p>
            <a:pPr marL="248940" marR="27943" indent="-236239">
              <a:spcBef>
                <a:spcPts val="1200"/>
              </a:spcBef>
              <a:buClr>
                <a:srgbClr val="39A8DC"/>
              </a:buClr>
              <a:buFont typeface="Arial"/>
              <a:buChar char="•"/>
              <a:tabLst>
                <a:tab pos="248940" algn="l"/>
              </a:tabLst>
            </a:pPr>
            <a:r>
              <a:rPr sz="2000" spc="-5" dirty="0">
                <a:solidFill>
                  <a:srgbClr val="001F52"/>
                </a:solidFill>
                <a:latin typeface="Arial"/>
                <a:cs typeface="Arial"/>
              </a:rPr>
              <a:t>U</a:t>
            </a:r>
            <a:r>
              <a:rPr sz="2000" spc="11" dirty="0">
                <a:solidFill>
                  <a:srgbClr val="001F52"/>
                </a:solidFill>
                <a:latin typeface="Arial"/>
                <a:cs typeface="Arial"/>
              </a:rPr>
              <a:t>s</a:t>
            </a:r>
            <a:r>
              <a:rPr sz="2000" spc="-5" dirty="0">
                <a:solidFill>
                  <a:srgbClr val="001F52"/>
                </a:solidFill>
                <a:latin typeface="Arial"/>
                <a:cs typeface="Arial"/>
              </a:rPr>
              <a:t>in</a:t>
            </a:r>
            <a:r>
              <a:rPr sz="2000" dirty="0">
                <a:solidFill>
                  <a:srgbClr val="001F52"/>
                </a:solidFill>
                <a:latin typeface="Arial"/>
                <a:cs typeface="Arial"/>
              </a:rPr>
              <a:t>g</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py</a:t>
            </a:r>
            <a:r>
              <a:rPr sz="2000" spc="-11" dirty="0">
                <a:solidFill>
                  <a:srgbClr val="001F52"/>
                </a:solidFill>
                <a:latin typeface="Arial"/>
                <a:cs typeface="Arial"/>
              </a:rPr>
              <a:t>&amp;</a:t>
            </a:r>
            <a:r>
              <a:rPr sz="2000" spc="-5" dirty="0">
                <a:solidFill>
                  <a:srgbClr val="001F52"/>
                </a:solidFill>
                <a:latin typeface="Arial"/>
                <a:cs typeface="Arial"/>
              </a:rPr>
              <a:t>pa</a:t>
            </a:r>
            <a:r>
              <a:rPr sz="2000" spc="5" dirty="0">
                <a:solidFill>
                  <a:srgbClr val="001F52"/>
                </a:solidFill>
                <a:latin typeface="Arial"/>
                <a:cs typeface="Arial"/>
              </a:rPr>
              <a:t>s</a:t>
            </a:r>
            <a:r>
              <a:rPr sz="2000" dirty="0">
                <a:solidFill>
                  <a:srgbClr val="001F52"/>
                </a:solidFill>
                <a:latin typeface="Arial"/>
                <a:cs typeface="Arial"/>
              </a:rPr>
              <a:t>te</a:t>
            </a:r>
            <a:r>
              <a:rPr sz="2000" spc="25" dirty="0">
                <a:solidFill>
                  <a:srgbClr val="001F52"/>
                </a:solidFill>
                <a:latin typeface="Times New Roman"/>
                <a:cs typeface="Times New Roman"/>
              </a:rPr>
              <a:t> </a:t>
            </a:r>
            <a:r>
              <a:rPr sz="2000" dirty="0">
                <a:solidFill>
                  <a:srgbClr val="001F52"/>
                </a:solidFill>
                <a:latin typeface="Arial"/>
                <a:cs typeface="Arial"/>
              </a:rPr>
              <a:t>mec</a:t>
            </a:r>
            <a:r>
              <a:rPr sz="2000" spc="-5" dirty="0">
                <a:solidFill>
                  <a:srgbClr val="001F52"/>
                </a:solidFill>
                <a:latin typeface="Arial"/>
                <a:cs typeface="Arial"/>
              </a:rPr>
              <a:t>hani</a:t>
            </a:r>
            <a:r>
              <a:rPr sz="2000" spc="5" dirty="0">
                <a:solidFill>
                  <a:srgbClr val="001F52"/>
                </a:solidFill>
                <a:latin typeface="Arial"/>
                <a:cs typeface="Arial"/>
              </a:rPr>
              <a:t>s</a:t>
            </a:r>
            <a:r>
              <a:rPr sz="2000" dirty="0">
                <a:solidFill>
                  <a:srgbClr val="001F52"/>
                </a:solidFill>
                <a:latin typeface="Arial"/>
                <a:cs typeface="Arial"/>
              </a:rPr>
              <a:t>m</a:t>
            </a:r>
            <a:r>
              <a:rPr sz="2000" spc="1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p</a:t>
            </a:r>
            <a:r>
              <a:rPr sz="2000" dirty="0">
                <a:solidFill>
                  <a:srgbClr val="001F52"/>
                </a:solidFill>
                <a:latin typeface="Arial"/>
                <a:cs typeface="Arial"/>
              </a:rPr>
              <a:t>y</a:t>
            </a:r>
            <a:r>
              <a:rPr sz="2000" spc="20" dirty="0">
                <a:solidFill>
                  <a:srgbClr val="001F52"/>
                </a:solidFill>
                <a:latin typeface="Times New Roman"/>
                <a:cs typeface="Times New Roman"/>
              </a:rPr>
              <a:t> </a:t>
            </a:r>
            <a:r>
              <a:rPr sz="2000" spc="-5" dirty="0">
                <a:solidFill>
                  <a:srgbClr val="001F52"/>
                </a:solidFill>
                <a:latin typeface="Arial"/>
                <a:cs typeface="Arial"/>
              </a:rPr>
              <a:t>dat</a:t>
            </a:r>
            <a:r>
              <a:rPr sz="2000" dirty="0">
                <a:solidFill>
                  <a:srgbClr val="001F52"/>
                </a:solidFill>
                <a:latin typeface="Arial"/>
                <a:cs typeface="Arial"/>
              </a:rPr>
              <a:t>a</a:t>
            </a:r>
            <a:r>
              <a:rPr sz="2000" spc="40"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clipb</a:t>
            </a:r>
            <a:r>
              <a:rPr sz="2000" spc="-5" dirty="0">
                <a:solidFill>
                  <a:srgbClr val="001F52"/>
                </a:solidFill>
                <a:latin typeface="Arial"/>
                <a:cs typeface="Arial"/>
              </a:rPr>
              <a:t>oa</a:t>
            </a:r>
            <a:r>
              <a:rPr sz="2000" spc="5" dirty="0">
                <a:solidFill>
                  <a:srgbClr val="001F52"/>
                </a:solidFill>
                <a:latin typeface="Arial"/>
                <a:cs typeface="Arial"/>
              </a:rPr>
              <a:t>r</a:t>
            </a:r>
            <a:r>
              <a:rPr sz="2000" dirty="0">
                <a:solidFill>
                  <a:srgbClr val="001F52"/>
                </a:solidFill>
                <a:latin typeface="Arial"/>
                <a:cs typeface="Arial"/>
              </a:rPr>
              <a:t>d</a:t>
            </a:r>
            <a:r>
              <a:rPr sz="2000" spc="25" dirty="0">
                <a:solidFill>
                  <a:srgbClr val="001F52"/>
                </a:solidFill>
                <a:latin typeface="Times New Roman"/>
                <a:cs typeface="Times New Roman"/>
              </a:rPr>
              <a:t> </a:t>
            </a:r>
            <a:r>
              <a:rPr sz="2000" spc="-5" dirty="0">
                <a:solidFill>
                  <a:srgbClr val="001F52"/>
                </a:solidFill>
                <a:latin typeface="Arial"/>
                <a:cs typeface="Arial"/>
              </a:rPr>
              <a:t>and</a:t>
            </a:r>
            <a:r>
              <a:rPr sz="2000" spc="-5" dirty="0">
                <a:solidFill>
                  <a:srgbClr val="001F52"/>
                </a:solidFill>
                <a:latin typeface="Times New Roman"/>
                <a:cs typeface="Times New Roman"/>
              </a:rPr>
              <a:t> </a:t>
            </a:r>
            <a:r>
              <a:rPr sz="2000" dirty="0">
                <a:solidFill>
                  <a:srgbClr val="001F52"/>
                </a:solidFill>
                <a:latin typeface="Arial"/>
                <a:cs typeface="Arial"/>
              </a:rPr>
              <a:t>then</a:t>
            </a:r>
            <a:r>
              <a:rPr sz="2000" spc="35" dirty="0">
                <a:solidFill>
                  <a:srgbClr val="001F52"/>
                </a:solidFill>
                <a:latin typeface="Times New Roman"/>
                <a:cs typeface="Times New Roman"/>
              </a:rPr>
              <a:t> </a:t>
            </a:r>
            <a:r>
              <a:rPr sz="2000" spc="-5" dirty="0">
                <a:solidFill>
                  <a:srgbClr val="001F52"/>
                </a:solidFill>
                <a:latin typeface="Arial"/>
                <a:cs typeface="Arial"/>
              </a:rPr>
              <a:t>pa</a:t>
            </a:r>
            <a:r>
              <a:rPr sz="2000" spc="5" dirty="0">
                <a:solidFill>
                  <a:srgbClr val="001F52"/>
                </a:solidFill>
                <a:latin typeface="Arial"/>
                <a:cs typeface="Arial"/>
              </a:rPr>
              <a:t>s</a:t>
            </a:r>
            <a:r>
              <a:rPr sz="2000" dirty="0">
                <a:solidFill>
                  <a:srgbClr val="001F52"/>
                </a:solidFill>
                <a:latin typeface="Arial"/>
                <a:cs typeface="Arial"/>
              </a:rPr>
              <a:t>te</a:t>
            </a:r>
            <a:r>
              <a:rPr sz="2000" spc="20" dirty="0">
                <a:solidFill>
                  <a:srgbClr val="001F52"/>
                </a:solidFill>
                <a:latin typeface="Times New Roman"/>
                <a:cs typeface="Times New Roman"/>
              </a:rPr>
              <a:t> </a:t>
            </a:r>
            <a:r>
              <a:rPr sz="2000" dirty="0">
                <a:solidFill>
                  <a:srgbClr val="001F52"/>
                </a:solidFill>
                <a:latin typeface="Arial"/>
                <a:cs typeface="Arial"/>
              </a:rPr>
              <a:t>them</a:t>
            </a:r>
            <a:r>
              <a:rPr sz="2000" spc="31" dirty="0">
                <a:solidFill>
                  <a:srgbClr val="001F52"/>
                </a:solidFill>
                <a:latin typeface="Times New Roman"/>
                <a:cs typeface="Times New Roman"/>
              </a:rPr>
              <a:t> </a:t>
            </a:r>
            <a:r>
              <a:rPr sz="2000" spc="-5" dirty="0">
                <a:solidFill>
                  <a:srgbClr val="001F52"/>
                </a:solidFill>
                <a:latin typeface="Arial"/>
                <a:cs typeface="Arial"/>
              </a:rPr>
              <a:t>int</a:t>
            </a:r>
            <a:r>
              <a:rPr sz="2000" dirty="0">
                <a:solidFill>
                  <a:srgbClr val="001F52"/>
                </a:solidFill>
                <a:latin typeface="Arial"/>
                <a:cs typeface="Arial"/>
              </a:rPr>
              <a:t>o</a:t>
            </a:r>
            <a:r>
              <a:rPr sz="2000" spc="3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p</a:t>
            </a:r>
            <a:r>
              <a:rPr sz="2000" dirty="0">
                <a:solidFill>
                  <a:srgbClr val="001F52"/>
                </a:solidFill>
                <a:latin typeface="Arial"/>
                <a:cs typeface="Arial"/>
              </a:rPr>
              <a:t>re</a:t>
            </a:r>
            <a:r>
              <a:rPr sz="2000" spc="-5" dirty="0">
                <a:solidFill>
                  <a:srgbClr val="001F52"/>
                </a:solidFill>
                <a:latin typeface="Arial"/>
                <a:cs typeface="Arial"/>
              </a:rPr>
              <a:t>a</a:t>
            </a:r>
            <a:r>
              <a:rPr sz="2000" dirty="0">
                <a:solidFill>
                  <a:srgbClr val="001F52"/>
                </a:solidFill>
                <a:latin typeface="Arial"/>
                <a:cs typeface="Arial"/>
              </a:rPr>
              <a:t>d</a:t>
            </a:r>
            <a:r>
              <a:rPr sz="2000" spc="1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h</a:t>
            </a:r>
            <a:r>
              <a:rPr sz="2000" spc="-5" dirty="0">
                <a:solidFill>
                  <a:srgbClr val="001F52"/>
                </a:solidFill>
                <a:latin typeface="Arial"/>
                <a:cs typeface="Arial"/>
              </a:rPr>
              <a:t>ee</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appli</a:t>
            </a:r>
            <a:r>
              <a:rPr sz="2000" spc="5" dirty="0">
                <a:solidFill>
                  <a:srgbClr val="001F52"/>
                </a:solidFill>
                <a:latin typeface="Arial"/>
                <a:cs typeface="Arial"/>
              </a:rPr>
              <a:t>c</a:t>
            </a:r>
            <a:r>
              <a:rPr sz="2000" spc="-5" dirty="0">
                <a:solidFill>
                  <a:srgbClr val="001F52"/>
                </a:solidFill>
                <a:latin typeface="Arial"/>
                <a:cs typeface="Arial"/>
              </a:rPr>
              <a:t>atio</a:t>
            </a:r>
            <a:r>
              <a:rPr sz="2000" dirty="0">
                <a:solidFill>
                  <a:srgbClr val="001F52"/>
                </a:solidFill>
                <a:latin typeface="Arial"/>
                <a:cs typeface="Arial"/>
              </a:rPr>
              <a:t>n</a:t>
            </a:r>
            <a:r>
              <a:rPr sz="2000" spc="25" dirty="0">
                <a:solidFill>
                  <a:srgbClr val="001F52"/>
                </a:solidFill>
                <a:latin typeface="Times New Roman"/>
                <a:cs typeface="Times New Roman"/>
              </a:rPr>
              <a:t> </a:t>
            </a:r>
            <a:r>
              <a:rPr sz="2000" dirty="0">
                <a:solidFill>
                  <a:srgbClr val="001F52"/>
                </a:solidFill>
                <a:latin typeface="Arial"/>
                <a:cs typeface="Arial"/>
              </a:rPr>
              <a:t>(i.e.</a:t>
            </a:r>
            <a:r>
              <a:rPr sz="2000" spc="35" dirty="0">
                <a:solidFill>
                  <a:srgbClr val="001F52"/>
                </a:solidFill>
                <a:latin typeface="Times New Roman"/>
                <a:cs typeface="Times New Roman"/>
              </a:rPr>
              <a:t> </a:t>
            </a:r>
            <a:r>
              <a:rPr sz="2000" dirty="0">
                <a:solidFill>
                  <a:srgbClr val="001F52"/>
                </a:solidFill>
                <a:latin typeface="Arial"/>
                <a:cs typeface="Arial"/>
              </a:rPr>
              <a:t>E</a:t>
            </a:r>
            <a:r>
              <a:rPr sz="2000" spc="-11" dirty="0">
                <a:solidFill>
                  <a:srgbClr val="001F52"/>
                </a:solidFill>
                <a:latin typeface="Arial"/>
                <a:cs typeface="Arial"/>
              </a:rPr>
              <a:t>x</a:t>
            </a:r>
            <a:r>
              <a:rPr sz="2000" dirty="0">
                <a:solidFill>
                  <a:srgbClr val="001F52"/>
                </a:solidFill>
                <a:latin typeface="Arial"/>
                <a:cs typeface="Arial"/>
              </a:rPr>
              <a:t>c</a:t>
            </a:r>
            <a:r>
              <a:rPr sz="2000" spc="5" dirty="0">
                <a:solidFill>
                  <a:srgbClr val="001F52"/>
                </a:solidFill>
                <a:latin typeface="Arial"/>
                <a:cs typeface="Arial"/>
              </a:rPr>
              <a:t>e</a:t>
            </a:r>
            <a:r>
              <a:rPr sz="2000" spc="-5" dirty="0">
                <a:solidFill>
                  <a:srgbClr val="001F52"/>
                </a:solidFill>
                <a:latin typeface="Arial"/>
                <a:cs typeface="Arial"/>
              </a:rPr>
              <a:t>l)</a:t>
            </a:r>
            <a:endParaRPr sz="2000" dirty="0">
              <a:solidFill>
                <a:prstClr val="black"/>
              </a:solidFill>
              <a:latin typeface="Arial"/>
              <a:cs typeface="Arial"/>
            </a:endParaRPr>
          </a:p>
        </p:txBody>
      </p:sp>
      <p:sp>
        <p:nvSpPr>
          <p:cNvPr id="14" name="object 14"/>
          <p:cNvSpPr txBox="1"/>
          <p:nvPr/>
        </p:nvSpPr>
        <p:spPr>
          <a:xfrm>
            <a:off x="208584" y="3994152"/>
            <a:ext cx="2850515" cy="423193"/>
          </a:xfrm>
          <a:prstGeom prst="rect">
            <a:avLst/>
          </a:prstGeom>
        </p:spPr>
        <p:txBody>
          <a:bodyPr vert="horz" wrap="square" lIns="0" tIns="0" rIns="0" bIns="0" rtlCol="0">
            <a:spAutoFit/>
          </a:bodyPr>
          <a:lstStyle/>
          <a:p>
            <a:pPr marL="248940" indent="-236239">
              <a:lnSpc>
                <a:spcPts val="2315"/>
              </a:lnSpc>
              <a:buClr>
                <a:srgbClr val="39A8DC"/>
              </a:buClr>
              <a:buFont typeface="Arial"/>
              <a:buChar char="•"/>
              <a:tabLst>
                <a:tab pos="248940" algn="l"/>
              </a:tabLst>
            </a:pPr>
            <a:r>
              <a:rPr sz="2000" spc="-5" dirty="0">
                <a:solidFill>
                  <a:srgbClr val="001F52"/>
                </a:solidFill>
                <a:latin typeface="Arial"/>
                <a:cs typeface="Arial"/>
              </a:rPr>
              <a:t>Di</a:t>
            </a:r>
            <a:r>
              <a:rPr sz="2000" dirty="0">
                <a:solidFill>
                  <a:srgbClr val="001F52"/>
                </a:solidFill>
                <a:latin typeface="Arial"/>
                <a:cs typeface="Arial"/>
              </a:rPr>
              <a:t>s</a:t>
            </a:r>
            <a:r>
              <a:rPr sz="2000" spc="-5" dirty="0">
                <a:solidFill>
                  <a:srgbClr val="001F52"/>
                </a:solidFill>
                <a:latin typeface="Arial"/>
                <a:cs typeface="Arial"/>
              </a:rPr>
              <a:t>pla</a:t>
            </a:r>
            <a:r>
              <a:rPr sz="2000" dirty="0">
                <a:solidFill>
                  <a:srgbClr val="001F52"/>
                </a:solidFill>
                <a:latin typeface="Arial"/>
                <a:cs typeface="Arial"/>
              </a:rPr>
              <a:t>y</a:t>
            </a:r>
            <a:r>
              <a:rPr sz="2000" spc="45" dirty="0">
                <a:solidFill>
                  <a:srgbClr val="001F52"/>
                </a:solidFill>
                <a:latin typeface="Times New Roman"/>
                <a:cs typeface="Times New Roman"/>
              </a:rPr>
              <a:t> </a:t>
            </a:r>
            <a:r>
              <a:rPr sz="2000" spc="-15"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wave</a:t>
            </a:r>
            <a:r>
              <a:rPr sz="2000" spc="-11" dirty="0">
                <a:solidFill>
                  <a:srgbClr val="001F52"/>
                </a:solidFill>
                <a:latin typeface="Arial"/>
                <a:cs typeface="Arial"/>
              </a:rPr>
              <a:t>f</a:t>
            </a:r>
            <a:r>
              <a:rPr sz="2000" spc="-5" dirty="0">
                <a:solidFill>
                  <a:srgbClr val="001F52"/>
                </a:solidFill>
                <a:latin typeface="Arial"/>
                <a:cs typeface="Arial"/>
              </a:rPr>
              <a:t>orm</a:t>
            </a:r>
            <a:endParaRPr sz="2000" dirty="0">
              <a:solidFill>
                <a:prstClr val="black"/>
              </a:solidFill>
              <a:latin typeface="Arial"/>
              <a:cs typeface="Arial"/>
            </a:endParaRPr>
          </a:p>
          <a:p>
            <a:pPr marR="5081" algn="r">
              <a:lnSpc>
                <a:spcPts val="994"/>
              </a:lnSpc>
            </a:pPr>
            <a:endParaRPr sz="901" dirty="0">
              <a:solidFill>
                <a:prstClr val="black"/>
              </a:solidFill>
              <a:latin typeface="Arial"/>
              <a:cs typeface="Arial"/>
            </a:endParaRPr>
          </a:p>
        </p:txBody>
      </p:sp>
      <p:pic>
        <p:nvPicPr>
          <p:cNvPr id="22" name="Picture 21"/>
          <p:cNvPicPr>
            <a:picLocks noChangeAspect="1"/>
          </p:cNvPicPr>
          <p:nvPr/>
        </p:nvPicPr>
        <p:blipFill>
          <a:blip r:embed="rId4"/>
          <a:stretch>
            <a:fillRect/>
          </a:stretch>
        </p:blipFill>
        <p:spPr>
          <a:xfrm>
            <a:off x="7410446" y="1298575"/>
            <a:ext cx="4777236" cy="5391150"/>
          </a:xfrm>
          <a:prstGeom prst="rect">
            <a:avLst/>
          </a:prstGeom>
        </p:spPr>
      </p:pic>
      <p:graphicFrame>
        <p:nvGraphicFramePr>
          <p:cNvPr id="23" name="Chart 22"/>
          <p:cNvGraphicFramePr>
            <a:graphicFrameLocks/>
          </p:cNvGraphicFramePr>
          <p:nvPr>
            <p:extLst>
              <p:ext uri="{D42A27DB-BD31-4B8C-83A1-F6EECF244321}">
                <p14:modId xmlns:p14="http://schemas.microsoft.com/office/powerpoint/2010/main" val="2274367891"/>
              </p:ext>
            </p:extLst>
          </p:nvPr>
        </p:nvGraphicFramePr>
        <p:xfrm>
          <a:off x="2362200" y="4137025"/>
          <a:ext cx="4572001"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4" name="object 29"/>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125</a:t>
            </a:fld>
            <a:endParaRPr lang="fr-FR" dirty="0">
              <a:solidFill>
                <a:prstClr val="white"/>
              </a:solidFill>
            </a:endParaRPr>
          </a:p>
        </p:txBody>
      </p:sp>
    </p:spTree>
    <p:extLst>
      <p:ext uri="{BB962C8B-B14F-4D97-AF65-F5344CB8AC3E}">
        <p14:creationId xmlns:p14="http://schemas.microsoft.com/office/powerpoint/2010/main" val="269167544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503152" y="885445"/>
            <a:ext cx="684530" cy="227329"/>
          </a:xfrm>
          <a:custGeom>
            <a:avLst/>
            <a:gdLst/>
            <a:ahLst/>
            <a:cxnLst/>
            <a:rect l="l" t="t" r="r" b="b"/>
            <a:pathLst>
              <a:path w="684529" h="227330">
                <a:moveTo>
                  <a:pt x="0" y="227075"/>
                </a:moveTo>
                <a:lnTo>
                  <a:pt x="684275" y="227075"/>
                </a:lnTo>
                <a:lnTo>
                  <a:pt x="684275" y="0"/>
                </a:lnTo>
                <a:lnTo>
                  <a:pt x="0" y="0"/>
                </a:lnTo>
                <a:lnTo>
                  <a:pt x="0" y="227075"/>
                </a:lnTo>
                <a:close/>
              </a:path>
            </a:pathLst>
          </a:custGeom>
          <a:solidFill>
            <a:srgbClr val="B7007B"/>
          </a:solidFill>
        </p:spPr>
        <p:txBody>
          <a:bodyPr wrap="square" lIns="0" tIns="0" rIns="0" bIns="0" rtlCol="0"/>
          <a:lstStyle/>
          <a:p>
            <a:endParaRPr>
              <a:solidFill>
                <a:prstClr val="black"/>
              </a:solidFill>
            </a:endParaRPr>
          </a:p>
        </p:txBody>
      </p:sp>
      <p:sp>
        <p:nvSpPr>
          <p:cNvPr id="3" name="object 3"/>
          <p:cNvSpPr txBox="1"/>
          <p:nvPr/>
        </p:nvSpPr>
        <p:spPr>
          <a:xfrm>
            <a:off x="11827901" y="898995"/>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14</a:t>
            </a:r>
            <a:endParaRPr sz="1600">
              <a:solidFill>
                <a:prstClr val="black"/>
              </a:solidFill>
              <a:latin typeface="Arial"/>
              <a:cs typeface="Arial"/>
            </a:endParaRPr>
          </a:p>
        </p:txBody>
      </p:sp>
      <p:sp>
        <p:nvSpPr>
          <p:cNvPr id="4" name="object 4"/>
          <p:cNvSpPr txBox="1"/>
          <p:nvPr/>
        </p:nvSpPr>
        <p:spPr>
          <a:xfrm>
            <a:off x="208590" y="1056944"/>
            <a:ext cx="7207884" cy="2251899"/>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lang="pt-BR" dirty="0">
                <a:solidFill>
                  <a:srgbClr val="001F52"/>
                </a:solidFill>
                <a:latin typeface="Arial"/>
                <a:cs typeface="Arial"/>
              </a:rPr>
              <a:t>Change the _write fuction back to the ITM feature</a:t>
            </a:r>
          </a:p>
          <a:p>
            <a:pPr marL="248940" indent="-236239">
              <a:buClr>
                <a:srgbClr val="39A8DC"/>
              </a:buClr>
              <a:buFont typeface="Arial"/>
              <a:buChar char="•"/>
              <a:tabLst>
                <a:tab pos="248940" algn="l"/>
              </a:tabLst>
            </a:pPr>
            <a:r>
              <a:rPr dirty="0">
                <a:solidFill>
                  <a:srgbClr val="001F52"/>
                </a:solidFill>
                <a:latin typeface="Arial"/>
                <a:cs typeface="Arial"/>
              </a:rPr>
              <a:t>Op</a:t>
            </a:r>
            <a:r>
              <a:rPr spc="-11" dirty="0">
                <a:solidFill>
                  <a:srgbClr val="001F52"/>
                </a:solidFill>
                <a:latin typeface="Arial"/>
                <a:cs typeface="Arial"/>
              </a:rPr>
              <a:t>e</a:t>
            </a:r>
            <a:r>
              <a:rPr dirty="0">
                <a:solidFill>
                  <a:srgbClr val="001F52"/>
                </a:solidFill>
                <a:latin typeface="Arial"/>
                <a:cs typeface="Arial"/>
              </a:rPr>
              <a:t>n</a:t>
            </a:r>
            <a:r>
              <a:rPr spc="45" dirty="0">
                <a:solidFill>
                  <a:srgbClr val="001F52"/>
                </a:solidFill>
                <a:latin typeface="Times New Roman"/>
                <a:cs typeface="Times New Roman"/>
              </a:rPr>
              <a:t> </a:t>
            </a:r>
            <a:r>
              <a:rPr b="1" spc="-15" dirty="0" err="1">
                <a:solidFill>
                  <a:srgbClr val="001F52"/>
                </a:solidFill>
                <a:latin typeface="Arial"/>
                <a:cs typeface="Arial"/>
              </a:rPr>
              <a:t>ST</a:t>
            </a:r>
            <a:r>
              <a:rPr b="1" spc="-11" dirty="0" err="1">
                <a:solidFill>
                  <a:srgbClr val="001F52"/>
                </a:solidFill>
                <a:latin typeface="Arial"/>
                <a:cs typeface="Arial"/>
              </a:rPr>
              <a:t>L</a:t>
            </a:r>
            <a:r>
              <a:rPr b="1" spc="-5" dirty="0" err="1">
                <a:solidFill>
                  <a:srgbClr val="001F52"/>
                </a:solidFill>
                <a:latin typeface="Arial"/>
                <a:cs typeface="Arial"/>
              </a:rPr>
              <a:t>i</a:t>
            </a:r>
            <a:r>
              <a:rPr b="1" spc="-11" dirty="0" err="1">
                <a:solidFill>
                  <a:srgbClr val="001F52"/>
                </a:solidFill>
                <a:latin typeface="Arial"/>
                <a:cs typeface="Arial"/>
              </a:rPr>
              <a:t>n</a:t>
            </a:r>
            <a:r>
              <a:rPr b="1" dirty="0" err="1">
                <a:solidFill>
                  <a:srgbClr val="001F52"/>
                </a:solidFill>
                <a:latin typeface="Arial"/>
                <a:cs typeface="Arial"/>
              </a:rPr>
              <a:t>k</a:t>
            </a:r>
            <a:r>
              <a:rPr b="1" spc="35" dirty="0">
                <a:solidFill>
                  <a:srgbClr val="001F52"/>
                </a:solidFill>
                <a:latin typeface="Times New Roman"/>
                <a:cs typeface="Times New Roman"/>
              </a:rPr>
              <a:t> </a:t>
            </a:r>
            <a:r>
              <a:rPr b="1" spc="-15" dirty="0">
                <a:solidFill>
                  <a:srgbClr val="001F52"/>
                </a:solidFill>
                <a:latin typeface="Arial"/>
                <a:cs typeface="Arial"/>
              </a:rPr>
              <a:t>Util</a:t>
            </a:r>
            <a:r>
              <a:rPr b="1" dirty="0">
                <a:solidFill>
                  <a:srgbClr val="001F52"/>
                </a:solidFill>
                <a:latin typeface="Arial"/>
                <a:cs typeface="Arial"/>
              </a:rPr>
              <a:t>ity</a:t>
            </a:r>
            <a:endParaRPr dirty="0">
              <a:solidFill>
                <a:prstClr val="black"/>
              </a:solidFill>
              <a:latin typeface="Arial"/>
              <a:cs typeface="Arial"/>
            </a:endParaRPr>
          </a:p>
          <a:p>
            <a:pPr marL="248940" indent="-236239">
              <a:spcBef>
                <a:spcPts val="500"/>
              </a:spcBef>
              <a:buClr>
                <a:srgbClr val="39A8DC"/>
              </a:buClr>
              <a:buFont typeface="Arial"/>
              <a:buChar char="•"/>
              <a:tabLst>
                <a:tab pos="248940" algn="l"/>
              </a:tabLst>
            </a:pPr>
            <a:r>
              <a:rPr spc="-5" dirty="0">
                <a:solidFill>
                  <a:srgbClr val="001F52"/>
                </a:solidFill>
                <a:latin typeface="Arial"/>
                <a:cs typeface="Arial"/>
              </a:rPr>
              <a:t>C</a:t>
            </a:r>
            <a:r>
              <a:rPr spc="-11" dirty="0">
                <a:solidFill>
                  <a:srgbClr val="001F52"/>
                </a:solidFill>
                <a:latin typeface="Arial"/>
                <a:cs typeface="Arial"/>
              </a:rPr>
              <a:t>o</a:t>
            </a:r>
            <a:r>
              <a:rPr spc="-5" dirty="0">
                <a:solidFill>
                  <a:srgbClr val="001F52"/>
                </a:solidFill>
                <a:latin typeface="Arial"/>
                <a:cs typeface="Arial"/>
              </a:rPr>
              <a:t>n</a:t>
            </a:r>
            <a:r>
              <a:rPr spc="-11" dirty="0">
                <a:solidFill>
                  <a:srgbClr val="001F52"/>
                </a:solidFill>
                <a:latin typeface="Arial"/>
                <a:cs typeface="Arial"/>
              </a:rPr>
              <a:t>n</a:t>
            </a:r>
            <a:r>
              <a:rPr spc="-15" dirty="0">
                <a:solidFill>
                  <a:srgbClr val="001F52"/>
                </a:solidFill>
                <a:latin typeface="Arial"/>
                <a:cs typeface="Arial"/>
              </a:rPr>
              <a:t>ec</a:t>
            </a:r>
            <a:r>
              <a:rPr spc="-5" dirty="0">
                <a:solidFill>
                  <a:srgbClr val="001F52"/>
                </a:solidFill>
                <a:latin typeface="Arial"/>
                <a:cs typeface="Arial"/>
              </a:rPr>
              <a:t>t</a:t>
            </a:r>
            <a:r>
              <a:rPr spc="60" dirty="0">
                <a:solidFill>
                  <a:srgbClr val="001F52"/>
                </a:solidFill>
                <a:latin typeface="Times New Roman"/>
                <a:cs typeface="Times New Roman"/>
              </a:rPr>
              <a:t> </a:t>
            </a:r>
            <a:r>
              <a:rPr spc="-11" dirty="0">
                <a:solidFill>
                  <a:srgbClr val="001F52"/>
                </a:solidFill>
                <a:latin typeface="Arial"/>
                <a:cs typeface="Arial"/>
              </a:rPr>
              <a:t>to</a:t>
            </a:r>
            <a:r>
              <a:rPr spc="45" dirty="0">
                <a:solidFill>
                  <a:srgbClr val="001F52"/>
                </a:solidFill>
                <a:latin typeface="Times New Roman"/>
                <a:cs typeface="Times New Roman"/>
              </a:rPr>
              <a:t> </a:t>
            </a:r>
            <a:r>
              <a:rPr spc="-5" dirty="0">
                <a:solidFill>
                  <a:srgbClr val="001F52"/>
                </a:solidFill>
                <a:latin typeface="Arial"/>
                <a:cs typeface="Arial"/>
              </a:rPr>
              <a:t>th</a:t>
            </a:r>
            <a:r>
              <a:rPr dirty="0">
                <a:solidFill>
                  <a:srgbClr val="001F52"/>
                </a:solidFill>
                <a:latin typeface="Arial"/>
                <a:cs typeface="Arial"/>
              </a:rPr>
              <a:t>e</a:t>
            </a:r>
            <a:r>
              <a:rPr spc="40" dirty="0">
                <a:solidFill>
                  <a:srgbClr val="001F52"/>
                </a:solidFill>
                <a:latin typeface="Times New Roman"/>
                <a:cs typeface="Times New Roman"/>
              </a:rPr>
              <a:t> </a:t>
            </a:r>
            <a:r>
              <a:rPr spc="-5" dirty="0">
                <a:solidFill>
                  <a:srgbClr val="001F52"/>
                </a:solidFill>
                <a:latin typeface="Arial"/>
                <a:cs typeface="Arial"/>
              </a:rPr>
              <a:t>b</a:t>
            </a:r>
            <a:r>
              <a:rPr spc="-11" dirty="0">
                <a:solidFill>
                  <a:srgbClr val="001F52"/>
                </a:solidFill>
                <a:latin typeface="Arial"/>
                <a:cs typeface="Arial"/>
              </a:rPr>
              <a:t>o</a:t>
            </a:r>
            <a:r>
              <a:rPr spc="-5" dirty="0">
                <a:solidFill>
                  <a:srgbClr val="001F52"/>
                </a:solidFill>
                <a:latin typeface="Arial"/>
                <a:cs typeface="Arial"/>
              </a:rPr>
              <a:t>ar</a:t>
            </a:r>
            <a:r>
              <a:rPr dirty="0">
                <a:solidFill>
                  <a:srgbClr val="001F52"/>
                </a:solidFill>
                <a:latin typeface="Arial"/>
                <a:cs typeface="Arial"/>
              </a:rPr>
              <a:t>d</a:t>
            </a:r>
            <a:r>
              <a:rPr spc="55" dirty="0">
                <a:solidFill>
                  <a:srgbClr val="001F52"/>
                </a:solidFill>
                <a:latin typeface="Times New Roman"/>
                <a:cs typeface="Times New Roman"/>
              </a:rPr>
              <a:t> </a:t>
            </a:r>
            <a:r>
              <a:rPr spc="5" dirty="0">
                <a:solidFill>
                  <a:srgbClr val="001F52"/>
                </a:solidFill>
                <a:latin typeface="Arial"/>
                <a:cs typeface="Arial"/>
              </a:rPr>
              <a:t>(</a:t>
            </a:r>
            <a:r>
              <a:rPr i="1" spc="-180" dirty="0">
                <a:solidFill>
                  <a:srgbClr val="001F52"/>
                </a:solidFill>
                <a:latin typeface="Arial"/>
                <a:cs typeface="Arial"/>
              </a:rPr>
              <a:t>T</a:t>
            </a:r>
            <a:r>
              <a:rPr i="1" spc="-5" dirty="0">
                <a:solidFill>
                  <a:srgbClr val="001F52"/>
                </a:solidFill>
                <a:latin typeface="Arial"/>
                <a:cs typeface="Arial"/>
              </a:rPr>
              <a:t>ar</a:t>
            </a:r>
            <a:r>
              <a:rPr i="1" spc="-11" dirty="0">
                <a:solidFill>
                  <a:srgbClr val="001F52"/>
                </a:solidFill>
                <a:latin typeface="Arial"/>
                <a:cs typeface="Arial"/>
              </a:rPr>
              <a:t>g</a:t>
            </a:r>
            <a:r>
              <a:rPr i="1" spc="-15" dirty="0">
                <a:solidFill>
                  <a:srgbClr val="001F52"/>
                </a:solidFill>
                <a:latin typeface="Arial"/>
                <a:cs typeface="Arial"/>
              </a:rPr>
              <a:t>e</a:t>
            </a:r>
            <a:r>
              <a:rPr i="1" spc="-5" dirty="0">
                <a:solidFill>
                  <a:srgbClr val="001F52"/>
                </a:solidFill>
                <a:latin typeface="Arial"/>
                <a:cs typeface="Arial"/>
              </a:rPr>
              <a:t>t</a:t>
            </a:r>
            <a:r>
              <a:rPr i="1" spc="51" dirty="0">
                <a:solidFill>
                  <a:srgbClr val="001F52"/>
                </a:solidFill>
                <a:latin typeface="Times New Roman"/>
                <a:cs typeface="Times New Roman"/>
              </a:rPr>
              <a:t> </a:t>
            </a:r>
            <a:r>
              <a:rPr sz="1900" i="1" spc="-115" dirty="0">
                <a:solidFill>
                  <a:srgbClr val="001F52"/>
                </a:solidFill>
                <a:latin typeface="Wingdings"/>
                <a:cs typeface="Wingdings"/>
              </a:rPr>
              <a:t></a:t>
            </a:r>
            <a:r>
              <a:rPr sz="1900" i="1" spc="15" dirty="0">
                <a:solidFill>
                  <a:srgbClr val="001F52"/>
                </a:solidFill>
                <a:latin typeface="Times New Roman"/>
                <a:cs typeface="Times New Roman"/>
              </a:rPr>
              <a:t> </a:t>
            </a:r>
            <a:r>
              <a:rPr i="1" spc="-5" dirty="0">
                <a:solidFill>
                  <a:srgbClr val="001F52"/>
                </a:solidFill>
                <a:latin typeface="Arial"/>
                <a:cs typeface="Arial"/>
              </a:rPr>
              <a:t>C</a:t>
            </a:r>
            <a:r>
              <a:rPr i="1" spc="-11" dirty="0">
                <a:solidFill>
                  <a:srgbClr val="001F52"/>
                </a:solidFill>
                <a:latin typeface="Arial"/>
                <a:cs typeface="Arial"/>
              </a:rPr>
              <a:t>o</a:t>
            </a:r>
            <a:r>
              <a:rPr i="1" spc="-5" dirty="0">
                <a:solidFill>
                  <a:srgbClr val="001F52"/>
                </a:solidFill>
                <a:latin typeface="Arial"/>
                <a:cs typeface="Arial"/>
              </a:rPr>
              <a:t>n</a:t>
            </a:r>
            <a:r>
              <a:rPr i="1" spc="-11" dirty="0">
                <a:solidFill>
                  <a:srgbClr val="001F52"/>
                </a:solidFill>
                <a:latin typeface="Arial"/>
                <a:cs typeface="Arial"/>
              </a:rPr>
              <a:t>n</a:t>
            </a:r>
            <a:r>
              <a:rPr i="1" spc="-15" dirty="0">
                <a:solidFill>
                  <a:srgbClr val="001F52"/>
                </a:solidFill>
                <a:latin typeface="Arial"/>
                <a:cs typeface="Arial"/>
              </a:rPr>
              <a:t>ec</a:t>
            </a:r>
            <a:r>
              <a:rPr i="1" spc="-5" dirty="0">
                <a:solidFill>
                  <a:srgbClr val="001F52"/>
                </a:solidFill>
                <a:latin typeface="Arial"/>
                <a:cs typeface="Arial"/>
              </a:rPr>
              <a:t>t</a:t>
            </a:r>
            <a:r>
              <a:rPr dirty="0">
                <a:solidFill>
                  <a:srgbClr val="001F52"/>
                </a:solidFill>
                <a:latin typeface="Arial"/>
                <a:cs typeface="Arial"/>
              </a:rPr>
              <a:t>)</a:t>
            </a:r>
            <a:endParaRPr dirty="0">
              <a:solidFill>
                <a:prstClr val="black"/>
              </a:solidFill>
              <a:latin typeface="Arial"/>
              <a:cs typeface="Arial"/>
            </a:endParaRPr>
          </a:p>
          <a:p>
            <a:pPr marL="248940" indent="-236239">
              <a:spcBef>
                <a:spcPts val="480"/>
              </a:spcBef>
              <a:buClr>
                <a:srgbClr val="39A8DC"/>
              </a:buClr>
              <a:buFont typeface="Arial"/>
              <a:buChar char="•"/>
              <a:tabLst>
                <a:tab pos="248940" algn="l"/>
              </a:tabLst>
            </a:pPr>
            <a:r>
              <a:rPr dirty="0">
                <a:solidFill>
                  <a:srgbClr val="001F52"/>
                </a:solidFill>
                <a:latin typeface="Arial"/>
                <a:cs typeface="Arial"/>
              </a:rPr>
              <a:t>Op</a:t>
            </a:r>
            <a:r>
              <a:rPr spc="-15" dirty="0">
                <a:solidFill>
                  <a:srgbClr val="001F52"/>
                </a:solidFill>
                <a:latin typeface="Arial"/>
                <a:cs typeface="Arial"/>
              </a:rPr>
              <a:t>e</a:t>
            </a:r>
            <a:r>
              <a:rPr dirty="0">
                <a:solidFill>
                  <a:srgbClr val="001F52"/>
                </a:solidFill>
                <a:latin typeface="Arial"/>
                <a:cs typeface="Arial"/>
              </a:rPr>
              <a:t>n</a:t>
            </a:r>
            <a:r>
              <a:rPr spc="45" dirty="0">
                <a:solidFill>
                  <a:srgbClr val="001F52"/>
                </a:solidFill>
                <a:latin typeface="Times New Roman"/>
                <a:cs typeface="Times New Roman"/>
              </a:rPr>
              <a:t> </a:t>
            </a:r>
            <a:r>
              <a:rPr dirty="0">
                <a:solidFill>
                  <a:srgbClr val="001F52"/>
                </a:solidFill>
                <a:latin typeface="Arial"/>
                <a:cs typeface="Arial"/>
              </a:rPr>
              <a:t>SWO</a:t>
            </a:r>
            <a:r>
              <a:rPr spc="51" dirty="0">
                <a:solidFill>
                  <a:srgbClr val="001F52"/>
                </a:solidFill>
                <a:latin typeface="Times New Roman"/>
                <a:cs typeface="Times New Roman"/>
              </a:rPr>
              <a:t> </a:t>
            </a:r>
            <a:r>
              <a:rPr dirty="0">
                <a:solidFill>
                  <a:srgbClr val="001F52"/>
                </a:solidFill>
                <a:latin typeface="Arial"/>
                <a:cs typeface="Arial"/>
              </a:rPr>
              <a:t>v</a:t>
            </a:r>
            <a:r>
              <a:rPr spc="-11" dirty="0">
                <a:solidFill>
                  <a:srgbClr val="001F52"/>
                </a:solidFill>
                <a:latin typeface="Arial"/>
                <a:cs typeface="Arial"/>
              </a:rPr>
              <a:t>ie</a:t>
            </a:r>
            <a:r>
              <a:rPr spc="-45" dirty="0">
                <a:solidFill>
                  <a:srgbClr val="001F52"/>
                </a:solidFill>
                <a:latin typeface="Arial"/>
                <a:cs typeface="Arial"/>
              </a:rPr>
              <a:t>w</a:t>
            </a:r>
            <a:r>
              <a:rPr spc="-11" dirty="0">
                <a:solidFill>
                  <a:srgbClr val="001F52"/>
                </a:solidFill>
                <a:latin typeface="Arial"/>
                <a:cs typeface="Arial"/>
              </a:rPr>
              <a:t>e</a:t>
            </a:r>
            <a:r>
              <a:rPr dirty="0">
                <a:solidFill>
                  <a:srgbClr val="001F52"/>
                </a:solidFill>
                <a:latin typeface="Arial"/>
                <a:cs typeface="Arial"/>
              </a:rPr>
              <a:t>r</a:t>
            </a:r>
            <a:r>
              <a:rPr spc="95" dirty="0">
                <a:solidFill>
                  <a:srgbClr val="001F52"/>
                </a:solidFill>
                <a:latin typeface="Times New Roman"/>
                <a:cs typeface="Times New Roman"/>
              </a:rPr>
              <a:t> </a:t>
            </a:r>
            <a:r>
              <a:rPr spc="-45" dirty="0">
                <a:solidFill>
                  <a:srgbClr val="001F52"/>
                </a:solidFill>
                <a:latin typeface="Arial"/>
                <a:cs typeface="Arial"/>
              </a:rPr>
              <a:t>w</a:t>
            </a:r>
            <a:r>
              <a:rPr spc="-5" dirty="0">
                <a:solidFill>
                  <a:srgbClr val="001F52"/>
                </a:solidFill>
                <a:latin typeface="Arial"/>
                <a:cs typeface="Arial"/>
              </a:rPr>
              <a:t>i</a:t>
            </a:r>
            <a:r>
              <a:rPr spc="-15" dirty="0">
                <a:solidFill>
                  <a:srgbClr val="001F52"/>
                </a:solidFill>
                <a:latin typeface="Arial"/>
                <a:cs typeface="Arial"/>
              </a:rPr>
              <a:t>n</a:t>
            </a:r>
            <a:r>
              <a:rPr spc="-11" dirty="0">
                <a:solidFill>
                  <a:srgbClr val="001F52"/>
                </a:solidFill>
                <a:latin typeface="Arial"/>
                <a:cs typeface="Arial"/>
              </a:rPr>
              <a:t>d</a:t>
            </a:r>
            <a:r>
              <a:rPr dirty="0">
                <a:solidFill>
                  <a:srgbClr val="001F52"/>
                </a:solidFill>
                <a:latin typeface="Arial"/>
                <a:cs typeface="Arial"/>
              </a:rPr>
              <a:t>ow</a:t>
            </a:r>
            <a:r>
              <a:rPr spc="91" dirty="0">
                <a:solidFill>
                  <a:srgbClr val="001F52"/>
                </a:solidFill>
                <a:latin typeface="Times New Roman"/>
                <a:cs typeface="Times New Roman"/>
              </a:rPr>
              <a:t> </a:t>
            </a:r>
            <a:r>
              <a:rPr spc="5" dirty="0">
                <a:solidFill>
                  <a:srgbClr val="001F52"/>
                </a:solidFill>
                <a:latin typeface="Arial"/>
                <a:cs typeface="Arial"/>
              </a:rPr>
              <a:t>(</a:t>
            </a:r>
            <a:r>
              <a:rPr i="1" spc="-5" dirty="0">
                <a:solidFill>
                  <a:srgbClr val="001F52"/>
                </a:solidFill>
                <a:latin typeface="Arial"/>
                <a:cs typeface="Arial"/>
              </a:rPr>
              <a:t>S</a:t>
            </a:r>
            <a:r>
              <a:rPr i="1" spc="-165" dirty="0">
                <a:solidFill>
                  <a:srgbClr val="001F52"/>
                </a:solidFill>
                <a:latin typeface="Arial"/>
                <a:cs typeface="Arial"/>
              </a:rPr>
              <a:t>T</a:t>
            </a:r>
            <a:r>
              <a:rPr i="1" spc="-5" dirty="0">
                <a:solidFill>
                  <a:srgbClr val="001F52"/>
                </a:solidFill>
                <a:latin typeface="Arial"/>
                <a:cs typeface="Arial"/>
              </a:rPr>
              <a:t>-</a:t>
            </a:r>
            <a:r>
              <a:rPr i="1" spc="-11" dirty="0">
                <a:solidFill>
                  <a:srgbClr val="001F52"/>
                </a:solidFill>
                <a:latin typeface="Arial"/>
                <a:cs typeface="Arial"/>
              </a:rPr>
              <a:t>L</a:t>
            </a:r>
            <a:r>
              <a:rPr i="1" dirty="0">
                <a:solidFill>
                  <a:srgbClr val="001F52"/>
                </a:solidFill>
                <a:latin typeface="Arial"/>
                <a:cs typeface="Arial"/>
              </a:rPr>
              <a:t>INK</a:t>
            </a:r>
            <a:r>
              <a:rPr i="1" spc="45" dirty="0">
                <a:solidFill>
                  <a:srgbClr val="001F52"/>
                </a:solidFill>
                <a:latin typeface="Times New Roman"/>
                <a:cs typeface="Times New Roman"/>
              </a:rPr>
              <a:t> </a:t>
            </a:r>
            <a:r>
              <a:rPr sz="1900" i="1" spc="-115" dirty="0">
                <a:solidFill>
                  <a:srgbClr val="001F52"/>
                </a:solidFill>
                <a:latin typeface="Wingdings"/>
                <a:cs typeface="Wingdings"/>
              </a:rPr>
              <a:t></a:t>
            </a:r>
            <a:r>
              <a:rPr sz="1900" i="1" spc="15" dirty="0">
                <a:solidFill>
                  <a:srgbClr val="001F52"/>
                </a:solidFill>
                <a:latin typeface="Times New Roman"/>
                <a:cs typeface="Times New Roman"/>
              </a:rPr>
              <a:t> </a:t>
            </a:r>
            <a:r>
              <a:rPr i="1" dirty="0">
                <a:solidFill>
                  <a:srgbClr val="001F52"/>
                </a:solidFill>
                <a:latin typeface="Arial"/>
                <a:cs typeface="Arial"/>
              </a:rPr>
              <a:t>Pr</a:t>
            </a:r>
            <a:r>
              <a:rPr i="1" spc="-11" dirty="0">
                <a:solidFill>
                  <a:srgbClr val="001F52"/>
                </a:solidFill>
                <a:latin typeface="Arial"/>
                <a:cs typeface="Arial"/>
              </a:rPr>
              <a:t>in</a:t>
            </a:r>
            <a:r>
              <a:rPr i="1" dirty="0">
                <a:solidFill>
                  <a:srgbClr val="001F52"/>
                </a:solidFill>
                <a:latin typeface="Arial"/>
                <a:cs typeface="Arial"/>
              </a:rPr>
              <a:t>tf</a:t>
            </a:r>
            <a:r>
              <a:rPr i="1" spc="55" dirty="0">
                <a:solidFill>
                  <a:srgbClr val="001F52"/>
                </a:solidFill>
                <a:latin typeface="Times New Roman"/>
                <a:cs typeface="Times New Roman"/>
              </a:rPr>
              <a:t> </a:t>
            </a:r>
            <a:r>
              <a:rPr i="1" dirty="0">
                <a:solidFill>
                  <a:srgbClr val="001F52"/>
                </a:solidFill>
                <a:latin typeface="Arial"/>
                <a:cs typeface="Arial"/>
              </a:rPr>
              <a:t>via</a:t>
            </a:r>
            <a:r>
              <a:rPr i="1" spc="40" dirty="0">
                <a:solidFill>
                  <a:srgbClr val="001F52"/>
                </a:solidFill>
                <a:latin typeface="Times New Roman"/>
                <a:cs typeface="Times New Roman"/>
              </a:rPr>
              <a:t> </a:t>
            </a:r>
            <a:r>
              <a:rPr i="1" dirty="0">
                <a:solidFill>
                  <a:srgbClr val="001F52"/>
                </a:solidFill>
                <a:latin typeface="Arial"/>
                <a:cs typeface="Arial"/>
              </a:rPr>
              <a:t>SWO</a:t>
            </a:r>
            <a:r>
              <a:rPr i="1" spc="51" dirty="0">
                <a:solidFill>
                  <a:srgbClr val="001F52"/>
                </a:solidFill>
                <a:latin typeface="Times New Roman"/>
                <a:cs typeface="Times New Roman"/>
              </a:rPr>
              <a:t> </a:t>
            </a:r>
            <a:r>
              <a:rPr i="1" dirty="0">
                <a:solidFill>
                  <a:srgbClr val="001F52"/>
                </a:solidFill>
                <a:latin typeface="Arial"/>
                <a:cs typeface="Arial"/>
              </a:rPr>
              <a:t>v</a:t>
            </a:r>
            <a:r>
              <a:rPr i="1" spc="-11" dirty="0">
                <a:solidFill>
                  <a:srgbClr val="001F52"/>
                </a:solidFill>
                <a:latin typeface="Arial"/>
                <a:cs typeface="Arial"/>
              </a:rPr>
              <a:t>ie</a:t>
            </a:r>
            <a:r>
              <a:rPr i="1" spc="5" dirty="0">
                <a:solidFill>
                  <a:srgbClr val="001F52"/>
                </a:solidFill>
                <a:latin typeface="Arial"/>
                <a:cs typeface="Arial"/>
              </a:rPr>
              <a:t>w</a:t>
            </a:r>
            <a:r>
              <a:rPr i="1" spc="-11" dirty="0">
                <a:solidFill>
                  <a:srgbClr val="001F52"/>
                </a:solidFill>
                <a:latin typeface="Arial"/>
                <a:cs typeface="Arial"/>
              </a:rPr>
              <a:t>e</a:t>
            </a:r>
            <a:r>
              <a:rPr i="1" dirty="0">
                <a:solidFill>
                  <a:srgbClr val="001F52"/>
                </a:solidFill>
                <a:latin typeface="Arial"/>
                <a:cs typeface="Arial"/>
              </a:rPr>
              <a:t>r</a:t>
            </a:r>
            <a:r>
              <a:rPr dirty="0">
                <a:solidFill>
                  <a:srgbClr val="001F52"/>
                </a:solidFill>
                <a:latin typeface="Arial"/>
                <a:cs typeface="Arial"/>
              </a:rPr>
              <a:t>)</a:t>
            </a:r>
            <a:endParaRPr dirty="0">
              <a:solidFill>
                <a:prstClr val="black"/>
              </a:solidFill>
              <a:latin typeface="Arial"/>
              <a:cs typeface="Arial"/>
            </a:endParaRPr>
          </a:p>
          <a:p>
            <a:pPr marL="248940" marR="463588" indent="-236239">
              <a:spcBef>
                <a:spcPts val="580"/>
              </a:spcBef>
              <a:buClr>
                <a:srgbClr val="39A8DC"/>
              </a:buClr>
              <a:buFont typeface="Arial"/>
              <a:buChar char="•"/>
              <a:tabLst>
                <a:tab pos="248940" algn="l"/>
              </a:tabLst>
            </a:pPr>
            <a:r>
              <a:rPr spc="-5" dirty="0">
                <a:solidFill>
                  <a:srgbClr val="001F52"/>
                </a:solidFill>
                <a:latin typeface="Arial"/>
                <a:cs typeface="Arial"/>
              </a:rPr>
              <a:t>U</a:t>
            </a:r>
            <a:r>
              <a:rPr spc="-11" dirty="0">
                <a:solidFill>
                  <a:srgbClr val="001F52"/>
                </a:solidFill>
                <a:latin typeface="Arial"/>
                <a:cs typeface="Arial"/>
              </a:rPr>
              <a:t>p</a:t>
            </a:r>
            <a:r>
              <a:rPr spc="-5" dirty="0">
                <a:solidFill>
                  <a:srgbClr val="001F52"/>
                </a:solidFill>
                <a:latin typeface="Arial"/>
                <a:cs typeface="Arial"/>
              </a:rPr>
              <a:t>d</a:t>
            </a:r>
            <a:r>
              <a:rPr spc="-11" dirty="0">
                <a:solidFill>
                  <a:srgbClr val="001F52"/>
                </a:solidFill>
                <a:latin typeface="Arial"/>
                <a:cs typeface="Arial"/>
              </a:rPr>
              <a:t>ate</a:t>
            </a:r>
            <a:r>
              <a:rPr spc="60" dirty="0">
                <a:solidFill>
                  <a:srgbClr val="001F52"/>
                </a:solidFill>
                <a:latin typeface="Times New Roman"/>
                <a:cs typeface="Times New Roman"/>
              </a:rPr>
              <a:t> </a:t>
            </a:r>
            <a:r>
              <a:rPr spc="-15" dirty="0">
                <a:solidFill>
                  <a:srgbClr val="001F52"/>
                </a:solidFill>
                <a:latin typeface="Arial"/>
                <a:cs typeface="Arial"/>
              </a:rPr>
              <a:t>S</a:t>
            </a:r>
            <a:r>
              <a:rPr spc="-40" dirty="0">
                <a:solidFill>
                  <a:srgbClr val="001F52"/>
                </a:solidFill>
                <a:latin typeface="Arial"/>
                <a:cs typeface="Arial"/>
              </a:rPr>
              <a:t>y</a:t>
            </a:r>
            <a:r>
              <a:rPr spc="-11" dirty="0">
                <a:solidFill>
                  <a:srgbClr val="001F52"/>
                </a:solidFill>
                <a:latin typeface="Arial"/>
                <a:cs typeface="Arial"/>
              </a:rPr>
              <a:t>stem</a:t>
            </a:r>
            <a:r>
              <a:rPr spc="75" dirty="0">
                <a:solidFill>
                  <a:srgbClr val="001F52"/>
                </a:solidFill>
                <a:latin typeface="Times New Roman"/>
                <a:cs typeface="Times New Roman"/>
              </a:rPr>
              <a:t> </a:t>
            </a:r>
            <a:r>
              <a:rPr dirty="0">
                <a:solidFill>
                  <a:srgbClr val="001F52"/>
                </a:solidFill>
                <a:latin typeface="Arial"/>
                <a:cs typeface="Arial"/>
              </a:rPr>
              <a:t>cl</a:t>
            </a:r>
            <a:r>
              <a:rPr spc="-11" dirty="0">
                <a:solidFill>
                  <a:srgbClr val="001F52"/>
                </a:solidFill>
                <a:latin typeface="Arial"/>
                <a:cs typeface="Arial"/>
              </a:rPr>
              <a:t>o</a:t>
            </a:r>
            <a:r>
              <a:rPr dirty="0">
                <a:solidFill>
                  <a:srgbClr val="001F52"/>
                </a:solidFill>
                <a:latin typeface="Arial"/>
                <a:cs typeface="Arial"/>
              </a:rPr>
              <a:t>ck</a:t>
            </a:r>
            <a:r>
              <a:rPr spc="51" dirty="0">
                <a:solidFill>
                  <a:srgbClr val="001F52"/>
                </a:solidFill>
                <a:latin typeface="Times New Roman"/>
                <a:cs typeface="Times New Roman"/>
              </a:rPr>
              <a:t> </a:t>
            </a:r>
            <a:r>
              <a:rPr dirty="0">
                <a:solidFill>
                  <a:srgbClr val="001F52"/>
                </a:solidFill>
                <a:latin typeface="Arial"/>
                <a:cs typeface="Arial"/>
              </a:rPr>
              <a:t>to</a:t>
            </a:r>
            <a:r>
              <a:rPr spc="55" dirty="0">
                <a:solidFill>
                  <a:srgbClr val="001F52"/>
                </a:solidFill>
                <a:latin typeface="Times New Roman"/>
                <a:cs typeface="Times New Roman"/>
              </a:rPr>
              <a:t> </a:t>
            </a:r>
            <a:r>
              <a:rPr spc="-5" dirty="0">
                <a:solidFill>
                  <a:srgbClr val="FF0000"/>
                </a:solidFill>
                <a:latin typeface="Arial"/>
                <a:cs typeface="Arial"/>
              </a:rPr>
              <a:t>8</a:t>
            </a:r>
            <a:r>
              <a:rPr lang="pt-BR" spc="-5" dirty="0">
                <a:solidFill>
                  <a:srgbClr val="FF0000"/>
                </a:solidFill>
                <a:latin typeface="Arial"/>
                <a:cs typeface="Arial"/>
              </a:rPr>
              <a:t>4</a:t>
            </a:r>
            <a:r>
              <a:rPr spc="40" dirty="0">
                <a:solidFill>
                  <a:srgbClr val="FF0000"/>
                </a:solidFill>
                <a:latin typeface="Times New Roman"/>
                <a:cs typeface="Times New Roman"/>
              </a:rPr>
              <a:t> </a:t>
            </a:r>
            <a:r>
              <a:rPr spc="-5" dirty="0">
                <a:solidFill>
                  <a:srgbClr val="FF0000"/>
                </a:solidFill>
                <a:latin typeface="Arial"/>
                <a:cs typeface="Arial"/>
              </a:rPr>
              <a:t>0</a:t>
            </a:r>
            <a:r>
              <a:rPr spc="-11" dirty="0">
                <a:solidFill>
                  <a:srgbClr val="FF0000"/>
                </a:solidFill>
                <a:latin typeface="Arial"/>
                <a:cs typeface="Arial"/>
              </a:rPr>
              <a:t>0</a:t>
            </a:r>
            <a:r>
              <a:rPr dirty="0">
                <a:solidFill>
                  <a:srgbClr val="FF0000"/>
                </a:solidFill>
                <a:latin typeface="Arial"/>
                <a:cs typeface="Arial"/>
              </a:rPr>
              <a:t>0</a:t>
            </a:r>
            <a:r>
              <a:rPr spc="55" dirty="0">
                <a:solidFill>
                  <a:srgbClr val="FF0000"/>
                </a:solidFill>
                <a:latin typeface="Times New Roman"/>
                <a:cs typeface="Times New Roman"/>
              </a:rPr>
              <a:t> </a:t>
            </a:r>
            <a:r>
              <a:rPr spc="-5" dirty="0">
                <a:solidFill>
                  <a:srgbClr val="FF0000"/>
                </a:solidFill>
                <a:latin typeface="Arial"/>
                <a:cs typeface="Arial"/>
              </a:rPr>
              <a:t>0</a:t>
            </a:r>
            <a:r>
              <a:rPr spc="-11" dirty="0">
                <a:solidFill>
                  <a:srgbClr val="FF0000"/>
                </a:solidFill>
                <a:latin typeface="Arial"/>
                <a:cs typeface="Arial"/>
              </a:rPr>
              <a:t>0</a:t>
            </a:r>
            <a:r>
              <a:rPr dirty="0">
                <a:solidFill>
                  <a:srgbClr val="FF0000"/>
                </a:solidFill>
                <a:latin typeface="Arial"/>
                <a:cs typeface="Arial"/>
              </a:rPr>
              <a:t>0</a:t>
            </a:r>
            <a:r>
              <a:rPr spc="51" dirty="0">
                <a:solidFill>
                  <a:srgbClr val="FF0000"/>
                </a:solidFill>
                <a:latin typeface="Times New Roman"/>
                <a:cs typeface="Times New Roman"/>
              </a:rPr>
              <a:t> </a:t>
            </a:r>
            <a:r>
              <a:rPr spc="-5" dirty="0">
                <a:solidFill>
                  <a:srgbClr val="001F52"/>
                </a:solidFill>
                <a:latin typeface="Arial"/>
                <a:cs typeface="Arial"/>
              </a:rPr>
              <a:t>a</a:t>
            </a:r>
            <a:r>
              <a:rPr spc="-11" dirty="0">
                <a:solidFill>
                  <a:srgbClr val="001F52"/>
                </a:solidFill>
                <a:latin typeface="Arial"/>
                <a:cs typeface="Arial"/>
              </a:rPr>
              <a:t>n</a:t>
            </a:r>
            <a:r>
              <a:rPr dirty="0">
                <a:solidFill>
                  <a:srgbClr val="001F52"/>
                </a:solidFill>
                <a:latin typeface="Arial"/>
                <a:cs typeface="Arial"/>
              </a:rPr>
              <a:t>d</a:t>
            </a:r>
            <a:r>
              <a:rPr spc="55" dirty="0">
                <a:solidFill>
                  <a:srgbClr val="001F52"/>
                </a:solidFill>
                <a:latin typeface="Times New Roman"/>
                <a:cs typeface="Times New Roman"/>
              </a:rPr>
              <a:t> </a:t>
            </a:r>
            <a:r>
              <a:rPr dirty="0">
                <a:solidFill>
                  <a:srgbClr val="001F52"/>
                </a:solidFill>
                <a:latin typeface="Arial"/>
                <a:cs typeface="Arial"/>
              </a:rPr>
              <a:t>Stimu</a:t>
            </a:r>
            <a:r>
              <a:rPr spc="-11" dirty="0">
                <a:solidFill>
                  <a:srgbClr val="001F52"/>
                </a:solidFill>
                <a:latin typeface="Arial"/>
                <a:cs typeface="Arial"/>
              </a:rPr>
              <a:t>l</a:t>
            </a:r>
            <a:r>
              <a:rPr spc="-5" dirty="0">
                <a:solidFill>
                  <a:srgbClr val="001F52"/>
                </a:solidFill>
                <a:latin typeface="Arial"/>
                <a:cs typeface="Arial"/>
              </a:rPr>
              <a:t>u</a:t>
            </a:r>
            <a:r>
              <a:rPr dirty="0">
                <a:solidFill>
                  <a:srgbClr val="001F52"/>
                </a:solidFill>
                <a:latin typeface="Arial"/>
                <a:cs typeface="Arial"/>
              </a:rPr>
              <a:t>s</a:t>
            </a:r>
            <a:r>
              <a:rPr spc="55" dirty="0">
                <a:solidFill>
                  <a:srgbClr val="001F52"/>
                </a:solidFill>
                <a:latin typeface="Times New Roman"/>
                <a:cs typeface="Times New Roman"/>
              </a:rPr>
              <a:t> </a:t>
            </a:r>
            <a:r>
              <a:rPr spc="-11" dirty="0">
                <a:solidFill>
                  <a:srgbClr val="001F52"/>
                </a:solidFill>
                <a:latin typeface="Arial"/>
                <a:cs typeface="Arial"/>
              </a:rPr>
              <a:t>to</a:t>
            </a:r>
            <a:r>
              <a:rPr spc="40" dirty="0">
                <a:solidFill>
                  <a:srgbClr val="001F52"/>
                </a:solidFill>
                <a:latin typeface="Times New Roman"/>
                <a:cs typeface="Times New Roman"/>
              </a:rPr>
              <a:t> </a:t>
            </a:r>
            <a:r>
              <a:rPr dirty="0">
                <a:solidFill>
                  <a:srgbClr val="FF0000"/>
                </a:solidFill>
                <a:latin typeface="Arial"/>
                <a:cs typeface="Arial"/>
              </a:rPr>
              <a:t>0</a:t>
            </a:r>
            <a:r>
              <a:rPr spc="45" dirty="0">
                <a:solidFill>
                  <a:srgbClr val="FF0000"/>
                </a:solidFill>
                <a:latin typeface="Times New Roman"/>
                <a:cs typeface="Times New Roman"/>
              </a:rPr>
              <a:t> </a:t>
            </a:r>
            <a:r>
              <a:rPr dirty="0">
                <a:solidFill>
                  <a:srgbClr val="001F52"/>
                </a:solidFill>
                <a:latin typeface="Arial"/>
                <a:cs typeface="Arial"/>
              </a:rPr>
              <a:t>(to</a:t>
            </a:r>
            <a:r>
              <a:rPr spc="-11" dirty="0">
                <a:solidFill>
                  <a:srgbClr val="001F52"/>
                </a:solidFill>
                <a:latin typeface="Arial"/>
                <a:cs typeface="Arial"/>
              </a:rPr>
              <a:t>o</a:t>
            </a:r>
            <a:r>
              <a:rPr spc="-5" dirty="0">
                <a:solidFill>
                  <a:srgbClr val="001F52"/>
                </a:solidFill>
                <a:latin typeface="Arial"/>
                <a:cs typeface="Arial"/>
              </a:rPr>
              <a:t>lc</a:t>
            </a:r>
            <a:r>
              <a:rPr spc="-11" dirty="0">
                <a:solidFill>
                  <a:srgbClr val="001F52"/>
                </a:solidFill>
                <a:latin typeface="Arial"/>
                <a:cs typeface="Arial"/>
              </a:rPr>
              <a:t>h</a:t>
            </a:r>
            <a:r>
              <a:rPr spc="-5" dirty="0">
                <a:solidFill>
                  <a:srgbClr val="001F52"/>
                </a:solidFill>
                <a:latin typeface="Arial"/>
                <a:cs typeface="Arial"/>
              </a:rPr>
              <a:t>a</a:t>
            </a:r>
            <a:r>
              <a:rPr spc="-11" dirty="0">
                <a:solidFill>
                  <a:srgbClr val="001F52"/>
                </a:solidFill>
                <a:latin typeface="Arial"/>
                <a:cs typeface="Arial"/>
              </a:rPr>
              <a:t>i</a:t>
            </a:r>
            <a:r>
              <a:rPr dirty="0">
                <a:solidFill>
                  <a:srgbClr val="001F52"/>
                </a:solidFill>
                <a:latin typeface="Arial"/>
                <a:cs typeface="Arial"/>
              </a:rPr>
              <a:t>n</a:t>
            </a:r>
            <a:r>
              <a:rPr dirty="0">
                <a:solidFill>
                  <a:srgbClr val="001F52"/>
                </a:solidFill>
                <a:latin typeface="Times New Roman"/>
                <a:cs typeface="Times New Roman"/>
              </a:rPr>
              <a:t> </a:t>
            </a:r>
            <a:r>
              <a:rPr dirty="0">
                <a:solidFill>
                  <a:srgbClr val="001F52"/>
                </a:solidFill>
                <a:latin typeface="Arial"/>
                <a:cs typeface="Arial"/>
              </a:rPr>
              <a:t>setti</a:t>
            </a:r>
            <a:r>
              <a:rPr spc="-11" dirty="0">
                <a:solidFill>
                  <a:srgbClr val="001F52"/>
                </a:solidFill>
                <a:latin typeface="Arial"/>
                <a:cs typeface="Arial"/>
              </a:rPr>
              <a:t>n</a:t>
            </a:r>
            <a:r>
              <a:rPr spc="-5" dirty="0">
                <a:solidFill>
                  <a:srgbClr val="001F52"/>
                </a:solidFill>
                <a:latin typeface="Arial"/>
                <a:cs typeface="Arial"/>
              </a:rPr>
              <a:t>gs)</a:t>
            </a:r>
            <a:endParaRPr dirty="0">
              <a:solidFill>
                <a:prstClr val="black"/>
              </a:solidFill>
              <a:latin typeface="Arial"/>
              <a:cs typeface="Arial"/>
            </a:endParaRPr>
          </a:p>
          <a:p>
            <a:pPr marL="248940" indent="-236239">
              <a:spcBef>
                <a:spcPts val="599"/>
              </a:spcBef>
              <a:buClr>
                <a:srgbClr val="39A8DC"/>
              </a:buClr>
              <a:buFont typeface="Arial"/>
              <a:buChar char="•"/>
              <a:tabLst>
                <a:tab pos="248940" algn="l"/>
              </a:tabLst>
            </a:pPr>
            <a:r>
              <a:rPr spc="-11" dirty="0">
                <a:solidFill>
                  <a:srgbClr val="001F52"/>
                </a:solidFill>
                <a:latin typeface="Arial"/>
                <a:cs typeface="Arial"/>
              </a:rPr>
              <a:t>Start</a:t>
            </a:r>
            <a:r>
              <a:rPr spc="45"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ata</a:t>
            </a:r>
            <a:r>
              <a:rPr spc="60" dirty="0">
                <a:solidFill>
                  <a:srgbClr val="001F52"/>
                </a:solidFill>
                <a:latin typeface="Times New Roman"/>
                <a:cs typeface="Times New Roman"/>
              </a:rPr>
              <a:t> </a:t>
            </a:r>
            <a:r>
              <a:rPr dirty="0">
                <a:solidFill>
                  <a:srgbClr val="001F52"/>
                </a:solidFill>
                <a:latin typeface="Arial"/>
                <a:cs typeface="Arial"/>
              </a:rPr>
              <a:t>catc</a:t>
            </a:r>
            <a:r>
              <a:rPr spc="-11" dirty="0">
                <a:solidFill>
                  <a:srgbClr val="001F52"/>
                </a:solidFill>
                <a:latin typeface="Arial"/>
                <a:cs typeface="Arial"/>
              </a:rPr>
              <a:t>h</a:t>
            </a:r>
            <a:r>
              <a:rPr spc="-5" dirty="0">
                <a:solidFill>
                  <a:srgbClr val="001F52"/>
                </a:solidFill>
                <a:latin typeface="Arial"/>
                <a:cs typeface="Arial"/>
              </a:rPr>
              <a:t>i</a:t>
            </a:r>
            <a:r>
              <a:rPr spc="-11" dirty="0">
                <a:solidFill>
                  <a:srgbClr val="001F52"/>
                </a:solidFill>
                <a:latin typeface="Arial"/>
                <a:cs typeface="Arial"/>
              </a:rPr>
              <a:t>n</a:t>
            </a:r>
            <a:r>
              <a:rPr dirty="0">
                <a:solidFill>
                  <a:srgbClr val="001F52"/>
                </a:solidFill>
                <a:latin typeface="Arial"/>
                <a:cs typeface="Arial"/>
              </a:rPr>
              <a:t>g</a:t>
            </a:r>
            <a:r>
              <a:rPr spc="60" dirty="0">
                <a:solidFill>
                  <a:srgbClr val="001F52"/>
                </a:solidFill>
                <a:latin typeface="Times New Roman"/>
                <a:cs typeface="Times New Roman"/>
              </a:rPr>
              <a:t> </a:t>
            </a:r>
            <a:r>
              <a:rPr dirty="0">
                <a:solidFill>
                  <a:srgbClr val="001F52"/>
                </a:solidFill>
                <a:latin typeface="Wingdings"/>
                <a:cs typeface="Wingdings"/>
              </a:rPr>
              <a:t></a:t>
            </a:r>
            <a:r>
              <a:rPr spc="40" dirty="0">
                <a:solidFill>
                  <a:srgbClr val="001F52"/>
                </a:solidFill>
                <a:latin typeface="Times New Roman"/>
                <a:cs typeface="Times New Roman"/>
              </a:rPr>
              <a:t> </a:t>
            </a:r>
            <a:r>
              <a:rPr b="1" dirty="0">
                <a:solidFill>
                  <a:srgbClr val="001F52"/>
                </a:solidFill>
                <a:latin typeface="Arial"/>
                <a:cs typeface="Arial"/>
              </a:rPr>
              <a:t>Sta</a:t>
            </a:r>
            <a:r>
              <a:rPr b="1" spc="-11" dirty="0">
                <a:solidFill>
                  <a:srgbClr val="001F52"/>
                </a:solidFill>
                <a:latin typeface="Arial"/>
                <a:cs typeface="Arial"/>
              </a:rPr>
              <a:t>r</a:t>
            </a:r>
            <a:r>
              <a:rPr b="1" dirty="0">
                <a:solidFill>
                  <a:srgbClr val="001F52"/>
                </a:solidFill>
                <a:latin typeface="Arial"/>
                <a:cs typeface="Arial"/>
              </a:rPr>
              <a:t>t</a:t>
            </a:r>
            <a:r>
              <a:rPr b="1" spc="65" dirty="0">
                <a:solidFill>
                  <a:srgbClr val="001F52"/>
                </a:solidFill>
                <a:latin typeface="Times New Roman"/>
                <a:cs typeface="Times New Roman"/>
              </a:rPr>
              <a:t> </a:t>
            </a:r>
            <a:r>
              <a:rPr spc="-5" dirty="0">
                <a:solidFill>
                  <a:srgbClr val="001F52"/>
                </a:solidFill>
                <a:latin typeface="Arial"/>
                <a:cs typeface="Arial"/>
              </a:rPr>
              <a:t>b</a:t>
            </a:r>
            <a:r>
              <a:rPr spc="-11" dirty="0">
                <a:solidFill>
                  <a:srgbClr val="001F52"/>
                </a:solidFill>
                <a:latin typeface="Arial"/>
                <a:cs typeface="Arial"/>
              </a:rPr>
              <a:t>u</a:t>
            </a:r>
            <a:r>
              <a:rPr spc="-5" dirty="0">
                <a:solidFill>
                  <a:srgbClr val="001F52"/>
                </a:solidFill>
                <a:latin typeface="Arial"/>
                <a:cs typeface="Arial"/>
              </a:rPr>
              <a:t>t</a:t>
            </a:r>
            <a:r>
              <a:rPr dirty="0">
                <a:solidFill>
                  <a:srgbClr val="001F52"/>
                </a:solidFill>
                <a:latin typeface="Arial"/>
                <a:cs typeface="Arial"/>
              </a:rPr>
              <a:t>t</a:t>
            </a:r>
            <a:r>
              <a:rPr spc="-5" dirty="0">
                <a:solidFill>
                  <a:srgbClr val="001F52"/>
                </a:solidFill>
                <a:latin typeface="Arial"/>
                <a:cs typeface="Arial"/>
              </a:rPr>
              <a:t>on</a:t>
            </a:r>
            <a:endParaRPr dirty="0">
              <a:solidFill>
                <a:prstClr val="black"/>
              </a:solidFill>
              <a:latin typeface="Arial"/>
              <a:cs typeface="Arial"/>
            </a:endParaRPr>
          </a:p>
        </p:txBody>
      </p:sp>
      <p:sp>
        <p:nvSpPr>
          <p:cNvPr id="20" name="object 20"/>
          <p:cNvSpPr/>
          <p:nvPr/>
        </p:nvSpPr>
        <p:spPr>
          <a:xfrm>
            <a:off x="0" y="4893563"/>
            <a:ext cx="3732276" cy="196596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1" name="object 21"/>
          <p:cNvSpPr/>
          <p:nvPr/>
        </p:nvSpPr>
        <p:spPr>
          <a:xfrm>
            <a:off x="0" y="4852414"/>
            <a:ext cx="3785617" cy="200710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22" name="object 22"/>
          <p:cNvSpPr/>
          <p:nvPr/>
        </p:nvSpPr>
        <p:spPr>
          <a:xfrm>
            <a:off x="27432" y="4920998"/>
            <a:ext cx="3657598" cy="193852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23" name="object 23"/>
          <p:cNvSpPr/>
          <p:nvPr/>
        </p:nvSpPr>
        <p:spPr>
          <a:xfrm>
            <a:off x="27431" y="4920998"/>
            <a:ext cx="3657600" cy="1938654"/>
          </a:xfrm>
          <a:custGeom>
            <a:avLst/>
            <a:gdLst/>
            <a:ahLst/>
            <a:cxnLst/>
            <a:rect l="l" t="t" r="r" b="b"/>
            <a:pathLst>
              <a:path w="3657600" h="1938654">
                <a:moveTo>
                  <a:pt x="3657599" y="1938527"/>
                </a:moveTo>
                <a:lnTo>
                  <a:pt x="3657599" y="0"/>
                </a:lnTo>
                <a:lnTo>
                  <a:pt x="0" y="0"/>
                </a:lnTo>
                <a:lnTo>
                  <a:pt x="0" y="1938527"/>
                </a:lnTo>
              </a:path>
            </a:pathLst>
          </a:custGeom>
          <a:ln w="9143">
            <a:solidFill>
              <a:srgbClr val="BACC00"/>
            </a:solidFill>
          </a:ln>
        </p:spPr>
        <p:txBody>
          <a:bodyPr wrap="square" lIns="0" tIns="0" rIns="0" bIns="0" rtlCol="0"/>
          <a:lstStyle/>
          <a:p>
            <a:endParaRPr>
              <a:solidFill>
                <a:prstClr val="black"/>
              </a:solidFill>
            </a:endParaRPr>
          </a:p>
        </p:txBody>
      </p:sp>
      <p:sp>
        <p:nvSpPr>
          <p:cNvPr id="24" name="object 24"/>
          <p:cNvSpPr txBox="1"/>
          <p:nvPr/>
        </p:nvSpPr>
        <p:spPr>
          <a:xfrm>
            <a:off x="106779" y="5005735"/>
            <a:ext cx="3380740" cy="1847301"/>
          </a:xfrm>
          <a:prstGeom prst="rect">
            <a:avLst/>
          </a:prstGeom>
        </p:spPr>
        <p:txBody>
          <a:bodyPr vert="horz" wrap="square" lIns="0" tIns="0" rIns="0" bIns="0" rtlCol="0">
            <a:spAutoFit/>
          </a:bodyPr>
          <a:lstStyle/>
          <a:p>
            <a:pPr marL="12701" marR="5081"/>
            <a:r>
              <a:rPr sz="2401" b="1" spc="-20" dirty="0">
                <a:solidFill>
                  <a:prstClr val="black"/>
                </a:solidFill>
                <a:latin typeface="Arial"/>
                <a:cs typeface="Arial"/>
              </a:rPr>
              <a:t>Hint</a:t>
            </a:r>
            <a:r>
              <a:rPr sz="2401" b="1" spc="-11" dirty="0">
                <a:solidFill>
                  <a:prstClr val="black"/>
                </a:solidFill>
                <a:latin typeface="Arial"/>
                <a:cs typeface="Arial"/>
              </a:rPr>
              <a:t>:</a:t>
            </a:r>
            <a:r>
              <a:rPr sz="2401" b="1" spc="55" dirty="0">
                <a:solidFill>
                  <a:prstClr val="black"/>
                </a:solidFill>
                <a:latin typeface="Times New Roman"/>
                <a:cs typeface="Times New Roman"/>
              </a:rPr>
              <a:t> </a:t>
            </a:r>
            <a:r>
              <a:rPr sz="2401" spc="-5" dirty="0">
                <a:solidFill>
                  <a:prstClr val="black"/>
                </a:solidFill>
                <a:latin typeface="Arial"/>
                <a:cs typeface="Arial"/>
              </a:rPr>
              <a:t>i</a:t>
            </a:r>
            <a:r>
              <a:rPr sz="2401" dirty="0">
                <a:solidFill>
                  <a:prstClr val="black"/>
                </a:solidFill>
                <a:latin typeface="Arial"/>
                <a:cs typeface="Arial"/>
              </a:rPr>
              <a:t>n</a:t>
            </a:r>
            <a:r>
              <a:rPr sz="2401" spc="71" dirty="0">
                <a:solidFill>
                  <a:prstClr val="black"/>
                </a:solidFill>
                <a:latin typeface="Times New Roman"/>
                <a:cs typeface="Times New Roman"/>
              </a:rPr>
              <a:t> </a:t>
            </a:r>
            <a:r>
              <a:rPr sz="2401" dirty="0">
                <a:solidFill>
                  <a:prstClr val="black"/>
                </a:solidFill>
                <a:latin typeface="Arial"/>
                <a:cs typeface="Arial"/>
              </a:rPr>
              <a:t>case</a:t>
            </a:r>
            <a:r>
              <a:rPr sz="2401" spc="65" dirty="0">
                <a:solidFill>
                  <a:prstClr val="black"/>
                </a:solidFill>
                <a:latin typeface="Times New Roman"/>
                <a:cs typeface="Times New Roman"/>
              </a:rPr>
              <a:t> </a:t>
            </a:r>
            <a:r>
              <a:rPr sz="2401" dirty="0">
                <a:solidFill>
                  <a:prstClr val="black"/>
                </a:solidFill>
                <a:latin typeface="Arial"/>
                <a:cs typeface="Arial"/>
              </a:rPr>
              <a:t>there</a:t>
            </a:r>
            <a:r>
              <a:rPr sz="2401" spc="60" dirty="0">
                <a:solidFill>
                  <a:prstClr val="black"/>
                </a:solidFill>
                <a:latin typeface="Times New Roman"/>
                <a:cs typeface="Times New Roman"/>
              </a:rPr>
              <a:t> </a:t>
            </a:r>
            <a:r>
              <a:rPr sz="2401" spc="-11" dirty="0">
                <a:solidFill>
                  <a:prstClr val="black"/>
                </a:solidFill>
                <a:latin typeface="Arial"/>
                <a:cs typeface="Arial"/>
              </a:rPr>
              <a:t>i</a:t>
            </a:r>
            <a:r>
              <a:rPr sz="2401" dirty="0">
                <a:solidFill>
                  <a:prstClr val="black"/>
                </a:solidFill>
                <a:latin typeface="Arial"/>
                <a:cs typeface="Arial"/>
              </a:rPr>
              <a:t>s</a:t>
            </a:r>
            <a:r>
              <a:rPr sz="2401" dirty="0">
                <a:solidFill>
                  <a:prstClr val="black"/>
                </a:solidFill>
                <a:latin typeface="Times New Roman"/>
                <a:cs typeface="Times New Roman"/>
              </a:rPr>
              <a:t> </a:t>
            </a:r>
            <a:r>
              <a:rPr sz="2401" spc="-5" dirty="0">
                <a:solidFill>
                  <a:prstClr val="black"/>
                </a:solidFill>
                <a:latin typeface="Arial"/>
                <a:cs typeface="Arial"/>
              </a:rPr>
              <a:t>noth</a:t>
            </a:r>
            <a:r>
              <a:rPr sz="2401" spc="-11" dirty="0">
                <a:solidFill>
                  <a:prstClr val="black"/>
                </a:solidFill>
                <a:latin typeface="Arial"/>
                <a:cs typeface="Arial"/>
              </a:rPr>
              <a:t>i</a:t>
            </a:r>
            <a:r>
              <a:rPr sz="2401" spc="-5" dirty="0">
                <a:solidFill>
                  <a:prstClr val="black"/>
                </a:solidFill>
                <a:latin typeface="Arial"/>
                <a:cs typeface="Arial"/>
              </a:rPr>
              <a:t>n</a:t>
            </a:r>
            <a:r>
              <a:rPr sz="2401" dirty="0">
                <a:solidFill>
                  <a:prstClr val="black"/>
                </a:solidFill>
                <a:latin typeface="Arial"/>
                <a:cs typeface="Arial"/>
              </a:rPr>
              <a:t>g</a:t>
            </a:r>
            <a:r>
              <a:rPr sz="2401" spc="75" dirty="0">
                <a:solidFill>
                  <a:prstClr val="black"/>
                </a:solidFill>
                <a:latin typeface="Times New Roman"/>
                <a:cs typeface="Times New Roman"/>
              </a:rPr>
              <a:t> </a:t>
            </a:r>
            <a:r>
              <a:rPr sz="2401" spc="-5" dirty="0">
                <a:solidFill>
                  <a:prstClr val="black"/>
                </a:solidFill>
                <a:latin typeface="Arial"/>
                <a:cs typeface="Arial"/>
              </a:rPr>
              <a:t>i</a:t>
            </a:r>
            <a:r>
              <a:rPr sz="2401" dirty="0">
                <a:solidFill>
                  <a:prstClr val="black"/>
                </a:solidFill>
                <a:latin typeface="Arial"/>
                <a:cs typeface="Arial"/>
              </a:rPr>
              <a:t>n</a:t>
            </a:r>
            <a:r>
              <a:rPr sz="2401" spc="71" dirty="0">
                <a:solidFill>
                  <a:prstClr val="black"/>
                </a:solidFill>
                <a:latin typeface="Times New Roman"/>
                <a:cs typeface="Times New Roman"/>
              </a:rPr>
              <a:t> </a:t>
            </a:r>
            <a:r>
              <a:rPr sz="2401" spc="-11" dirty="0">
                <a:solidFill>
                  <a:prstClr val="black"/>
                </a:solidFill>
                <a:latin typeface="Arial"/>
                <a:cs typeface="Arial"/>
              </a:rPr>
              <a:t>t</a:t>
            </a:r>
            <a:r>
              <a:rPr sz="2401" spc="-5" dirty="0">
                <a:solidFill>
                  <a:prstClr val="black"/>
                </a:solidFill>
                <a:latin typeface="Arial"/>
                <a:cs typeface="Arial"/>
              </a:rPr>
              <a:t>rac</a:t>
            </a:r>
            <a:r>
              <a:rPr sz="2401" dirty="0">
                <a:solidFill>
                  <a:prstClr val="black"/>
                </a:solidFill>
                <a:latin typeface="Arial"/>
                <a:cs typeface="Arial"/>
              </a:rPr>
              <a:t>e</a:t>
            </a:r>
            <a:r>
              <a:rPr sz="2401" spc="55" dirty="0">
                <a:solidFill>
                  <a:prstClr val="black"/>
                </a:solidFill>
                <a:latin typeface="Times New Roman"/>
                <a:cs typeface="Times New Roman"/>
              </a:rPr>
              <a:t> </a:t>
            </a:r>
            <a:r>
              <a:rPr sz="2401" spc="-5" dirty="0">
                <a:solidFill>
                  <a:prstClr val="black"/>
                </a:solidFill>
                <a:latin typeface="Arial"/>
                <a:cs typeface="Arial"/>
              </a:rPr>
              <a:t>w</a:t>
            </a:r>
            <a:r>
              <a:rPr sz="2401" spc="-11" dirty="0">
                <a:solidFill>
                  <a:prstClr val="black"/>
                </a:solidFill>
                <a:latin typeface="Arial"/>
                <a:cs typeface="Arial"/>
              </a:rPr>
              <a:t>i</a:t>
            </a:r>
            <a:r>
              <a:rPr sz="2401" spc="-5" dirty="0">
                <a:solidFill>
                  <a:prstClr val="black"/>
                </a:solidFill>
                <a:latin typeface="Arial"/>
                <a:cs typeface="Arial"/>
              </a:rPr>
              <a:t>nd</a:t>
            </a:r>
            <a:r>
              <a:rPr sz="2401" spc="-11" dirty="0">
                <a:solidFill>
                  <a:prstClr val="black"/>
                </a:solidFill>
                <a:latin typeface="Arial"/>
                <a:cs typeface="Arial"/>
              </a:rPr>
              <a:t>o</a:t>
            </a:r>
            <a:r>
              <a:rPr sz="2401" spc="-140" dirty="0">
                <a:solidFill>
                  <a:prstClr val="black"/>
                </a:solidFill>
                <a:latin typeface="Arial"/>
                <a:cs typeface="Arial"/>
              </a:rPr>
              <a:t>w</a:t>
            </a:r>
            <a:r>
              <a:rPr sz="2401" spc="-11" dirty="0">
                <a:solidFill>
                  <a:prstClr val="black"/>
                </a:solidFill>
                <a:latin typeface="Arial"/>
                <a:cs typeface="Arial"/>
              </a:rPr>
              <a:t>,</a:t>
            </a:r>
            <a:r>
              <a:rPr sz="2401" spc="-11" dirty="0">
                <a:solidFill>
                  <a:prstClr val="black"/>
                </a:solidFill>
                <a:latin typeface="Times New Roman"/>
                <a:cs typeface="Times New Roman"/>
              </a:rPr>
              <a:t> </a:t>
            </a:r>
            <a:r>
              <a:rPr sz="2401" spc="-5" dirty="0">
                <a:solidFill>
                  <a:prstClr val="black"/>
                </a:solidFill>
                <a:latin typeface="Arial"/>
                <a:cs typeface="Arial"/>
              </a:rPr>
              <a:t>p</a:t>
            </a:r>
            <a:r>
              <a:rPr sz="2401" spc="-11" dirty="0">
                <a:solidFill>
                  <a:prstClr val="black"/>
                </a:solidFill>
                <a:latin typeface="Arial"/>
                <a:cs typeface="Arial"/>
              </a:rPr>
              <a:t>l</a:t>
            </a:r>
            <a:r>
              <a:rPr sz="2401" spc="-5" dirty="0">
                <a:solidFill>
                  <a:prstClr val="black"/>
                </a:solidFill>
                <a:latin typeface="Arial"/>
                <a:cs typeface="Arial"/>
              </a:rPr>
              <a:t>e</a:t>
            </a:r>
            <a:r>
              <a:rPr sz="2401" spc="-11" dirty="0">
                <a:solidFill>
                  <a:prstClr val="black"/>
                </a:solidFill>
                <a:latin typeface="Arial"/>
                <a:cs typeface="Arial"/>
              </a:rPr>
              <a:t>a</a:t>
            </a:r>
            <a:r>
              <a:rPr sz="2401" dirty="0">
                <a:solidFill>
                  <a:prstClr val="black"/>
                </a:solidFill>
                <a:latin typeface="Arial"/>
                <a:cs typeface="Arial"/>
              </a:rPr>
              <a:t>se</a:t>
            </a:r>
            <a:r>
              <a:rPr sz="2401" spc="85" dirty="0">
                <a:solidFill>
                  <a:prstClr val="black"/>
                </a:solidFill>
                <a:latin typeface="Times New Roman"/>
                <a:cs typeface="Times New Roman"/>
              </a:rPr>
              <a:t> </a:t>
            </a:r>
            <a:r>
              <a:rPr sz="2401" dirty="0">
                <a:solidFill>
                  <a:prstClr val="black"/>
                </a:solidFill>
                <a:latin typeface="Arial"/>
                <a:cs typeface="Arial"/>
              </a:rPr>
              <a:t>ch</a:t>
            </a:r>
            <a:r>
              <a:rPr sz="2401" spc="-15" dirty="0">
                <a:solidFill>
                  <a:prstClr val="black"/>
                </a:solidFill>
                <a:latin typeface="Arial"/>
                <a:cs typeface="Arial"/>
              </a:rPr>
              <a:t>e</a:t>
            </a:r>
            <a:r>
              <a:rPr sz="2401" dirty="0">
                <a:solidFill>
                  <a:prstClr val="black"/>
                </a:solidFill>
                <a:latin typeface="Arial"/>
                <a:cs typeface="Arial"/>
              </a:rPr>
              <a:t>ck</a:t>
            </a:r>
            <a:r>
              <a:rPr sz="2401" spc="65" dirty="0">
                <a:solidFill>
                  <a:prstClr val="black"/>
                </a:solidFill>
                <a:latin typeface="Times New Roman"/>
                <a:cs typeface="Times New Roman"/>
              </a:rPr>
              <a:t> </a:t>
            </a:r>
            <a:r>
              <a:rPr sz="2401" dirty="0">
                <a:solidFill>
                  <a:prstClr val="black"/>
                </a:solidFill>
                <a:latin typeface="Arial"/>
                <a:cs typeface="Arial"/>
              </a:rPr>
              <a:t>the</a:t>
            </a:r>
            <a:r>
              <a:rPr sz="2401" spc="55" dirty="0">
                <a:solidFill>
                  <a:prstClr val="black"/>
                </a:solidFill>
                <a:latin typeface="Times New Roman"/>
                <a:cs typeface="Times New Roman"/>
              </a:rPr>
              <a:t> </a:t>
            </a:r>
            <a:r>
              <a:rPr sz="2401" dirty="0">
                <a:solidFill>
                  <a:prstClr val="black"/>
                </a:solidFill>
                <a:latin typeface="Arial"/>
                <a:cs typeface="Arial"/>
              </a:rPr>
              <a:t>vers</a:t>
            </a:r>
            <a:r>
              <a:rPr sz="2401" spc="-11" dirty="0">
                <a:solidFill>
                  <a:prstClr val="black"/>
                </a:solidFill>
                <a:latin typeface="Arial"/>
                <a:cs typeface="Arial"/>
              </a:rPr>
              <a:t>i</a:t>
            </a:r>
            <a:r>
              <a:rPr sz="2401" spc="-5" dirty="0">
                <a:solidFill>
                  <a:prstClr val="black"/>
                </a:solidFill>
                <a:latin typeface="Arial"/>
                <a:cs typeface="Arial"/>
              </a:rPr>
              <a:t>on</a:t>
            </a:r>
            <a:r>
              <a:rPr sz="2401" spc="-5" dirty="0">
                <a:solidFill>
                  <a:prstClr val="black"/>
                </a:solidFill>
                <a:latin typeface="Times New Roman"/>
                <a:cs typeface="Times New Roman"/>
              </a:rPr>
              <a:t> </a:t>
            </a:r>
            <a:r>
              <a:rPr sz="2401" spc="-20" dirty="0">
                <a:solidFill>
                  <a:prstClr val="black"/>
                </a:solidFill>
                <a:latin typeface="Arial"/>
                <a:cs typeface="Arial"/>
              </a:rPr>
              <a:t>o</a:t>
            </a:r>
            <a:r>
              <a:rPr sz="2401" spc="-11" dirty="0">
                <a:solidFill>
                  <a:prstClr val="black"/>
                </a:solidFill>
                <a:latin typeface="Arial"/>
                <a:cs typeface="Arial"/>
              </a:rPr>
              <a:t>f</a:t>
            </a:r>
            <a:r>
              <a:rPr sz="2401" spc="60" dirty="0">
                <a:solidFill>
                  <a:prstClr val="black"/>
                </a:solidFill>
                <a:latin typeface="Times New Roman"/>
                <a:cs typeface="Times New Roman"/>
              </a:rPr>
              <a:t> </a:t>
            </a:r>
            <a:r>
              <a:rPr sz="2401" spc="-20" dirty="0">
                <a:solidFill>
                  <a:prstClr val="black"/>
                </a:solidFill>
                <a:latin typeface="Arial"/>
                <a:cs typeface="Arial"/>
              </a:rPr>
              <a:t>ST</a:t>
            </a:r>
            <a:r>
              <a:rPr sz="2401" spc="-25" dirty="0">
                <a:solidFill>
                  <a:prstClr val="black"/>
                </a:solidFill>
                <a:latin typeface="Arial"/>
                <a:cs typeface="Arial"/>
              </a:rPr>
              <a:t>L</a:t>
            </a:r>
            <a:r>
              <a:rPr sz="2401" spc="-5" dirty="0">
                <a:solidFill>
                  <a:prstClr val="black"/>
                </a:solidFill>
                <a:latin typeface="Arial"/>
                <a:cs typeface="Arial"/>
              </a:rPr>
              <a:t>i</a:t>
            </a:r>
            <a:r>
              <a:rPr sz="2401" spc="-11" dirty="0">
                <a:solidFill>
                  <a:prstClr val="black"/>
                </a:solidFill>
                <a:latin typeface="Arial"/>
                <a:cs typeface="Arial"/>
              </a:rPr>
              <a:t>n</a:t>
            </a:r>
            <a:r>
              <a:rPr sz="2401" dirty="0">
                <a:solidFill>
                  <a:prstClr val="black"/>
                </a:solidFill>
                <a:latin typeface="Arial"/>
                <a:cs typeface="Arial"/>
              </a:rPr>
              <a:t>k</a:t>
            </a:r>
            <a:r>
              <a:rPr sz="2401" spc="85" dirty="0">
                <a:solidFill>
                  <a:prstClr val="black"/>
                </a:solidFill>
                <a:latin typeface="Times New Roman"/>
                <a:cs typeface="Times New Roman"/>
              </a:rPr>
              <a:t> </a:t>
            </a:r>
            <a:r>
              <a:rPr sz="2401" dirty="0">
                <a:solidFill>
                  <a:prstClr val="black"/>
                </a:solidFill>
                <a:latin typeface="Arial"/>
                <a:cs typeface="Arial"/>
              </a:rPr>
              <a:t>fir</a:t>
            </a:r>
            <a:r>
              <a:rPr sz="2401" spc="5" dirty="0">
                <a:solidFill>
                  <a:prstClr val="black"/>
                </a:solidFill>
                <a:latin typeface="Arial"/>
                <a:cs typeface="Arial"/>
              </a:rPr>
              <a:t>m</a:t>
            </a:r>
            <a:r>
              <a:rPr sz="2401" spc="-5" dirty="0">
                <a:solidFill>
                  <a:prstClr val="black"/>
                </a:solidFill>
                <a:latin typeface="Arial"/>
                <a:cs typeface="Arial"/>
              </a:rPr>
              <a:t>w</a:t>
            </a:r>
            <a:r>
              <a:rPr sz="2401" spc="-11" dirty="0">
                <a:solidFill>
                  <a:prstClr val="black"/>
                </a:solidFill>
                <a:latin typeface="Arial"/>
                <a:cs typeface="Arial"/>
              </a:rPr>
              <a:t>a</a:t>
            </a:r>
            <a:r>
              <a:rPr sz="2401" dirty="0">
                <a:solidFill>
                  <a:prstClr val="black"/>
                </a:solidFill>
                <a:latin typeface="Arial"/>
                <a:cs typeface="Arial"/>
              </a:rPr>
              <a:t>re</a:t>
            </a:r>
            <a:r>
              <a:rPr sz="2401" spc="75" dirty="0">
                <a:solidFill>
                  <a:prstClr val="black"/>
                </a:solidFill>
                <a:latin typeface="Times New Roman"/>
                <a:cs typeface="Times New Roman"/>
              </a:rPr>
              <a:t> </a:t>
            </a:r>
            <a:r>
              <a:rPr sz="2401" dirty="0">
                <a:solidFill>
                  <a:prstClr val="black"/>
                </a:solidFill>
                <a:latin typeface="Arial"/>
                <a:cs typeface="Arial"/>
              </a:rPr>
              <a:t>-</a:t>
            </a:r>
            <a:r>
              <a:rPr sz="2401" spc="-15" dirty="0">
                <a:solidFill>
                  <a:prstClr val="black"/>
                </a:solidFill>
                <a:latin typeface="Arial"/>
                <a:cs typeface="Arial"/>
              </a:rPr>
              <a:t>&gt;</a:t>
            </a:r>
            <a:r>
              <a:rPr sz="2401" spc="-11" dirty="0">
                <a:solidFill>
                  <a:prstClr val="black"/>
                </a:solidFill>
                <a:latin typeface="Times New Roman"/>
                <a:cs typeface="Times New Roman"/>
              </a:rPr>
              <a:t> </a:t>
            </a:r>
            <a:r>
              <a:rPr sz="2401" dirty="0">
                <a:solidFill>
                  <a:prstClr val="black"/>
                </a:solidFill>
                <a:latin typeface="Arial"/>
                <a:cs typeface="Arial"/>
              </a:rPr>
              <a:t>see</a:t>
            </a:r>
            <a:r>
              <a:rPr sz="2401" spc="65" dirty="0">
                <a:solidFill>
                  <a:prstClr val="black"/>
                </a:solidFill>
                <a:latin typeface="Times New Roman"/>
                <a:cs typeface="Times New Roman"/>
              </a:rPr>
              <a:t> </a:t>
            </a:r>
            <a:r>
              <a:rPr sz="2401" dirty="0">
                <a:solidFill>
                  <a:prstClr val="black"/>
                </a:solidFill>
                <a:latin typeface="Arial"/>
                <a:cs typeface="Arial"/>
              </a:rPr>
              <a:t>the</a:t>
            </a:r>
            <a:r>
              <a:rPr sz="2401" spc="65" dirty="0">
                <a:solidFill>
                  <a:prstClr val="black"/>
                </a:solidFill>
                <a:latin typeface="Times New Roman"/>
                <a:cs typeface="Times New Roman"/>
              </a:rPr>
              <a:t> </a:t>
            </a:r>
            <a:r>
              <a:rPr sz="2401" spc="-11" dirty="0">
                <a:solidFill>
                  <a:prstClr val="black"/>
                </a:solidFill>
                <a:latin typeface="Arial"/>
                <a:cs typeface="Arial"/>
              </a:rPr>
              <a:t>n</a:t>
            </a:r>
            <a:r>
              <a:rPr sz="2401" spc="-5" dirty="0">
                <a:solidFill>
                  <a:prstClr val="black"/>
                </a:solidFill>
                <a:latin typeface="Arial"/>
                <a:cs typeface="Arial"/>
              </a:rPr>
              <a:t>e</a:t>
            </a:r>
            <a:r>
              <a:rPr sz="2401" spc="-15" dirty="0">
                <a:solidFill>
                  <a:prstClr val="black"/>
                </a:solidFill>
                <a:latin typeface="Arial"/>
                <a:cs typeface="Arial"/>
              </a:rPr>
              <a:t>x</a:t>
            </a:r>
            <a:r>
              <a:rPr sz="2401" spc="-11" dirty="0">
                <a:solidFill>
                  <a:prstClr val="black"/>
                </a:solidFill>
                <a:latin typeface="Arial"/>
                <a:cs typeface="Arial"/>
              </a:rPr>
              <a:t>t</a:t>
            </a:r>
            <a:r>
              <a:rPr sz="2401" spc="85" dirty="0">
                <a:solidFill>
                  <a:prstClr val="black"/>
                </a:solidFill>
                <a:latin typeface="Times New Roman"/>
                <a:cs typeface="Times New Roman"/>
              </a:rPr>
              <a:t> </a:t>
            </a:r>
            <a:r>
              <a:rPr sz="2401" dirty="0">
                <a:solidFill>
                  <a:prstClr val="black"/>
                </a:solidFill>
                <a:latin typeface="Arial"/>
                <a:cs typeface="Arial"/>
              </a:rPr>
              <a:t>sl</a:t>
            </a:r>
            <a:r>
              <a:rPr sz="2401" spc="-15" dirty="0">
                <a:solidFill>
                  <a:prstClr val="black"/>
                </a:solidFill>
                <a:latin typeface="Arial"/>
                <a:cs typeface="Arial"/>
              </a:rPr>
              <a:t>i</a:t>
            </a:r>
            <a:r>
              <a:rPr sz="2401" spc="-5" dirty="0">
                <a:solidFill>
                  <a:prstClr val="black"/>
                </a:solidFill>
                <a:latin typeface="Arial"/>
                <a:cs typeface="Arial"/>
              </a:rPr>
              <a:t>de</a:t>
            </a:r>
            <a:endParaRPr sz="2401">
              <a:solidFill>
                <a:prstClr val="black"/>
              </a:solidFill>
              <a:latin typeface="Arial"/>
              <a:cs typeface="Arial"/>
            </a:endParaRPr>
          </a:p>
        </p:txBody>
      </p:sp>
      <p:sp>
        <p:nvSpPr>
          <p:cNvPr id="25" name="object 25"/>
          <p:cNvSpPr txBox="1"/>
          <p:nvPr/>
        </p:nvSpPr>
        <p:spPr>
          <a:xfrm>
            <a:off x="4114041" y="1"/>
            <a:ext cx="7218680"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Analize</a:t>
            </a:r>
            <a:r>
              <a:rPr sz="4800" spc="135" dirty="0">
                <a:solidFill>
                  <a:srgbClr val="39A8DC"/>
                </a:solidFill>
                <a:latin typeface="Times New Roman"/>
                <a:cs typeface="Times New Roman"/>
              </a:rPr>
              <a:t> </a:t>
            </a:r>
            <a:r>
              <a:rPr sz="4800" dirty="0">
                <a:solidFill>
                  <a:srgbClr val="39A8DC"/>
                </a:solidFill>
                <a:latin typeface="Arial"/>
                <a:cs typeface="Arial"/>
              </a:rPr>
              <a:t>the</a:t>
            </a:r>
            <a:r>
              <a:rPr sz="4800" spc="145" dirty="0">
                <a:solidFill>
                  <a:srgbClr val="39A8DC"/>
                </a:solidFill>
                <a:latin typeface="Times New Roman"/>
                <a:cs typeface="Times New Roman"/>
              </a:rPr>
              <a:t> </a:t>
            </a:r>
            <a:r>
              <a:rPr sz="4800" spc="-5" dirty="0">
                <a:solidFill>
                  <a:srgbClr val="39A8DC"/>
                </a:solidFill>
                <a:latin typeface="Arial"/>
                <a:cs typeface="Arial"/>
              </a:rPr>
              <a:t>da</a:t>
            </a:r>
            <a:r>
              <a:rPr sz="4800" spc="-15" dirty="0">
                <a:solidFill>
                  <a:srgbClr val="39A8DC"/>
                </a:solidFill>
                <a:latin typeface="Arial"/>
                <a:cs typeface="Arial"/>
              </a:rPr>
              <a:t>t</a:t>
            </a:r>
            <a:r>
              <a:rPr sz="4800" dirty="0">
                <a:solidFill>
                  <a:srgbClr val="39A8DC"/>
                </a:solidFill>
                <a:latin typeface="Arial"/>
                <a:cs typeface="Arial"/>
              </a:rPr>
              <a:t>a</a:t>
            </a:r>
            <a:r>
              <a:rPr sz="4800" spc="155" dirty="0">
                <a:solidFill>
                  <a:srgbClr val="39A8DC"/>
                </a:solidFill>
                <a:latin typeface="Times New Roman"/>
                <a:cs typeface="Times New Roman"/>
              </a:rPr>
              <a:t> </a:t>
            </a:r>
            <a:r>
              <a:rPr sz="4800" dirty="0">
                <a:solidFill>
                  <a:srgbClr val="39A8DC"/>
                </a:solidFill>
                <a:latin typeface="Arial"/>
                <a:cs typeface="Arial"/>
              </a:rPr>
              <a:t>from</a:t>
            </a:r>
            <a:r>
              <a:rPr sz="4800" spc="-115" dirty="0">
                <a:solidFill>
                  <a:srgbClr val="39A8DC"/>
                </a:solidFill>
                <a:latin typeface="Times New Roman"/>
                <a:cs typeface="Times New Roman"/>
              </a:rPr>
              <a:t> </a:t>
            </a:r>
            <a:r>
              <a:rPr lang="pt-BR" sz="4800" dirty="0">
                <a:solidFill>
                  <a:srgbClr val="39A8DC"/>
                </a:solidFill>
                <a:latin typeface="Arial"/>
                <a:cs typeface="Arial"/>
              </a:rPr>
              <a:t>buf</a:t>
            </a:r>
            <a:endParaRPr sz="4800" dirty="0">
              <a:solidFill>
                <a:prstClr val="black"/>
              </a:solidFill>
              <a:latin typeface="Arial"/>
              <a:cs typeface="Arial"/>
            </a:endParaRPr>
          </a:p>
        </p:txBody>
      </p:sp>
      <p:sp>
        <p:nvSpPr>
          <p:cNvPr id="26" name="object 26"/>
          <p:cNvSpPr txBox="1"/>
          <p:nvPr/>
        </p:nvSpPr>
        <p:spPr>
          <a:xfrm>
            <a:off x="8104372" y="656626"/>
            <a:ext cx="3228340" cy="430887"/>
          </a:xfrm>
          <a:prstGeom prst="rect">
            <a:avLst/>
          </a:prstGeom>
        </p:spPr>
        <p:txBody>
          <a:bodyPr vert="horz" wrap="square" lIns="0" tIns="0" rIns="0" bIns="0" rtlCol="0">
            <a:spAutoFit/>
          </a:bodyPr>
          <a:lstStyle/>
          <a:p>
            <a:pPr marL="12701"/>
            <a:r>
              <a:rPr sz="2800" spc="-25" dirty="0">
                <a:solidFill>
                  <a:srgbClr val="39A8DC"/>
                </a:solidFill>
                <a:latin typeface="Arial"/>
                <a:cs typeface="Arial"/>
              </a:rPr>
              <a:t>d</a:t>
            </a:r>
            <a:r>
              <a:rPr sz="2800" spc="-15" dirty="0">
                <a:solidFill>
                  <a:srgbClr val="39A8DC"/>
                </a:solidFill>
                <a:latin typeface="Arial"/>
                <a:cs typeface="Arial"/>
              </a:rPr>
              <a:t>ata</a:t>
            </a:r>
            <a:r>
              <a:rPr sz="2800" spc="80" dirty="0">
                <a:solidFill>
                  <a:srgbClr val="39A8DC"/>
                </a:solidFill>
                <a:latin typeface="Times New Roman"/>
                <a:cs typeface="Times New Roman"/>
              </a:rPr>
              <a:t> </a:t>
            </a:r>
            <a:r>
              <a:rPr sz="2800" spc="-15" dirty="0">
                <a:solidFill>
                  <a:srgbClr val="39A8DC"/>
                </a:solidFill>
                <a:latin typeface="Arial"/>
                <a:cs typeface="Arial"/>
              </a:rPr>
              <a:t>se</a:t>
            </a:r>
            <a:r>
              <a:rPr sz="2800" spc="-25" dirty="0">
                <a:solidFill>
                  <a:srgbClr val="39A8DC"/>
                </a:solidFill>
                <a:latin typeface="Arial"/>
                <a:cs typeface="Arial"/>
              </a:rPr>
              <a:t>n</a:t>
            </a:r>
            <a:r>
              <a:rPr sz="2800" spc="-11" dirty="0">
                <a:solidFill>
                  <a:srgbClr val="39A8DC"/>
                </a:solidFill>
                <a:latin typeface="Arial"/>
                <a:cs typeface="Arial"/>
              </a:rPr>
              <a:t>t</a:t>
            </a:r>
            <a:r>
              <a:rPr sz="2800" spc="75" dirty="0">
                <a:solidFill>
                  <a:srgbClr val="39A8DC"/>
                </a:solidFill>
                <a:latin typeface="Times New Roman"/>
                <a:cs typeface="Times New Roman"/>
              </a:rPr>
              <a:t> </a:t>
            </a:r>
            <a:r>
              <a:rPr sz="2800" spc="-25" dirty="0">
                <a:solidFill>
                  <a:srgbClr val="39A8DC"/>
                </a:solidFill>
                <a:latin typeface="Arial"/>
                <a:cs typeface="Arial"/>
              </a:rPr>
              <a:t>o</a:t>
            </a:r>
            <a:r>
              <a:rPr sz="2800" spc="-11" dirty="0">
                <a:solidFill>
                  <a:srgbClr val="39A8DC"/>
                </a:solidFill>
                <a:latin typeface="Arial"/>
                <a:cs typeface="Arial"/>
              </a:rPr>
              <a:t>v</a:t>
            </a:r>
            <a:r>
              <a:rPr sz="2800" spc="-25" dirty="0">
                <a:solidFill>
                  <a:srgbClr val="39A8DC"/>
                </a:solidFill>
                <a:latin typeface="Arial"/>
                <a:cs typeface="Arial"/>
              </a:rPr>
              <a:t>e</a:t>
            </a:r>
            <a:r>
              <a:rPr sz="2800" spc="-11" dirty="0">
                <a:solidFill>
                  <a:srgbClr val="39A8DC"/>
                </a:solidFill>
                <a:latin typeface="Arial"/>
                <a:cs typeface="Arial"/>
              </a:rPr>
              <a:t>r</a:t>
            </a:r>
            <a:r>
              <a:rPr sz="2800" spc="85" dirty="0">
                <a:solidFill>
                  <a:srgbClr val="39A8DC"/>
                </a:solidFill>
                <a:latin typeface="Times New Roman"/>
                <a:cs typeface="Times New Roman"/>
              </a:rPr>
              <a:t> </a:t>
            </a:r>
            <a:r>
              <a:rPr sz="2800" spc="-25" dirty="0">
                <a:solidFill>
                  <a:srgbClr val="39A8DC"/>
                </a:solidFill>
                <a:latin typeface="Arial"/>
                <a:cs typeface="Arial"/>
              </a:rPr>
              <a:t>SWO</a:t>
            </a:r>
            <a:endParaRPr sz="2800">
              <a:solidFill>
                <a:prstClr val="black"/>
              </a:solidFill>
              <a:latin typeface="Arial"/>
              <a:cs typeface="Arial"/>
            </a:endParaRPr>
          </a:p>
        </p:txBody>
      </p:sp>
      <p:pic>
        <p:nvPicPr>
          <p:cNvPr id="27" name="Picture 26"/>
          <p:cNvPicPr>
            <a:picLocks noChangeAspect="1"/>
          </p:cNvPicPr>
          <p:nvPr/>
        </p:nvPicPr>
        <p:blipFill>
          <a:blip r:embed="rId7"/>
          <a:stretch>
            <a:fillRect/>
          </a:stretch>
        </p:blipFill>
        <p:spPr>
          <a:xfrm>
            <a:off x="7185596" y="1394093"/>
            <a:ext cx="4629605" cy="5405517"/>
          </a:xfrm>
          <a:prstGeom prst="rect">
            <a:avLst/>
          </a:prstGeom>
        </p:spPr>
      </p:pic>
      <p:sp>
        <p:nvSpPr>
          <p:cNvPr id="28" name="object 29"/>
          <p:cNvSpPr/>
          <p:nvPr/>
        </p:nvSpPr>
        <p:spPr>
          <a:xfrm>
            <a:off x="0" y="1"/>
            <a:ext cx="1074419" cy="107441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126</a:t>
            </a:fld>
            <a:endParaRPr lang="fr-FR" dirty="0">
              <a:solidFill>
                <a:prstClr val="white"/>
              </a:solidFill>
            </a:endParaRPr>
          </a:p>
        </p:txBody>
      </p:sp>
    </p:spTree>
    <p:extLst>
      <p:ext uri="{BB962C8B-B14F-4D97-AF65-F5344CB8AC3E}">
        <p14:creationId xmlns:p14="http://schemas.microsoft.com/office/powerpoint/2010/main" val="311343973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15</a:t>
            </a:r>
            <a:endParaRPr sz="1600">
              <a:solidFill>
                <a:prstClr val="black"/>
              </a:solidFill>
              <a:latin typeface="Arial"/>
              <a:cs typeface="Arial"/>
            </a:endParaRPr>
          </a:p>
        </p:txBody>
      </p:sp>
      <p:sp>
        <p:nvSpPr>
          <p:cNvPr id="4" name="object 4"/>
          <p:cNvSpPr/>
          <p:nvPr/>
        </p:nvSpPr>
        <p:spPr>
          <a:xfrm>
            <a:off x="7997952" y="2516124"/>
            <a:ext cx="4072128" cy="248259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8683752" y="5090159"/>
            <a:ext cx="2269236" cy="1769364"/>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8607552" y="1220723"/>
            <a:ext cx="2467356" cy="1217676"/>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7" name="object 7"/>
          <p:cNvSpPr txBox="1">
            <a:spLocks noGrp="1"/>
          </p:cNvSpPr>
          <p:nvPr>
            <p:ph type="title"/>
          </p:nvPr>
        </p:nvSpPr>
        <p:spPr>
          <a:xfrm>
            <a:off x="520706" y="56445"/>
            <a:ext cx="8110528" cy="730969"/>
          </a:xfrm>
          <a:prstGeom prst="rect">
            <a:avLst/>
          </a:prstGeom>
        </p:spPr>
        <p:txBody>
          <a:bodyPr vert="horz" wrap="square" lIns="0" tIns="0" rIns="0" bIns="0" rtlCol="0">
            <a:spAutoFit/>
          </a:bodyPr>
          <a:lstStyle/>
          <a:p>
            <a:pPr marL="914400">
              <a:lnSpc>
                <a:spcPts val="5710"/>
              </a:lnSpc>
            </a:pPr>
            <a:r>
              <a:rPr sz="3600" spc="-40" dirty="0"/>
              <a:t>SWO</a:t>
            </a:r>
            <a:r>
              <a:rPr sz="3600" spc="135" dirty="0">
                <a:latin typeface="Times New Roman"/>
                <a:cs typeface="Times New Roman"/>
              </a:rPr>
              <a:t> </a:t>
            </a:r>
            <a:r>
              <a:rPr sz="3600" dirty="0"/>
              <a:t>viewer</a:t>
            </a:r>
            <a:r>
              <a:rPr sz="3600" spc="131" dirty="0">
                <a:latin typeface="Times New Roman"/>
                <a:cs typeface="Times New Roman"/>
              </a:rPr>
              <a:t> </a:t>
            </a:r>
            <a:r>
              <a:rPr sz="3600" spc="-5" dirty="0"/>
              <a:t>i</a:t>
            </a:r>
            <a:r>
              <a:rPr sz="3600" dirty="0"/>
              <a:t>n</a:t>
            </a:r>
            <a:r>
              <a:rPr sz="3600" spc="131" dirty="0">
                <a:latin typeface="Times New Roman"/>
                <a:cs typeface="Times New Roman"/>
              </a:rPr>
              <a:t> </a:t>
            </a:r>
            <a:r>
              <a:rPr sz="3600" spc="-31" dirty="0"/>
              <a:t>S</a:t>
            </a:r>
            <a:r>
              <a:rPr sz="3600" dirty="0"/>
              <a:t>TLink</a:t>
            </a:r>
            <a:r>
              <a:rPr sz="3600" spc="155" dirty="0">
                <a:latin typeface="Times New Roman"/>
                <a:cs typeface="Times New Roman"/>
              </a:rPr>
              <a:t> </a:t>
            </a:r>
            <a:r>
              <a:rPr sz="3600" spc="-5" dirty="0"/>
              <a:t>Utility</a:t>
            </a:r>
          </a:p>
        </p:txBody>
      </p:sp>
      <p:sp>
        <p:nvSpPr>
          <p:cNvPr id="8" name="object 8"/>
          <p:cNvSpPr txBox="1"/>
          <p:nvPr/>
        </p:nvSpPr>
        <p:spPr>
          <a:xfrm>
            <a:off x="137259" y="1239678"/>
            <a:ext cx="11362054" cy="307777"/>
          </a:xfrm>
          <a:prstGeom prst="rect">
            <a:avLst/>
          </a:prstGeom>
        </p:spPr>
        <p:txBody>
          <a:bodyPr vert="horz" wrap="square" lIns="0" tIns="0" rIns="0" bIns="0" rtlCol="0">
            <a:spAutoFit/>
          </a:bodyPr>
          <a:lstStyle/>
          <a:p>
            <a:pPr marL="12701">
              <a:lnSpc>
                <a:spcPts val="2381"/>
              </a:lnSpc>
              <a:spcBef>
                <a:spcPts val="1326"/>
              </a:spcBef>
            </a:pPr>
            <a:r>
              <a:rPr sz="2000" dirty="0" smtClean="0">
                <a:solidFill>
                  <a:srgbClr val="001F52"/>
                </a:solidFill>
                <a:latin typeface="Arial"/>
                <a:cs typeface="Arial"/>
              </a:rPr>
              <a:t>In</a:t>
            </a:r>
            <a:r>
              <a:rPr sz="2000" spc="35" dirty="0" smtClean="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se</a:t>
            </a:r>
            <a:r>
              <a:rPr sz="2000" spc="31" dirty="0">
                <a:solidFill>
                  <a:srgbClr val="001F52"/>
                </a:solidFill>
                <a:latin typeface="Times New Roman"/>
                <a:cs typeface="Times New Roman"/>
              </a:rPr>
              <a:t> </a:t>
            </a:r>
            <a:r>
              <a:rPr sz="2000" dirty="0">
                <a:solidFill>
                  <a:srgbClr val="001F52"/>
                </a:solidFill>
                <a:latin typeface="Arial"/>
                <a:cs typeface="Arial"/>
              </a:rPr>
              <a:t>there</a:t>
            </a:r>
            <a:r>
              <a:rPr sz="2000" spc="2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n</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dat</a:t>
            </a:r>
            <a:r>
              <a:rPr sz="2000" dirty="0">
                <a:solidFill>
                  <a:srgbClr val="001F52"/>
                </a:solidFill>
                <a:latin typeface="Arial"/>
                <a:cs typeface="Arial"/>
              </a:rPr>
              <a:t>a</a:t>
            </a:r>
            <a:r>
              <a:rPr sz="2000" spc="4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dirty="0">
                <a:solidFill>
                  <a:srgbClr val="001F52"/>
                </a:solidFill>
                <a:latin typeface="Arial"/>
                <a:cs typeface="Arial"/>
              </a:rPr>
              <a:t>race</a:t>
            </a:r>
            <a:r>
              <a:rPr sz="2000" spc="31" dirty="0">
                <a:solidFill>
                  <a:srgbClr val="001F52"/>
                </a:solidFill>
                <a:latin typeface="Times New Roman"/>
                <a:cs typeface="Times New Roman"/>
              </a:rPr>
              <a:t> </a:t>
            </a:r>
            <a:r>
              <a:rPr sz="2000" spc="-5" dirty="0">
                <a:solidFill>
                  <a:srgbClr val="001F52"/>
                </a:solidFill>
                <a:latin typeface="Arial"/>
                <a:cs typeface="Arial"/>
              </a:rPr>
              <a:t>win</a:t>
            </a:r>
            <a:r>
              <a:rPr sz="2000" spc="5" dirty="0">
                <a:solidFill>
                  <a:srgbClr val="001F52"/>
                </a:solidFill>
                <a:latin typeface="Arial"/>
                <a:cs typeface="Arial"/>
              </a:rPr>
              <a:t>d</a:t>
            </a:r>
            <a:r>
              <a:rPr sz="2000" spc="-5" dirty="0">
                <a:solidFill>
                  <a:srgbClr val="001F52"/>
                </a:solidFill>
                <a:latin typeface="Arial"/>
                <a:cs typeface="Arial"/>
              </a:rPr>
              <a:t>o</a:t>
            </a:r>
            <a:r>
              <a:rPr sz="2000" spc="-105" dirty="0">
                <a:solidFill>
                  <a:srgbClr val="001F52"/>
                </a:solidFill>
                <a:latin typeface="Arial"/>
                <a:cs typeface="Arial"/>
              </a:rPr>
              <a:t>w</a:t>
            </a:r>
            <a:r>
              <a:rPr sz="2000" dirty="0">
                <a:solidFill>
                  <a:srgbClr val="001F52"/>
                </a:solidFill>
                <a:latin typeface="Arial"/>
                <a:cs typeface="Arial"/>
              </a:rPr>
              <a:t>,</a:t>
            </a:r>
            <a:r>
              <a:rPr sz="2000" spc="2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t</a:t>
            </a:r>
            <a:r>
              <a:rPr sz="2000" spc="5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highl</a:t>
            </a:r>
            <a:r>
              <a:rPr sz="2000" dirty="0">
                <a:solidFill>
                  <a:srgbClr val="001F52"/>
                </a:solidFill>
                <a:latin typeface="Arial"/>
                <a:cs typeface="Arial"/>
              </a:rPr>
              <a:t>y</a:t>
            </a:r>
            <a:r>
              <a:rPr sz="2000" spc="55" dirty="0">
                <a:solidFill>
                  <a:srgbClr val="001F52"/>
                </a:solidFill>
                <a:latin typeface="Times New Roman"/>
                <a:cs typeface="Times New Roman"/>
              </a:rPr>
              <a:t> </a:t>
            </a:r>
            <a:r>
              <a:rPr sz="2000" dirty="0">
                <a:solidFill>
                  <a:srgbClr val="001F52"/>
                </a:solidFill>
                <a:latin typeface="Arial"/>
                <a:cs typeface="Arial"/>
              </a:rPr>
              <a:t>pro</a:t>
            </a:r>
            <a:r>
              <a:rPr sz="2000" spc="-5" dirty="0">
                <a:solidFill>
                  <a:srgbClr val="001F52"/>
                </a:solidFill>
                <a:latin typeface="Arial"/>
                <a:cs typeface="Arial"/>
              </a:rPr>
              <a:t>babl</a:t>
            </a:r>
            <a:r>
              <a:rPr sz="2000" dirty="0">
                <a:solidFill>
                  <a:srgbClr val="001F52"/>
                </a:solidFill>
                <a:latin typeface="Arial"/>
                <a:cs typeface="Arial"/>
              </a:rPr>
              <a:t>e</a:t>
            </a:r>
            <a:r>
              <a:rPr sz="2000" spc="15" dirty="0">
                <a:solidFill>
                  <a:srgbClr val="001F52"/>
                </a:solidFill>
                <a:latin typeface="Times New Roman"/>
                <a:cs typeface="Times New Roman"/>
              </a:rPr>
              <a:t> </a:t>
            </a:r>
            <a:r>
              <a:rPr sz="2000" dirty="0">
                <a:solidFill>
                  <a:srgbClr val="001F52"/>
                </a:solidFill>
                <a:latin typeface="Arial"/>
                <a:cs typeface="Arial"/>
              </a:rPr>
              <a:t>that</a:t>
            </a:r>
            <a:endParaRPr sz="2000" dirty="0">
              <a:solidFill>
                <a:prstClr val="black"/>
              </a:solidFill>
              <a:latin typeface="Arial"/>
              <a:cs typeface="Arial"/>
            </a:endParaRPr>
          </a:p>
        </p:txBody>
      </p:sp>
      <p:sp>
        <p:nvSpPr>
          <p:cNvPr id="9" name="object 9"/>
          <p:cNvSpPr txBox="1"/>
          <p:nvPr/>
        </p:nvSpPr>
        <p:spPr>
          <a:xfrm>
            <a:off x="137259" y="1614182"/>
            <a:ext cx="7393305" cy="4539704"/>
          </a:xfrm>
          <a:prstGeom prst="rect">
            <a:avLst/>
          </a:prstGeom>
        </p:spPr>
        <p:txBody>
          <a:bodyPr vert="horz" wrap="square" lIns="0" tIns="0" rIns="0" bIns="0" rtlCol="0">
            <a:spAutoFit/>
          </a:bodyPr>
          <a:lstStyle/>
          <a:p>
            <a:pPr marL="12701"/>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STLink</a:t>
            </a:r>
            <a:r>
              <a:rPr sz="2000" spc="5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o</a:t>
            </a:r>
            <a:r>
              <a:rPr sz="2000" dirty="0">
                <a:solidFill>
                  <a:srgbClr val="001F52"/>
                </a:solidFill>
                <a:latin typeface="Arial"/>
                <a:cs typeface="Arial"/>
              </a:rPr>
              <a:t>f</a:t>
            </a:r>
            <a:r>
              <a:rPr sz="2000" spc="-11" dirty="0">
                <a:solidFill>
                  <a:srgbClr val="001F52"/>
                </a:solidFill>
                <a:latin typeface="Arial"/>
                <a:cs typeface="Arial"/>
              </a:rPr>
              <a:t>t</a:t>
            </a:r>
            <a:r>
              <a:rPr sz="2000" spc="-5" dirty="0">
                <a:solidFill>
                  <a:srgbClr val="001F52"/>
                </a:solidFill>
                <a:latin typeface="Arial"/>
                <a:cs typeface="Arial"/>
              </a:rPr>
              <a:t>w</a:t>
            </a:r>
            <a:r>
              <a:rPr sz="2000" dirty="0">
                <a:solidFill>
                  <a:srgbClr val="001F52"/>
                </a:solidFill>
                <a:latin typeface="Arial"/>
                <a:cs typeface="Arial"/>
              </a:rPr>
              <a:t>are</a:t>
            </a:r>
            <a:r>
              <a:rPr sz="2000" spc="1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51" dirty="0">
                <a:solidFill>
                  <a:srgbClr val="001F52"/>
                </a:solidFill>
                <a:latin typeface="Times New Roman"/>
                <a:cs typeface="Times New Roman"/>
              </a:rPr>
              <a:t> </a:t>
            </a:r>
            <a:r>
              <a:rPr sz="2000" spc="-5" dirty="0">
                <a:solidFill>
                  <a:srgbClr val="001F52"/>
                </a:solidFill>
                <a:latin typeface="Arial"/>
                <a:cs typeface="Arial"/>
              </a:rPr>
              <a:t>N</a:t>
            </a:r>
            <a:r>
              <a:rPr sz="2000" dirty="0">
                <a:solidFill>
                  <a:srgbClr val="001F52"/>
                </a:solidFill>
                <a:latin typeface="Arial"/>
                <a:cs typeface="Arial"/>
              </a:rPr>
              <a:t>ucleo</a:t>
            </a:r>
            <a:r>
              <a:rPr sz="2000" spc="51" dirty="0">
                <a:solidFill>
                  <a:srgbClr val="001F52"/>
                </a:solidFill>
                <a:latin typeface="Times New Roman"/>
                <a:cs typeface="Times New Roman"/>
              </a:rPr>
              <a:t> </a:t>
            </a:r>
            <a:r>
              <a:rPr sz="2000" spc="-5" dirty="0">
                <a:solidFill>
                  <a:srgbClr val="001F52"/>
                </a:solidFill>
                <a:latin typeface="Arial"/>
                <a:cs typeface="Arial"/>
              </a:rPr>
              <a:t>boa</a:t>
            </a:r>
            <a:r>
              <a:rPr sz="2000" spc="5" dirty="0">
                <a:solidFill>
                  <a:srgbClr val="001F52"/>
                </a:solidFill>
                <a:latin typeface="Arial"/>
                <a:cs typeface="Arial"/>
              </a:rPr>
              <a:t>r</a:t>
            </a:r>
            <a:r>
              <a:rPr sz="2000" dirty="0">
                <a:solidFill>
                  <a:srgbClr val="001F52"/>
                </a:solidFill>
                <a:latin typeface="Arial"/>
                <a:cs typeface="Arial"/>
              </a:rPr>
              <a:t>d</a:t>
            </a:r>
            <a:r>
              <a:rPr sz="2000" spc="1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no</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p</a:t>
            </a:r>
            <a:r>
              <a:rPr sz="2000" dirty="0">
                <a:solidFill>
                  <a:srgbClr val="001F52"/>
                </a:solidFill>
                <a:latin typeface="Arial"/>
                <a:cs typeface="Arial"/>
              </a:rPr>
              <a:t>-</a:t>
            </a:r>
            <a:r>
              <a:rPr sz="2000" spc="-5" dirty="0">
                <a:solidFill>
                  <a:srgbClr val="001F52"/>
                </a:solidFill>
                <a:latin typeface="Arial"/>
                <a:cs typeface="Arial"/>
              </a:rPr>
              <a:t>t</a:t>
            </a:r>
            <a:r>
              <a:rPr sz="2000" dirty="0">
                <a:solidFill>
                  <a:srgbClr val="001F52"/>
                </a:solidFill>
                <a:latin typeface="Arial"/>
                <a:cs typeface="Arial"/>
              </a:rPr>
              <a:t>o</a:t>
            </a:r>
            <a:r>
              <a:rPr sz="2000" spc="5" dirty="0">
                <a:solidFill>
                  <a:srgbClr val="001F52"/>
                </a:solidFill>
                <a:latin typeface="Arial"/>
                <a:cs typeface="Arial"/>
              </a:rPr>
              <a:t>-</a:t>
            </a:r>
            <a:r>
              <a:rPr sz="2000" spc="-5" dirty="0">
                <a:solidFill>
                  <a:srgbClr val="001F52"/>
                </a:solidFill>
                <a:latin typeface="Arial"/>
                <a:cs typeface="Arial"/>
              </a:rPr>
              <a:t>date</a:t>
            </a:r>
            <a:endParaRPr sz="2000">
              <a:solidFill>
                <a:prstClr val="black"/>
              </a:solidFill>
              <a:latin typeface="Arial"/>
              <a:cs typeface="Arial"/>
            </a:endParaRPr>
          </a:p>
          <a:p>
            <a:pPr marL="248940" indent="-236239">
              <a:spcBef>
                <a:spcPts val="599"/>
              </a:spcBef>
              <a:buClr>
                <a:srgbClr val="39A8DC"/>
              </a:buClr>
              <a:buFont typeface="Arial"/>
              <a:buChar char="•"/>
              <a:tabLst>
                <a:tab pos="248940"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upd</a:t>
            </a:r>
            <a:r>
              <a:rPr sz="2000" spc="5" dirty="0">
                <a:solidFill>
                  <a:srgbClr val="001F52"/>
                </a:solidFill>
                <a:latin typeface="Arial"/>
                <a:cs typeface="Arial"/>
              </a:rPr>
              <a:t>a</a:t>
            </a:r>
            <a:r>
              <a:rPr sz="2000" dirty="0">
                <a:solidFill>
                  <a:srgbClr val="001F52"/>
                </a:solidFill>
                <a:latin typeface="Arial"/>
                <a:cs typeface="Arial"/>
              </a:rPr>
              <a:t>te</a:t>
            </a:r>
            <a:r>
              <a:rPr sz="2000" spc="20" dirty="0">
                <a:solidFill>
                  <a:srgbClr val="001F52"/>
                </a:solidFill>
                <a:latin typeface="Times New Roman"/>
                <a:cs typeface="Times New Roman"/>
              </a:rPr>
              <a:t> </a:t>
            </a:r>
            <a:r>
              <a:rPr sz="2000" dirty="0">
                <a:solidFill>
                  <a:srgbClr val="001F52"/>
                </a:solidFill>
                <a:latin typeface="Arial"/>
                <a:cs typeface="Arial"/>
              </a:rPr>
              <a:t>this</a:t>
            </a:r>
            <a:r>
              <a:rPr sz="2000" spc="51" dirty="0">
                <a:solidFill>
                  <a:srgbClr val="001F52"/>
                </a:solidFill>
                <a:latin typeface="Times New Roman"/>
                <a:cs typeface="Times New Roman"/>
              </a:rPr>
              <a:t> </a:t>
            </a:r>
            <a:r>
              <a:rPr sz="2000" dirty="0">
                <a:solidFill>
                  <a:srgbClr val="001F52"/>
                </a:solidFill>
                <a:latin typeface="Arial"/>
                <a:cs typeface="Arial"/>
              </a:rPr>
              <a:t>softwar</a:t>
            </a:r>
            <a:r>
              <a:rPr sz="2000" spc="5" dirty="0">
                <a:solidFill>
                  <a:srgbClr val="001F52"/>
                </a:solidFill>
                <a:latin typeface="Arial"/>
                <a:cs typeface="Arial"/>
              </a:rPr>
              <a:t>e</a:t>
            </a:r>
            <a:r>
              <a:rPr sz="2000" dirty="0">
                <a:solidFill>
                  <a:srgbClr val="001F52"/>
                </a:solidFill>
                <a:latin typeface="Arial"/>
                <a:cs typeface="Arial"/>
              </a:rPr>
              <a:t>,</a:t>
            </a:r>
            <a:r>
              <a:rPr sz="2000" spc="-5" dirty="0">
                <a:solidFill>
                  <a:srgbClr val="001F52"/>
                </a:solidFill>
                <a:latin typeface="Times New Roman"/>
                <a:cs typeface="Times New Roman"/>
              </a:rPr>
              <a:t> </a:t>
            </a:r>
            <a:r>
              <a:rPr sz="2000" spc="-5" dirty="0">
                <a:solidFill>
                  <a:srgbClr val="001F52"/>
                </a:solidFill>
                <a:latin typeface="Arial"/>
                <a:cs typeface="Arial"/>
              </a:rPr>
              <a:t>plea</a:t>
            </a:r>
            <a:r>
              <a:rPr sz="2000" spc="5" dirty="0">
                <a:solidFill>
                  <a:srgbClr val="001F52"/>
                </a:solidFill>
                <a:latin typeface="Arial"/>
                <a:cs typeface="Arial"/>
              </a:rPr>
              <a:t>s</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follow</a:t>
            </a:r>
            <a:r>
              <a:rPr sz="2000" spc="51"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belo</a:t>
            </a:r>
            <a:r>
              <a:rPr sz="2000" dirty="0">
                <a:solidFill>
                  <a:srgbClr val="001F52"/>
                </a:solidFill>
                <a:latin typeface="Arial"/>
                <a:cs typeface="Arial"/>
              </a:rPr>
              <a:t>w</a:t>
            </a:r>
            <a:r>
              <a:rPr sz="2000" spc="4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a:t>
            </a:r>
            <a:r>
              <a:rPr sz="2000" spc="5" dirty="0">
                <a:solidFill>
                  <a:srgbClr val="001F52"/>
                </a:solidFill>
                <a:latin typeface="Arial"/>
                <a:cs typeface="Arial"/>
              </a:rPr>
              <a:t>c</a:t>
            </a:r>
            <a:r>
              <a:rPr sz="2000" spc="-5" dirty="0">
                <a:solidFill>
                  <a:srgbClr val="001F52"/>
                </a:solidFill>
                <a:latin typeface="Arial"/>
                <a:cs typeface="Arial"/>
              </a:rPr>
              <a:t>edu</a:t>
            </a:r>
            <a:r>
              <a:rPr sz="2000" spc="5" dirty="0">
                <a:solidFill>
                  <a:srgbClr val="001F52"/>
                </a:solidFill>
                <a:latin typeface="Arial"/>
                <a:cs typeface="Arial"/>
              </a:rPr>
              <a:t>r</a:t>
            </a:r>
            <a:r>
              <a:rPr sz="2000" spc="-15" dirty="0">
                <a:solidFill>
                  <a:srgbClr val="001F52"/>
                </a:solidFill>
                <a:latin typeface="Arial"/>
                <a:cs typeface="Arial"/>
              </a:rPr>
              <a:t>e</a:t>
            </a:r>
            <a:r>
              <a:rPr sz="2000" dirty="0">
                <a:solidFill>
                  <a:srgbClr val="001F52"/>
                </a:solidFill>
                <a:latin typeface="Arial"/>
                <a:cs typeface="Arial"/>
              </a:rPr>
              <a:t>:</a:t>
            </a:r>
            <a:endParaRPr sz="2000">
              <a:solidFill>
                <a:prstClr val="black"/>
              </a:solidFill>
              <a:latin typeface="Arial"/>
              <a:cs typeface="Arial"/>
            </a:endParaRPr>
          </a:p>
          <a:p>
            <a:pPr marL="724594" lvl="1" indent="-238144">
              <a:spcBef>
                <a:spcPts val="599"/>
              </a:spcBef>
              <a:buClr>
                <a:srgbClr val="00307C"/>
              </a:buClr>
              <a:buFont typeface="Arial"/>
              <a:buChar char="•"/>
              <a:tabLst>
                <a:tab pos="725230" algn="l"/>
              </a:tabLst>
            </a:pPr>
            <a:r>
              <a:rPr sz="2000" dirty="0">
                <a:solidFill>
                  <a:srgbClr val="00307C"/>
                </a:solidFill>
                <a:latin typeface="Arial"/>
                <a:cs typeface="Arial"/>
              </a:rPr>
              <a:t>Select</a:t>
            </a:r>
            <a:r>
              <a:rPr sz="2000" spc="35" dirty="0">
                <a:solidFill>
                  <a:srgbClr val="00307C"/>
                </a:solidFill>
                <a:latin typeface="Times New Roman"/>
                <a:cs typeface="Times New Roman"/>
              </a:rPr>
              <a:t> </a:t>
            </a:r>
            <a:r>
              <a:rPr sz="2000" dirty="0">
                <a:solidFill>
                  <a:srgbClr val="00307C"/>
                </a:solidFill>
                <a:latin typeface="Arial"/>
                <a:cs typeface="Arial"/>
              </a:rPr>
              <a:t>S</a:t>
            </a:r>
            <a:r>
              <a:rPr sz="2000" spc="-115" dirty="0">
                <a:solidFill>
                  <a:srgbClr val="00307C"/>
                </a:solidFill>
                <a:latin typeface="Arial"/>
                <a:cs typeface="Arial"/>
              </a:rPr>
              <a:t>T</a:t>
            </a:r>
            <a:r>
              <a:rPr sz="2000" dirty="0">
                <a:solidFill>
                  <a:srgbClr val="00307C"/>
                </a:solidFill>
                <a:latin typeface="Arial"/>
                <a:cs typeface="Arial"/>
              </a:rPr>
              <a:t>-</a:t>
            </a:r>
            <a:r>
              <a:rPr sz="2000" spc="-5" dirty="0">
                <a:solidFill>
                  <a:srgbClr val="00307C"/>
                </a:solidFill>
                <a:latin typeface="Arial"/>
                <a:cs typeface="Arial"/>
              </a:rPr>
              <a:t>LINK</a:t>
            </a:r>
            <a:r>
              <a:rPr sz="2000" dirty="0">
                <a:solidFill>
                  <a:srgbClr val="00307C"/>
                </a:solidFill>
                <a:latin typeface="Arial"/>
                <a:cs typeface="Arial"/>
              </a:rPr>
              <a:t>-&gt;Fi</a:t>
            </a:r>
            <a:r>
              <a:rPr sz="2000" spc="5" dirty="0">
                <a:solidFill>
                  <a:srgbClr val="00307C"/>
                </a:solidFill>
                <a:latin typeface="Arial"/>
                <a:cs typeface="Arial"/>
              </a:rPr>
              <a:t>r</a:t>
            </a:r>
            <a:r>
              <a:rPr sz="2000" dirty="0">
                <a:solidFill>
                  <a:srgbClr val="00307C"/>
                </a:solidFill>
                <a:latin typeface="Arial"/>
                <a:cs typeface="Arial"/>
              </a:rPr>
              <a:t>mware</a:t>
            </a:r>
            <a:r>
              <a:rPr sz="2000" dirty="0">
                <a:solidFill>
                  <a:srgbClr val="00307C"/>
                </a:solidFill>
                <a:latin typeface="Times New Roman"/>
                <a:cs typeface="Times New Roman"/>
              </a:rPr>
              <a:t> </a:t>
            </a:r>
            <a:r>
              <a:rPr sz="2000" spc="-5" dirty="0">
                <a:solidFill>
                  <a:srgbClr val="00307C"/>
                </a:solidFill>
                <a:latin typeface="Arial"/>
                <a:cs typeface="Arial"/>
              </a:rPr>
              <a:t>upd</a:t>
            </a:r>
            <a:r>
              <a:rPr sz="2000" spc="5" dirty="0">
                <a:solidFill>
                  <a:srgbClr val="00307C"/>
                </a:solidFill>
                <a:latin typeface="Arial"/>
                <a:cs typeface="Arial"/>
              </a:rPr>
              <a:t>a</a:t>
            </a:r>
            <a:r>
              <a:rPr sz="2000" dirty="0">
                <a:solidFill>
                  <a:srgbClr val="00307C"/>
                </a:solidFill>
                <a:latin typeface="Arial"/>
                <a:cs typeface="Arial"/>
              </a:rPr>
              <a:t>te</a:t>
            </a:r>
            <a:endParaRPr sz="2000">
              <a:solidFill>
                <a:prstClr val="black"/>
              </a:solidFill>
              <a:latin typeface="Arial"/>
              <a:cs typeface="Arial"/>
            </a:endParaRPr>
          </a:p>
          <a:p>
            <a:pPr marL="724594" lvl="1" indent="-238144">
              <a:spcBef>
                <a:spcPts val="599"/>
              </a:spcBef>
              <a:buClr>
                <a:srgbClr val="00307C"/>
              </a:buClr>
              <a:buFont typeface="Arial"/>
              <a:buChar char="•"/>
              <a:tabLst>
                <a:tab pos="725230" algn="l"/>
              </a:tabLst>
            </a:pPr>
            <a:r>
              <a:rPr sz="2000" dirty="0">
                <a:solidFill>
                  <a:srgbClr val="00307C"/>
                </a:solidFill>
                <a:latin typeface="Arial"/>
                <a:cs typeface="Arial"/>
              </a:rPr>
              <a:t>Pre</a:t>
            </a:r>
            <a:r>
              <a:rPr sz="2000" spc="5" dirty="0">
                <a:solidFill>
                  <a:srgbClr val="00307C"/>
                </a:solidFill>
                <a:latin typeface="Arial"/>
                <a:cs typeface="Arial"/>
              </a:rPr>
              <a:t>s</a:t>
            </a:r>
            <a:r>
              <a:rPr sz="2000" dirty="0">
                <a:solidFill>
                  <a:srgbClr val="00307C"/>
                </a:solidFill>
                <a:latin typeface="Arial"/>
                <a:cs typeface="Arial"/>
              </a:rPr>
              <a:t>s</a:t>
            </a:r>
            <a:r>
              <a:rPr sz="2000" spc="-25" dirty="0">
                <a:solidFill>
                  <a:srgbClr val="00307C"/>
                </a:solidFill>
                <a:latin typeface="Arial"/>
                <a:cs typeface="Arial"/>
              </a:rPr>
              <a:t> </a:t>
            </a:r>
            <a:r>
              <a:rPr sz="2000" dirty="0">
                <a:solidFill>
                  <a:srgbClr val="00307C"/>
                </a:solidFill>
                <a:latin typeface="Arial"/>
                <a:cs typeface="Arial"/>
              </a:rPr>
              <a:t>Dev</a:t>
            </a:r>
            <a:r>
              <a:rPr sz="2000" spc="-11" dirty="0">
                <a:solidFill>
                  <a:srgbClr val="00307C"/>
                </a:solidFill>
                <a:latin typeface="Arial"/>
                <a:cs typeface="Arial"/>
              </a:rPr>
              <a:t>i</a:t>
            </a:r>
            <a:r>
              <a:rPr sz="2000" dirty="0">
                <a:solidFill>
                  <a:srgbClr val="00307C"/>
                </a:solidFill>
                <a:latin typeface="Arial"/>
                <a:cs typeface="Arial"/>
              </a:rPr>
              <a:t>ce</a:t>
            </a:r>
            <a:r>
              <a:rPr sz="2000" spc="-15" dirty="0">
                <a:solidFill>
                  <a:srgbClr val="00307C"/>
                </a:solidFill>
                <a:latin typeface="Arial"/>
                <a:cs typeface="Arial"/>
              </a:rPr>
              <a:t> </a:t>
            </a:r>
            <a:r>
              <a:rPr sz="2000" dirty="0">
                <a:solidFill>
                  <a:srgbClr val="00307C"/>
                </a:solidFill>
                <a:latin typeface="Arial"/>
                <a:cs typeface="Arial"/>
              </a:rPr>
              <a:t>Conne</a:t>
            </a:r>
            <a:r>
              <a:rPr sz="2000" spc="11" dirty="0">
                <a:solidFill>
                  <a:srgbClr val="00307C"/>
                </a:solidFill>
                <a:latin typeface="Arial"/>
                <a:cs typeface="Arial"/>
              </a:rPr>
              <a:t>c</a:t>
            </a:r>
            <a:r>
              <a:rPr sz="2000" dirty="0">
                <a:solidFill>
                  <a:srgbClr val="00307C"/>
                </a:solidFill>
                <a:latin typeface="Arial"/>
                <a:cs typeface="Arial"/>
              </a:rPr>
              <a:t>t</a:t>
            </a:r>
            <a:r>
              <a:rPr sz="2000" spc="-35" dirty="0">
                <a:solidFill>
                  <a:srgbClr val="00307C"/>
                </a:solidFill>
                <a:latin typeface="Arial"/>
                <a:cs typeface="Arial"/>
              </a:rPr>
              <a:t> </a:t>
            </a:r>
            <a:r>
              <a:rPr sz="2000" dirty="0">
                <a:solidFill>
                  <a:srgbClr val="00307C"/>
                </a:solidFill>
                <a:latin typeface="Arial"/>
                <a:cs typeface="Arial"/>
              </a:rPr>
              <a:t>but</a:t>
            </a:r>
            <a:r>
              <a:rPr sz="2000" spc="-11" dirty="0">
                <a:solidFill>
                  <a:srgbClr val="00307C"/>
                </a:solidFill>
                <a:latin typeface="Arial"/>
                <a:cs typeface="Arial"/>
              </a:rPr>
              <a:t>t</a:t>
            </a:r>
            <a:r>
              <a:rPr sz="2000" dirty="0">
                <a:solidFill>
                  <a:srgbClr val="00307C"/>
                </a:solidFill>
                <a:latin typeface="Arial"/>
                <a:cs typeface="Arial"/>
              </a:rPr>
              <a:t>on</a:t>
            </a:r>
            <a:r>
              <a:rPr sz="2000" spc="-25" dirty="0">
                <a:solidFill>
                  <a:srgbClr val="00307C"/>
                </a:solidFill>
                <a:latin typeface="Arial"/>
                <a:cs typeface="Arial"/>
              </a:rPr>
              <a:t> </a:t>
            </a:r>
            <a:r>
              <a:rPr sz="2000" dirty="0">
                <a:solidFill>
                  <a:srgbClr val="00307C"/>
                </a:solidFill>
                <a:latin typeface="Arial"/>
                <a:cs typeface="Arial"/>
              </a:rPr>
              <a:t>on</a:t>
            </a:r>
            <a:r>
              <a:rPr sz="2000" spc="-15" dirty="0">
                <a:solidFill>
                  <a:srgbClr val="00307C"/>
                </a:solidFill>
                <a:latin typeface="Arial"/>
                <a:cs typeface="Arial"/>
              </a:rPr>
              <a:t> </a:t>
            </a:r>
            <a:r>
              <a:rPr sz="2000" dirty="0">
                <a:solidFill>
                  <a:srgbClr val="00307C"/>
                </a:solidFill>
                <a:latin typeface="Arial"/>
                <a:cs typeface="Arial"/>
              </a:rPr>
              <a:t>“S</a:t>
            </a:r>
            <a:r>
              <a:rPr sz="2000" spc="-100" dirty="0">
                <a:solidFill>
                  <a:srgbClr val="00307C"/>
                </a:solidFill>
                <a:latin typeface="Arial"/>
                <a:cs typeface="Arial"/>
              </a:rPr>
              <a:t>T</a:t>
            </a:r>
            <a:r>
              <a:rPr sz="2000" dirty="0">
                <a:solidFill>
                  <a:srgbClr val="00307C"/>
                </a:solidFill>
                <a:latin typeface="Arial"/>
                <a:cs typeface="Arial"/>
              </a:rPr>
              <a:t>-Link</a:t>
            </a:r>
            <a:r>
              <a:rPr sz="2000" spc="-25" dirty="0">
                <a:solidFill>
                  <a:srgbClr val="00307C"/>
                </a:solidFill>
                <a:latin typeface="Arial"/>
                <a:cs typeface="Arial"/>
              </a:rPr>
              <a:t> </a:t>
            </a:r>
            <a:r>
              <a:rPr sz="2000" dirty="0">
                <a:solidFill>
                  <a:srgbClr val="00307C"/>
                </a:solidFill>
                <a:latin typeface="Arial"/>
                <a:cs typeface="Arial"/>
              </a:rPr>
              <a:t>Upgrade”</a:t>
            </a:r>
            <a:endParaRPr sz="2000">
              <a:solidFill>
                <a:prstClr val="black"/>
              </a:solidFill>
              <a:latin typeface="Arial"/>
              <a:cs typeface="Arial"/>
            </a:endParaRPr>
          </a:p>
          <a:p>
            <a:pPr marL="724594"/>
            <a:r>
              <a:rPr sz="2000" spc="-5" dirty="0">
                <a:solidFill>
                  <a:srgbClr val="00307C"/>
                </a:solidFill>
                <a:latin typeface="Arial"/>
                <a:cs typeface="Arial"/>
              </a:rPr>
              <a:t>win</a:t>
            </a:r>
            <a:r>
              <a:rPr sz="2000" spc="5" dirty="0">
                <a:solidFill>
                  <a:srgbClr val="00307C"/>
                </a:solidFill>
                <a:latin typeface="Arial"/>
                <a:cs typeface="Arial"/>
              </a:rPr>
              <a:t>d</a:t>
            </a:r>
            <a:r>
              <a:rPr sz="2000" spc="-5" dirty="0">
                <a:solidFill>
                  <a:srgbClr val="00307C"/>
                </a:solidFill>
                <a:latin typeface="Arial"/>
                <a:cs typeface="Arial"/>
              </a:rPr>
              <a:t>ow</a:t>
            </a:r>
            <a:endParaRPr sz="2000">
              <a:solidFill>
                <a:prstClr val="black"/>
              </a:solidFill>
              <a:latin typeface="Arial"/>
              <a:cs typeface="Arial"/>
            </a:endParaRPr>
          </a:p>
          <a:p>
            <a:pPr marL="724594" marR="762698" lvl="1" indent="-238144">
              <a:spcBef>
                <a:spcPts val="599"/>
              </a:spcBef>
              <a:buClr>
                <a:srgbClr val="00307C"/>
              </a:buClr>
              <a:buFont typeface="Arial"/>
              <a:buChar char="•"/>
              <a:tabLst>
                <a:tab pos="725230" algn="l"/>
              </a:tabLst>
            </a:pPr>
            <a:r>
              <a:rPr sz="2000" dirty="0">
                <a:solidFill>
                  <a:srgbClr val="00307C"/>
                </a:solidFill>
                <a:latin typeface="Arial"/>
                <a:cs typeface="Arial"/>
              </a:rPr>
              <a:t>A</a:t>
            </a:r>
            <a:r>
              <a:rPr sz="2000" spc="-11" dirty="0">
                <a:solidFill>
                  <a:srgbClr val="00307C"/>
                </a:solidFill>
                <a:latin typeface="Arial"/>
                <a:cs typeface="Arial"/>
              </a:rPr>
              <a:t>f</a:t>
            </a:r>
            <a:r>
              <a:rPr sz="2000" dirty="0">
                <a:solidFill>
                  <a:srgbClr val="00307C"/>
                </a:solidFill>
                <a:latin typeface="Arial"/>
                <a:cs typeface="Arial"/>
              </a:rPr>
              <a:t>ter</a:t>
            </a:r>
            <a:r>
              <a:rPr sz="2000" spc="35" dirty="0">
                <a:solidFill>
                  <a:srgbClr val="00307C"/>
                </a:solidFill>
                <a:latin typeface="Times New Roman"/>
                <a:cs typeface="Times New Roman"/>
              </a:rPr>
              <a:t> </a:t>
            </a:r>
            <a:r>
              <a:rPr sz="2000" dirty="0">
                <a:solidFill>
                  <a:srgbClr val="00307C"/>
                </a:solidFill>
                <a:latin typeface="Arial"/>
                <a:cs typeface="Arial"/>
              </a:rPr>
              <a:t>a</a:t>
            </a:r>
            <a:r>
              <a:rPr sz="2000" spc="40" dirty="0">
                <a:solidFill>
                  <a:srgbClr val="00307C"/>
                </a:solidFill>
                <a:latin typeface="Times New Roman"/>
                <a:cs typeface="Times New Roman"/>
              </a:rPr>
              <a:t> </a:t>
            </a:r>
            <a:r>
              <a:rPr sz="2000" spc="-5" dirty="0">
                <a:solidFill>
                  <a:srgbClr val="00307C"/>
                </a:solidFill>
                <a:latin typeface="Arial"/>
                <a:cs typeface="Arial"/>
              </a:rPr>
              <a:t>w</a:t>
            </a:r>
            <a:r>
              <a:rPr sz="2000" dirty="0">
                <a:solidFill>
                  <a:srgbClr val="00307C"/>
                </a:solidFill>
                <a:latin typeface="Arial"/>
                <a:cs typeface="Arial"/>
              </a:rPr>
              <a:t>h</a:t>
            </a:r>
            <a:r>
              <a:rPr sz="2000" spc="-5" dirty="0">
                <a:solidFill>
                  <a:srgbClr val="00307C"/>
                </a:solidFill>
                <a:latin typeface="Arial"/>
                <a:cs typeface="Arial"/>
              </a:rPr>
              <a:t>il</a:t>
            </a:r>
            <a:r>
              <a:rPr sz="2000" dirty="0">
                <a:solidFill>
                  <a:srgbClr val="00307C"/>
                </a:solidFill>
                <a:latin typeface="Arial"/>
                <a:cs typeface="Arial"/>
              </a:rPr>
              <a:t>e</a:t>
            </a:r>
            <a:r>
              <a:rPr sz="2000" spc="55" dirty="0">
                <a:solidFill>
                  <a:srgbClr val="00307C"/>
                </a:solidFill>
                <a:latin typeface="Times New Roman"/>
                <a:cs typeface="Times New Roman"/>
              </a:rPr>
              <a:t> </a:t>
            </a:r>
            <a:r>
              <a:rPr sz="2000" spc="-11" dirty="0">
                <a:solidFill>
                  <a:srgbClr val="00307C"/>
                </a:solidFill>
                <a:latin typeface="Arial"/>
                <a:cs typeface="Arial"/>
              </a:rPr>
              <a:t>t</a:t>
            </a:r>
            <a:r>
              <a:rPr sz="2000" spc="-5" dirty="0">
                <a:solidFill>
                  <a:srgbClr val="00307C"/>
                </a:solidFill>
                <a:latin typeface="Arial"/>
                <a:cs typeface="Arial"/>
              </a:rPr>
              <a:t>he</a:t>
            </a:r>
            <a:r>
              <a:rPr sz="2000" spc="5" dirty="0">
                <a:solidFill>
                  <a:srgbClr val="00307C"/>
                </a:solidFill>
                <a:latin typeface="Arial"/>
                <a:cs typeface="Arial"/>
              </a:rPr>
              <a:t>r</a:t>
            </a:r>
            <a:r>
              <a:rPr sz="2000" dirty="0">
                <a:solidFill>
                  <a:srgbClr val="00307C"/>
                </a:solidFill>
                <a:latin typeface="Arial"/>
                <a:cs typeface="Arial"/>
              </a:rPr>
              <a:t>e</a:t>
            </a:r>
            <a:r>
              <a:rPr sz="2000" spc="40" dirty="0">
                <a:solidFill>
                  <a:srgbClr val="00307C"/>
                </a:solidFill>
                <a:latin typeface="Times New Roman"/>
                <a:cs typeface="Times New Roman"/>
              </a:rPr>
              <a:t> </a:t>
            </a:r>
            <a:r>
              <a:rPr sz="2000" spc="-5" dirty="0">
                <a:solidFill>
                  <a:srgbClr val="00307C"/>
                </a:solidFill>
                <a:latin typeface="Arial"/>
                <a:cs typeface="Arial"/>
              </a:rPr>
              <a:t>wil</a:t>
            </a:r>
            <a:r>
              <a:rPr sz="2000" dirty="0">
                <a:solidFill>
                  <a:srgbClr val="00307C"/>
                </a:solidFill>
                <a:latin typeface="Arial"/>
                <a:cs typeface="Arial"/>
              </a:rPr>
              <a:t>l</a:t>
            </a:r>
            <a:r>
              <a:rPr sz="2000" spc="65" dirty="0">
                <a:solidFill>
                  <a:srgbClr val="00307C"/>
                </a:solidFill>
                <a:latin typeface="Times New Roman"/>
                <a:cs typeface="Times New Roman"/>
              </a:rPr>
              <a:t> </a:t>
            </a:r>
            <a:r>
              <a:rPr sz="2000" spc="-5" dirty="0">
                <a:solidFill>
                  <a:srgbClr val="00307C"/>
                </a:solidFill>
                <a:latin typeface="Arial"/>
                <a:cs typeface="Arial"/>
              </a:rPr>
              <a:t>b</a:t>
            </a:r>
            <a:r>
              <a:rPr sz="2000" dirty="0">
                <a:solidFill>
                  <a:srgbClr val="00307C"/>
                </a:solidFill>
                <a:latin typeface="Arial"/>
                <a:cs typeface="Arial"/>
              </a:rPr>
              <a:t>e</a:t>
            </a:r>
            <a:r>
              <a:rPr sz="2000" spc="40" dirty="0">
                <a:solidFill>
                  <a:srgbClr val="00307C"/>
                </a:solidFill>
                <a:latin typeface="Times New Roman"/>
                <a:cs typeface="Times New Roman"/>
              </a:rPr>
              <a:t> </a:t>
            </a:r>
            <a:r>
              <a:rPr sz="2000" spc="-5" dirty="0">
                <a:solidFill>
                  <a:srgbClr val="00307C"/>
                </a:solidFill>
                <a:latin typeface="Arial"/>
                <a:cs typeface="Arial"/>
              </a:rPr>
              <a:t>informatio</a:t>
            </a:r>
            <a:r>
              <a:rPr sz="2000" dirty="0">
                <a:solidFill>
                  <a:srgbClr val="00307C"/>
                </a:solidFill>
                <a:latin typeface="Arial"/>
                <a:cs typeface="Arial"/>
              </a:rPr>
              <a:t>n</a:t>
            </a:r>
            <a:r>
              <a:rPr sz="2000" spc="31" dirty="0">
                <a:solidFill>
                  <a:srgbClr val="00307C"/>
                </a:solidFill>
                <a:latin typeface="Times New Roman"/>
                <a:cs typeface="Times New Roman"/>
              </a:rPr>
              <a:t> </a:t>
            </a:r>
            <a:r>
              <a:rPr sz="2000" spc="-5" dirty="0">
                <a:solidFill>
                  <a:srgbClr val="00307C"/>
                </a:solidFill>
                <a:latin typeface="Arial"/>
                <a:cs typeface="Arial"/>
              </a:rPr>
              <a:t>abo</a:t>
            </a:r>
            <a:r>
              <a:rPr sz="2000" spc="5" dirty="0">
                <a:solidFill>
                  <a:srgbClr val="00307C"/>
                </a:solidFill>
                <a:latin typeface="Arial"/>
                <a:cs typeface="Arial"/>
              </a:rPr>
              <a:t>u</a:t>
            </a:r>
            <a:r>
              <a:rPr sz="2000" dirty="0">
                <a:solidFill>
                  <a:srgbClr val="00307C"/>
                </a:solidFill>
                <a:latin typeface="Arial"/>
                <a:cs typeface="Arial"/>
              </a:rPr>
              <a:t>t</a:t>
            </a:r>
            <a:r>
              <a:rPr sz="2000" spc="20" dirty="0">
                <a:solidFill>
                  <a:srgbClr val="00307C"/>
                </a:solidFill>
                <a:latin typeface="Times New Roman"/>
                <a:cs typeface="Times New Roman"/>
              </a:rPr>
              <a:t> </a:t>
            </a:r>
            <a:r>
              <a:rPr sz="2000" dirty="0">
                <a:solidFill>
                  <a:srgbClr val="00307C"/>
                </a:solidFill>
                <a:latin typeface="Arial"/>
                <a:cs typeface="Arial"/>
              </a:rPr>
              <a:t>firmware</a:t>
            </a:r>
            <a:r>
              <a:rPr sz="2000" dirty="0">
                <a:solidFill>
                  <a:srgbClr val="00307C"/>
                </a:solidFill>
                <a:latin typeface="Times New Roman"/>
                <a:cs typeface="Times New Roman"/>
              </a:rPr>
              <a:t> </a:t>
            </a:r>
            <a:r>
              <a:rPr sz="2000" dirty="0">
                <a:solidFill>
                  <a:srgbClr val="00307C"/>
                </a:solidFill>
                <a:latin typeface="Arial"/>
                <a:cs typeface="Arial"/>
              </a:rPr>
              <a:t>vers</a:t>
            </a:r>
            <a:r>
              <a:rPr sz="2000" spc="-5" dirty="0">
                <a:solidFill>
                  <a:srgbClr val="00307C"/>
                </a:solidFill>
                <a:latin typeface="Arial"/>
                <a:cs typeface="Arial"/>
              </a:rPr>
              <a:t>io</a:t>
            </a:r>
            <a:r>
              <a:rPr sz="2000" dirty="0">
                <a:solidFill>
                  <a:srgbClr val="00307C"/>
                </a:solidFill>
                <a:latin typeface="Arial"/>
                <a:cs typeface="Arial"/>
              </a:rPr>
              <a:t>n</a:t>
            </a:r>
            <a:r>
              <a:rPr sz="2000" spc="31"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n</a:t>
            </a:r>
            <a:r>
              <a:rPr sz="2000" spc="55" dirty="0">
                <a:solidFill>
                  <a:srgbClr val="00307C"/>
                </a:solidFill>
                <a:latin typeface="Times New Roman"/>
                <a:cs typeface="Times New Roman"/>
              </a:rPr>
              <a:t> </a:t>
            </a:r>
            <a:r>
              <a:rPr sz="2000" dirty="0">
                <a:solidFill>
                  <a:srgbClr val="00307C"/>
                </a:solidFill>
                <a:latin typeface="Arial"/>
                <a:cs typeface="Arial"/>
              </a:rPr>
              <a:t>STLink</a:t>
            </a:r>
            <a:r>
              <a:rPr sz="2000" spc="40" dirty="0">
                <a:solidFill>
                  <a:srgbClr val="00307C"/>
                </a:solidFill>
                <a:latin typeface="Times New Roman"/>
                <a:cs typeface="Times New Roman"/>
              </a:rPr>
              <a:t> </a:t>
            </a:r>
            <a:r>
              <a:rPr sz="2000" spc="-5" dirty="0">
                <a:solidFill>
                  <a:srgbClr val="00307C"/>
                </a:solidFill>
                <a:latin typeface="Arial"/>
                <a:cs typeface="Arial"/>
              </a:rPr>
              <a:t>an</a:t>
            </a:r>
            <a:r>
              <a:rPr sz="2000" dirty="0">
                <a:solidFill>
                  <a:srgbClr val="00307C"/>
                </a:solidFill>
                <a:latin typeface="Arial"/>
                <a:cs typeface="Arial"/>
              </a:rPr>
              <a:t>d</a:t>
            </a:r>
            <a:r>
              <a:rPr sz="2000" spc="4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u</a:t>
            </a:r>
            <a:r>
              <a:rPr sz="2000" dirty="0">
                <a:solidFill>
                  <a:srgbClr val="00307C"/>
                </a:solidFill>
                <a:latin typeface="Arial"/>
                <a:cs typeface="Arial"/>
              </a:rPr>
              <a:t>r</a:t>
            </a:r>
            <a:r>
              <a:rPr sz="2000" spc="5" dirty="0">
                <a:solidFill>
                  <a:srgbClr val="00307C"/>
                </a:solidFill>
                <a:latin typeface="Arial"/>
                <a:cs typeface="Arial"/>
              </a:rPr>
              <a:t>r</a:t>
            </a:r>
            <a:r>
              <a:rPr sz="2000" spc="-5" dirty="0">
                <a:solidFill>
                  <a:srgbClr val="00307C"/>
                </a:solidFill>
                <a:latin typeface="Arial"/>
                <a:cs typeface="Arial"/>
              </a:rPr>
              <a:t>en</a:t>
            </a:r>
            <a:r>
              <a:rPr sz="2000" dirty="0">
                <a:solidFill>
                  <a:srgbClr val="00307C"/>
                </a:solidFill>
                <a:latin typeface="Arial"/>
                <a:cs typeface="Arial"/>
              </a:rPr>
              <a:t>t</a:t>
            </a:r>
            <a:r>
              <a:rPr sz="2000" spc="15" dirty="0">
                <a:solidFill>
                  <a:srgbClr val="00307C"/>
                </a:solidFill>
                <a:latin typeface="Times New Roman"/>
                <a:cs typeface="Times New Roman"/>
              </a:rPr>
              <a:t> </a:t>
            </a:r>
            <a:r>
              <a:rPr sz="2000" spc="-5" dirty="0">
                <a:solidFill>
                  <a:srgbClr val="00307C"/>
                </a:solidFill>
                <a:latin typeface="Arial"/>
                <a:cs typeface="Arial"/>
              </a:rPr>
              <a:t>one</a:t>
            </a:r>
            <a:endParaRPr sz="2000">
              <a:solidFill>
                <a:prstClr val="black"/>
              </a:solidFill>
              <a:latin typeface="Arial"/>
              <a:cs typeface="Arial"/>
            </a:endParaRPr>
          </a:p>
          <a:p>
            <a:pPr marL="724594" marR="5081" lvl="1" indent="-238144">
              <a:spcBef>
                <a:spcPts val="599"/>
              </a:spcBef>
              <a:buClr>
                <a:srgbClr val="00307C"/>
              </a:buClr>
              <a:buFont typeface="Arial"/>
              <a:buChar char="•"/>
              <a:tabLst>
                <a:tab pos="725230" algn="l"/>
              </a:tabLst>
            </a:pPr>
            <a:r>
              <a:rPr sz="2000" dirty="0">
                <a:solidFill>
                  <a:srgbClr val="00307C"/>
                </a:solidFill>
                <a:latin typeface="Arial"/>
                <a:cs typeface="Arial"/>
              </a:rPr>
              <a:t>In</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a</a:t>
            </a:r>
            <a:r>
              <a:rPr sz="2000" dirty="0">
                <a:solidFill>
                  <a:srgbClr val="00307C"/>
                </a:solidFill>
                <a:latin typeface="Arial"/>
                <a:cs typeface="Arial"/>
              </a:rPr>
              <a:t>se</a:t>
            </a:r>
            <a:r>
              <a:rPr sz="2000" spc="31"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u</a:t>
            </a:r>
            <a:r>
              <a:rPr sz="2000" dirty="0">
                <a:solidFill>
                  <a:srgbClr val="00307C"/>
                </a:solidFill>
                <a:latin typeface="Arial"/>
                <a:cs typeface="Arial"/>
              </a:rPr>
              <a:t>r</a:t>
            </a:r>
            <a:r>
              <a:rPr sz="2000" spc="5" dirty="0">
                <a:solidFill>
                  <a:srgbClr val="00307C"/>
                </a:solidFill>
                <a:latin typeface="Arial"/>
                <a:cs typeface="Arial"/>
              </a:rPr>
              <a:t>r</a:t>
            </a:r>
            <a:r>
              <a:rPr sz="2000" spc="-5" dirty="0">
                <a:solidFill>
                  <a:srgbClr val="00307C"/>
                </a:solidFill>
                <a:latin typeface="Arial"/>
                <a:cs typeface="Arial"/>
              </a:rPr>
              <a:t>en</a:t>
            </a:r>
            <a:r>
              <a:rPr sz="2000" dirty="0">
                <a:solidFill>
                  <a:srgbClr val="00307C"/>
                </a:solidFill>
                <a:latin typeface="Arial"/>
                <a:cs typeface="Arial"/>
              </a:rPr>
              <a:t>t</a:t>
            </a:r>
            <a:r>
              <a:rPr sz="2000" spc="15" dirty="0">
                <a:solidFill>
                  <a:srgbClr val="00307C"/>
                </a:solidFill>
                <a:latin typeface="Times New Roman"/>
                <a:cs typeface="Times New Roman"/>
              </a:rPr>
              <a:t> </a:t>
            </a:r>
            <a:r>
              <a:rPr sz="2000" spc="-5" dirty="0">
                <a:solidFill>
                  <a:srgbClr val="00307C"/>
                </a:solidFill>
                <a:latin typeface="Arial"/>
                <a:cs typeface="Arial"/>
              </a:rPr>
              <a:t>on</a:t>
            </a:r>
            <a:r>
              <a:rPr sz="2000" dirty="0">
                <a:solidFill>
                  <a:srgbClr val="00307C"/>
                </a:solidFill>
                <a:latin typeface="Arial"/>
                <a:cs typeface="Arial"/>
              </a:rPr>
              <a:t>e</a:t>
            </a:r>
            <a:r>
              <a:rPr sz="2000" spc="45" dirty="0">
                <a:solidFill>
                  <a:srgbClr val="00307C"/>
                </a:solidFill>
                <a:latin typeface="Times New Roman"/>
                <a:cs typeface="Times New Roman"/>
              </a:rPr>
              <a:t> </a:t>
            </a:r>
            <a:r>
              <a:rPr sz="2000" spc="-5" dirty="0">
                <a:solidFill>
                  <a:srgbClr val="00307C"/>
                </a:solidFill>
                <a:latin typeface="Arial"/>
                <a:cs typeface="Arial"/>
              </a:rPr>
              <a:t>ha</a:t>
            </a:r>
            <a:r>
              <a:rPr sz="2000" dirty="0">
                <a:solidFill>
                  <a:srgbClr val="00307C"/>
                </a:solidFill>
                <a:latin typeface="Arial"/>
                <a:cs typeface="Arial"/>
              </a:rPr>
              <a:t>s</a:t>
            </a:r>
            <a:r>
              <a:rPr sz="2000" spc="35" dirty="0">
                <a:solidFill>
                  <a:srgbClr val="00307C"/>
                </a:solidFill>
                <a:latin typeface="Times New Roman"/>
                <a:cs typeface="Times New Roman"/>
              </a:rPr>
              <a:t> </a:t>
            </a:r>
            <a:r>
              <a:rPr sz="2000" spc="-5" dirty="0">
                <a:solidFill>
                  <a:srgbClr val="00307C"/>
                </a:solidFill>
                <a:latin typeface="Arial"/>
                <a:cs typeface="Arial"/>
              </a:rPr>
              <a:t>high</a:t>
            </a:r>
            <a:r>
              <a:rPr sz="2000" dirty="0">
                <a:solidFill>
                  <a:srgbClr val="00307C"/>
                </a:solidFill>
                <a:latin typeface="Arial"/>
                <a:cs typeface="Arial"/>
              </a:rPr>
              <a:t>er</a:t>
            </a:r>
            <a:r>
              <a:rPr sz="2000" spc="45" dirty="0">
                <a:solidFill>
                  <a:srgbClr val="00307C"/>
                </a:solidFill>
                <a:latin typeface="Times New Roman"/>
                <a:cs typeface="Times New Roman"/>
              </a:rPr>
              <a:t> </a:t>
            </a:r>
            <a:r>
              <a:rPr sz="2000" spc="-5" dirty="0">
                <a:solidFill>
                  <a:srgbClr val="00307C"/>
                </a:solidFill>
                <a:latin typeface="Arial"/>
                <a:cs typeface="Arial"/>
              </a:rPr>
              <a:t>numbe</a:t>
            </a:r>
            <a:r>
              <a:rPr sz="2000" spc="-100" dirty="0">
                <a:solidFill>
                  <a:srgbClr val="00307C"/>
                </a:solidFill>
                <a:latin typeface="Arial"/>
                <a:cs typeface="Arial"/>
              </a:rPr>
              <a:t>r</a:t>
            </a:r>
            <a:r>
              <a:rPr sz="2000" dirty="0">
                <a:solidFill>
                  <a:srgbClr val="00307C"/>
                </a:solidFill>
                <a:latin typeface="Arial"/>
                <a:cs typeface="Arial"/>
              </a:rPr>
              <a:t>,</a:t>
            </a:r>
            <a:r>
              <a:rPr sz="2000" spc="11" dirty="0">
                <a:solidFill>
                  <a:srgbClr val="00307C"/>
                </a:solidFill>
                <a:latin typeface="Times New Roman"/>
                <a:cs typeface="Times New Roman"/>
              </a:rPr>
              <a:t> </a:t>
            </a:r>
            <a:r>
              <a:rPr sz="2000" spc="-5" dirty="0">
                <a:solidFill>
                  <a:srgbClr val="00307C"/>
                </a:solidFill>
                <a:latin typeface="Arial"/>
                <a:cs typeface="Arial"/>
              </a:rPr>
              <a:t>plea</a:t>
            </a:r>
            <a:r>
              <a:rPr sz="2000" spc="5" dirty="0">
                <a:solidFill>
                  <a:srgbClr val="00307C"/>
                </a:solidFill>
                <a:latin typeface="Arial"/>
                <a:cs typeface="Arial"/>
              </a:rPr>
              <a:t>s</a:t>
            </a:r>
            <a:r>
              <a:rPr sz="2000" dirty="0">
                <a:solidFill>
                  <a:srgbClr val="00307C"/>
                </a:solidFill>
                <a:latin typeface="Arial"/>
                <a:cs typeface="Arial"/>
              </a:rPr>
              <a:t>e</a:t>
            </a:r>
            <a:r>
              <a:rPr sz="2000" spc="25" dirty="0">
                <a:solidFill>
                  <a:srgbClr val="00307C"/>
                </a:solidFill>
                <a:latin typeface="Times New Roman"/>
                <a:cs typeface="Times New Roman"/>
              </a:rPr>
              <a:t> </a:t>
            </a:r>
            <a:r>
              <a:rPr sz="2000" spc="-5" dirty="0">
                <a:solidFill>
                  <a:srgbClr val="00307C"/>
                </a:solidFill>
                <a:latin typeface="Arial"/>
                <a:cs typeface="Arial"/>
              </a:rPr>
              <a:t>upg</a:t>
            </a:r>
            <a:r>
              <a:rPr sz="2000" spc="5" dirty="0">
                <a:solidFill>
                  <a:srgbClr val="00307C"/>
                </a:solidFill>
                <a:latin typeface="Arial"/>
                <a:cs typeface="Arial"/>
              </a:rPr>
              <a:t>r</a:t>
            </a:r>
            <a:r>
              <a:rPr sz="2000" spc="-5" dirty="0">
                <a:solidFill>
                  <a:srgbClr val="00307C"/>
                </a:solidFill>
                <a:latin typeface="Arial"/>
                <a:cs typeface="Arial"/>
              </a:rPr>
              <a:t>ade</a:t>
            </a:r>
            <a:r>
              <a:rPr sz="2000" spc="-5" dirty="0">
                <a:solidFill>
                  <a:srgbClr val="00307C"/>
                </a:solidFill>
                <a:latin typeface="Times New Roman"/>
                <a:cs typeface="Times New Roman"/>
              </a:rPr>
              <a:t> </a:t>
            </a:r>
            <a:r>
              <a:rPr sz="2000" dirty="0">
                <a:solidFill>
                  <a:srgbClr val="00307C"/>
                </a:solidFill>
                <a:latin typeface="Arial"/>
                <a:cs typeface="Arial"/>
              </a:rPr>
              <a:t>STLink</a:t>
            </a:r>
            <a:r>
              <a:rPr sz="2000" spc="51" dirty="0">
                <a:solidFill>
                  <a:srgbClr val="00307C"/>
                </a:solidFill>
                <a:latin typeface="Times New Roman"/>
                <a:cs typeface="Times New Roman"/>
              </a:rPr>
              <a:t> </a:t>
            </a:r>
            <a:r>
              <a:rPr sz="2000" spc="-5" dirty="0">
                <a:solidFill>
                  <a:srgbClr val="00307C"/>
                </a:solidFill>
                <a:latin typeface="Arial"/>
                <a:cs typeface="Arial"/>
              </a:rPr>
              <a:t>b</a:t>
            </a:r>
            <a:r>
              <a:rPr sz="2000" dirty="0">
                <a:solidFill>
                  <a:srgbClr val="00307C"/>
                </a:solidFill>
                <a:latin typeface="Arial"/>
                <a:cs typeface="Arial"/>
              </a:rPr>
              <a:t>y</a:t>
            </a:r>
            <a:r>
              <a:rPr sz="2000" spc="35" dirty="0">
                <a:solidFill>
                  <a:srgbClr val="00307C"/>
                </a:solidFill>
                <a:latin typeface="Times New Roman"/>
                <a:cs typeface="Times New Roman"/>
              </a:rPr>
              <a:t> </a:t>
            </a:r>
            <a:r>
              <a:rPr sz="2000" spc="-5" dirty="0">
                <a:solidFill>
                  <a:srgbClr val="00307C"/>
                </a:solidFill>
                <a:latin typeface="Arial"/>
                <a:cs typeface="Arial"/>
              </a:rPr>
              <a:t>p</a:t>
            </a:r>
            <a:r>
              <a:rPr sz="2000" dirty="0">
                <a:solidFill>
                  <a:srgbClr val="00307C"/>
                </a:solidFill>
                <a:latin typeface="Arial"/>
                <a:cs typeface="Arial"/>
              </a:rPr>
              <a:t>r</a:t>
            </a:r>
            <a:r>
              <a:rPr sz="2000" spc="-5" dirty="0">
                <a:solidFill>
                  <a:srgbClr val="00307C"/>
                </a:solidFill>
                <a:latin typeface="Arial"/>
                <a:cs typeface="Arial"/>
              </a:rPr>
              <a:t>e</a:t>
            </a:r>
            <a:r>
              <a:rPr sz="2000" spc="5" dirty="0">
                <a:solidFill>
                  <a:srgbClr val="00307C"/>
                </a:solidFill>
                <a:latin typeface="Arial"/>
                <a:cs typeface="Arial"/>
              </a:rPr>
              <a:t>s</a:t>
            </a:r>
            <a:r>
              <a:rPr sz="2000" dirty="0">
                <a:solidFill>
                  <a:srgbClr val="00307C"/>
                </a:solidFill>
                <a:latin typeface="Arial"/>
                <a:cs typeface="Arial"/>
              </a:rPr>
              <a:t>sing</a:t>
            </a:r>
            <a:r>
              <a:rPr sz="2000" spc="35" dirty="0">
                <a:solidFill>
                  <a:srgbClr val="00307C"/>
                </a:solidFill>
                <a:latin typeface="Times New Roman"/>
                <a:cs typeface="Times New Roman"/>
              </a:rPr>
              <a:t> </a:t>
            </a:r>
            <a:r>
              <a:rPr sz="2000" b="1" spc="-115" dirty="0">
                <a:solidFill>
                  <a:srgbClr val="00307C"/>
                </a:solidFill>
                <a:latin typeface="Arial"/>
                <a:cs typeface="Arial"/>
              </a:rPr>
              <a:t>Y</a:t>
            </a:r>
            <a:r>
              <a:rPr sz="2000" b="1" spc="-5" dirty="0">
                <a:solidFill>
                  <a:srgbClr val="00307C"/>
                </a:solidFill>
                <a:latin typeface="Arial"/>
                <a:cs typeface="Arial"/>
              </a:rPr>
              <a:t>e</a:t>
            </a:r>
            <a:r>
              <a:rPr sz="2000" b="1" dirty="0">
                <a:solidFill>
                  <a:srgbClr val="00307C"/>
                </a:solidFill>
                <a:latin typeface="Arial"/>
                <a:cs typeface="Arial"/>
              </a:rPr>
              <a:t>s</a:t>
            </a:r>
            <a:r>
              <a:rPr sz="2000" b="1" spc="40" dirty="0">
                <a:solidFill>
                  <a:srgbClr val="00307C"/>
                </a:solidFill>
                <a:latin typeface="Times New Roman"/>
                <a:cs typeface="Times New Roman"/>
              </a:rPr>
              <a:t> </a:t>
            </a:r>
            <a:r>
              <a:rPr sz="2000" b="1" dirty="0">
                <a:solidFill>
                  <a:srgbClr val="00307C"/>
                </a:solidFill>
                <a:latin typeface="Arial"/>
                <a:cs typeface="Arial"/>
              </a:rPr>
              <a:t>&gt;</a:t>
            </a:r>
            <a:r>
              <a:rPr sz="2000" b="1" spc="11" dirty="0">
                <a:solidFill>
                  <a:srgbClr val="00307C"/>
                </a:solidFill>
                <a:latin typeface="Arial"/>
                <a:cs typeface="Arial"/>
              </a:rPr>
              <a:t>&gt;</a:t>
            </a:r>
            <a:r>
              <a:rPr sz="2000" b="1" dirty="0">
                <a:solidFill>
                  <a:srgbClr val="00307C"/>
                </a:solidFill>
                <a:latin typeface="Arial"/>
                <a:cs typeface="Arial"/>
              </a:rPr>
              <a:t>&gt;&gt;</a:t>
            </a:r>
            <a:r>
              <a:rPr sz="2000" b="1" spc="5" dirty="0">
                <a:solidFill>
                  <a:srgbClr val="00307C"/>
                </a:solidFill>
                <a:latin typeface="Times New Roman"/>
                <a:cs typeface="Times New Roman"/>
              </a:rPr>
              <a:t> </a:t>
            </a:r>
            <a:r>
              <a:rPr sz="2000" spc="-5" dirty="0">
                <a:solidFill>
                  <a:srgbClr val="00307C"/>
                </a:solidFill>
                <a:latin typeface="Arial"/>
                <a:cs typeface="Arial"/>
              </a:rPr>
              <a:t>button</a:t>
            </a:r>
            <a:endParaRPr sz="2000">
              <a:solidFill>
                <a:prstClr val="black"/>
              </a:solidFill>
              <a:latin typeface="Arial"/>
              <a:cs typeface="Arial"/>
            </a:endParaRPr>
          </a:p>
          <a:p>
            <a:pPr marL="724594" marR="554400" lvl="1" indent="-238144">
              <a:spcBef>
                <a:spcPts val="599"/>
              </a:spcBef>
              <a:buClr>
                <a:srgbClr val="00307C"/>
              </a:buClr>
              <a:buFont typeface="Arial"/>
              <a:buChar char="•"/>
              <a:tabLst>
                <a:tab pos="725230" algn="l"/>
              </a:tabLst>
            </a:pPr>
            <a:r>
              <a:rPr sz="2000" dirty="0">
                <a:solidFill>
                  <a:srgbClr val="00307C"/>
                </a:solidFill>
                <a:latin typeface="Arial"/>
                <a:cs typeface="Arial"/>
              </a:rPr>
              <a:t>A</a:t>
            </a:r>
            <a:r>
              <a:rPr sz="2000" spc="-11" dirty="0">
                <a:solidFill>
                  <a:srgbClr val="00307C"/>
                </a:solidFill>
                <a:latin typeface="Arial"/>
                <a:cs typeface="Arial"/>
              </a:rPr>
              <a:t>f</a:t>
            </a:r>
            <a:r>
              <a:rPr sz="2000" dirty="0">
                <a:solidFill>
                  <a:srgbClr val="00307C"/>
                </a:solidFill>
                <a:latin typeface="Arial"/>
                <a:cs typeface="Arial"/>
              </a:rPr>
              <a:t>ter</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dirty="0">
                <a:solidFill>
                  <a:srgbClr val="00307C"/>
                </a:solidFill>
                <a:latin typeface="Arial"/>
                <a:cs typeface="Arial"/>
              </a:rPr>
              <a:t>mpletion</a:t>
            </a:r>
            <a:r>
              <a:rPr sz="2000" spc="25"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f</a:t>
            </a:r>
            <a:r>
              <a:rPr sz="2000" spc="3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spc="-5" dirty="0">
                <a:solidFill>
                  <a:srgbClr val="00307C"/>
                </a:solidFill>
                <a:latin typeface="Arial"/>
                <a:cs typeface="Arial"/>
              </a:rPr>
              <a:t>ope</a:t>
            </a:r>
            <a:r>
              <a:rPr sz="2000" spc="5" dirty="0">
                <a:solidFill>
                  <a:srgbClr val="00307C"/>
                </a:solidFill>
                <a:latin typeface="Arial"/>
                <a:cs typeface="Arial"/>
              </a:rPr>
              <a:t>r</a:t>
            </a:r>
            <a:r>
              <a:rPr sz="2000" spc="-5" dirty="0">
                <a:solidFill>
                  <a:srgbClr val="00307C"/>
                </a:solidFill>
                <a:latin typeface="Arial"/>
                <a:cs typeface="Arial"/>
              </a:rPr>
              <a:t>atio</a:t>
            </a:r>
            <a:r>
              <a:rPr sz="2000" dirty="0">
                <a:solidFill>
                  <a:srgbClr val="00307C"/>
                </a:solidFill>
                <a:latin typeface="Arial"/>
                <a:cs typeface="Arial"/>
              </a:rPr>
              <a:t>n</a:t>
            </a:r>
            <a:r>
              <a:rPr sz="2000" spc="25" dirty="0">
                <a:solidFill>
                  <a:srgbClr val="00307C"/>
                </a:solidFill>
                <a:latin typeface="Times New Roman"/>
                <a:cs typeface="Times New Roman"/>
              </a:rPr>
              <a:t> </a:t>
            </a:r>
            <a:r>
              <a:rPr sz="2000" dirty="0">
                <a:solidFill>
                  <a:srgbClr val="00307C"/>
                </a:solidFill>
                <a:latin typeface="Arial"/>
                <a:cs typeface="Arial"/>
              </a:rPr>
              <a:t>mess</a:t>
            </a:r>
            <a:r>
              <a:rPr sz="2000" spc="5" dirty="0">
                <a:solidFill>
                  <a:srgbClr val="00307C"/>
                </a:solidFill>
                <a:latin typeface="Arial"/>
                <a:cs typeface="Arial"/>
              </a:rPr>
              <a:t>a</a:t>
            </a:r>
            <a:r>
              <a:rPr sz="2000" spc="-5" dirty="0">
                <a:solidFill>
                  <a:srgbClr val="00307C"/>
                </a:solidFill>
                <a:latin typeface="Arial"/>
                <a:cs typeface="Arial"/>
              </a:rPr>
              <a:t>g</a:t>
            </a:r>
            <a:r>
              <a:rPr sz="2000" dirty="0">
                <a:solidFill>
                  <a:srgbClr val="00307C"/>
                </a:solidFill>
                <a:latin typeface="Arial"/>
                <a:cs typeface="Arial"/>
              </a:rPr>
              <a:t>e</a:t>
            </a:r>
            <a:r>
              <a:rPr sz="2000" spc="15" dirty="0">
                <a:solidFill>
                  <a:srgbClr val="00307C"/>
                </a:solidFill>
                <a:latin typeface="Times New Roman"/>
                <a:cs typeface="Times New Roman"/>
              </a:rPr>
              <a:t> </a:t>
            </a:r>
            <a:r>
              <a:rPr sz="2000" spc="-5" dirty="0">
                <a:solidFill>
                  <a:srgbClr val="00307C"/>
                </a:solidFill>
                <a:latin typeface="Arial"/>
                <a:cs typeface="Arial"/>
              </a:rPr>
              <a:t>win</a:t>
            </a:r>
            <a:r>
              <a:rPr sz="2000" spc="5" dirty="0">
                <a:solidFill>
                  <a:srgbClr val="00307C"/>
                </a:solidFill>
                <a:latin typeface="Arial"/>
                <a:cs typeface="Arial"/>
              </a:rPr>
              <a:t>d</a:t>
            </a:r>
            <a:r>
              <a:rPr sz="2000" spc="-5" dirty="0">
                <a:solidFill>
                  <a:srgbClr val="00307C"/>
                </a:solidFill>
                <a:latin typeface="Arial"/>
                <a:cs typeface="Arial"/>
              </a:rPr>
              <a:t>o</a:t>
            </a:r>
            <a:r>
              <a:rPr sz="2000" dirty="0">
                <a:solidFill>
                  <a:srgbClr val="00307C"/>
                </a:solidFill>
                <a:latin typeface="Arial"/>
                <a:cs typeface="Arial"/>
              </a:rPr>
              <a:t>w</a:t>
            </a:r>
            <a:r>
              <a:rPr sz="2000" spc="40" dirty="0">
                <a:solidFill>
                  <a:srgbClr val="00307C"/>
                </a:solidFill>
                <a:latin typeface="Times New Roman"/>
                <a:cs typeface="Times New Roman"/>
              </a:rPr>
              <a:t> </a:t>
            </a:r>
            <a:r>
              <a:rPr sz="2000" spc="-5" dirty="0">
                <a:solidFill>
                  <a:srgbClr val="00307C"/>
                </a:solidFill>
                <a:latin typeface="Arial"/>
                <a:cs typeface="Arial"/>
              </a:rPr>
              <a:t>will</a:t>
            </a:r>
            <a:r>
              <a:rPr sz="2000" spc="-5" dirty="0">
                <a:solidFill>
                  <a:srgbClr val="00307C"/>
                </a:solidFill>
                <a:latin typeface="Times New Roman"/>
                <a:cs typeface="Times New Roman"/>
              </a:rPr>
              <a:t> </a:t>
            </a:r>
            <a:r>
              <a:rPr sz="2000" dirty="0">
                <a:solidFill>
                  <a:srgbClr val="00307C"/>
                </a:solidFill>
                <a:latin typeface="Arial"/>
                <a:cs typeface="Arial"/>
              </a:rPr>
              <a:t>appear</a:t>
            </a:r>
            <a:endParaRPr sz="2000">
              <a:solidFill>
                <a:prstClr val="black"/>
              </a:solidFill>
              <a:latin typeface="Arial"/>
              <a:cs typeface="Arial"/>
            </a:endParaRPr>
          </a:p>
          <a:p>
            <a:pPr marL="724594" lvl="1" indent="-238144">
              <a:spcBef>
                <a:spcPts val="599"/>
              </a:spcBef>
              <a:buClr>
                <a:srgbClr val="00307C"/>
              </a:buClr>
              <a:buFont typeface="Arial"/>
              <a:buChar char="•"/>
              <a:tabLst>
                <a:tab pos="725230" algn="l"/>
              </a:tabLst>
            </a:pPr>
            <a:r>
              <a:rPr sz="2000" spc="-35" dirty="0">
                <a:solidFill>
                  <a:srgbClr val="00307C"/>
                </a:solidFill>
                <a:latin typeface="Arial"/>
                <a:cs typeface="Arial"/>
              </a:rPr>
              <a:t>W</a:t>
            </a:r>
            <a:r>
              <a:rPr sz="2000" dirty="0">
                <a:solidFill>
                  <a:srgbClr val="00307C"/>
                </a:solidFill>
                <a:latin typeface="Arial"/>
                <a:cs typeface="Arial"/>
              </a:rPr>
              <a:t>e</a:t>
            </a:r>
            <a:r>
              <a:rPr sz="2000" spc="-20" dirty="0">
                <a:solidFill>
                  <a:srgbClr val="00307C"/>
                </a:solidFill>
                <a:latin typeface="Arial"/>
                <a:cs typeface="Arial"/>
              </a:rPr>
              <a:t> </a:t>
            </a:r>
            <a:r>
              <a:rPr sz="2000" dirty="0">
                <a:solidFill>
                  <a:srgbClr val="00307C"/>
                </a:solidFill>
                <a:latin typeface="Arial"/>
                <a:cs typeface="Arial"/>
              </a:rPr>
              <a:t>can</a:t>
            </a:r>
            <a:r>
              <a:rPr sz="2000" spc="-25" dirty="0">
                <a:solidFill>
                  <a:srgbClr val="00307C"/>
                </a:solidFill>
                <a:latin typeface="Arial"/>
                <a:cs typeface="Arial"/>
              </a:rPr>
              <a:t> </a:t>
            </a:r>
            <a:r>
              <a:rPr sz="2000" dirty="0">
                <a:solidFill>
                  <a:srgbClr val="00307C"/>
                </a:solidFill>
                <a:latin typeface="Arial"/>
                <a:cs typeface="Arial"/>
              </a:rPr>
              <a:t>clo</a:t>
            </a:r>
            <a:r>
              <a:rPr sz="2000" spc="5" dirty="0">
                <a:solidFill>
                  <a:srgbClr val="00307C"/>
                </a:solidFill>
                <a:latin typeface="Arial"/>
                <a:cs typeface="Arial"/>
              </a:rPr>
              <a:t>s</a:t>
            </a:r>
            <a:r>
              <a:rPr sz="2000" dirty="0">
                <a:solidFill>
                  <a:srgbClr val="00307C"/>
                </a:solidFill>
                <a:latin typeface="Arial"/>
                <a:cs typeface="Arial"/>
              </a:rPr>
              <a:t>e</a:t>
            </a:r>
            <a:r>
              <a:rPr sz="2000" spc="-20" dirty="0">
                <a:solidFill>
                  <a:srgbClr val="00307C"/>
                </a:solidFill>
                <a:latin typeface="Arial"/>
                <a:cs typeface="Arial"/>
              </a:rPr>
              <a:t> </a:t>
            </a:r>
            <a:r>
              <a:rPr sz="2000" dirty="0">
                <a:solidFill>
                  <a:srgbClr val="00307C"/>
                </a:solidFill>
                <a:latin typeface="Arial"/>
                <a:cs typeface="Arial"/>
              </a:rPr>
              <a:t>“S</a:t>
            </a:r>
            <a:r>
              <a:rPr sz="2000" spc="-111" dirty="0">
                <a:solidFill>
                  <a:srgbClr val="00307C"/>
                </a:solidFill>
                <a:latin typeface="Arial"/>
                <a:cs typeface="Arial"/>
              </a:rPr>
              <a:t>T</a:t>
            </a:r>
            <a:r>
              <a:rPr sz="2000" dirty="0">
                <a:solidFill>
                  <a:srgbClr val="00307C"/>
                </a:solidFill>
                <a:latin typeface="Arial"/>
                <a:cs typeface="Arial"/>
              </a:rPr>
              <a:t>-Link</a:t>
            </a:r>
            <a:r>
              <a:rPr sz="2000" spc="-25" dirty="0">
                <a:solidFill>
                  <a:srgbClr val="00307C"/>
                </a:solidFill>
                <a:latin typeface="Arial"/>
                <a:cs typeface="Arial"/>
              </a:rPr>
              <a:t> </a:t>
            </a:r>
            <a:r>
              <a:rPr sz="2000" dirty="0">
                <a:solidFill>
                  <a:srgbClr val="00307C"/>
                </a:solidFill>
                <a:latin typeface="Arial"/>
                <a:cs typeface="Arial"/>
              </a:rPr>
              <a:t>Upg</a:t>
            </a:r>
            <a:r>
              <a:rPr sz="2000" spc="5" dirty="0">
                <a:solidFill>
                  <a:srgbClr val="00307C"/>
                </a:solidFill>
                <a:latin typeface="Arial"/>
                <a:cs typeface="Arial"/>
              </a:rPr>
              <a:t>r</a:t>
            </a:r>
            <a:r>
              <a:rPr sz="2000" dirty="0">
                <a:solidFill>
                  <a:srgbClr val="00307C"/>
                </a:solidFill>
                <a:latin typeface="Arial"/>
                <a:cs typeface="Arial"/>
              </a:rPr>
              <a:t>ade”</a:t>
            </a:r>
            <a:r>
              <a:rPr sz="2000" spc="-51" dirty="0">
                <a:solidFill>
                  <a:srgbClr val="00307C"/>
                </a:solidFill>
                <a:latin typeface="Arial"/>
                <a:cs typeface="Arial"/>
              </a:rPr>
              <a:t> </a:t>
            </a:r>
            <a:r>
              <a:rPr sz="2000" dirty="0">
                <a:solidFill>
                  <a:srgbClr val="00307C"/>
                </a:solidFill>
                <a:latin typeface="Arial"/>
                <a:cs typeface="Arial"/>
              </a:rPr>
              <a:t>window</a:t>
            </a:r>
            <a:r>
              <a:rPr sz="2000" spc="-15" dirty="0">
                <a:solidFill>
                  <a:srgbClr val="00307C"/>
                </a:solidFill>
                <a:latin typeface="Arial"/>
                <a:cs typeface="Arial"/>
              </a:rPr>
              <a:t> </a:t>
            </a:r>
            <a:r>
              <a:rPr sz="2000" dirty="0">
                <a:solidFill>
                  <a:srgbClr val="00307C"/>
                </a:solidFill>
                <a:latin typeface="Arial"/>
                <a:cs typeface="Arial"/>
              </a:rPr>
              <a:t>and</a:t>
            </a:r>
            <a:r>
              <a:rPr sz="2000" spc="-15" dirty="0">
                <a:solidFill>
                  <a:srgbClr val="00307C"/>
                </a:solidFill>
                <a:latin typeface="Arial"/>
                <a:cs typeface="Arial"/>
              </a:rPr>
              <a:t> </a:t>
            </a:r>
            <a:r>
              <a:rPr sz="2000" dirty="0">
                <a:solidFill>
                  <a:srgbClr val="00307C"/>
                </a:solidFill>
                <a:latin typeface="Arial"/>
                <a:cs typeface="Arial"/>
              </a:rPr>
              <a:t>continue</a:t>
            </a:r>
            <a:endParaRPr sz="2000">
              <a:solidFill>
                <a:prstClr val="black"/>
              </a:solidFill>
              <a:latin typeface="Arial"/>
              <a:cs typeface="Arial"/>
            </a:endParaRPr>
          </a:p>
          <a:p>
            <a:pPr marL="724594"/>
            <a:r>
              <a:rPr sz="2000" spc="-5" dirty="0">
                <a:solidFill>
                  <a:srgbClr val="00307C"/>
                </a:solidFill>
                <a:latin typeface="Arial"/>
                <a:cs typeface="Arial"/>
              </a:rPr>
              <a:t>ope</a:t>
            </a:r>
            <a:r>
              <a:rPr sz="2000" spc="5" dirty="0">
                <a:solidFill>
                  <a:srgbClr val="00307C"/>
                </a:solidFill>
                <a:latin typeface="Arial"/>
                <a:cs typeface="Arial"/>
              </a:rPr>
              <a:t>r</a:t>
            </a:r>
            <a:r>
              <a:rPr sz="2000" spc="-5" dirty="0">
                <a:solidFill>
                  <a:srgbClr val="00307C"/>
                </a:solidFill>
                <a:latin typeface="Arial"/>
                <a:cs typeface="Arial"/>
              </a:rPr>
              <a:t>ation</a:t>
            </a:r>
            <a:r>
              <a:rPr sz="2000" dirty="0">
                <a:solidFill>
                  <a:srgbClr val="00307C"/>
                </a:solidFill>
                <a:latin typeface="Arial"/>
                <a:cs typeface="Arial"/>
              </a:rPr>
              <a:t>s</a:t>
            </a:r>
            <a:r>
              <a:rPr sz="2000" spc="20"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n</a:t>
            </a:r>
            <a:r>
              <a:rPr sz="2000" spc="40" dirty="0">
                <a:solidFill>
                  <a:srgbClr val="00307C"/>
                </a:solidFill>
                <a:latin typeface="Times New Roman"/>
                <a:cs typeface="Times New Roman"/>
              </a:rPr>
              <a:t> </a:t>
            </a:r>
            <a:r>
              <a:rPr sz="2000" spc="-5" dirty="0">
                <a:solidFill>
                  <a:srgbClr val="00307C"/>
                </a:solidFill>
                <a:latin typeface="Arial"/>
                <a:cs typeface="Arial"/>
              </a:rPr>
              <a:t>upg</a:t>
            </a:r>
            <a:r>
              <a:rPr sz="2000" spc="5" dirty="0">
                <a:solidFill>
                  <a:srgbClr val="00307C"/>
                </a:solidFill>
                <a:latin typeface="Arial"/>
                <a:cs typeface="Arial"/>
              </a:rPr>
              <a:t>r</a:t>
            </a:r>
            <a:r>
              <a:rPr sz="2000" spc="-5" dirty="0">
                <a:solidFill>
                  <a:srgbClr val="00307C"/>
                </a:solidFill>
                <a:latin typeface="Arial"/>
                <a:cs typeface="Arial"/>
              </a:rPr>
              <a:t>ade</a:t>
            </a:r>
            <a:r>
              <a:rPr sz="2000" dirty="0">
                <a:solidFill>
                  <a:srgbClr val="00307C"/>
                </a:solidFill>
                <a:latin typeface="Arial"/>
                <a:cs typeface="Arial"/>
              </a:rPr>
              <a:t>d</a:t>
            </a:r>
            <a:r>
              <a:rPr sz="2000" spc="20" dirty="0">
                <a:solidFill>
                  <a:srgbClr val="00307C"/>
                </a:solidFill>
                <a:latin typeface="Times New Roman"/>
                <a:cs typeface="Times New Roman"/>
              </a:rPr>
              <a:t> </a:t>
            </a:r>
            <a:r>
              <a:rPr sz="2000" spc="-5" dirty="0">
                <a:solidFill>
                  <a:srgbClr val="00307C"/>
                </a:solidFill>
                <a:latin typeface="Arial"/>
                <a:cs typeface="Arial"/>
              </a:rPr>
              <a:t>boa</a:t>
            </a:r>
            <a:r>
              <a:rPr sz="2000" spc="5" dirty="0">
                <a:solidFill>
                  <a:srgbClr val="00307C"/>
                </a:solidFill>
                <a:latin typeface="Arial"/>
                <a:cs typeface="Arial"/>
              </a:rPr>
              <a:t>r</a:t>
            </a:r>
            <a:r>
              <a:rPr sz="2000" spc="-5" dirty="0">
                <a:solidFill>
                  <a:srgbClr val="00307C"/>
                </a:solidFill>
                <a:latin typeface="Arial"/>
                <a:cs typeface="Arial"/>
              </a:rPr>
              <a:t>d.</a:t>
            </a:r>
            <a:endParaRPr sz="2000">
              <a:solidFill>
                <a:prstClr val="black"/>
              </a:solidFill>
              <a:latin typeface="Arial"/>
              <a:cs typeface="Arial"/>
            </a:endParaRPr>
          </a:p>
        </p:txBody>
      </p:sp>
      <p:sp>
        <p:nvSpPr>
          <p:cNvPr id="10" name="object 10"/>
          <p:cNvSpPr/>
          <p:nvPr/>
        </p:nvSpPr>
        <p:spPr>
          <a:xfrm>
            <a:off x="8608314" y="1602487"/>
            <a:ext cx="685799" cy="228600"/>
          </a:xfrm>
          <a:custGeom>
            <a:avLst/>
            <a:gdLst/>
            <a:ahLst/>
            <a:cxnLst/>
            <a:rect l="l" t="t" r="r" b="b"/>
            <a:pathLst>
              <a:path w="685800" h="228600">
                <a:moveTo>
                  <a:pt x="0" y="228599"/>
                </a:moveTo>
                <a:lnTo>
                  <a:pt x="685799" y="228599"/>
                </a:lnTo>
                <a:lnTo>
                  <a:pt x="685799" y="0"/>
                </a:lnTo>
                <a:lnTo>
                  <a:pt x="0" y="0"/>
                </a:lnTo>
                <a:lnTo>
                  <a:pt x="0" y="228599"/>
                </a:lnTo>
                <a:close/>
              </a:path>
            </a:pathLst>
          </a:custGeom>
          <a:ln w="25907">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8836914" y="1844803"/>
            <a:ext cx="1600200" cy="276226"/>
          </a:xfrm>
          <a:custGeom>
            <a:avLst/>
            <a:gdLst/>
            <a:ahLst/>
            <a:cxnLst/>
            <a:rect l="l" t="t" r="r" b="b"/>
            <a:pathLst>
              <a:path w="1600200" h="276225">
                <a:moveTo>
                  <a:pt x="0" y="275843"/>
                </a:moveTo>
                <a:lnTo>
                  <a:pt x="1600199" y="275843"/>
                </a:lnTo>
                <a:lnTo>
                  <a:pt x="1600199" y="0"/>
                </a:lnTo>
                <a:lnTo>
                  <a:pt x="0" y="0"/>
                </a:lnTo>
                <a:lnTo>
                  <a:pt x="0" y="275843"/>
                </a:lnTo>
                <a:close/>
              </a:path>
            </a:pathLst>
          </a:custGeom>
          <a:ln w="25907">
            <a:solidFill>
              <a:srgbClr val="FF0000"/>
            </a:solidFill>
          </a:ln>
        </p:spPr>
        <p:txBody>
          <a:bodyPr wrap="square" lIns="0" tIns="0" rIns="0" bIns="0" rtlCol="0"/>
          <a:lstStyle/>
          <a:p>
            <a:endParaRPr>
              <a:solidFill>
                <a:prstClr val="black"/>
              </a:solidFill>
            </a:endParaRPr>
          </a:p>
        </p:txBody>
      </p:sp>
      <p:sp>
        <p:nvSpPr>
          <p:cNvPr id="12" name="object 12"/>
          <p:cNvSpPr/>
          <p:nvPr/>
        </p:nvSpPr>
        <p:spPr>
          <a:xfrm>
            <a:off x="8379714" y="3324604"/>
            <a:ext cx="1295400" cy="381000"/>
          </a:xfrm>
          <a:custGeom>
            <a:avLst/>
            <a:gdLst/>
            <a:ahLst/>
            <a:cxnLst/>
            <a:rect l="l" t="t" r="r" b="b"/>
            <a:pathLst>
              <a:path w="1295400" h="381000">
                <a:moveTo>
                  <a:pt x="0" y="380999"/>
                </a:moveTo>
                <a:lnTo>
                  <a:pt x="1295399" y="380999"/>
                </a:lnTo>
                <a:lnTo>
                  <a:pt x="1295399" y="0"/>
                </a:lnTo>
                <a:lnTo>
                  <a:pt x="0" y="0"/>
                </a:lnTo>
                <a:lnTo>
                  <a:pt x="0" y="380999"/>
                </a:lnTo>
                <a:close/>
              </a:path>
            </a:pathLst>
          </a:custGeom>
          <a:ln w="25907">
            <a:solidFill>
              <a:srgbClr val="FF0000"/>
            </a:solidFill>
          </a:ln>
        </p:spPr>
        <p:txBody>
          <a:bodyPr wrap="square" lIns="0" tIns="0" rIns="0" bIns="0" rtlCol="0"/>
          <a:lstStyle/>
          <a:p>
            <a:endParaRPr>
              <a:solidFill>
                <a:prstClr val="black"/>
              </a:solidFill>
            </a:endParaRPr>
          </a:p>
        </p:txBody>
      </p:sp>
      <p:sp>
        <p:nvSpPr>
          <p:cNvPr id="13" name="object 13"/>
          <p:cNvSpPr/>
          <p:nvPr/>
        </p:nvSpPr>
        <p:spPr>
          <a:xfrm>
            <a:off x="10741914" y="4574285"/>
            <a:ext cx="1295400" cy="381000"/>
          </a:xfrm>
          <a:custGeom>
            <a:avLst/>
            <a:gdLst/>
            <a:ahLst/>
            <a:cxnLst/>
            <a:rect l="l" t="t" r="r" b="b"/>
            <a:pathLst>
              <a:path w="1295400" h="381000">
                <a:moveTo>
                  <a:pt x="0" y="380999"/>
                </a:moveTo>
                <a:lnTo>
                  <a:pt x="1295399" y="380999"/>
                </a:lnTo>
                <a:lnTo>
                  <a:pt x="1295399" y="0"/>
                </a:lnTo>
                <a:lnTo>
                  <a:pt x="0" y="0"/>
                </a:lnTo>
                <a:lnTo>
                  <a:pt x="0" y="380999"/>
                </a:lnTo>
                <a:close/>
              </a:path>
            </a:pathLst>
          </a:custGeom>
          <a:ln w="25907">
            <a:solidFill>
              <a:srgbClr val="FF0000"/>
            </a:solidFill>
          </a:ln>
        </p:spPr>
        <p:txBody>
          <a:bodyPr wrap="square" lIns="0" tIns="0" rIns="0" bIns="0" rtlCol="0"/>
          <a:lstStyle/>
          <a:p>
            <a:endParaRPr>
              <a:solidFill>
                <a:prstClr val="black"/>
              </a:solidFill>
            </a:endParaRPr>
          </a:p>
        </p:txBody>
      </p:sp>
      <p:sp>
        <p:nvSpPr>
          <p:cNvPr id="14" name="object 14"/>
          <p:cNvSpPr/>
          <p:nvPr/>
        </p:nvSpPr>
        <p:spPr>
          <a:xfrm>
            <a:off x="9903714" y="6326885"/>
            <a:ext cx="990600" cy="381000"/>
          </a:xfrm>
          <a:custGeom>
            <a:avLst/>
            <a:gdLst/>
            <a:ahLst/>
            <a:cxnLst/>
            <a:rect l="l" t="t" r="r" b="b"/>
            <a:pathLst>
              <a:path w="990600" h="381000">
                <a:moveTo>
                  <a:pt x="0" y="380999"/>
                </a:moveTo>
                <a:lnTo>
                  <a:pt x="990599" y="380999"/>
                </a:lnTo>
                <a:lnTo>
                  <a:pt x="990599" y="0"/>
                </a:lnTo>
                <a:lnTo>
                  <a:pt x="0" y="0"/>
                </a:lnTo>
                <a:lnTo>
                  <a:pt x="0" y="380999"/>
                </a:lnTo>
                <a:close/>
              </a:path>
            </a:pathLst>
          </a:custGeom>
          <a:ln w="25907">
            <a:solidFill>
              <a:srgbClr val="FF0000"/>
            </a:solidFill>
          </a:ln>
        </p:spPr>
        <p:txBody>
          <a:bodyPr wrap="square" lIns="0" tIns="0" rIns="0" bIns="0" rtlCol="0"/>
          <a:lstStyle/>
          <a:p>
            <a:endParaRPr>
              <a:solidFill>
                <a:prstClr val="black"/>
              </a:solidFill>
            </a:endParaRPr>
          </a:p>
        </p:txBody>
      </p:sp>
      <p:sp>
        <p:nvSpPr>
          <p:cNvPr id="15" name="object 29"/>
          <p:cNvSpPr/>
          <p:nvPr/>
        </p:nvSpPr>
        <p:spPr>
          <a:xfrm>
            <a:off x="0" y="1"/>
            <a:ext cx="1074419" cy="107441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7" name="Rectangle 16"/>
          <p:cNvSpPr/>
          <p:nvPr/>
        </p:nvSpPr>
        <p:spPr>
          <a:xfrm>
            <a:off x="1320327" y="619778"/>
            <a:ext cx="8383816" cy="523220"/>
          </a:xfrm>
          <a:prstGeom prst="rect">
            <a:avLst/>
          </a:prstGeom>
        </p:spPr>
        <p:txBody>
          <a:bodyPr wrap="square">
            <a:spAutoFit/>
          </a:bodyPr>
          <a:lstStyle/>
          <a:p>
            <a:r>
              <a:rPr lang="en-US" sz="2800" spc="-31" dirty="0">
                <a:solidFill>
                  <a:srgbClr val="39A8DC"/>
                </a:solidFill>
                <a:latin typeface="Arial"/>
                <a:cs typeface="Arial"/>
              </a:rPr>
              <a:t>N</a:t>
            </a:r>
            <a:r>
              <a:rPr lang="en-US" sz="2800" spc="-20" dirty="0">
                <a:solidFill>
                  <a:srgbClr val="39A8DC"/>
                </a:solidFill>
                <a:latin typeface="Arial"/>
                <a:cs typeface="Arial"/>
              </a:rPr>
              <a:t>o</a:t>
            </a:r>
            <a:r>
              <a:rPr lang="en-US" sz="2800" spc="91" dirty="0">
                <a:solidFill>
                  <a:srgbClr val="39A8DC"/>
                </a:solidFill>
                <a:latin typeface="Times New Roman"/>
                <a:cs typeface="Times New Roman"/>
              </a:rPr>
              <a:t> </a:t>
            </a:r>
            <a:r>
              <a:rPr lang="en-US" sz="2800" spc="-25" dirty="0">
                <a:solidFill>
                  <a:srgbClr val="39A8DC"/>
                </a:solidFill>
                <a:latin typeface="Arial"/>
                <a:cs typeface="Arial"/>
              </a:rPr>
              <a:t>d</a:t>
            </a:r>
            <a:r>
              <a:rPr lang="en-US" sz="2800" spc="-15" dirty="0">
                <a:solidFill>
                  <a:srgbClr val="39A8DC"/>
                </a:solidFill>
                <a:latin typeface="Arial"/>
                <a:cs typeface="Arial"/>
              </a:rPr>
              <a:t>ata</a:t>
            </a:r>
            <a:r>
              <a:rPr lang="en-US" sz="2800" spc="75" dirty="0">
                <a:solidFill>
                  <a:srgbClr val="39A8DC"/>
                </a:solidFill>
                <a:latin typeface="Times New Roman"/>
                <a:cs typeface="Times New Roman"/>
              </a:rPr>
              <a:t> </a:t>
            </a:r>
            <a:r>
              <a:rPr lang="en-US" sz="2800" spc="-15" dirty="0">
                <a:solidFill>
                  <a:srgbClr val="39A8DC"/>
                </a:solidFill>
                <a:latin typeface="Arial"/>
                <a:cs typeface="Arial"/>
              </a:rPr>
              <a:t>i</a:t>
            </a:r>
            <a:r>
              <a:rPr lang="en-US" sz="2800" spc="-20" dirty="0">
                <a:solidFill>
                  <a:srgbClr val="39A8DC"/>
                </a:solidFill>
                <a:latin typeface="Arial"/>
                <a:cs typeface="Arial"/>
              </a:rPr>
              <a:t>n</a:t>
            </a:r>
            <a:r>
              <a:rPr lang="en-US" sz="2800" spc="85" dirty="0">
                <a:solidFill>
                  <a:srgbClr val="39A8DC"/>
                </a:solidFill>
                <a:latin typeface="Times New Roman"/>
                <a:cs typeface="Times New Roman"/>
              </a:rPr>
              <a:t> </a:t>
            </a:r>
            <a:r>
              <a:rPr lang="en-US" sz="2800" spc="-11" dirty="0">
                <a:solidFill>
                  <a:srgbClr val="39A8DC"/>
                </a:solidFill>
                <a:latin typeface="Arial"/>
                <a:cs typeface="Arial"/>
              </a:rPr>
              <a:t>tra</a:t>
            </a:r>
            <a:r>
              <a:rPr lang="en-US" sz="2800" spc="-15" dirty="0">
                <a:solidFill>
                  <a:srgbClr val="39A8DC"/>
                </a:solidFill>
                <a:latin typeface="Arial"/>
                <a:cs typeface="Arial"/>
              </a:rPr>
              <a:t>ce</a:t>
            </a:r>
            <a:r>
              <a:rPr lang="en-US" sz="2800" spc="85" dirty="0">
                <a:solidFill>
                  <a:srgbClr val="39A8DC"/>
                </a:solidFill>
                <a:latin typeface="Times New Roman"/>
                <a:cs typeface="Times New Roman"/>
              </a:rPr>
              <a:t> </a:t>
            </a:r>
            <a:r>
              <a:rPr lang="en-US" sz="2800" spc="-20" dirty="0">
                <a:solidFill>
                  <a:srgbClr val="39A8DC"/>
                </a:solidFill>
                <a:latin typeface="Arial"/>
                <a:cs typeface="Arial"/>
              </a:rPr>
              <a:t>wi</a:t>
            </a:r>
            <a:r>
              <a:rPr lang="en-US" sz="2800" spc="-15" dirty="0">
                <a:solidFill>
                  <a:srgbClr val="39A8DC"/>
                </a:solidFill>
                <a:latin typeface="Arial"/>
                <a:cs typeface="Arial"/>
              </a:rPr>
              <a:t>n</a:t>
            </a:r>
            <a:r>
              <a:rPr lang="en-US" sz="2800" spc="-25" dirty="0">
                <a:solidFill>
                  <a:srgbClr val="39A8DC"/>
                </a:solidFill>
                <a:latin typeface="Arial"/>
                <a:cs typeface="Arial"/>
              </a:rPr>
              <a:t>d</a:t>
            </a:r>
            <a:r>
              <a:rPr lang="en-US" sz="2800" spc="-15" dirty="0">
                <a:solidFill>
                  <a:srgbClr val="39A8DC"/>
                </a:solidFill>
                <a:latin typeface="Arial"/>
                <a:cs typeface="Arial"/>
              </a:rPr>
              <a:t>o</a:t>
            </a:r>
            <a:r>
              <a:rPr lang="en-US" sz="2800" spc="-25" dirty="0">
                <a:solidFill>
                  <a:srgbClr val="39A8DC"/>
                </a:solidFill>
                <a:latin typeface="Arial"/>
                <a:cs typeface="Arial"/>
              </a:rPr>
              <a:t>w</a:t>
            </a:r>
            <a:r>
              <a:rPr lang="en-US" sz="2800" spc="111" dirty="0">
                <a:solidFill>
                  <a:srgbClr val="39A8DC"/>
                </a:solidFill>
                <a:latin typeface="Times New Roman"/>
                <a:cs typeface="Times New Roman"/>
              </a:rPr>
              <a:t> </a:t>
            </a:r>
            <a:r>
              <a:rPr lang="en-US" sz="2800" spc="-20" dirty="0">
                <a:solidFill>
                  <a:srgbClr val="39A8DC"/>
                </a:solidFill>
                <a:latin typeface="Arial"/>
                <a:cs typeface="Arial"/>
              </a:rPr>
              <a:t>–</a:t>
            </a:r>
            <a:r>
              <a:rPr lang="en-US" sz="2800" spc="5" dirty="0">
                <a:solidFill>
                  <a:srgbClr val="39A8DC"/>
                </a:solidFill>
                <a:latin typeface="Arial"/>
                <a:cs typeface="Arial"/>
              </a:rPr>
              <a:t> </a:t>
            </a:r>
            <a:r>
              <a:rPr lang="en-US" sz="2800" spc="-15" dirty="0">
                <a:solidFill>
                  <a:srgbClr val="39A8DC"/>
                </a:solidFill>
                <a:latin typeface="Arial"/>
                <a:cs typeface="Arial"/>
              </a:rPr>
              <a:t>upgrade</a:t>
            </a:r>
            <a:r>
              <a:rPr lang="en-US" sz="2800" spc="95" dirty="0">
                <a:solidFill>
                  <a:srgbClr val="39A8DC"/>
                </a:solidFill>
                <a:latin typeface="Times New Roman"/>
                <a:cs typeface="Times New Roman"/>
              </a:rPr>
              <a:t> </a:t>
            </a:r>
            <a:r>
              <a:rPr lang="en-US" sz="2800" spc="-15" dirty="0">
                <a:solidFill>
                  <a:srgbClr val="39A8DC"/>
                </a:solidFill>
                <a:latin typeface="Arial"/>
                <a:cs typeface="Arial"/>
              </a:rPr>
              <a:t>of</a:t>
            </a:r>
            <a:r>
              <a:rPr lang="en-US" sz="2800" spc="85" dirty="0">
                <a:solidFill>
                  <a:srgbClr val="39A8DC"/>
                </a:solidFill>
                <a:latin typeface="Times New Roman"/>
                <a:cs typeface="Times New Roman"/>
              </a:rPr>
              <a:t> </a:t>
            </a:r>
            <a:r>
              <a:rPr lang="en-US" sz="2800" spc="-11" dirty="0">
                <a:solidFill>
                  <a:srgbClr val="39A8DC"/>
                </a:solidFill>
                <a:latin typeface="Arial"/>
                <a:cs typeface="Arial"/>
              </a:rPr>
              <a:t>th</a:t>
            </a:r>
            <a:r>
              <a:rPr lang="en-US" sz="2800" spc="-20" dirty="0">
                <a:solidFill>
                  <a:srgbClr val="39A8DC"/>
                </a:solidFill>
                <a:latin typeface="Arial"/>
                <a:cs typeface="Arial"/>
              </a:rPr>
              <a:t>e</a:t>
            </a:r>
            <a:r>
              <a:rPr lang="en-US" sz="2800" spc="60" dirty="0">
                <a:solidFill>
                  <a:srgbClr val="39A8DC"/>
                </a:solidFill>
                <a:latin typeface="Times New Roman"/>
                <a:cs typeface="Times New Roman"/>
              </a:rPr>
              <a:t> </a:t>
            </a:r>
            <a:r>
              <a:rPr lang="en-US" sz="2800" spc="-11" dirty="0">
                <a:solidFill>
                  <a:srgbClr val="39A8DC"/>
                </a:solidFill>
                <a:latin typeface="Arial"/>
                <a:cs typeface="Arial"/>
              </a:rPr>
              <a:t>driver</a:t>
            </a:r>
            <a:endParaRPr lang="en-US" sz="2800" dirty="0">
              <a:solidFill>
                <a:prstClr val="black"/>
              </a:solidFill>
              <a:latin typeface="Arial"/>
              <a:cs typeface="Arial"/>
            </a:endParaRPr>
          </a:p>
        </p:txBody>
      </p:sp>
      <p:sp>
        <p:nvSpPr>
          <p:cNvPr id="16" name="Slide Number Placeholder 15"/>
          <p:cNvSpPr>
            <a:spLocks noGrp="1"/>
          </p:cNvSpPr>
          <p:nvPr>
            <p:ph type="sldNum" sz="quarter" idx="12"/>
          </p:nvPr>
        </p:nvSpPr>
        <p:spPr/>
        <p:txBody>
          <a:bodyPr/>
          <a:lstStyle/>
          <a:p>
            <a:fld id="{5B31B9E4-8E4D-4C86-BFD7-412B282B373B}" type="slidenum">
              <a:rPr lang="fr-FR" smtClean="0">
                <a:solidFill>
                  <a:prstClr val="white"/>
                </a:solidFill>
              </a:rPr>
              <a:pPr/>
              <a:t>127</a:t>
            </a:fld>
            <a:endParaRPr lang="fr-FR" dirty="0">
              <a:solidFill>
                <a:prstClr val="white"/>
              </a:solidFill>
            </a:endParaRPr>
          </a:p>
        </p:txBody>
      </p:sp>
    </p:spTree>
    <p:extLst>
      <p:ext uri="{BB962C8B-B14F-4D97-AF65-F5344CB8AC3E}">
        <p14:creationId xmlns:p14="http://schemas.microsoft.com/office/powerpoint/2010/main" val="125752403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43561" y="4749994"/>
            <a:ext cx="4531995" cy="1215717"/>
          </a:xfrm>
          <a:prstGeom prst="rect">
            <a:avLst/>
          </a:prstGeom>
        </p:spPr>
        <p:txBody>
          <a:bodyPr vert="horz" wrap="square" lIns="0" tIns="0" rIns="0" bIns="0" rtlCol="0">
            <a:spAutoFit/>
          </a:bodyPr>
          <a:lstStyle/>
          <a:p>
            <a:pPr marL="12701"/>
            <a:r>
              <a:rPr sz="4800" dirty="0">
                <a:solidFill>
                  <a:srgbClr val="39A8DC"/>
                </a:solidFill>
                <a:latin typeface="Arial"/>
                <a:cs typeface="Arial"/>
              </a:rPr>
              <a:t>After</a:t>
            </a:r>
            <a:r>
              <a:rPr sz="4800" spc="135" dirty="0">
                <a:solidFill>
                  <a:srgbClr val="39A8DC"/>
                </a:solidFill>
                <a:latin typeface="Times New Roman"/>
                <a:cs typeface="Times New Roman"/>
              </a:rPr>
              <a:t> </a:t>
            </a:r>
            <a:r>
              <a:rPr sz="4800" spc="-5" dirty="0">
                <a:solidFill>
                  <a:srgbClr val="39A8DC"/>
                </a:solidFill>
                <a:latin typeface="Arial"/>
                <a:cs typeface="Arial"/>
              </a:rPr>
              <a:t>de</a:t>
            </a:r>
            <a:r>
              <a:rPr sz="4800" spc="-20" dirty="0">
                <a:solidFill>
                  <a:srgbClr val="39A8DC"/>
                </a:solidFill>
                <a:latin typeface="Arial"/>
                <a:cs typeface="Arial"/>
              </a:rPr>
              <a:t>b</a:t>
            </a:r>
            <a:r>
              <a:rPr sz="4800" spc="-5" dirty="0">
                <a:solidFill>
                  <a:srgbClr val="39A8DC"/>
                </a:solidFill>
                <a:latin typeface="Arial"/>
                <a:cs typeface="Arial"/>
              </a:rPr>
              <a:t>ugging</a:t>
            </a:r>
            <a:endParaRPr sz="4800">
              <a:latin typeface="Arial"/>
              <a:cs typeface="Arial"/>
            </a:endParaRPr>
          </a:p>
          <a:p>
            <a:pPr marL="12701">
              <a:spcBef>
                <a:spcPts val="45"/>
              </a:spcBef>
            </a:pPr>
            <a:r>
              <a:rPr sz="3100" spc="-20" dirty="0">
                <a:solidFill>
                  <a:srgbClr val="39A8DC"/>
                </a:solidFill>
                <a:latin typeface="Arial"/>
                <a:cs typeface="Arial"/>
              </a:rPr>
              <a:t>pr</a:t>
            </a:r>
            <a:r>
              <a:rPr sz="3100" spc="-31" dirty="0">
                <a:solidFill>
                  <a:srgbClr val="39A8DC"/>
                </a:solidFill>
                <a:latin typeface="Arial"/>
                <a:cs typeface="Arial"/>
              </a:rPr>
              <a:t>e</a:t>
            </a:r>
            <a:r>
              <a:rPr sz="3100" spc="-25" dirty="0">
                <a:solidFill>
                  <a:srgbClr val="39A8DC"/>
                </a:solidFill>
                <a:latin typeface="Arial"/>
                <a:cs typeface="Arial"/>
              </a:rPr>
              <a:t>p</a:t>
            </a:r>
            <a:r>
              <a:rPr sz="3100" spc="-31" dirty="0">
                <a:solidFill>
                  <a:srgbClr val="39A8DC"/>
                </a:solidFill>
                <a:latin typeface="Arial"/>
                <a:cs typeface="Arial"/>
              </a:rPr>
              <a:t>a</a:t>
            </a:r>
            <a:r>
              <a:rPr sz="3100" spc="-15" dirty="0">
                <a:solidFill>
                  <a:srgbClr val="39A8DC"/>
                </a:solidFill>
                <a:latin typeface="Arial"/>
                <a:cs typeface="Arial"/>
              </a:rPr>
              <a:t>ration</a:t>
            </a:r>
            <a:r>
              <a:rPr sz="3100" spc="140" dirty="0">
                <a:solidFill>
                  <a:srgbClr val="39A8DC"/>
                </a:solidFill>
                <a:latin typeface="Times New Roman"/>
                <a:cs typeface="Times New Roman"/>
              </a:rPr>
              <a:t> </a:t>
            </a:r>
            <a:r>
              <a:rPr sz="3100" spc="-15" dirty="0">
                <a:solidFill>
                  <a:srgbClr val="39A8DC"/>
                </a:solidFill>
                <a:latin typeface="Arial"/>
                <a:cs typeface="Arial"/>
              </a:rPr>
              <a:t>for</a:t>
            </a:r>
            <a:r>
              <a:rPr sz="3100" spc="95" dirty="0">
                <a:solidFill>
                  <a:srgbClr val="39A8DC"/>
                </a:solidFill>
                <a:latin typeface="Times New Roman"/>
                <a:cs typeface="Times New Roman"/>
              </a:rPr>
              <a:t> </a:t>
            </a:r>
            <a:r>
              <a:rPr sz="3100" spc="-20" dirty="0">
                <a:solidFill>
                  <a:srgbClr val="39A8DC"/>
                </a:solidFill>
                <a:latin typeface="Arial"/>
                <a:cs typeface="Arial"/>
              </a:rPr>
              <a:t>pr</a:t>
            </a:r>
            <a:r>
              <a:rPr sz="3100" spc="-31" dirty="0">
                <a:solidFill>
                  <a:srgbClr val="39A8DC"/>
                </a:solidFill>
                <a:latin typeface="Arial"/>
                <a:cs typeface="Arial"/>
              </a:rPr>
              <a:t>o</a:t>
            </a:r>
            <a:r>
              <a:rPr sz="3100" spc="-25" dirty="0">
                <a:solidFill>
                  <a:srgbClr val="39A8DC"/>
                </a:solidFill>
                <a:latin typeface="Arial"/>
                <a:cs typeface="Arial"/>
              </a:rPr>
              <a:t>d</a:t>
            </a:r>
            <a:r>
              <a:rPr sz="3100" spc="-31" dirty="0">
                <a:solidFill>
                  <a:srgbClr val="39A8DC"/>
                </a:solidFill>
                <a:latin typeface="Arial"/>
                <a:cs typeface="Arial"/>
              </a:rPr>
              <a:t>u</a:t>
            </a:r>
            <a:r>
              <a:rPr sz="3100" spc="-15" dirty="0">
                <a:solidFill>
                  <a:srgbClr val="39A8DC"/>
                </a:solidFill>
                <a:latin typeface="Arial"/>
                <a:cs typeface="Arial"/>
              </a:rPr>
              <a:t>ction</a:t>
            </a:r>
            <a:endParaRPr sz="3100">
              <a:latin typeface="Arial"/>
              <a:cs typeface="Arial"/>
            </a:endParaRPr>
          </a:p>
        </p:txBody>
      </p:sp>
      <p:sp>
        <p:nvSpPr>
          <p:cNvPr id="3" name="object 3"/>
          <p:cNvSpPr/>
          <p:nvPr/>
        </p:nvSpPr>
        <p:spPr>
          <a:xfrm>
            <a:off x="9249156" y="1427987"/>
            <a:ext cx="1082039" cy="952500"/>
          </a:xfrm>
          <a:prstGeom prst="rect">
            <a:avLst/>
          </a:prstGeom>
          <a:blipFill>
            <a:blip r:embed="rId4" cstate="print"/>
            <a:stretch>
              <a:fillRect/>
            </a:stretch>
          </a:blipFill>
        </p:spPr>
        <p:txBody>
          <a:bodyPr wrap="square" lIns="0" tIns="0" rIns="0" bIns="0" rtlCol="0"/>
          <a:lstStyle/>
          <a:p>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128</a:t>
            </a:fld>
            <a:endParaRPr lang="pt-BR"/>
          </a:p>
        </p:txBody>
      </p:sp>
    </p:spTree>
    <p:extLst>
      <p:ext uri="{BB962C8B-B14F-4D97-AF65-F5344CB8AC3E}">
        <p14:creationId xmlns:p14="http://schemas.microsoft.com/office/powerpoint/2010/main" val="47535662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63" y="69764"/>
            <a:ext cx="8110528" cy="654025"/>
          </a:xfrm>
          <a:prstGeom prst="rect">
            <a:avLst/>
          </a:prstGeom>
        </p:spPr>
        <p:txBody>
          <a:bodyPr vert="horz" wrap="square" lIns="0" tIns="0" rIns="0" bIns="0" rtlCol="0">
            <a:spAutoFit/>
          </a:bodyPr>
          <a:lstStyle/>
          <a:p>
            <a:pPr marL="914400">
              <a:lnSpc>
                <a:spcPts val="5116"/>
              </a:lnSpc>
            </a:pPr>
            <a:r>
              <a:rPr sz="4300" spc="-25" dirty="0"/>
              <a:t>Appl</a:t>
            </a:r>
            <a:r>
              <a:rPr sz="4300" spc="-5" dirty="0"/>
              <a:t>i</a:t>
            </a:r>
            <a:r>
              <a:rPr sz="4300" spc="-20" dirty="0"/>
              <a:t>cations</a:t>
            </a:r>
            <a:r>
              <a:rPr sz="4300" spc="95" dirty="0">
                <a:latin typeface="Times New Roman"/>
                <a:cs typeface="Times New Roman"/>
              </a:rPr>
              <a:t> </a:t>
            </a:r>
            <a:r>
              <a:rPr sz="4300" spc="-20" dirty="0"/>
              <a:t>for</a:t>
            </a:r>
            <a:r>
              <a:rPr sz="4300" spc="131" dirty="0">
                <a:latin typeface="Times New Roman"/>
                <a:cs typeface="Times New Roman"/>
              </a:rPr>
              <a:t> </a:t>
            </a:r>
            <a:r>
              <a:rPr sz="4300" spc="-31" dirty="0"/>
              <a:t>programming</a:t>
            </a:r>
            <a:endParaRPr sz="4300" dirty="0">
              <a:latin typeface="Times New Roman"/>
              <a:cs typeface="Times New Roman"/>
            </a:endParaRPr>
          </a:p>
        </p:txBody>
      </p:sp>
      <p:sp>
        <p:nvSpPr>
          <p:cNvPr id="3" name="object 3"/>
          <p:cNvSpPr txBox="1"/>
          <p:nvPr/>
        </p:nvSpPr>
        <p:spPr>
          <a:xfrm>
            <a:off x="355192" y="696261"/>
            <a:ext cx="11159490" cy="5288627"/>
          </a:xfrm>
          <a:prstGeom prst="rect">
            <a:avLst/>
          </a:prstGeom>
        </p:spPr>
        <p:txBody>
          <a:bodyPr vert="horz" wrap="square" lIns="0" tIns="0" rIns="0" bIns="0" rtlCol="0">
            <a:spAutoFit/>
          </a:bodyPr>
          <a:lstStyle/>
          <a:p>
            <a:pPr marL="914400"/>
            <a:r>
              <a:rPr lang="pt-BR" sz="2800" spc="-20" dirty="0" smtClean="0">
                <a:solidFill>
                  <a:srgbClr val="39A8DC"/>
                </a:solidFill>
                <a:latin typeface="Arial"/>
                <a:cs typeface="Arial"/>
              </a:rPr>
              <a:t> </a:t>
            </a:r>
            <a:r>
              <a:rPr sz="2800" spc="-20" dirty="0" smtClean="0">
                <a:solidFill>
                  <a:srgbClr val="39A8DC"/>
                </a:solidFill>
                <a:latin typeface="Arial"/>
                <a:cs typeface="Arial"/>
              </a:rPr>
              <a:t>S</a:t>
            </a:r>
            <a:r>
              <a:rPr sz="2800" spc="-35" dirty="0" smtClean="0">
                <a:solidFill>
                  <a:srgbClr val="39A8DC"/>
                </a:solidFill>
                <a:latin typeface="Arial"/>
                <a:cs typeface="Arial"/>
              </a:rPr>
              <a:t>T</a:t>
            </a:r>
            <a:r>
              <a:rPr sz="2800" spc="-20" dirty="0" smtClean="0">
                <a:solidFill>
                  <a:srgbClr val="39A8DC"/>
                </a:solidFill>
                <a:latin typeface="Arial"/>
                <a:cs typeface="Arial"/>
              </a:rPr>
              <a:t>VP</a:t>
            </a:r>
            <a:r>
              <a:rPr sz="2800" spc="25" dirty="0" smtClean="0">
                <a:solidFill>
                  <a:srgbClr val="39A8DC"/>
                </a:solidFill>
                <a:latin typeface="Times New Roman"/>
                <a:cs typeface="Times New Roman"/>
              </a:rPr>
              <a:t> </a:t>
            </a:r>
            <a:r>
              <a:rPr sz="2800" spc="-25" dirty="0">
                <a:solidFill>
                  <a:srgbClr val="39A8DC"/>
                </a:solidFill>
                <a:latin typeface="Arial"/>
                <a:cs typeface="Arial"/>
              </a:rPr>
              <a:t>an</a:t>
            </a:r>
            <a:r>
              <a:rPr sz="2800" spc="-20" dirty="0">
                <a:solidFill>
                  <a:srgbClr val="39A8DC"/>
                </a:solidFill>
                <a:latin typeface="Arial"/>
                <a:cs typeface="Arial"/>
              </a:rPr>
              <a:t>d</a:t>
            </a:r>
            <a:r>
              <a:rPr sz="2800" spc="95" dirty="0">
                <a:solidFill>
                  <a:srgbClr val="39A8DC"/>
                </a:solidFill>
                <a:latin typeface="Times New Roman"/>
                <a:cs typeface="Times New Roman"/>
              </a:rPr>
              <a:t> </a:t>
            </a:r>
            <a:r>
              <a:rPr sz="2800" spc="-20" dirty="0">
                <a:solidFill>
                  <a:srgbClr val="39A8DC"/>
                </a:solidFill>
                <a:latin typeface="Arial"/>
                <a:cs typeface="Arial"/>
              </a:rPr>
              <a:t>S</a:t>
            </a:r>
            <a:r>
              <a:rPr sz="2800" spc="-35" dirty="0">
                <a:solidFill>
                  <a:srgbClr val="39A8DC"/>
                </a:solidFill>
                <a:latin typeface="Arial"/>
                <a:cs typeface="Arial"/>
              </a:rPr>
              <a:t>T</a:t>
            </a:r>
            <a:r>
              <a:rPr sz="2800" spc="-20" dirty="0">
                <a:solidFill>
                  <a:srgbClr val="39A8DC"/>
                </a:solidFill>
                <a:latin typeface="Arial"/>
                <a:cs typeface="Arial"/>
              </a:rPr>
              <a:t>Li</a:t>
            </a:r>
            <a:r>
              <a:rPr sz="2800" spc="-11" dirty="0">
                <a:solidFill>
                  <a:srgbClr val="39A8DC"/>
                </a:solidFill>
                <a:latin typeface="Arial"/>
                <a:cs typeface="Arial"/>
              </a:rPr>
              <a:t>nk-</a:t>
            </a:r>
            <a:r>
              <a:rPr sz="2800" spc="-15" dirty="0">
                <a:solidFill>
                  <a:srgbClr val="39A8DC"/>
                </a:solidFill>
                <a:latin typeface="Arial"/>
                <a:cs typeface="Arial"/>
              </a:rPr>
              <a:t>Utility</a:t>
            </a:r>
            <a:endParaRPr sz="2800" dirty="0">
              <a:latin typeface="Arial"/>
              <a:cs typeface="Arial"/>
            </a:endParaRPr>
          </a:p>
          <a:p>
            <a:pPr marL="248940" indent="-236239">
              <a:spcBef>
                <a:spcPts val="605"/>
              </a:spcBef>
              <a:buClr>
                <a:srgbClr val="39A8DC"/>
              </a:buClr>
              <a:buFont typeface="Arial"/>
              <a:buChar char="•"/>
              <a:tabLst>
                <a:tab pos="248940" algn="l"/>
              </a:tabLst>
            </a:pPr>
            <a:r>
              <a:rPr sz="2000" dirty="0">
                <a:solidFill>
                  <a:srgbClr val="001F52"/>
                </a:solidFill>
                <a:latin typeface="Arial"/>
                <a:cs typeface="Arial"/>
              </a:rPr>
              <a:t>There</a:t>
            </a:r>
            <a:r>
              <a:rPr sz="2000" spc="2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2</a:t>
            </a:r>
            <a:r>
              <a:rPr sz="2000" spc="35" dirty="0">
                <a:solidFill>
                  <a:srgbClr val="001F52"/>
                </a:solidFill>
                <a:latin typeface="Times New Roman"/>
                <a:cs typeface="Times New Roman"/>
              </a:rPr>
              <a:t> </a:t>
            </a:r>
            <a:r>
              <a:rPr sz="2000" dirty="0">
                <a:solidFill>
                  <a:srgbClr val="001F52"/>
                </a:solidFill>
                <a:latin typeface="Arial"/>
                <a:cs typeface="Arial"/>
              </a:rPr>
              <a:t>main</a:t>
            </a:r>
            <a:r>
              <a:rPr sz="2000" spc="45" dirty="0">
                <a:solidFill>
                  <a:srgbClr val="001F52"/>
                </a:solidFill>
                <a:latin typeface="Times New Roman"/>
                <a:cs typeface="Times New Roman"/>
              </a:rPr>
              <a:t> </a:t>
            </a:r>
            <a:r>
              <a:rPr sz="2000" spc="-5" dirty="0">
                <a:solidFill>
                  <a:srgbClr val="001F52"/>
                </a:solidFill>
                <a:latin typeface="Arial"/>
                <a:cs typeface="Arial"/>
              </a:rPr>
              <a:t>application</a:t>
            </a:r>
            <a:r>
              <a:rPr sz="2000" dirty="0">
                <a:solidFill>
                  <a:srgbClr val="001F52"/>
                </a:solidFill>
                <a:latin typeface="Arial"/>
                <a:cs typeface="Arial"/>
              </a:rPr>
              <a:t>s</a:t>
            </a:r>
            <a:r>
              <a:rPr sz="2000" spc="31" dirty="0">
                <a:solidFill>
                  <a:srgbClr val="001F52"/>
                </a:solidFill>
                <a:latin typeface="Times New Roman"/>
                <a:cs typeface="Times New Roman"/>
              </a:rPr>
              <a:t> </a:t>
            </a:r>
            <a:r>
              <a:rPr sz="2000" spc="-5" dirty="0">
                <a:solidFill>
                  <a:srgbClr val="001F52"/>
                </a:solidFill>
                <a:latin typeface="Arial"/>
                <a:cs typeface="Arial"/>
              </a:rPr>
              <a:t>dedicate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spc="-5" dirty="0">
                <a:solidFill>
                  <a:srgbClr val="001F52"/>
                </a:solidFill>
                <a:latin typeface="Arial"/>
                <a:cs typeface="Arial"/>
              </a:rPr>
              <a:t>prog</a:t>
            </a:r>
            <a:r>
              <a:rPr sz="2000" spc="5" dirty="0">
                <a:solidFill>
                  <a:srgbClr val="001F52"/>
                </a:solidFill>
                <a:latin typeface="Arial"/>
                <a:cs typeface="Arial"/>
              </a:rPr>
              <a:t>r</a:t>
            </a:r>
            <a:r>
              <a:rPr sz="2000" spc="-5" dirty="0">
                <a:solidFill>
                  <a:srgbClr val="001F52"/>
                </a:solidFill>
                <a:latin typeface="Arial"/>
                <a:cs typeface="Arial"/>
              </a:rPr>
              <a:t>am</a:t>
            </a:r>
            <a:r>
              <a:rPr sz="2000" spc="-15" dirty="0">
                <a:solidFill>
                  <a:srgbClr val="001F52"/>
                </a:solidFill>
                <a:latin typeface="Arial"/>
                <a:cs typeface="Arial"/>
              </a:rPr>
              <a:t>m</a:t>
            </a:r>
            <a:r>
              <a:rPr sz="2000" spc="-5" dirty="0">
                <a:solidFill>
                  <a:srgbClr val="001F52"/>
                </a:solidFill>
                <a:latin typeface="Arial"/>
                <a:cs typeface="Arial"/>
              </a:rPr>
              <a:t>in</a:t>
            </a:r>
            <a:r>
              <a:rPr sz="2000" dirty="0">
                <a:solidFill>
                  <a:srgbClr val="001F52"/>
                </a:solidFill>
                <a:latin typeface="Arial"/>
                <a:cs typeface="Arial"/>
              </a:rPr>
              <a:t>g</a:t>
            </a:r>
            <a:r>
              <a:rPr sz="2000" spc="15"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dirty="0">
                <a:solidFill>
                  <a:srgbClr val="001F52"/>
                </a:solidFill>
                <a:latin typeface="Arial"/>
                <a:cs typeface="Arial"/>
              </a:rPr>
              <a:t>STM8</a:t>
            </a:r>
            <a:r>
              <a:rPr sz="2000" spc="4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STM32</a:t>
            </a:r>
            <a:r>
              <a:rPr sz="2000" spc="35" dirty="0">
                <a:solidFill>
                  <a:srgbClr val="001F52"/>
                </a:solidFill>
                <a:latin typeface="Times New Roman"/>
                <a:cs typeface="Times New Roman"/>
              </a:rPr>
              <a:t> </a:t>
            </a:r>
            <a:r>
              <a:rPr sz="2000" spc="-5" dirty="0">
                <a:solidFill>
                  <a:srgbClr val="001F52"/>
                </a:solidFill>
                <a:latin typeface="Arial"/>
                <a:cs typeface="Arial"/>
              </a:rPr>
              <a:t>de</a:t>
            </a:r>
            <a:r>
              <a:rPr sz="2000" spc="-11" dirty="0">
                <a:solidFill>
                  <a:srgbClr val="001F52"/>
                </a:solidFill>
                <a:latin typeface="Arial"/>
                <a:cs typeface="Arial"/>
              </a:rPr>
              <a:t>v</a:t>
            </a:r>
            <a:r>
              <a:rPr sz="2000" spc="-5" dirty="0">
                <a:solidFill>
                  <a:srgbClr val="001F52"/>
                </a:solidFill>
                <a:latin typeface="Arial"/>
                <a:cs typeface="Arial"/>
              </a:rPr>
              <a:t>ice</a:t>
            </a:r>
            <a:r>
              <a:rPr sz="2000" dirty="0">
                <a:solidFill>
                  <a:srgbClr val="001F52"/>
                </a:solidFill>
                <a:latin typeface="Arial"/>
                <a:cs typeface="Arial"/>
              </a:rPr>
              <a:t>s</a:t>
            </a:r>
            <a:r>
              <a:rPr sz="2000" spc="31" dirty="0">
                <a:solidFill>
                  <a:srgbClr val="001F52"/>
                </a:solidFill>
                <a:latin typeface="Times New Roman"/>
                <a:cs typeface="Times New Roman"/>
              </a:rPr>
              <a:t> </a:t>
            </a:r>
            <a:r>
              <a:rPr sz="2000" spc="-5" dirty="0">
                <a:solidFill>
                  <a:srgbClr val="001F52"/>
                </a:solidFill>
                <a:latin typeface="Arial"/>
                <a:cs typeface="Arial"/>
              </a:rPr>
              <a:t>apar</a:t>
            </a:r>
            <a:r>
              <a:rPr sz="2000" dirty="0">
                <a:solidFill>
                  <a:srgbClr val="001F52"/>
                </a:solidFill>
                <a:latin typeface="Arial"/>
                <a:cs typeface="Arial"/>
              </a:rPr>
              <a:t>t</a:t>
            </a:r>
            <a:r>
              <a:rPr sz="2000" spc="25" dirty="0">
                <a:solidFill>
                  <a:srgbClr val="001F52"/>
                </a:solidFill>
                <a:latin typeface="Times New Roman"/>
                <a:cs typeface="Times New Roman"/>
              </a:rPr>
              <a:t> </a:t>
            </a:r>
            <a:r>
              <a:rPr sz="2000" spc="-5" dirty="0">
                <a:solidFill>
                  <a:srgbClr val="001F52"/>
                </a:solidFill>
                <a:latin typeface="Arial"/>
                <a:cs typeface="Arial"/>
              </a:rPr>
              <a:t>of</a:t>
            </a:r>
            <a:endParaRPr sz="2000" dirty="0">
              <a:latin typeface="Arial"/>
              <a:cs typeface="Arial"/>
            </a:endParaRPr>
          </a:p>
          <a:p>
            <a:pPr marL="248940"/>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developmen</a:t>
            </a:r>
            <a:r>
              <a:rPr sz="2000" dirty="0">
                <a:solidFill>
                  <a:srgbClr val="001F52"/>
                </a:solidFill>
                <a:latin typeface="Arial"/>
                <a:cs typeface="Arial"/>
              </a:rPr>
              <a:t>t</a:t>
            </a:r>
            <a:r>
              <a:rPr sz="2000" spc="31" dirty="0">
                <a:solidFill>
                  <a:srgbClr val="001F52"/>
                </a:solidFill>
                <a:latin typeface="Times New Roman"/>
                <a:cs typeface="Times New Roman"/>
              </a:rPr>
              <a:t> </a:t>
            </a:r>
            <a:r>
              <a:rPr sz="2000" dirty="0">
                <a:solidFill>
                  <a:srgbClr val="001F52"/>
                </a:solidFill>
                <a:latin typeface="Arial"/>
                <a:cs typeface="Arial"/>
              </a:rPr>
              <a:t>toolcha</a:t>
            </a:r>
            <a:r>
              <a:rPr sz="2000" spc="-5" dirty="0">
                <a:solidFill>
                  <a:srgbClr val="001F52"/>
                </a:solidFill>
                <a:latin typeface="Arial"/>
                <a:cs typeface="Arial"/>
              </a:rPr>
              <a:t>in:</a:t>
            </a:r>
            <a:endParaRPr sz="2000" dirty="0">
              <a:latin typeface="Arial"/>
              <a:cs typeface="Arial"/>
            </a:endParaRPr>
          </a:p>
          <a:p>
            <a:pPr marL="723960" lvl="1" indent="-237510">
              <a:spcBef>
                <a:spcPts val="1415"/>
              </a:spcBef>
              <a:buClr>
                <a:srgbClr val="00307C"/>
              </a:buClr>
              <a:buFont typeface="Arial"/>
              <a:buChar char="•"/>
              <a:tabLst>
                <a:tab pos="724594" algn="l"/>
              </a:tabLst>
            </a:pPr>
            <a:r>
              <a:rPr sz="1400" dirty="0">
                <a:solidFill>
                  <a:srgbClr val="00307C"/>
                </a:solidFill>
                <a:latin typeface="Arial"/>
                <a:cs typeface="Arial"/>
              </a:rPr>
              <a:t>S</a:t>
            </a:r>
            <a:r>
              <a:rPr sz="1400" spc="-11" dirty="0">
                <a:solidFill>
                  <a:srgbClr val="00307C"/>
                </a:solidFill>
                <a:latin typeface="Arial"/>
                <a:cs typeface="Arial"/>
              </a:rPr>
              <a:t>T</a:t>
            </a:r>
            <a:r>
              <a:rPr sz="1400" dirty="0">
                <a:solidFill>
                  <a:srgbClr val="00307C"/>
                </a:solidFill>
                <a:latin typeface="Arial"/>
                <a:cs typeface="Arial"/>
              </a:rPr>
              <a:t>VP</a:t>
            </a:r>
            <a:r>
              <a:rPr sz="1400" spc="5" dirty="0">
                <a:solidFill>
                  <a:srgbClr val="00307C"/>
                </a:solidFill>
                <a:latin typeface="Times New Roman"/>
                <a:cs typeface="Times New Roman"/>
              </a:rPr>
              <a:t> </a:t>
            </a:r>
            <a:r>
              <a:rPr sz="1400" dirty="0">
                <a:solidFill>
                  <a:srgbClr val="00307C"/>
                </a:solidFill>
                <a:latin typeface="Arial"/>
                <a:cs typeface="Arial"/>
              </a:rPr>
              <a:t>–</a:t>
            </a:r>
            <a:r>
              <a:rPr sz="1400" spc="-11" dirty="0">
                <a:solidFill>
                  <a:srgbClr val="00307C"/>
                </a:solidFill>
                <a:latin typeface="Arial"/>
                <a:cs typeface="Arial"/>
              </a:rPr>
              <a:t> </a:t>
            </a:r>
            <a:r>
              <a:rPr sz="1400" dirty="0">
                <a:solidFill>
                  <a:srgbClr val="00307C"/>
                </a:solidFill>
                <a:latin typeface="Arial"/>
                <a:cs typeface="Arial"/>
              </a:rPr>
              <a:t>ST</a:t>
            </a:r>
            <a:r>
              <a:rPr sz="1400" dirty="0">
                <a:solidFill>
                  <a:srgbClr val="00307C"/>
                </a:solidFill>
                <a:latin typeface="Times New Roman"/>
                <a:cs typeface="Times New Roman"/>
              </a:rPr>
              <a:t> </a:t>
            </a:r>
            <a:r>
              <a:rPr sz="1400" spc="-25" dirty="0">
                <a:solidFill>
                  <a:srgbClr val="00307C"/>
                </a:solidFill>
                <a:latin typeface="Arial"/>
                <a:cs typeface="Arial"/>
              </a:rPr>
              <a:t>V</a:t>
            </a:r>
            <a:r>
              <a:rPr sz="1400" spc="-5" dirty="0">
                <a:solidFill>
                  <a:srgbClr val="00307C"/>
                </a:solidFill>
                <a:latin typeface="Arial"/>
                <a:cs typeface="Arial"/>
              </a:rPr>
              <a:t>i</a:t>
            </a:r>
            <a:r>
              <a:rPr sz="1400" dirty="0">
                <a:solidFill>
                  <a:srgbClr val="00307C"/>
                </a:solidFill>
                <a:latin typeface="Arial"/>
                <a:cs typeface="Arial"/>
              </a:rPr>
              <a:t>s</a:t>
            </a:r>
            <a:r>
              <a:rPr sz="1400" spc="-5" dirty="0">
                <a:solidFill>
                  <a:srgbClr val="00307C"/>
                </a:solidFill>
                <a:latin typeface="Arial"/>
                <a:cs typeface="Arial"/>
              </a:rPr>
              <a:t>ua</a:t>
            </a:r>
            <a:r>
              <a:rPr sz="1400" dirty="0">
                <a:solidFill>
                  <a:srgbClr val="00307C"/>
                </a:solidFill>
                <a:latin typeface="Arial"/>
                <a:cs typeface="Arial"/>
              </a:rPr>
              <a:t>l</a:t>
            </a:r>
            <a:r>
              <a:rPr sz="1400" spc="20" dirty="0">
                <a:solidFill>
                  <a:srgbClr val="00307C"/>
                </a:solidFill>
                <a:latin typeface="Times New Roman"/>
                <a:cs typeface="Times New Roman"/>
              </a:rPr>
              <a:t> </a:t>
            </a:r>
            <a:r>
              <a:rPr sz="1400" dirty="0">
                <a:solidFill>
                  <a:srgbClr val="00307C"/>
                </a:solidFill>
                <a:latin typeface="Arial"/>
                <a:cs typeface="Arial"/>
              </a:rPr>
              <a:t>Progra</a:t>
            </a:r>
            <a:r>
              <a:rPr sz="1400" spc="-11" dirty="0">
                <a:solidFill>
                  <a:srgbClr val="00307C"/>
                </a:solidFill>
                <a:latin typeface="Arial"/>
                <a:cs typeface="Arial"/>
              </a:rPr>
              <a:t>mm</a:t>
            </a:r>
            <a:r>
              <a:rPr sz="1400" spc="-5" dirty="0">
                <a:solidFill>
                  <a:srgbClr val="00307C"/>
                </a:solidFill>
                <a:latin typeface="Arial"/>
                <a:cs typeface="Arial"/>
              </a:rPr>
              <a:t>e</a:t>
            </a:r>
            <a:r>
              <a:rPr sz="1400" dirty="0">
                <a:solidFill>
                  <a:srgbClr val="00307C"/>
                </a:solidFill>
                <a:latin typeface="Arial"/>
                <a:cs typeface="Arial"/>
              </a:rPr>
              <a:t>r</a:t>
            </a:r>
            <a:r>
              <a:rPr sz="1400" dirty="0">
                <a:solidFill>
                  <a:srgbClr val="00307C"/>
                </a:solidFill>
                <a:latin typeface="Times New Roman"/>
                <a:cs typeface="Times New Roman"/>
              </a:rPr>
              <a:t> </a:t>
            </a:r>
            <a:r>
              <a:rPr sz="1400" dirty="0">
                <a:solidFill>
                  <a:srgbClr val="00307C"/>
                </a:solidFill>
                <a:latin typeface="Arial"/>
                <a:cs typeface="Arial"/>
              </a:rPr>
              <a:t>-</a:t>
            </a:r>
            <a:r>
              <a:rPr sz="1400" spc="31" dirty="0">
                <a:solidFill>
                  <a:srgbClr val="00307C"/>
                </a:solidFill>
                <a:latin typeface="Times New Roman"/>
                <a:cs typeface="Times New Roman"/>
              </a:rPr>
              <a:t> </a:t>
            </a:r>
            <a:r>
              <a:rPr sz="1400" spc="-5" dirty="0">
                <a:solidFill>
                  <a:srgbClr val="00307C"/>
                </a:solidFill>
                <a:latin typeface="Arial"/>
                <a:cs typeface="Arial"/>
              </a:rPr>
              <a:t>dedi</a:t>
            </a:r>
            <a:r>
              <a:rPr sz="1400" dirty="0">
                <a:solidFill>
                  <a:srgbClr val="00307C"/>
                </a:solidFill>
                <a:latin typeface="Arial"/>
                <a:cs typeface="Arial"/>
              </a:rPr>
              <a:t>c</a:t>
            </a:r>
            <a:r>
              <a:rPr sz="1400" spc="-5" dirty="0">
                <a:solidFill>
                  <a:srgbClr val="00307C"/>
                </a:solidFill>
                <a:latin typeface="Arial"/>
                <a:cs typeface="Arial"/>
              </a:rPr>
              <a:t>a</a:t>
            </a:r>
            <a:r>
              <a:rPr sz="1400" dirty="0">
                <a:solidFill>
                  <a:srgbClr val="00307C"/>
                </a:solidFill>
                <a:latin typeface="Arial"/>
                <a:cs typeface="Arial"/>
              </a:rPr>
              <a:t>t</a:t>
            </a:r>
            <a:r>
              <a:rPr sz="1400" spc="-5" dirty="0">
                <a:solidFill>
                  <a:srgbClr val="00307C"/>
                </a:solidFill>
                <a:latin typeface="Arial"/>
                <a:cs typeface="Arial"/>
              </a:rPr>
              <a:t>e</a:t>
            </a:r>
            <a:r>
              <a:rPr sz="1400" dirty="0">
                <a:solidFill>
                  <a:srgbClr val="00307C"/>
                </a:solidFill>
                <a:latin typeface="Arial"/>
                <a:cs typeface="Arial"/>
              </a:rPr>
              <a:t>d</a:t>
            </a:r>
            <a:r>
              <a:rPr sz="1400" spc="-5" dirty="0">
                <a:solidFill>
                  <a:srgbClr val="00307C"/>
                </a:solidFill>
                <a:latin typeface="Times New Roman"/>
                <a:cs typeface="Times New Roman"/>
              </a:rPr>
              <a:t> </a:t>
            </a:r>
            <a:r>
              <a:rPr sz="1400" dirty="0">
                <a:solidFill>
                  <a:srgbClr val="00307C"/>
                </a:solidFill>
                <a:latin typeface="Arial"/>
                <a:cs typeface="Arial"/>
              </a:rPr>
              <a:t>f</a:t>
            </a:r>
            <a:r>
              <a:rPr sz="1400" spc="-5" dirty="0">
                <a:solidFill>
                  <a:srgbClr val="00307C"/>
                </a:solidFill>
                <a:latin typeface="Arial"/>
                <a:cs typeface="Arial"/>
              </a:rPr>
              <a:t>o</a:t>
            </a:r>
            <a:r>
              <a:rPr sz="1400" dirty="0">
                <a:solidFill>
                  <a:srgbClr val="00307C"/>
                </a:solidFill>
                <a:latin typeface="Arial"/>
                <a:cs typeface="Arial"/>
              </a:rPr>
              <a:t>r</a:t>
            </a:r>
            <a:r>
              <a:rPr sz="1400" spc="5" dirty="0">
                <a:solidFill>
                  <a:srgbClr val="00307C"/>
                </a:solidFill>
                <a:latin typeface="Times New Roman"/>
                <a:cs typeface="Times New Roman"/>
              </a:rPr>
              <a:t> </a:t>
            </a:r>
            <a:r>
              <a:rPr sz="1400" dirty="0">
                <a:solidFill>
                  <a:srgbClr val="00307C"/>
                </a:solidFill>
                <a:latin typeface="Arial"/>
                <a:cs typeface="Arial"/>
              </a:rPr>
              <a:t>S</a:t>
            </a:r>
            <a:r>
              <a:rPr sz="1400" spc="-11" dirty="0">
                <a:solidFill>
                  <a:srgbClr val="00307C"/>
                </a:solidFill>
                <a:latin typeface="Arial"/>
                <a:cs typeface="Arial"/>
              </a:rPr>
              <a:t>TM</a:t>
            </a:r>
            <a:r>
              <a:rPr sz="1400" dirty="0">
                <a:solidFill>
                  <a:srgbClr val="00307C"/>
                </a:solidFill>
                <a:latin typeface="Arial"/>
                <a:cs typeface="Arial"/>
              </a:rPr>
              <a:t>8</a:t>
            </a:r>
            <a:r>
              <a:rPr sz="1400" spc="31" dirty="0">
                <a:solidFill>
                  <a:srgbClr val="00307C"/>
                </a:solidFill>
                <a:latin typeface="Times New Roman"/>
                <a:cs typeface="Times New Roman"/>
              </a:rPr>
              <a:t> </a:t>
            </a:r>
            <a:r>
              <a:rPr sz="1400" spc="-5" dirty="0">
                <a:solidFill>
                  <a:srgbClr val="00307C"/>
                </a:solidFill>
                <a:latin typeface="Arial"/>
                <a:cs typeface="Arial"/>
              </a:rPr>
              <a:t>an</a:t>
            </a:r>
            <a:r>
              <a:rPr sz="1400" dirty="0">
                <a:solidFill>
                  <a:srgbClr val="00307C"/>
                </a:solidFill>
                <a:latin typeface="Arial"/>
                <a:cs typeface="Arial"/>
              </a:rPr>
              <a:t>d</a:t>
            </a:r>
            <a:r>
              <a:rPr sz="1400" spc="20" dirty="0">
                <a:solidFill>
                  <a:srgbClr val="00307C"/>
                </a:solidFill>
                <a:latin typeface="Times New Roman"/>
                <a:cs typeface="Times New Roman"/>
              </a:rPr>
              <a:t> </a:t>
            </a: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3</a:t>
            </a:r>
            <a:r>
              <a:rPr sz="1400" dirty="0">
                <a:solidFill>
                  <a:srgbClr val="00307C"/>
                </a:solidFill>
                <a:latin typeface="Arial"/>
                <a:cs typeface="Arial"/>
              </a:rPr>
              <a:t>2</a:t>
            </a:r>
            <a:r>
              <a:rPr sz="1400" spc="20" dirty="0">
                <a:solidFill>
                  <a:srgbClr val="00307C"/>
                </a:solidFill>
                <a:latin typeface="Times New Roman"/>
                <a:cs typeface="Times New Roman"/>
              </a:rPr>
              <a:t> </a:t>
            </a:r>
            <a:r>
              <a:rPr sz="1400" spc="-5" dirty="0">
                <a:solidFill>
                  <a:srgbClr val="00307C"/>
                </a:solidFill>
                <a:latin typeface="Arial"/>
                <a:cs typeface="Arial"/>
              </a:rPr>
              <a:t>de</a:t>
            </a:r>
            <a:r>
              <a:rPr sz="1400" spc="-20" dirty="0">
                <a:solidFill>
                  <a:srgbClr val="00307C"/>
                </a:solidFill>
                <a:latin typeface="Arial"/>
                <a:cs typeface="Arial"/>
              </a:rPr>
              <a:t>v</a:t>
            </a:r>
            <a:r>
              <a:rPr sz="1400" spc="-5" dirty="0">
                <a:solidFill>
                  <a:srgbClr val="00307C"/>
                </a:solidFill>
                <a:latin typeface="Arial"/>
                <a:cs typeface="Arial"/>
              </a:rPr>
              <a:t>i</a:t>
            </a:r>
            <a:r>
              <a:rPr sz="1400" dirty="0">
                <a:solidFill>
                  <a:srgbClr val="00307C"/>
                </a:solidFill>
                <a:latin typeface="Arial"/>
                <a:cs typeface="Arial"/>
              </a:rPr>
              <a:t>c</a:t>
            </a:r>
            <a:r>
              <a:rPr sz="1400" spc="-5" dirty="0">
                <a:solidFill>
                  <a:srgbClr val="00307C"/>
                </a:solidFill>
                <a:latin typeface="Arial"/>
                <a:cs typeface="Arial"/>
              </a:rPr>
              <a:t>es</a:t>
            </a:r>
            <a:endParaRPr sz="1400" dirty="0">
              <a:latin typeface="Arial"/>
              <a:cs typeface="Arial"/>
            </a:endParaRPr>
          </a:p>
          <a:p>
            <a:pPr lvl="1">
              <a:spcBef>
                <a:spcPts val="24"/>
              </a:spcBef>
              <a:buClr>
                <a:srgbClr val="00307C"/>
              </a:buClr>
              <a:buFont typeface="Arial"/>
              <a:buChar char="•"/>
            </a:pPr>
            <a:endParaRPr sz="1200" dirty="0">
              <a:latin typeface="Times New Roman"/>
              <a:cs typeface="Times New Roman"/>
            </a:endParaRPr>
          </a:p>
          <a:p>
            <a:pPr marL="723960" lvl="1" indent="-237510">
              <a:buClr>
                <a:srgbClr val="00307C"/>
              </a:buClr>
              <a:buFont typeface="Arial"/>
              <a:buChar char="•"/>
              <a:tabLst>
                <a:tab pos="724594" algn="l"/>
              </a:tabLst>
            </a:pP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3</a:t>
            </a:r>
            <a:r>
              <a:rPr sz="1400" dirty="0">
                <a:solidFill>
                  <a:srgbClr val="00307C"/>
                </a:solidFill>
                <a:latin typeface="Arial"/>
                <a:cs typeface="Arial"/>
              </a:rPr>
              <a:t>2</a:t>
            </a:r>
            <a:r>
              <a:rPr sz="1400" spc="20" dirty="0">
                <a:solidFill>
                  <a:srgbClr val="00307C"/>
                </a:solidFill>
                <a:latin typeface="Times New Roman"/>
                <a:cs typeface="Times New Roman"/>
              </a:rPr>
              <a:t> </a:t>
            </a:r>
            <a:r>
              <a:rPr sz="1400" dirty="0">
                <a:solidFill>
                  <a:srgbClr val="00307C"/>
                </a:solidFill>
                <a:latin typeface="Arial"/>
                <a:cs typeface="Arial"/>
              </a:rPr>
              <a:t>S</a:t>
            </a:r>
            <a:r>
              <a:rPr sz="1400" spc="-11" dirty="0">
                <a:solidFill>
                  <a:srgbClr val="00307C"/>
                </a:solidFill>
                <a:latin typeface="Arial"/>
                <a:cs typeface="Arial"/>
              </a:rPr>
              <a:t>T</a:t>
            </a:r>
            <a:r>
              <a:rPr sz="1400" spc="-5" dirty="0">
                <a:solidFill>
                  <a:srgbClr val="00307C"/>
                </a:solidFill>
                <a:latin typeface="Arial"/>
                <a:cs typeface="Arial"/>
              </a:rPr>
              <a:t>Lin</a:t>
            </a:r>
            <a:r>
              <a:rPr sz="1400" dirty="0">
                <a:solidFill>
                  <a:srgbClr val="00307C"/>
                </a:solidFill>
                <a:latin typeface="Arial"/>
                <a:cs typeface="Arial"/>
              </a:rPr>
              <a:t>k</a:t>
            </a:r>
            <a:r>
              <a:rPr sz="1400" spc="25" dirty="0">
                <a:solidFill>
                  <a:srgbClr val="00307C"/>
                </a:solidFill>
                <a:latin typeface="Times New Roman"/>
                <a:cs typeface="Times New Roman"/>
              </a:rPr>
              <a:t> </a:t>
            </a:r>
            <a:r>
              <a:rPr sz="1400" spc="-11" dirty="0">
                <a:solidFill>
                  <a:srgbClr val="00307C"/>
                </a:solidFill>
                <a:latin typeface="Arial"/>
                <a:cs typeface="Arial"/>
              </a:rPr>
              <a:t>U</a:t>
            </a:r>
            <a:r>
              <a:rPr sz="1400" dirty="0">
                <a:solidFill>
                  <a:srgbClr val="00307C"/>
                </a:solidFill>
                <a:latin typeface="Arial"/>
                <a:cs typeface="Arial"/>
              </a:rPr>
              <a:t>t</a:t>
            </a:r>
            <a:r>
              <a:rPr sz="1400" spc="-5" dirty="0">
                <a:solidFill>
                  <a:srgbClr val="00307C"/>
                </a:solidFill>
                <a:latin typeface="Arial"/>
                <a:cs typeface="Arial"/>
              </a:rPr>
              <a:t>ili</a:t>
            </a:r>
            <a:r>
              <a:rPr sz="1400" spc="5" dirty="0">
                <a:solidFill>
                  <a:srgbClr val="00307C"/>
                </a:solidFill>
                <a:latin typeface="Arial"/>
                <a:cs typeface="Arial"/>
              </a:rPr>
              <a:t>t</a:t>
            </a:r>
            <a:r>
              <a:rPr sz="1400" dirty="0">
                <a:solidFill>
                  <a:srgbClr val="00307C"/>
                </a:solidFill>
                <a:latin typeface="Arial"/>
                <a:cs typeface="Arial"/>
              </a:rPr>
              <a:t>y</a:t>
            </a:r>
            <a:r>
              <a:rPr sz="1400" spc="31" dirty="0">
                <a:solidFill>
                  <a:srgbClr val="00307C"/>
                </a:solidFill>
                <a:latin typeface="Times New Roman"/>
                <a:cs typeface="Times New Roman"/>
              </a:rPr>
              <a:t> </a:t>
            </a:r>
            <a:r>
              <a:rPr sz="1400" dirty="0">
                <a:solidFill>
                  <a:srgbClr val="00307C"/>
                </a:solidFill>
                <a:latin typeface="Arial"/>
                <a:cs typeface="Arial"/>
              </a:rPr>
              <a:t>–</a:t>
            </a:r>
            <a:r>
              <a:rPr sz="1400" spc="-11" dirty="0">
                <a:solidFill>
                  <a:srgbClr val="00307C"/>
                </a:solidFill>
                <a:latin typeface="Arial"/>
                <a:cs typeface="Arial"/>
              </a:rPr>
              <a:t> </a:t>
            </a:r>
            <a:r>
              <a:rPr sz="1400" spc="-5" dirty="0">
                <a:solidFill>
                  <a:srgbClr val="00307C"/>
                </a:solidFill>
                <a:latin typeface="Arial"/>
                <a:cs typeface="Arial"/>
              </a:rPr>
              <a:t>dedi</a:t>
            </a:r>
            <a:r>
              <a:rPr sz="1400" dirty="0">
                <a:solidFill>
                  <a:srgbClr val="00307C"/>
                </a:solidFill>
                <a:latin typeface="Arial"/>
                <a:cs typeface="Arial"/>
              </a:rPr>
              <a:t>c</a:t>
            </a:r>
            <a:r>
              <a:rPr sz="1400" spc="-5" dirty="0">
                <a:solidFill>
                  <a:srgbClr val="00307C"/>
                </a:solidFill>
                <a:latin typeface="Arial"/>
                <a:cs typeface="Arial"/>
              </a:rPr>
              <a:t>a</a:t>
            </a:r>
            <a:r>
              <a:rPr sz="1400" dirty="0">
                <a:solidFill>
                  <a:srgbClr val="00307C"/>
                </a:solidFill>
                <a:latin typeface="Arial"/>
                <a:cs typeface="Arial"/>
              </a:rPr>
              <a:t>t</a:t>
            </a:r>
            <a:r>
              <a:rPr sz="1400" spc="-15" dirty="0">
                <a:solidFill>
                  <a:srgbClr val="00307C"/>
                </a:solidFill>
                <a:latin typeface="Arial"/>
                <a:cs typeface="Arial"/>
              </a:rPr>
              <a:t>e</a:t>
            </a:r>
            <a:r>
              <a:rPr sz="1400" dirty="0">
                <a:solidFill>
                  <a:srgbClr val="00307C"/>
                </a:solidFill>
                <a:latin typeface="Arial"/>
                <a:cs typeface="Arial"/>
              </a:rPr>
              <a:t>d</a:t>
            </a:r>
            <a:r>
              <a:rPr sz="1400" spc="-5" dirty="0">
                <a:solidFill>
                  <a:srgbClr val="00307C"/>
                </a:solidFill>
                <a:latin typeface="Times New Roman"/>
                <a:cs typeface="Times New Roman"/>
              </a:rPr>
              <a:t> </a:t>
            </a:r>
            <a:r>
              <a:rPr sz="1400" dirty="0">
                <a:solidFill>
                  <a:srgbClr val="00307C"/>
                </a:solidFill>
                <a:latin typeface="Arial"/>
                <a:cs typeface="Arial"/>
              </a:rPr>
              <a:t>f</a:t>
            </a:r>
            <a:r>
              <a:rPr sz="1400" spc="-5" dirty="0">
                <a:solidFill>
                  <a:srgbClr val="00307C"/>
                </a:solidFill>
                <a:latin typeface="Arial"/>
                <a:cs typeface="Arial"/>
              </a:rPr>
              <a:t>o</a:t>
            </a:r>
            <a:r>
              <a:rPr sz="1400" dirty="0">
                <a:solidFill>
                  <a:srgbClr val="00307C"/>
                </a:solidFill>
                <a:latin typeface="Arial"/>
                <a:cs typeface="Arial"/>
              </a:rPr>
              <a:t>r</a:t>
            </a:r>
            <a:r>
              <a:rPr sz="1400" spc="20" dirty="0">
                <a:solidFill>
                  <a:srgbClr val="00307C"/>
                </a:solidFill>
                <a:latin typeface="Times New Roman"/>
                <a:cs typeface="Times New Roman"/>
              </a:rPr>
              <a:t> </a:t>
            </a: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3</a:t>
            </a:r>
            <a:r>
              <a:rPr sz="1400" dirty="0">
                <a:solidFill>
                  <a:srgbClr val="00307C"/>
                </a:solidFill>
                <a:latin typeface="Arial"/>
                <a:cs typeface="Arial"/>
              </a:rPr>
              <a:t>2</a:t>
            </a:r>
            <a:r>
              <a:rPr sz="1400" spc="20" dirty="0">
                <a:solidFill>
                  <a:srgbClr val="00307C"/>
                </a:solidFill>
                <a:latin typeface="Times New Roman"/>
                <a:cs typeface="Times New Roman"/>
              </a:rPr>
              <a:t> </a:t>
            </a:r>
            <a:r>
              <a:rPr sz="1400" spc="-5" dirty="0">
                <a:solidFill>
                  <a:srgbClr val="00307C"/>
                </a:solidFill>
                <a:latin typeface="Arial"/>
                <a:cs typeface="Arial"/>
              </a:rPr>
              <a:t>de</a:t>
            </a:r>
            <a:r>
              <a:rPr sz="1400" spc="-20" dirty="0">
                <a:solidFill>
                  <a:srgbClr val="00307C"/>
                </a:solidFill>
                <a:latin typeface="Arial"/>
                <a:cs typeface="Arial"/>
              </a:rPr>
              <a:t>v</a:t>
            </a:r>
            <a:r>
              <a:rPr sz="1400" spc="-5" dirty="0">
                <a:solidFill>
                  <a:srgbClr val="00307C"/>
                </a:solidFill>
                <a:latin typeface="Arial"/>
                <a:cs typeface="Arial"/>
              </a:rPr>
              <a:t>i</a:t>
            </a:r>
            <a:r>
              <a:rPr sz="1400" dirty="0">
                <a:solidFill>
                  <a:srgbClr val="00307C"/>
                </a:solidFill>
                <a:latin typeface="Arial"/>
                <a:cs typeface="Arial"/>
              </a:rPr>
              <a:t>c</a:t>
            </a:r>
            <a:r>
              <a:rPr sz="1400" spc="-5" dirty="0">
                <a:solidFill>
                  <a:srgbClr val="00307C"/>
                </a:solidFill>
                <a:latin typeface="Arial"/>
                <a:cs typeface="Arial"/>
              </a:rPr>
              <a:t>es</a:t>
            </a:r>
            <a:endParaRPr sz="1400" dirty="0">
              <a:latin typeface="Arial"/>
              <a:cs typeface="Arial"/>
            </a:endParaRPr>
          </a:p>
          <a:p>
            <a:pPr lvl="1">
              <a:buClr>
                <a:srgbClr val="00307C"/>
              </a:buClr>
              <a:buFont typeface="Arial"/>
              <a:buChar char="•"/>
            </a:pPr>
            <a:endParaRPr sz="1200" dirty="0">
              <a:latin typeface="Times New Roman"/>
              <a:cs typeface="Times New Roman"/>
            </a:endParaRPr>
          </a:p>
          <a:p>
            <a:pPr marL="248940" indent="-236239">
              <a:buClr>
                <a:srgbClr val="39A8DC"/>
              </a:buClr>
              <a:buFont typeface="Arial"/>
              <a:buChar char="•"/>
              <a:tabLst>
                <a:tab pos="248940" algn="l"/>
              </a:tabLst>
            </a:pPr>
            <a:r>
              <a:rPr sz="2000" spc="-11" dirty="0">
                <a:solidFill>
                  <a:srgbClr val="001F52"/>
                </a:solidFill>
                <a:latin typeface="Arial"/>
                <a:cs typeface="Arial"/>
              </a:rPr>
              <a:t>B</a:t>
            </a:r>
            <a:r>
              <a:rPr sz="2000" spc="-5" dirty="0">
                <a:solidFill>
                  <a:srgbClr val="001F52"/>
                </a:solidFill>
                <a:latin typeface="Arial"/>
                <a:cs typeface="Arial"/>
              </a:rPr>
              <a:t>ot</a:t>
            </a:r>
            <a:r>
              <a:rPr sz="2000" dirty="0">
                <a:solidFill>
                  <a:srgbClr val="001F52"/>
                </a:solidFill>
                <a:latin typeface="Arial"/>
                <a:cs typeface="Arial"/>
              </a:rPr>
              <a:t>h</a:t>
            </a:r>
            <a:r>
              <a:rPr sz="2000" spc="45" dirty="0">
                <a:solidFill>
                  <a:srgbClr val="001F52"/>
                </a:solidFill>
                <a:latin typeface="Times New Roman"/>
                <a:cs typeface="Times New Roman"/>
              </a:rPr>
              <a:t> </a:t>
            </a:r>
            <a:r>
              <a:rPr sz="2000" dirty="0">
                <a:solidFill>
                  <a:srgbClr val="001F52"/>
                </a:solidFill>
                <a:latin typeface="Arial"/>
                <a:cs typeface="Arial"/>
              </a:rPr>
              <a:t>come</a:t>
            </a:r>
            <a:r>
              <a:rPr sz="2000" spc="2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dirty="0">
                <a:solidFill>
                  <a:srgbClr val="001F52"/>
                </a:solidFill>
                <a:latin typeface="Arial"/>
                <a:cs typeface="Arial"/>
              </a:rPr>
              <a:t>GUI</a:t>
            </a:r>
            <a:r>
              <a:rPr sz="2000" spc="20"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command</a:t>
            </a:r>
            <a:r>
              <a:rPr sz="2000" spc="11" dirty="0">
                <a:solidFill>
                  <a:srgbClr val="001F52"/>
                </a:solidFill>
                <a:latin typeface="Times New Roman"/>
                <a:cs typeface="Times New Roman"/>
              </a:rPr>
              <a:t> </a:t>
            </a:r>
            <a:r>
              <a:rPr sz="2000" spc="-5" dirty="0">
                <a:solidFill>
                  <a:srgbClr val="001F52"/>
                </a:solidFill>
                <a:latin typeface="Arial"/>
                <a:cs typeface="Arial"/>
              </a:rPr>
              <a:t>lin</a:t>
            </a:r>
            <a:r>
              <a:rPr sz="2000" dirty="0">
                <a:solidFill>
                  <a:srgbClr val="001F52"/>
                </a:solidFill>
                <a:latin typeface="Arial"/>
                <a:cs typeface="Arial"/>
              </a:rPr>
              <a:t>e</a:t>
            </a:r>
            <a:r>
              <a:rPr sz="2000" spc="55" dirty="0">
                <a:solidFill>
                  <a:srgbClr val="001F52"/>
                </a:solidFill>
                <a:latin typeface="Times New Roman"/>
                <a:cs typeface="Times New Roman"/>
              </a:rPr>
              <a:t> </a:t>
            </a:r>
            <a:r>
              <a:rPr sz="2000" dirty="0">
                <a:solidFill>
                  <a:srgbClr val="001F52"/>
                </a:solidFill>
                <a:latin typeface="Arial"/>
                <a:cs typeface="Arial"/>
              </a:rPr>
              <a:t>vers</a:t>
            </a:r>
            <a:r>
              <a:rPr sz="2000" spc="-5" dirty="0">
                <a:solidFill>
                  <a:srgbClr val="001F52"/>
                </a:solidFill>
                <a:latin typeface="Arial"/>
                <a:cs typeface="Arial"/>
              </a:rPr>
              <a:t>ion</a:t>
            </a:r>
            <a:r>
              <a:rPr sz="2000" dirty="0">
                <a:solidFill>
                  <a:srgbClr val="001F52"/>
                </a:solidFill>
                <a:latin typeface="Arial"/>
                <a:cs typeface="Arial"/>
              </a:rPr>
              <a:t>s</a:t>
            </a:r>
            <a:r>
              <a:rPr sz="2000" spc="20" dirty="0">
                <a:solidFill>
                  <a:srgbClr val="001F52"/>
                </a:solidFill>
                <a:latin typeface="Times New Roman"/>
                <a:cs typeface="Times New Roman"/>
              </a:rPr>
              <a:t> </a:t>
            </a:r>
            <a:r>
              <a:rPr sz="2000" spc="-5" dirty="0">
                <a:solidFill>
                  <a:srgbClr val="001F52"/>
                </a:solidFill>
                <a:latin typeface="Arial"/>
                <a:cs typeface="Arial"/>
              </a:rPr>
              <a:t>allowin</a:t>
            </a:r>
            <a:r>
              <a:rPr sz="2000" dirty="0">
                <a:solidFill>
                  <a:srgbClr val="001F52"/>
                </a:solidFill>
                <a:latin typeface="Arial"/>
                <a:cs typeface="Arial"/>
              </a:rPr>
              <a:t>g</a:t>
            </a:r>
            <a:r>
              <a:rPr sz="2000" spc="55" dirty="0">
                <a:solidFill>
                  <a:srgbClr val="001F52"/>
                </a:solidFill>
                <a:latin typeface="Times New Roman"/>
                <a:cs typeface="Times New Roman"/>
              </a:rPr>
              <a:t> </a:t>
            </a:r>
            <a:r>
              <a:rPr sz="2000" spc="-5" dirty="0">
                <a:solidFill>
                  <a:srgbClr val="001F52"/>
                </a:solidFill>
                <a:latin typeface="Arial"/>
                <a:cs typeface="Arial"/>
              </a:rPr>
              <a:t>wor</a:t>
            </a:r>
            <a:r>
              <a:rPr sz="2000" dirty="0">
                <a:solidFill>
                  <a:srgbClr val="001F52"/>
                </a:solidFill>
                <a:latin typeface="Arial"/>
                <a:cs typeface="Arial"/>
              </a:rPr>
              <a:t>k</a:t>
            </a:r>
            <a:r>
              <a:rPr sz="2000" spc="3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dirty="0">
                <a:solidFill>
                  <a:srgbClr val="001F52"/>
                </a:solidFill>
                <a:latin typeface="Arial"/>
                <a:cs typeface="Arial"/>
              </a:rPr>
              <a:t>sem</a:t>
            </a:r>
            <a:r>
              <a:rPr sz="2000" spc="11" dirty="0">
                <a:solidFill>
                  <a:srgbClr val="001F52"/>
                </a:solidFill>
                <a:latin typeface="Arial"/>
                <a:cs typeface="Arial"/>
              </a:rPr>
              <a:t>i</a:t>
            </a:r>
            <a:r>
              <a:rPr sz="2000" dirty="0">
                <a:solidFill>
                  <a:srgbClr val="001F52"/>
                </a:solidFill>
                <a:latin typeface="Arial"/>
                <a:cs typeface="Arial"/>
              </a:rPr>
              <a:t>-</a:t>
            </a:r>
            <a:r>
              <a:rPr sz="2000" spc="-5" dirty="0">
                <a:solidFill>
                  <a:srgbClr val="001F52"/>
                </a:solidFill>
                <a:latin typeface="Arial"/>
                <a:cs typeface="Arial"/>
              </a:rPr>
              <a:t>auto</a:t>
            </a:r>
            <a:r>
              <a:rPr sz="2000" spc="-11" dirty="0">
                <a:solidFill>
                  <a:srgbClr val="001F52"/>
                </a:solidFill>
                <a:latin typeface="Arial"/>
                <a:cs typeface="Arial"/>
              </a:rPr>
              <a:t>m</a:t>
            </a:r>
            <a:r>
              <a:rPr sz="2000" spc="-5" dirty="0">
                <a:solidFill>
                  <a:srgbClr val="001F52"/>
                </a:solidFill>
                <a:latin typeface="Arial"/>
                <a:cs typeface="Arial"/>
              </a:rPr>
              <a:t>at</a:t>
            </a:r>
            <a:r>
              <a:rPr sz="2000" spc="-11" dirty="0">
                <a:solidFill>
                  <a:srgbClr val="001F52"/>
                </a:solidFill>
                <a:latin typeface="Arial"/>
                <a:cs typeface="Arial"/>
              </a:rPr>
              <a:t>i</a:t>
            </a:r>
            <a:r>
              <a:rPr sz="2000" dirty="0">
                <a:solidFill>
                  <a:srgbClr val="001F52"/>
                </a:solidFill>
                <a:latin typeface="Arial"/>
                <a:cs typeface="Arial"/>
              </a:rPr>
              <a:t>c</a:t>
            </a:r>
            <a:r>
              <a:rPr sz="2000" spc="5" dirty="0">
                <a:solidFill>
                  <a:srgbClr val="001F52"/>
                </a:solidFill>
                <a:latin typeface="Times New Roman"/>
                <a:cs typeface="Times New Roman"/>
              </a:rPr>
              <a:t> </a:t>
            </a:r>
            <a:r>
              <a:rPr sz="2000" dirty="0">
                <a:solidFill>
                  <a:srgbClr val="001F52"/>
                </a:solidFill>
                <a:latin typeface="Arial"/>
                <a:cs typeface="Arial"/>
              </a:rPr>
              <a:t>mode</a:t>
            </a:r>
            <a:r>
              <a:rPr sz="2000" spc="35"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s</a:t>
            </a:r>
            <a:r>
              <a:rPr sz="2000" spc="-5" dirty="0">
                <a:solidFill>
                  <a:srgbClr val="001F52"/>
                </a:solidFill>
                <a:latin typeface="Arial"/>
                <a:cs typeface="Arial"/>
              </a:rPr>
              <a:t>erial</a:t>
            </a:r>
            <a:endParaRPr sz="2000" dirty="0">
              <a:latin typeface="Arial"/>
              <a:cs typeface="Arial"/>
            </a:endParaRPr>
          </a:p>
          <a:p>
            <a:pPr marL="248940"/>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og</a:t>
            </a:r>
            <a:r>
              <a:rPr sz="2000" spc="5" dirty="0">
                <a:solidFill>
                  <a:srgbClr val="001F52"/>
                </a:solidFill>
                <a:latin typeface="Arial"/>
                <a:cs typeface="Arial"/>
              </a:rPr>
              <a:t>r</a:t>
            </a:r>
            <a:r>
              <a:rPr sz="2000" spc="-5" dirty="0">
                <a:solidFill>
                  <a:srgbClr val="001F52"/>
                </a:solidFill>
                <a:latin typeface="Arial"/>
                <a:cs typeface="Arial"/>
              </a:rPr>
              <a:t>am</a:t>
            </a:r>
            <a:r>
              <a:rPr sz="2000" spc="-15" dirty="0">
                <a:solidFill>
                  <a:srgbClr val="001F52"/>
                </a:solidFill>
                <a:latin typeface="Arial"/>
                <a:cs typeface="Arial"/>
              </a:rPr>
              <a:t>m</a:t>
            </a:r>
            <a:r>
              <a:rPr sz="2000" spc="-5" dirty="0">
                <a:solidFill>
                  <a:srgbClr val="001F52"/>
                </a:solidFill>
                <a:latin typeface="Arial"/>
                <a:cs typeface="Arial"/>
              </a:rPr>
              <a:t>ing)</a:t>
            </a:r>
            <a:r>
              <a:rPr sz="2000" dirty="0">
                <a:solidFill>
                  <a:srgbClr val="001F52"/>
                </a:solidFill>
                <a:latin typeface="Arial"/>
                <a:cs typeface="Arial"/>
              </a:rPr>
              <a:t>.</a:t>
            </a:r>
            <a:r>
              <a:rPr sz="2000" spc="5" dirty="0">
                <a:solidFill>
                  <a:srgbClr val="001F52"/>
                </a:solidFill>
                <a:latin typeface="Times New Roman"/>
                <a:cs typeface="Times New Roman"/>
              </a:rPr>
              <a:t> </a:t>
            </a:r>
            <a:r>
              <a:rPr sz="2000" spc="-5" dirty="0">
                <a:solidFill>
                  <a:srgbClr val="001F52"/>
                </a:solidFill>
                <a:latin typeface="Arial"/>
                <a:cs typeface="Arial"/>
              </a:rPr>
              <a:t>C</a:t>
            </a:r>
            <a:r>
              <a:rPr sz="2000" dirty="0">
                <a:solidFill>
                  <a:srgbClr val="001F52"/>
                </a:solidFill>
                <a:latin typeface="Arial"/>
                <a:cs typeface="Arial"/>
              </a:rPr>
              <a:t>ommand</a:t>
            </a:r>
            <a:r>
              <a:rPr sz="2000" spc="31" dirty="0">
                <a:solidFill>
                  <a:srgbClr val="001F52"/>
                </a:solidFill>
                <a:latin typeface="Times New Roman"/>
                <a:cs typeface="Times New Roman"/>
              </a:rPr>
              <a:t> </a:t>
            </a:r>
            <a:r>
              <a:rPr sz="2000" spc="-5" dirty="0">
                <a:solidFill>
                  <a:srgbClr val="001F52"/>
                </a:solidFill>
                <a:latin typeface="Arial"/>
                <a:cs typeface="Arial"/>
              </a:rPr>
              <a:t>lin</a:t>
            </a:r>
            <a:r>
              <a:rPr sz="2000" dirty="0">
                <a:solidFill>
                  <a:srgbClr val="001F52"/>
                </a:solidFill>
                <a:latin typeface="Arial"/>
                <a:cs typeface="Arial"/>
              </a:rPr>
              <a:t>e</a:t>
            </a:r>
            <a:r>
              <a:rPr sz="2000" spc="55" dirty="0">
                <a:solidFill>
                  <a:srgbClr val="001F52"/>
                </a:solidFill>
                <a:latin typeface="Times New Roman"/>
                <a:cs typeface="Times New Roman"/>
              </a:rPr>
              <a:t> </a:t>
            </a:r>
            <a:r>
              <a:rPr sz="2000" spc="-11" dirty="0">
                <a:solidFill>
                  <a:srgbClr val="001F52"/>
                </a:solidFill>
                <a:latin typeface="Arial"/>
                <a:cs typeface="Arial"/>
              </a:rPr>
              <a:t>v</a:t>
            </a:r>
            <a:r>
              <a:rPr sz="2000" spc="-5" dirty="0">
                <a:solidFill>
                  <a:srgbClr val="001F52"/>
                </a:solidFill>
                <a:latin typeface="Arial"/>
                <a:cs typeface="Arial"/>
              </a:rPr>
              <a:t>e</a:t>
            </a:r>
            <a:r>
              <a:rPr sz="2000" dirty="0">
                <a:solidFill>
                  <a:srgbClr val="001F52"/>
                </a:solidFill>
                <a:latin typeface="Arial"/>
                <a:cs typeface="Arial"/>
              </a:rPr>
              <a:t>rsio</a:t>
            </a:r>
            <a:r>
              <a:rPr sz="2000" spc="-5" dirty="0">
                <a:solidFill>
                  <a:srgbClr val="001F52"/>
                </a:solidFill>
                <a:latin typeface="Arial"/>
                <a:cs typeface="Arial"/>
              </a:rPr>
              <a:t>n</a:t>
            </a:r>
            <a:r>
              <a:rPr sz="2000" dirty="0">
                <a:solidFill>
                  <a:srgbClr val="001F52"/>
                </a:solidFill>
                <a:latin typeface="Arial"/>
                <a:cs typeface="Arial"/>
              </a:rPr>
              <a:t>s</a:t>
            </a:r>
            <a:r>
              <a:rPr sz="2000" spc="31"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n</a:t>
            </a:r>
            <a:r>
              <a:rPr sz="2000" spc="2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found</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a:t>
            </a:r>
            <a:r>
              <a:rPr sz="2000" spc="-15"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folder</a:t>
            </a:r>
            <a:r>
              <a:rPr sz="2000" spc="5" dirty="0">
                <a:solidFill>
                  <a:srgbClr val="001F52"/>
                </a:solidFill>
                <a:latin typeface="Arial"/>
                <a:cs typeface="Arial"/>
              </a:rPr>
              <a:t>s</a:t>
            </a:r>
            <a:r>
              <a:rPr sz="2000" dirty="0">
                <a:solidFill>
                  <a:srgbClr val="001F52"/>
                </a:solidFill>
                <a:latin typeface="Arial"/>
                <a:cs typeface="Arial"/>
              </a:rPr>
              <a:t>:</a:t>
            </a:r>
            <a:endParaRPr sz="2000" dirty="0">
              <a:latin typeface="Arial"/>
              <a:cs typeface="Arial"/>
            </a:endParaRPr>
          </a:p>
          <a:p>
            <a:pPr marL="723960" lvl="1" indent="-237510">
              <a:spcBef>
                <a:spcPts val="1415"/>
              </a:spcBef>
              <a:buClr>
                <a:srgbClr val="00307C"/>
              </a:buClr>
              <a:buFont typeface="Arial"/>
              <a:buChar char="•"/>
              <a:tabLst>
                <a:tab pos="724594" algn="l"/>
              </a:tabLst>
            </a:pPr>
            <a:r>
              <a:rPr sz="1400" dirty="0">
                <a:solidFill>
                  <a:srgbClr val="00307C"/>
                </a:solidFill>
                <a:latin typeface="Arial"/>
                <a:cs typeface="Arial"/>
              </a:rPr>
              <a:t>S</a:t>
            </a:r>
            <a:r>
              <a:rPr sz="1400" spc="-11" dirty="0">
                <a:solidFill>
                  <a:srgbClr val="00307C"/>
                </a:solidFill>
                <a:latin typeface="Arial"/>
                <a:cs typeface="Arial"/>
              </a:rPr>
              <a:t>T</a:t>
            </a:r>
            <a:r>
              <a:rPr sz="1400" spc="-5" dirty="0">
                <a:solidFill>
                  <a:srgbClr val="00307C"/>
                </a:solidFill>
                <a:latin typeface="Arial"/>
                <a:cs typeface="Arial"/>
              </a:rPr>
              <a:t>Lin</a:t>
            </a:r>
            <a:r>
              <a:rPr sz="1400" dirty="0">
                <a:solidFill>
                  <a:srgbClr val="00307C"/>
                </a:solidFill>
                <a:latin typeface="Arial"/>
                <a:cs typeface="Arial"/>
              </a:rPr>
              <a:t>k</a:t>
            </a:r>
            <a:r>
              <a:rPr sz="1400" spc="25" dirty="0">
                <a:solidFill>
                  <a:srgbClr val="00307C"/>
                </a:solidFill>
                <a:latin typeface="Times New Roman"/>
                <a:cs typeface="Times New Roman"/>
              </a:rPr>
              <a:t> </a:t>
            </a:r>
            <a:r>
              <a:rPr sz="1400" spc="-11" dirty="0">
                <a:solidFill>
                  <a:srgbClr val="00307C"/>
                </a:solidFill>
                <a:latin typeface="Arial"/>
                <a:cs typeface="Arial"/>
              </a:rPr>
              <a:t>U</a:t>
            </a:r>
            <a:r>
              <a:rPr sz="1400" dirty="0">
                <a:solidFill>
                  <a:srgbClr val="00307C"/>
                </a:solidFill>
                <a:latin typeface="Arial"/>
                <a:cs typeface="Arial"/>
              </a:rPr>
              <a:t>t</a:t>
            </a:r>
            <a:r>
              <a:rPr sz="1400" spc="-5" dirty="0">
                <a:solidFill>
                  <a:srgbClr val="00307C"/>
                </a:solidFill>
                <a:latin typeface="Arial"/>
                <a:cs typeface="Arial"/>
              </a:rPr>
              <a:t>ili</a:t>
            </a:r>
            <a:r>
              <a:rPr sz="1400" spc="5" dirty="0">
                <a:solidFill>
                  <a:srgbClr val="00307C"/>
                </a:solidFill>
                <a:latin typeface="Arial"/>
                <a:cs typeface="Arial"/>
              </a:rPr>
              <a:t>t</a:t>
            </a:r>
            <a:r>
              <a:rPr sz="1400" spc="-20" dirty="0">
                <a:solidFill>
                  <a:srgbClr val="00307C"/>
                </a:solidFill>
                <a:latin typeface="Arial"/>
                <a:cs typeface="Arial"/>
              </a:rPr>
              <a:t>y</a:t>
            </a:r>
            <a:r>
              <a:rPr sz="1400" dirty="0">
                <a:solidFill>
                  <a:srgbClr val="00307C"/>
                </a:solidFill>
                <a:latin typeface="Arial"/>
                <a:cs typeface="Arial"/>
              </a:rPr>
              <a:t>:</a:t>
            </a:r>
            <a:r>
              <a:rPr sz="1400" spc="35" dirty="0">
                <a:solidFill>
                  <a:srgbClr val="00307C"/>
                </a:solidFill>
                <a:latin typeface="Times New Roman"/>
                <a:cs typeface="Times New Roman"/>
              </a:rPr>
              <a:t> </a:t>
            </a:r>
            <a:r>
              <a:rPr sz="1400" spc="5" dirty="0">
                <a:solidFill>
                  <a:srgbClr val="00307C"/>
                </a:solidFill>
                <a:latin typeface="Arial"/>
                <a:cs typeface="Arial"/>
              </a:rPr>
              <a:t>c:\</a:t>
            </a:r>
            <a:r>
              <a:rPr sz="1400" dirty="0">
                <a:solidFill>
                  <a:srgbClr val="00307C"/>
                </a:solidFill>
                <a:latin typeface="Arial"/>
                <a:cs typeface="Arial"/>
              </a:rPr>
              <a:t>Prog</a:t>
            </a:r>
            <a:r>
              <a:rPr sz="1400" spc="-15" dirty="0">
                <a:solidFill>
                  <a:srgbClr val="00307C"/>
                </a:solidFill>
                <a:latin typeface="Arial"/>
                <a:cs typeface="Arial"/>
              </a:rPr>
              <a:t>r</a:t>
            </a:r>
            <a:r>
              <a:rPr sz="1400" spc="-5" dirty="0">
                <a:solidFill>
                  <a:srgbClr val="00307C"/>
                </a:solidFill>
                <a:latin typeface="Arial"/>
                <a:cs typeface="Arial"/>
              </a:rPr>
              <a:t>a</a:t>
            </a:r>
            <a:r>
              <a:rPr sz="1400" dirty="0">
                <a:solidFill>
                  <a:srgbClr val="00307C"/>
                </a:solidFill>
                <a:latin typeface="Arial"/>
                <a:cs typeface="Arial"/>
              </a:rPr>
              <a:t>m</a:t>
            </a:r>
            <a:r>
              <a:rPr sz="1400" spc="-11" dirty="0">
                <a:solidFill>
                  <a:srgbClr val="00307C"/>
                </a:solidFill>
                <a:latin typeface="Times New Roman"/>
                <a:cs typeface="Times New Roman"/>
              </a:rPr>
              <a:t> </a:t>
            </a:r>
            <a:r>
              <a:rPr sz="1400" spc="-11" dirty="0">
                <a:solidFill>
                  <a:srgbClr val="00307C"/>
                </a:solidFill>
                <a:latin typeface="Arial"/>
                <a:cs typeface="Arial"/>
              </a:rPr>
              <a:t>F</a:t>
            </a:r>
            <a:r>
              <a:rPr sz="1400" spc="-5" dirty="0">
                <a:solidFill>
                  <a:srgbClr val="00307C"/>
                </a:solidFill>
                <a:latin typeface="Arial"/>
                <a:cs typeface="Arial"/>
              </a:rPr>
              <a:t>ile</a:t>
            </a:r>
            <a:r>
              <a:rPr sz="1400" dirty="0">
                <a:solidFill>
                  <a:srgbClr val="00307C"/>
                </a:solidFill>
                <a:latin typeface="Arial"/>
                <a:cs typeface="Arial"/>
              </a:rPr>
              <a:t>s</a:t>
            </a:r>
            <a:r>
              <a:rPr sz="1400" spc="25" dirty="0">
                <a:solidFill>
                  <a:srgbClr val="00307C"/>
                </a:solidFill>
                <a:latin typeface="Times New Roman"/>
                <a:cs typeface="Times New Roman"/>
              </a:rPr>
              <a:t> </a:t>
            </a:r>
            <a:r>
              <a:rPr sz="1400" dirty="0">
                <a:solidFill>
                  <a:srgbClr val="00307C"/>
                </a:solidFill>
                <a:latin typeface="Arial"/>
                <a:cs typeface="Arial"/>
              </a:rPr>
              <a:t>(</a:t>
            </a:r>
            <a:r>
              <a:rPr sz="1400" spc="-20" dirty="0">
                <a:solidFill>
                  <a:srgbClr val="00307C"/>
                </a:solidFill>
                <a:latin typeface="Arial"/>
                <a:cs typeface="Arial"/>
              </a:rPr>
              <a:t>x</a:t>
            </a:r>
            <a:r>
              <a:rPr sz="1400" spc="-5" dirty="0">
                <a:solidFill>
                  <a:srgbClr val="00307C"/>
                </a:solidFill>
                <a:latin typeface="Arial"/>
                <a:cs typeface="Arial"/>
              </a:rPr>
              <a:t>86</a:t>
            </a:r>
            <a:r>
              <a:rPr sz="1400" dirty="0">
                <a:solidFill>
                  <a:srgbClr val="00307C"/>
                </a:solidFill>
                <a:latin typeface="Arial"/>
                <a:cs typeface="Arial"/>
              </a:rPr>
              <a:t>)</a:t>
            </a:r>
            <a:r>
              <a:rPr sz="1400" spc="5" dirty="0">
                <a:solidFill>
                  <a:srgbClr val="00307C"/>
                </a:solidFill>
                <a:latin typeface="Arial"/>
                <a:cs typeface="Arial"/>
              </a:rPr>
              <a:t>\</a:t>
            </a: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i</a:t>
            </a:r>
            <a:r>
              <a:rPr sz="1400" dirty="0">
                <a:solidFill>
                  <a:srgbClr val="00307C"/>
                </a:solidFill>
                <a:latin typeface="Arial"/>
                <a:cs typeface="Arial"/>
              </a:rPr>
              <a:t>croel</a:t>
            </a:r>
            <a:r>
              <a:rPr sz="1400" spc="-15" dirty="0">
                <a:solidFill>
                  <a:srgbClr val="00307C"/>
                </a:solidFill>
                <a:latin typeface="Arial"/>
                <a:cs typeface="Arial"/>
              </a:rPr>
              <a:t>e</a:t>
            </a:r>
            <a:r>
              <a:rPr sz="1400" dirty="0">
                <a:solidFill>
                  <a:srgbClr val="00307C"/>
                </a:solidFill>
                <a:latin typeface="Arial"/>
                <a:cs typeface="Arial"/>
              </a:rPr>
              <a:t>c</a:t>
            </a:r>
            <a:r>
              <a:rPr sz="1400" spc="-11" dirty="0">
                <a:solidFill>
                  <a:srgbClr val="00307C"/>
                </a:solidFill>
                <a:latin typeface="Arial"/>
                <a:cs typeface="Arial"/>
              </a:rPr>
              <a:t>t</a:t>
            </a:r>
            <a:r>
              <a:rPr sz="1400" dirty="0">
                <a:solidFill>
                  <a:srgbClr val="00307C"/>
                </a:solidFill>
                <a:latin typeface="Arial"/>
                <a:cs typeface="Arial"/>
              </a:rPr>
              <a:t>r</a:t>
            </a:r>
            <a:r>
              <a:rPr sz="1400" spc="-15" dirty="0">
                <a:solidFill>
                  <a:srgbClr val="00307C"/>
                </a:solidFill>
                <a:latin typeface="Arial"/>
                <a:cs typeface="Arial"/>
              </a:rPr>
              <a:t>o</a:t>
            </a:r>
            <a:r>
              <a:rPr sz="1400" spc="-5" dirty="0">
                <a:solidFill>
                  <a:srgbClr val="00307C"/>
                </a:solidFill>
                <a:latin typeface="Arial"/>
                <a:cs typeface="Arial"/>
              </a:rPr>
              <a:t>ni</a:t>
            </a:r>
            <a:r>
              <a:rPr sz="1400" spc="-11" dirty="0">
                <a:solidFill>
                  <a:srgbClr val="00307C"/>
                </a:solidFill>
                <a:latin typeface="Arial"/>
                <a:cs typeface="Arial"/>
              </a:rPr>
              <a:t>c</a:t>
            </a:r>
            <a:r>
              <a:rPr sz="1400" spc="-5" dirty="0">
                <a:solidFill>
                  <a:srgbClr val="00307C"/>
                </a:solidFill>
                <a:latin typeface="Arial"/>
                <a:cs typeface="Arial"/>
              </a:rPr>
              <a:t>s</a:t>
            </a:r>
            <a:r>
              <a:rPr sz="1400" spc="5" dirty="0">
                <a:solidFill>
                  <a:srgbClr val="00307C"/>
                </a:solidFill>
                <a:latin typeface="Arial"/>
                <a:cs typeface="Arial"/>
              </a:rPr>
              <a:t>\</a:t>
            </a:r>
            <a:r>
              <a:rPr sz="1400" dirty="0">
                <a:solidFill>
                  <a:srgbClr val="00307C"/>
                </a:solidFill>
                <a:latin typeface="Arial"/>
                <a:cs typeface="Arial"/>
              </a:rPr>
              <a:t>S</a:t>
            </a:r>
            <a:r>
              <a:rPr sz="1400" spc="-11" dirty="0">
                <a:solidFill>
                  <a:srgbClr val="00307C"/>
                </a:solidFill>
                <a:latin typeface="Arial"/>
                <a:cs typeface="Arial"/>
              </a:rPr>
              <a:t>TM</a:t>
            </a:r>
            <a:r>
              <a:rPr sz="1400" spc="-15" dirty="0">
                <a:solidFill>
                  <a:srgbClr val="00307C"/>
                </a:solidFill>
                <a:latin typeface="Arial"/>
                <a:cs typeface="Arial"/>
              </a:rPr>
              <a:t>3</a:t>
            </a:r>
            <a:r>
              <a:rPr sz="1400" dirty="0">
                <a:solidFill>
                  <a:srgbClr val="00307C"/>
                </a:solidFill>
                <a:latin typeface="Arial"/>
                <a:cs typeface="Arial"/>
              </a:rPr>
              <a:t>2</a:t>
            </a:r>
            <a:r>
              <a:rPr sz="1400" spc="-5" dirty="0">
                <a:solidFill>
                  <a:srgbClr val="00307C"/>
                </a:solidFill>
                <a:latin typeface="Times New Roman"/>
                <a:cs typeface="Times New Roman"/>
              </a:rPr>
              <a:t> </a:t>
            </a:r>
            <a:r>
              <a:rPr sz="1400" dirty="0">
                <a:solidFill>
                  <a:srgbClr val="00307C"/>
                </a:solidFill>
                <a:latin typeface="Arial"/>
                <a:cs typeface="Arial"/>
              </a:rPr>
              <a:t>S</a:t>
            </a:r>
            <a:r>
              <a:rPr sz="1400" spc="-80" dirty="0">
                <a:solidFill>
                  <a:srgbClr val="00307C"/>
                </a:solidFill>
                <a:latin typeface="Arial"/>
                <a:cs typeface="Arial"/>
              </a:rPr>
              <a:t>T</a:t>
            </a:r>
            <a:r>
              <a:rPr sz="1400" dirty="0">
                <a:solidFill>
                  <a:srgbClr val="00307C"/>
                </a:solidFill>
                <a:latin typeface="Arial"/>
                <a:cs typeface="Arial"/>
              </a:rPr>
              <a:t>-</a:t>
            </a:r>
            <a:r>
              <a:rPr sz="1400" spc="-5" dirty="0">
                <a:solidFill>
                  <a:srgbClr val="00307C"/>
                </a:solidFill>
                <a:latin typeface="Arial"/>
                <a:cs typeface="Arial"/>
              </a:rPr>
              <a:t>L</a:t>
            </a:r>
            <a:r>
              <a:rPr sz="1400" dirty="0">
                <a:solidFill>
                  <a:srgbClr val="00307C"/>
                </a:solidFill>
                <a:latin typeface="Arial"/>
                <a:cs typeface="Arial"/>
              </a:rPr>
              <a:t>I</a:t>
            </a:r>
            <a:r>
              <a:rPr sz="1400" spc="-11" dirty="0">
                <a:solidFill>
                  <a:srgbClr val="00307C"/>
                </a:solidFill>
                <a:latin typeface="Arial"/>
                <a:cs typeface="Arial"/>
              </a:rPr>
              <a:t>N</a:t>
            </a:r>
            <a:r>
              <a:rPr sz="1400" dirty="0">
                <a:solidFill>
                  <a:srgbClr val="00307C"/>
                </a:solidFill>
                <a:latin typeface="Arial"/>
                <a:cs typeface="Arial"/>
              </a:rPr>
              <a:t>K</a:t>
            </a:r>
            <a:r>
              <a:rPr sz="1400" spc="20" dirty="0">
                <a:solidFill>
                  <a:srgbClr val="00307C"/>
                </a:solidFill>
                <a:latin typeface="Times New Roman"/>
                <a:cs typeface="Times New Roman"/>
              </a:rPr>
              <a:t> </a:t>
            </a:r>
            <a:r>
              <a:rPr sz="1400" spc="-11" dirty="0">
                <a:solidFill>
                  <a:srgbClr val="00307C"/>
                </a:solidFill>
                <a:latin typeface="Arial"/>
                <a:cs typeface="Arial"/>
              </a:rPr>
              <a:t>U</a:t>
            </a:r>
            <a:r>
              <a:rPr sz="1400" dirty="0">
                <a:solidFill>
                  <a:srgbClr val="00307C"/>
                </a:solidFill>
                <a:latin typeface="Arial"/>
                <a:cs typeface="Arial"/>
              </a:rPr>
              <a:t>t</a:t>
            </a:r>
            <a:r>
              <a:rPr sz="1400" spc="-5" dirty="0">
                <a:solidFill>
                  <a:srgbClr val="00307C"/>
                </a:solidFill>
                <a:latin typeface="Arial"/>
                <a:cs typeface="Arial"/>
              </a:rPr>
              <a:t>ili</a:t>
            </a:r>
            <a:r>
              <a:rPr sz="1400" spc="5" dirty="0">
                <a:solidFill>
                  <a:srgbClr val="00307C"/>
                </a:solidFill>
                <a:latin typeface="Arial"/>
                <a:cs typeface="Arial"/>
              </a:rPr>
              <a:t>t</a:t>
            </a:r>
            <a:r>
              <a:rPr sz="1400" spc="-20" dirty="0">
                <a:solidFill>
                  <a:srgbClr val="00307C"/>
                </a:solidFill>
                <a:latin typeface="Arial"/>
                <a:cs typeface="Arial"/>
              </a:rPr>
              <a:t>y</a:t>
            </a:r>
            <a:r>
              <a:rPr sz="1400" spc="5" dirty="0">
                <a:solidFill>
                  <a:srgbClr val="00307C"/>
                </a:solidFill>
                <a:latin typeface="Arial"/>
                <a:cs typeface="Arial"/>
              </a:rPr>
              <a:t>\</a:t>
            </a:r>
            <a:r>
              <a:rPr sz="1400" spc="-5" dirty="0">
                <a:solidFill>
                  <a:srgbClr val="00307C"/>
                </a:solidFill>
                <a:latin typeface="Arial"/>
                <a:cs typeface="Arial"/>
              </a:rPr>
              <a:t>S</a:t>
            </a:r>
            <a:r>
              <a:rPr sz="1400" spc="-80" dirty="0">
                <a:solidFill>
                  <a:srgbClr val="00307C"/>
                </a:solidFill>
                <a:latin typeface="Arial"/>
                <a:cs typeface="Arial"/>
              </a:rPr>
              <a:t>T</a:t>
            </a:r>
            <a:r>
              <a:rPr sz="1400" dirty="0">
                <a:solidFill>
                  <a:srgbClr val="00307C"/>
                </a:solidFill>
                <a:latin typeface="Arial"/>
                <a:cs typeface="Arial"/>
              </a:rPr>
              <a:t>-</a:t>
            </a:r>
            <a:r>
              <a:rPr sz="1400" spc="-5" dirty="0">
                <a:solidFill>
                  <a:srgbClr val="00307C"/>
                </a:solidFill>
                <a:latin typeface="Arial"/>
                <a:cs typeface="Arial"/>
              </a:rPr>
              <a:t>L</a:t>
            </a:r>
            <a:r>
              <a:rPr sz="1400" dirty="0">
                <a:solidFill>
                  <a:srgbClr val="00307C"/>
                </a:solidFill>
                <a:latin typeface="Arial"/>
                <a:cs typeface="Arial"/>
              </a:rPr>
              <a:t>I</a:t>
            </a:r>
            <a:r>
              <a:rPr sz="1400" spc="-11" dirty="0">
                <a:solidFill>
                  <a:srgbClr val="00307C"/>
                </a:solidFill>
                <a:latin typeface="Arial"/>
                <a:cs typeface="Arial"/>
              </a:rPr>
              <a:t>N</a:t>
            </a:r>
            <a:r>
              <a:rPr sz="1400" dirty="0">
                <a:solidFill>
                  <a:srgbClr val="00307C"/>
                </a:solidFill>
                <a:latin typeface="Arial"/>
                <a:cs typeface="Arial"/>
              </a:rPr>
              <a:t>K</a:t>
            </a:r>
            <a:r>
              <a:rPr sz="1400" spc="11" dirty="0">
                <a:solidFill>
                  <a:srgbClr val="00307C"/>
                </a:solidFill>
                <a:latin typeface="Times New Roman"/>
                <a:cs typeface="Times New Roman"/>
              </a:rPr>
              <a:t> </a:t>
            </a:r>
            <a:r>
              <a:rPr sz="1400" spc="-11" dirty="0">
                <a:solidFill>
                  <a:srgbClr val="00307C"/>
                </a:solidFill>
                <a:latin typeface="Arial"/>
                <a:cs typeface="Arial"/>
              </a:rPr>
              <a:t>U</a:t>
            </a:r>
            <a:r>
              <a:rPr sz="1400" dirty="0">
                <a:solidFill>
                  <a:srgbClr val="00307C"/>
                </a:solidFill>
                <a:latin typeface="Arial"/>
                <a:cs typeface="Arial"/>
              </a:rPr>
              <a:t>t</a:t>
            </a:r>
            <a:r>
              <a:rPr sz="1400" spc="-5" dirty="0">
                <a:solidFill>
                  <a:srgbClr val="00307C"/>
                </a:solidFill>
                <a:latin typeface="Arial"/>
                <a:cs typeface="Arial"/>
              </a:rPr>
              <a:t>ili</a:t>
            </a:r>
            <a:r>
              <a:rPr sz="1400" spc="5" dirty="0">
                <a:solidFill>
                  <a:srgbClr val="00307C"/>
                </a:solidFill>
                <a:latin typeface="Arial"/>
                <a:cs typeface="Arial"/>
              </a:rPr>
              <a:t>t</a:t>
            </a:r>
            <a:r>
              <a:rPr sz="1400" spc="-20" dirty="0">
                <a:solidFill>
                  <a:srgbClr val="00307C"/>
                </a:solidFill>
                <a:latin typeface="Arial"/>
                <a:cs typeface="Arial"/>
              </a:rPr>
              <a:t>y</a:t>
            </a:r>
            <a:r>
              <a:rPr sz="1400" spc="5" dirty="0">
                <a:solidFill>
                  <a:srgbClr val="00307C"/>
                </a:solidFill>
                <a:latin typeface="Arial"/>
                <a:cs typeface="Arial"/>
              </a:rPr>
              <a:t>\</a:t>
            </a:r>
            <a:r>
              <a:rPr sz="1400" b="1" spc="-5" dirty="0">
                <a:solidFill>
                  <a:srgbClr val="FF0000"/>
                </a:solidFill>
                <a:latin typeface="Arial"/>
                <a:cs typeface="Arial"/>
              </a:rPr>
              <a:t>S</a:t>
            </a:r>
            <a:r>
              <a:rPr sz="1400" b="1" spc="-80" dirty="0">
                <a:solidFill>
                  <a:srgbClr val="FF0000"/>
                </a:solidFill>
                <a:latin typeface="Arial"/>
                <a:cs typeface="Arial"/>
              </a:rPr>
              <a:t>T</a:t>
            </a:r>
            <a:r>
              <a:rPr sz="1400" b="1" dirty="0">
                <a:solidFill>
                  <a:srgbClr val="FF0000"/>
                </a:solidFill>
                <a:latin typeface="Arial"/>
                <a:cs typeface="Arial"/>
              </a:rPr>
              <a:t>-</a:t>
            </a:r>
            <a:r>
              <a:rPr sz="1400" b="1" spc="-11" dirty="0">
                <a:solidFill>
                  <a:srgbClr val="FF0000"/>
                </a:solidFill>
                <a:latin typeface="Arial"/>
                <a:cs typeface="Arial"/>
              </a:rPr>
              <a:t>L</a:t>
            </a:r>
            <a:r>
              <a:rPr sz="1400" b="1" dirty="0">
                <a:solidFill>
                  <a:srgbClr val="FF0000"/>
                </a:solidFill>
                <a:latin typeface="Arial"/>
                <a:cs typeface="Arial"/>
              </a:rPr>
              <a:t>I</a:t>
            </a:r>
            <a:r>
              <a:rPr sz="1400" b="1" spc="-11" dirty="0">
                <a:solidFill>
                  <a:srgbClr val="FF0000"/>
                </a:solidFill>
                <a:latin typeface="Arial"/>
                <a:cs typeface="Arial"/>
              </a:rPr>
              <a:t>NK</a:t>
            </a:r>
            <a:r>
              <a:rPr sz="1400" b="1" spc="-5" dirty="0">
                <a:solidFill>
                  <a:srgbClr val="FF0000"/>
                </a:solidFill>
                <a:latin typeface="Arial"/>
                <a:cs typeface="Arial"/>
              </a:rPr>
              <a:t>_</a:t>
            </a:r>
            <a:r>
              <a:rPr sz="1400" b="1" spc="-11" dirty="0">
                <a:solidFill>
                  <a:srgbClr val="FF0000"/>
                </a:solidFill>
                <a:latin typeface="Arial"/>
                <a:cs typeface="Arial"/>
              </a:rPr>
              <a:t>CL</a:t>
            </a:r>
            <a:r>
              <a:rPr sz="1400" b="1" dirty="0">
                <a:solidFill>
                  <a:srgbClr val="FF0000"/>
                </a:solidFill>
                <a:latin typeface="Arial"/>
                <a:cs typeface="Arial"/>
              </a:rPr>
              <a:t>I.</a:t>
            </a:r>
            <a:r>
              <a:rPr sz="1400" b="1" spc="-5" dirty="0">
                <a:solidFill>
                  <a:srgbClr val="FF0000"/>
                </a:solidFill>
                <a:latin typeface="Arial"/>
                <a:cs typeface="Arial"/>
              </a:rPr>
              <a:t>e</a:t>
            </a:r>
            <a:r>
              <a:rPr sz="1400" b="1" spc="-15" dirty="0">
                <a:solidFill>
                  <a:srgbClr val="FF0000"/>
                </a:solidFill>
                <a:latin typeface="Arial"/>
                <a:cs typeface="Arial"/>
              </a:rPr>
              <a:t>x</a:t>
            </a:r>
            <a:r>
              <a:rPr sz="1400" b="1" dirty="0">
                <a:solidFill>
                  <a:srgbClr val="FF0000"/>
                </a:solidFill>
                <a:latin typeface="Arial"/>
                <a:cs typeface="Arial"/>
              </a:rPr>
              <a:t>e</a:t>
            </a:r>
            <a:endParaRPr sz="1400" dirty="0">
              <a:latin typeface="Arial"/>
              <a:cs typeface="Arial"/>
            </a:endParaRPr>
          </a:p>
          <a:p>
            <a:pPr lvl="1">
              <a:spcBef>
                <a:spcPts val="24"/>
              </a:spcBef>
              <a:buClr>
                <a:srgbClr val="00307C"/>
              </a:buClr>
              <a:buFont typeface="Arial"/>
              <a:buChar char="•"/>
            </a:pPr>
            <a:endParaRPr sz="1200" dirty="0">
              <a:latin typeface="Times New Roman"/>
              <a:cs typeface="Times New Roman"/>
            </a:endParaRPr>
          </a:p>
          <a:p>
            <a:pPr marL="723960" lvl="1" indent="-237510">
              <a:buClr>
                <a:srgbClr val="00307C"/>
              </a:buClr>
              <a:buFont typeface="Arial"/>
              <a:buChar char="•"/>
              <a:tabLst>
                <a:tab pos="724594" algn="l"/>
              </a:tabLst>
            </a:pPr>
            <a:r>
              <a:rPr sz="1400" dirty="0">
                <a:solidFill>
                  <a:srgbClr val="00307C"/>
                </a:solidFill>
                <a:latin typeface="Arial"/>
                <a:cs typeface="Arial"/>
              </a:rPr>
              <a:t>S</a:t>
            </a:r>
            <a:r>
              <a:rPr sz="1400" spc="-11" dirty="0">
                <a:solidFill>
                  <a:srgbClr val="00307C"/>
                </a:solidFill>
                <a:latin typeface="Arial"/>
                <a:cs typeface="Arial"/>
              </a:rPr>
              <a:t>T</a:t>
            </a:r>
            <a:r>
              <a:rPr sz="1400" dirty="0">
                <a:solidFill>
                  <a:srgbClr val="00307C"/>
                </a:solidFill>
                <a:latin typeface="Arial"/>
                <a:cs typeface="Arial"/>
              </a:rPr>
              <a:t>VP:</a:t>
            </a:r>
            <a:r>
              <a:rPr sz="1400" spc="35" dirty="0">
                <a:solidFill>
                  <a:srgbClr val="00307C"/>
                </a:solidFill>
                <a:latin typeface="Times New Roman"/>
                <a:cs typeface="Times New Roman"/>
              </a:rPr>
              <a:t> </a:t>
            </a:r>
            <a:r>
              <a:rPr sz="1400" spc="5" dirty="0">
                <a:solidFill>
                  <a:srgbClr val="00307C"/>
                </a:solidFill>
                <a:latin typeface="Arial"/>
                <a:cs typeface="Arial"/>
              </a:rPr>
              <a:t>c:\</a:t>
            </a:r>
            <a:r>
              <a:rPr sz="1400" dirty="0">
                <a:solidFill>
                  <a:srgbClr val="00307C"/>
                </a:solidFill>
                <a:latin typeface="Arial"/>
                <a:cs typeface="Arial"/>
              </a:rPr>
              <a:t>Prog</a:t>
            </a:r>
            <a:r>
              <a:rPr sz="1400" spc="-15" dirty="0">
                <a:solidFill>
                  <a:srgbClr val="00307C"/>
                </a:solidFill>
                <a:latin typeface="Arial"/>
                <a:cs typeface="Arial"/>
              </a:rPr>
              <a:t>r</a:t>
            </a:r>
            <a:r>
              <a:rPr sz="1400" spc="-5" dirty="0">
                <a:solidFill>
                  <a:srgbClr val="00307C"/>
                </a:solidFill>
                <a:latin typeface="Arial"/>
                <a:cs typeface="Arial"/>
              </a:rPr>
              <a:t>a</a:t>
            </a:r>
            <a:r>
              <a:rPr sz="1400" dirty="0">
                <a:solidFill>
                  <a:srgbClr val="00307C"/>
                </a:solidFill>
                <a:latin typeface="Arial"/>
                <a:cs typeface="Arial"/>
              </a:rPr>
              <a:t>m</a:t>
            </a:r>
            <a:r>
              <a:rPr sz="1400" spc="-11" dirty="0">
                <a:solidFill>
                  <a:srgbClr val="00307C"/>
                </a:solidFill>
                <a:latin typeface="Times New Roman"/>
                <a:cs typeface="Times New Roman"/>
              </a:rPr>
              <a:t> </a:t>
            </a:r>
            <a:r>
              <a:rPr sz="1400" spc="-11" dirty="0">
                <a:solidFill>
                  <a:srgbClr val="00307C"/>
                </a:solidFill>
                <a:latin typeface="Arial"/>
                <a:cs typeface="Arial"/>
              </a:rPr>
              <a:t>F</a:t>
            </a:r>
            <a:r>
              <a:rPr sz="1400" spc="-5" dirty="0">
                <a:solidFill>
                  <a:srgbClr val="00307C"/>
                </a:solidFill>
                <a:latin typeface="Arial"/>
                <a:cs typeface="Arial"/>
              </a:rPr>
              <a:t>ile</a:t>
            </a:r>
            <a:r>
              <a:rPr sz="1400" dirty="0">
                <a:solidFill>
                  <a:srgbClr val="00307C"/>
                </a:solidFill>
                <a:latin typeface="Arial"/>
                <a:cs typeface="Arial"/>
              </a:rPr>
              <a:t>s</a:t>
            </a:r>
            <a:r>
              <a:rPr sz="1400" spc="25" dirty="0">
                <a:solidFill>
                  <a:srgbClr val="00307C"/>
                </a:solidFill>
                <a:latin typeface="Times New Roman"/>
                <a:cs typeface="Times New Roman"/>
              </a:rPr>
              <a:t> </a:t>
            </a:r>
            <a:r>
              <a:rPr sz="1400" dirty="0">
                <a:solidFill>
                  <a:srgbClr val="00307C"/>
                </a:solidFill>
                <a:latin typeface="Arial"/>
                <a:cs typeface="Arial"/>
              </a:rPr>
              <a:t>(</a:t>
            </a:r>
            <a:r>
              <a:rPr sz="1400" spc="-20" dirty="0">
                <a:solidFill>
                  <a:srgbClr val="00307C"/>
                </a:solidFill>
                <a:latin typeface="Arial"/>
                <a:cs typeface="Arial"/>
              </a:rPr>
              <a:t>x</a:t>
            </a:r>
            <a:r>
              <a:rPr sz="1400" spc="-5" dirty="0">
                <a:solidFill>
                  <a:srgbClr val="00307C"/>
                </a:solidFill>
                <a:latin typeface="Arial"/>
                <a:cs typeface="Arial"/>
              </a:rPr>
              <a:t>86</a:t>
            </a:r>
            <a:r>
              <a:rPr sz="1400" dirty="0">
                <a:solidFill>
                  <a:srgbClr val="00307C"/>
                </a:solidFill>
                <a:latin typeface="Arial"/>
                <a:cs typeface="Arial"/>
              </a:rPr>
              <a:t>)</a:t>
            </a:r>
            <a:r>
              <a:rPr sz="1400" spc="5" dirty="0">
                <a:solidFill>
                  <a:srgbClr val="00307C"/>
                </a:solidFill>
                <a:latin typeface="Arial"/>
                <a:cs typeface="Arial"/>
              </a:rPr>
              <a:t>\</a:t>
            </a: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i</a:t>
            </a:r>
            <a:r>
              <a:rPr sz="1400" dirty="0">
                <a:solidFill>
                  <a:srgbClr val="00307C"/>
                </a:solidFill>
                <a:latin typeface="Arial"/>
                <a:cs typeface="Arial"/>
              </a:rPr>
              <a:t>croel</a:t>
            </a:r>
            <a:r>
              <a:rPr sz="1400" spc="-15" dirty="0">
                <a:solidFill>
                  <a:srgbClr val="00307C"/>
                </a:solidFill>
                <a:latin typeface="Arial"/>
                <a:cs typeface="Arial"/>
              </a:rPr>
              <a:t>e</a:t>
            </a:r>
            <a:r>
              <a:rPr sz="1400" dirty="0">
                <a:solidFill>
                  <a:srgbClr val="00307C"/>
                </a:solidFill>
                <a:latin typeface="Arial"/>
                <a:cs typeface="Arial"/>
              </a:rPr>
              <a:t>c</a:t>
            </a:r>
            <a:r>
              <a:rPr sz="1400" spc="-11" dirty="0">
                <a:solidFill>
                  <a:srgbClr val="00307C"/>
                </a:solidFill>
                <a:latin typeface="Arial"/>
                <a:cs typeface="Arial"/>
              </a:rPr>
              <a:t>t</a:t>
            </a:r>
            <a:r>
              <a:rPr sz="1400" dirty="0">
                <a:solidFill>
                  <a:srgbClr val="00307C"/>
                </a:solidFill>
                <a:latin typeface="Arial"/>
                <a:cs typeface="Arial"/>
              </a:rPr>
              <a:t>r</a:t>
            </a:r>
            <a:r>
              <a:rPr sz="1400" spc="-15" dirty="0">
                <a:solidFill>
                  <a:srgbClr val="00307C"/>
                </a:solidFill>
                <a:latin typeface="Arial"/>
                <a:cs typeface="Arial"/>
              </a:rPr>
              <a:t>o</a:t>
            </a:r>
            <a:r>
              <a:rPr sz="1400" spc="-5" dirty="0">
                <a:solidFill>
                  <a:srgbClr val="00307C"/>
                </a:solidFill>
                <a:latin typeface="Arial"/>
                <a:cs typeface="Arial"/>
              </a:rPr>
              <a:t>ni</a:t>
            </a:r>
            <a:r>
              <a:rPr sz="1400" spc="-11" dirty="0">
                <a:solidFill>
                  <a:srgbClr val="00307C"/>
                </a:solidFill>
                <a:latin typeface="Arial"/>
                <a:cs typeface="Arial"/>
              </a:rPr>
              <a:t>c</a:t>
            </a:r>
            <a:r>
              <a:rPr sz="1400" spc="-5" dirty="0">
                <a:solidFill>
                  <a:srgbClr val="00307C"/>
                </a:solidFill>
                <a:latin typeface="Arial"/>
                <a:cs typeface="Arial"/>
              </a:rPr>
              <a:t>s</a:t>
            </a:r>
            <a:r>
              <a:rPr sz="1400" spc="5" dirty="0">
                <a:solidFill>
                  <a:srgbClr val="00307C"/>
                </a:solidFill>
                <a:latin typeface="Arial"/>
                <a:cs typeface="Arial"/>
              </a:rPr>
              <a:t>\</a:t>
            </a:r>
            <a:r>
              <a:rPr sz="1400" spc="-11" dirty="0">
                <a:solidFill>
                  <a:srgbClr val="00307C"/>
                </a:solidFill>
                <a:latin typeface="Arial"/>
                <a:cs typeface="Arial"/>
              </a:rPr>
              <a:t>st</a:t>
            </a:r>
            <a:r>
              <a:rPr sz="1400" spc="-5" dirty="0">
                <a:solidFill>
                  <a:srgbClr val="00307C"/>
                </a:solidFill>
                <a:latin typeface="Arial"/>
                <a:cs typeface="Arial"/>
              </a:rPr>
              <a:t>_</a:t>
            </a:r>
            <a:r>
              <a:rPr sz="1400" spc="-11" dirty="0">
                <a:solidFill>
                  <a:srgbClr val="00307C"/>
                </a:solidFill>
                <a:latin typeface="Arial"/>
                <a:cs typeface="Arial"/>
              </a:rPr>
              <a:t>t</a:t>
            </a:r>
            <a:r>
              <a:rPr sz="1400" spc="-5" dirty="0">
                <a:solidFill>
                  <a:srgbClr val="00307C"/>
                </a:solidFill>
                <a:latin typeface="Arial"/>
                <a:cs typeface="Arial"/>
              </a:rPr>
              <a:t>o</a:t>
            </a:r>
            <a:r>
              <a:rPr sz="1400" spc="-15" dirty="0">
                <a:solidFill>
                  <a:srgbClr val="00307C"/>
                </a:solidFill>
                <a:latin typeface="Arial"/>
                <a:cs typeface="Arial"/>
              </a:rPr>
              <a:t>o</a:t>
            </a:r>
            <a:r>
              <a:rPr sz="1400" spc="-5" dirty="0">
                <a:solidFill>
                  <a:srgbClr val="00307C"/>
                </a:solidFill>
                <a:latin typeface="Arial"/>
                <a:cs typeface="Arial"/>
              </a:rPr>
              <a:t>l</a:t>
            </a:r>
            <a:r>
              <a:rPr sz="1400" dirty="0">
                <a:solidFill>
                  <a:srgbClr val="00307C"/>
                </a:solidFill>
                <a:latin typeface="Arial"/>
                <a:cs typeface="Arial"/>
              </a:rPr>
              <a:t>s</a:t>
            </a:r>
            <a:r>
              <a:rPr sz="1400" spc="-15" dirty="0">
                <a:solidFill>
                  <a:srgbClr val="00307C"/>
                </a:solidFill>
                <a:latin typeface="Arial"/>
                <a:cs typeface="Arial"/>
              </a:rPr>
              <a:t>e</a:t>
            </a:r>
            <a:r>
              <a:rPr sz="1400" spc="5" dirty="0">
                <a:solidFill>
                  <a:srgbClr val="00307C"/>
                </a:solidFill>
                <a:latin typeface="Arial"/>
                <a:cs typeface="Arial"/>
              </a:rPr>
              <a:t>t</a:t>
            </a:r>
            <a:r>
              <a:rPr sz="1400" spc="-11" dirty="0">
                <a:solidFill>
                  <a:srgbClr val="00307C"/>
                </a:solidFill>
                <a:latin typeface="Arial"/>
                <a:cs typeface="Arial"/>
              </a:rPr>
              <a:t>\s</a:t>
            </a:r>
            <a:r>
              <a:rPr sz="1400" dirty="0">
                <a:solidFill>
                  <a:srgbClr val="00307C"/>
                </a:solidFill>
                <a:latin typeface="Arial"/>
                <a:cs typeface="Arial"/>
              </a:rPr>
              <a:t>t</a:t>
            </a:r>
            <a:r>
              <a:rPr sz="1400" spc="-20" dirty="0">
                <a:solidFill>
                  <a:srgbClr val="00307C"/>
                </a:solidFill>
                <a:latin typeface="Arial"/>
                <a:cs typeface="Arial"/>
              </a:rPr>
              <a:t>v</a:t>
            </a:r>
            <a:r>
              <a:rPr sz="1400" dirty="0">
                <a:solidFill>
                  <a:srgbClr val="00307C"/>
                </a:solidFill>
                <a:latin typeface="Arial"/>
                <a:cs typeface="Arial"/>
              </a:rPr>
              <a:t>p</a:t>
            </a:r>
            <a:r>
              <a:rPr sz="1400" spc="5" dirty="0">
                <a:solidFill>
                  <a:srgbClr val="00307C"/>
                </a:solidFill>
                <a:latin typeface="Arial"/>
                <a:cs typeface="Arial"/>
              </a:rPr>
              <a:t>\</a:t>
            </a:r>
            <a:r>
              <a:rPr sz="1400" b="1" dirty="0">
                <a:solidFill>
                  <a:srgbClr val="FF0000"/>
                </a:solidFill>
                <a:latin typeface="Arial"/>
                <a:cs typeface="Arial"/>
              </a:rPr>
              <a:t>S</a:t>
            </a:r>
            <a:r>
              <a:rPr sz="1400" b="1" spc="-11" dirty="0">
                <a:solidFill>
                  <a:srgbClr val="FF0000"/>
                </a:solidFill>
                <a:latin typeface="Arial"/>
                <a:cs typeface="Arial"/>
              </a:rPr>
              <a:t>T</a:t>
            </a:r>
            <a:r>
              <a:rPr sz="1400" b="1" dirty="0">
                <a:solidFill>
                  <a:srgbClr val="FF0000"/>
                </a:solidFill>
                <a:latin typeface="Arial"/>
                <a:cs typeface="Arial"/>
              </a:rPr>
              <a:t>VP_</a:t>
            </a:r>
            <a:r>
              <a:rPr sz="1400" b="1" spc="-11" dirty="0">
                <a:solidFill>
                  <a:srgbClr val="FF0000"/>
                </a:solidFill>
                <a:latin typeface="Arial"/>
                <a:cs typeface="Arial"/>
              </a:rPr>
              <a:t>C</a:t>
            </a:r>
            <a:r>
              <a:rPr sz="1400" b="1" spc="-5" dirty="0">
                <a:solidFill>
                  <a:srgbClr val="FF0000"/>
                </a:solidFill>
                <a:latin typeface="Arial"/>
                <a:cs typeface="Arial"/>
              </a:rPr>
              <a:t>m</a:t>
            </a:r>
            <a:r>
              <a:rPr sz="1400" b="1" spc="-11" dirty="0">
                <a:solidFill>
                  <a:srgbClr val="FF0000"/>
                </a:solidFill>
                <a:latin typeface="Arial"/>
                <a:cs typeface="Arial"/>
              </a:rPr>
              <a:t>dLin</a:t>
            </a:r>
            <a:r>
              <a:rPr sz="1400" b="1" spc="-15" dirty="0">
                <a:solidFill>
                  <a:srgbClr val="FF0000"/>
                </a:solidFill>
                <a:latin typeface="Arial"/>
                <a:cs typeface="Arial"/>
              </a:rPr>
              <a:t>e</a:t>
            </a:r>
            <a:r>
              <a:rPr sz="1400" b="1" dirty="0">
                <a:solidFill>
                  <a:srgbClr val="FF0000"/>
                </a:solidFill>
                <a:latin typeface="Arial"/>
                <a:cs typeface="Arial"/>
              </a:rPr>
              <a:t>.</a:t>
            </a:r>
            <a:r>
              <a:rPr sz="1400" b="1" spc="-15" dirty="0">
                <a:solidFill>
                  <a:srgbClr val="FF0000"/>
                </a:solidFill>
                <a:latin typeface="Arial"/>
                <a:cs typeface="Arial"/>
              </a:rPr>
              <a:t>e</a:t>
            </a:r>
            <a:r>
              <a:rPr sz="1400" b="1" spc="-5" dirty="0">
                <a:solidFill>
                  <a:srgbClr val="FF0000"/>
                </a:solidFill>
                <a:latin typeface="Arial"/>
                <a:cs typeface="Arial"/>
              </a:rPr>
              <a:t>xe</a:t>
            </a:r>
            <a:endParaRPr sz="1400" dirty="0">
              <a:latin typeface="Arial"/>
              <a:cs typeface="Arial"/>
            </a:endParaRPr>
          </a:p>
          <a:p>
            <a:pPr lvl="1">
              <a:spcBef>
                <a:spcPts val="3"/>
              </a:spcBef>
              <a:buClr>
                <a:srgbClr val="00307C"/>
              </a:buClr>
              <a:buFont typeface="Arial"/>
              <a:buChar char="•"/>
            </a:pPr>
            <a:endParaRPr sz="1200" dirty="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Bo</a:t>
            </a:r>
            <a:r>
              <a:rPr sz="2000" spc="-11" dirty="0">
                <a:solidFill>
                  <a:srgbClr val="001F52"/>
                </a:solidFill>
                <a:latin typeface="Arial"/>
                <a:cs typeface="Arial"/>
              </a:rPr>
              <a:t>t</a:t>
            </a:r>
            <a:r>
              <a:rPr sz="2000" dirty="0">
                <a:solidFill>
                  <a:srgbClr val="001F52"/>
                </a:solidFill>
                <a:latin typeface="Arial"/>
                <a:cs typeface="Arial"/>
              </a:rPr>
              <a:t>h</a:t>
            </a:r>
            <a:r>
              <a:rPr sz="2000" spc="5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1" dirty="0">
                <a:solidFill>
                  <a:srgbClr val="001F52"/>
                </a:solidFill>
                <a:latin typeface="Times New Roman"/>
                <a:cs typeface="Times New Roman"/>
              </a:rPr>
              <a:t> </a:t>
            </a:r>
            <a:r>
              <a:rPr sz="2000" dirty="0">
                <a:solidFill>
                  <a:srgbClr val="001F52"/>
                </a:solidFill>
                <a:latin typeface="Arial"/>
                <a:cs typeface="Arial"/>
              </a:rPr>
              <a:t>them</a:t>
            </a:r>
            <a:r>
              <a:rPr sz="2000" spc="31" dirty="0">
                <a:solidFill>
                  <a:srgbClr val="001F52"/>
                </a:solidFill>
                <a:latin typeface="Times New Roman"/>
                <a:cs typeface="Times New Roman"/>
              </a:rPr>
              <a:t> </a:t>
            </a:r>
            <a:r>
              <a:rPr sz="2000" spc="-5" dirty="0">
                <a:solidFill>
                  <a:srgbClr val="001F52"/>
                </a:solidFill>
                <a:latin typeface="Arial"/>
                <a:cs typeface="Arial"/>
              </a:rPr>
              <a:t>allo</a:t>
            </a:r>
            <a:r>
              <a:rPr sz="2000" dirty="0">
                <a:solidFill>
                  <a:srgbClr val="001F52"/>
                </a:solidFill>
                <a:latin typeface="Arial"/>
                <a:cs typeface="Arial"/>
              </a:rPr>
              <a:t>w</a:t>
            </a:r>
            <a:r>
              <a:rPr sz="2000" spc="60" dirty="0">
                <a:solidFill>
                  <a:srgbClr val="001F52"/>
                </a:solidFill>
                <a:latin typeface="Times New Roman"/>
                <a:cs typeface="Times New Roman"/>
              </a:rPr>
              <a:t> </a:t>
            </a:r>
            <a:r>
              <a:rPr sz="2000" spc="-5" dirty="0">
                <a:solidFill>
                  <a:srgbClr val="001F52"/>
                </a:solidFill>
                <a:latin typeface="Arial"/>
                <a:cs typeface="Arial"/>
              </a:rPr>
              <a:t>prog</a:t>
            </a:r>
            <a:r>
              <a:rPr sz="2000" spc="5" dirty="0">
                <a:solidFill>
                  <a:srgbClr val="001F52"/>
                </a:solidFill>
                <a:latin typeface="Arial"/>
                <a:cs typeface="Arial"/>
              </a:rPr>
              <a:t>r</a:t>
            </a:r>
            <a:r>
              <a:rPr sz="2000" spc="-5" dirty="0">
                <a:solidFill>
                  <a:srgbClr val="001F52"/>
                </a:solidFill>
                <a:latin typeface="Arial"/>
                <a:cs typeface="Arial"/>
              </a:rPr>
              <a:t>a</a:t>
            </a:r>
            <a:r>
              <a:rPr sz="2000" spc="-15" dirty="0">
                <a:solidFill>
                  <a:srgbClr val="001F52"/>
                </a:solidFill>
                <a:latin typeface="Arial"/>
                <a:cs typeface="Arial"/>
              </a:rPr>
              <a:t>m</a:t>
            </a:r>
            <a:r>
              <a:rPr sz="2000" dirty="0">
                <a:solidFill>
                  <a:srgbClr val="001F52"/>
                </a:solidFill>
                <a:latin typeface="Arial"/>
                <a:cs typeface="Arial"/>
              </a:rPr>
              <a:t>ming</a:t>
            </a:r>
            <a:r>
              <a:rPr sz="2000" spc="1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5" dirty="0">
                <a:solidFill>
                  <a:srgbClr val="001F52"/>
                </a:solidFill>
                <a:latin typeface="Times New Roman"/>
                <a:cs typeface="Times New Roman"/>
              </a:rPr>
              <a:t> </a:t>
            </a:r>
            <a:r>
              <a:rPr sz="2000" spc="-5" dirty="0">
                <a:solidFill>
                  <a:srgbClr val="001F52"/>
                </a:solidFill>
                <a:latin typeface="Arial"/>
                <a:cs typeface="Arial"/>
              </a:rPr>
              <a:t>al</a:t>
            </a:r>
            <a:r>
              <a:rPr sz="2000" dirty="0">
                <a:solidFill>
                  <a:srgbClr val="001F52"/>
                </a:solidFill>
                <a:latin typeface="Arial"/>
                <a:cs typeface="Arial"/>
              </a:rPr>
              <a:t>l</a:t>
            </a:r>
            <a:r>
              <a:rPr sz="2000" spc="60" dirty="0">
                <a:solidFill>
                  <a:srgbClr val="001F52"/>
                </a:solidFill>
                <a:latin typeface="Times New Roman"/>
                <a:cs typeface="Times New Roman"/>
              </a:rPr>
              <a:t> </a:t>
            </a:r>
            <a:r>
              <a:rPr sz="2000" spc="-5" dirty="0">
                <a:solidFill>
                  <a:srgbClr val="001F52"/>
                </a:solidFill>
                <a:latin typeface="Arial"/>
                <a:cs typeface="Arial"/>
              </a:rPr>
              <a:t>embed</a:t>
            </a:r>
            <a:r>
              <a:rPr sz="2000" spc="5" dirty="0">
                <a:solidFill>
                  <a:srgbClr val="001F52"/>
                </a:solidFill>
                <a:latin typeface="Arial"/>
                <a:cs typeface="Arial"/>
              </a:rPr>
              <a:t>d</a:t>
            </a:r>
            <a:r>
              <a:rPr sz="2000" spc="-5" dirty="0">
                <a:solidFill>
                  <a:srgbClr val="001F52"/>
                </a:solidFill>
                <a:latin typeface="Arial"/>
                <a:cs typeface="Arial"/>
              </a:rPr>
              <a:t>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dirty="0">
                <a:solidFill>
                  <a:srgbClr val="001F52"/>
                </a:solidFill>
                <a:latin typeface="Arial"/>
                <a:cs typeface="Arial"/>
              </a:rPr>
              <a:t>FLA</a:t>
            </a:r>
            <a:r>
              <a:rPr sz="2000" spc="-11" dirty="0">
                <a:solidFill>
                  <a:srgbClr val="001F52"/>
                </a:solidFill>
                <a:latin typeface="Arial"/>
                <a:cs typeface="Arial"/>
              </a:rPr>
              <a:t>S</a:t>
            </a:r>
            <a:r>
              <a:rPr sz="2000" dirty="0">
                <a:solidFill>
                  <a:srgbClr val="001F52"/>
                </a:solidFill>
                <a:latin typeface="Arial"/>
                <a:cs typeface="Arial"/>
              </a:rPr>
              <a:t>H</a:t>
            </a:r>
            <a:r>
              <a:rPr sz="2000" spc="55" dirty="0">
                <a:solidFill>
                  <a:srgbClr val="001F52"/>
                </a:solidFill>
                <a:latin typeface="Times New Roman"/>
                <a:cs typeface="Times New Roman"/>
              </a:rPr>
              <a:t> </a:t>
            </a:r>
            <a:r>
              <a:rPr sz="2000" dirty="0">
                <a:solidFill>
                  <a:srgbClr val="001F52"/>
                </a:solidFill>
                <a:latin typeface="Arial"/>
                <a:cs typeface="Arial"/>
              </a:rPr>
              <a:t>memory</a:t>
            </a:r>
            <a:r>
              <a:rPr sz="2000" spc="2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gions</a:t>
            </a:r>
            <a:endParaRPr sz="2000" dirty="0">
              <a:latin typeface="Arial"/>
              <a:cs typeface="Arial"/>
            </a:endParaRPr>
          </a:p>
          <a:p>
            <a:pPr marL="248940" marR="5081" indent="-236239">
              <a:spcBef>
                <a:spcPts val="1405"/>
              </a:spcBef>
              <a:buClr>
                <a:srgbClr val="39A8DC"/>
              </a:buClr>
              <a:buFont typeface="Arial"/>
              <a:buChar char="•"/>
              <a:tabLst>
                <a:tab pos="248940" algn="l"/>
              </a:tabLst>
            </a:pPr>
            <a:r>
              <a:rPr sz="2000" dirty="0">
                <a:solidFill>
                  <a:srgbClr val="001F52"/>
                </a:solidFill>
                <a:latin typeface="Arial"/>
                <a:cs typeface="Arial"/>
              </a:rPr>
              <a:t>STLink</a:t>
            </a:r>
            <a:r>
              <a:rPr sz="2000" spc="55" dirty="0">
                <a:solidFill>
                  <a:srgbClr val="001F52"/>
                </a:solidFill>
                <a:latin typeface="Times New Roman"/>
                <a:cs typeface="Times New Roman"/>
              </a:rPr>
              <a:t> </a:t>
            </a:r>
            <a:r>
              <a:rPr sz="2000" spc="-5" dirty="0">
                <a:solidFill>
                  <a:srgbClr val="001F52"/>
                </a:solidFill>
                <a:latin typeface="Arial"/>
                <a:cs typeface="Arial"/>
              </a:rPr>
              <a:t>Utili</a:t>
            </a:r>
            <a:r>
              <a:rPr sz="2000" spc="-11" dirty="0">
                <a:solidFill>
                  <a:srgbClr val="001F52"/>
                </a:solidFill>
                <a:latin typeface="Arial"/>
                <a:cs typeface="Arial"/>
              </a:rPr>
              <a:t>t</a:t>
            </a:r>
            <a:r>
              <a:rPr sz="2000" dirty="0">
                <a:solidFill>
                  <a:srgbClr val="001F52"/>
                </a:solidFill>
                <a:latin typeface="Arial"/>
                <a:cs typeface="Arial"/>
              </a:rPr>
              <a:t>y</a:t>
            </a:r>
            <a:r>
              <a:rPr sz="2000" spc="5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n</a:t>
            </a:r>
            <a:r>
              <a:rPr sz="2000" spc="31"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og</a:t>
            </a:r>
            <a:r>
              <a:rPr sz="2000" spc="5" dirty="0">
                <a:solidFill>
                  <a:srgbClr val="001F52"/>
                </a:solidFill>
                <a:latin typeface="Arial"/>
                <a:cs typeface="Arial"/>
              </a:rPr>
              <a:t>r</a:t>
            </a:r>
            <a:r>
              <a:rPr sz="2000" spc="-5" dirty="0">
                <a:solidFill>
                  <a:srgbClr val="001F52"/>
                </a:solidFill>
                <a:latin typeface="Arial"/>
                <a:cs typeface="Arial"/>
              </a:rPr>
              <a:t>a</a:t>
            </a:r>
            <a:r>
              <a:rPr sz="2000" dirty="0">
                <a:solidFill>
                  <a:srgbClr val="001F52"/>
                </a:solidFill>
                <a:latin typeface="Arial"/>
                <a:cs typeface="Arial"/>
              </a:rPr>
              <a:t>m</a:t>
            </a:r>
            <a:r>
              <a:rPr sz="2000" spc="15" dirty="0">
                <a:solidFill>
                  <a:srgbClr val="001F52"/>
                </a:solidFill>
                <a:latin typeface="Times New Roman"/>
                <a:cs typeface="Times New Roman"/>
              </a:rPr>
              <a:t> </a:t>
            </a:r>
            <a:r>
              <a:rPr sz="2000" spc="-5" dirty="0">
                <a:solidFill>
                  <a:srgbClr val="001F52"/>
                </a:solidFill>
                <a:latin typeface="Arial"/>
                <a:cs typeface="Arial"/>
              </a:rPr>
              <a:t>ex</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r</a:t>
            </a:r>
            <a:r>
              <a:rPr sz="2000" spc="-5" dirty="0">
                <a:solidFill>
                  <a:srgbClr val="001F52"/>
                </a:solidFill>
                <a:latin typeface="Arial"/>
                <a:cs typeface="Arial"/>
              </a:rPr>
              <a:t>na</a:t>
            </a:r>
            <a:r>
              <a:rPr sz="2000" dirty="0">
                <a:solidFill>
                  <a:srgbClr val="001F52"/>
                </a:solidFill>
                <a:latin typeface="Arial"/>
                <a:cs typeface="Arial"/>
              </a:rPr>
              <a:t>l</a:t>
            </a:r>
            <a:r>
              <a:rPr sz="2000" spc="40" dirty="0">
                <a:solidFill>
                  <a:srgbClr val="001F52"/>
                </a:solidFill>
                <a:latin typeface="Times New Roman"/>
                <a:cs typeface="Times New Roman"/>
              </a:rPr>
              <a:t> </a:t>
            </a:r>
            <a:r>
              <a:rPr sz="2000" dirty="0">
                <a:solidFill>
                  <a:srgbClr val="001F52"/>
                </a:solidFill>
                <a:latin typeface="Arial"/>
                <a:cs typeface="Arial"/>
              </a:rPr>
              <a:t>memories</a:t>
            </a:r>
            <a:r>
              <a:rPr sz="2000" spc="20" dirty="0">
                <a:solidFill>
                  <a:srgbClr val="001F52"/>
                </a:solidFill>
                <a:latin typeface="Times New Roman"/>
                <a:cs typeface="Times New Roman"/>
              </a:rPr>
              <a:t> </a:t>
            </a:r>
            <a:r>
              <a:rPr sz="2000" dirty="0">
                <a:solidFill>
                  <a:srgbClr val="001F52"/>
                </a:solidFill>
                <a:latin typeface="Arial"/>
                <a:cs typeface="Arial"/>
              </a:rPr>
              <a:t>(using</a:t>
            </a:r>
            <a:r>
              <a:rPr sz="2000" spc="25" dirty="0">
                <a:solidFill>
                  <a:srgbClr val="001F52"/>
                </a:solidFill>
                <a:latin typeface="Times New Roman"/>
                <a:cs typeface="Times New Roman"/>
              </a:rPr>
              <a:t> </a:t>
            </a:r>
            <a:r>
              <a:rPr sz="2000" spc="-5" dirty="0">
                <a:solidFill>
                  <a:srgbClr val="001F52"/>
                </a:solidFill>
                <a:latin typeface="Arial"/>
                <a:cs typeface="Arial"/>
              </a:rPr>
              <a:t>ex</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r</a:t>
            </a:r>
            <a:r>
              <a:rPr sz="2000" spc="-5" dirty="0">
                <a:solidFill>
                  <a:srgbClr val="001F52"/>
                </a:solidFill>
                <a:latin typeface="Arial"/>
                <a:cs typeface="Arial"/>
              </a:rPr>
              <a:t>na</a:t>
            </a:r>
            <a:r>
              <a:rPr sz="2000" dirty="0">
                <a:solidFill>
                  <a:srgbClr val="001F52"/>
                </a:solidFill>
                <a:latin typeface="Arial"/>
                <a:cs typeface="Arial"/>
              </a:rPr>
              <a:t>l</a:t>
            </a:r>
            <a:r>
              <a:rPr sz="2000" spc="31"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o</a:t>
            </a:r>
            <a:r>
              <a:rPr sz="2000" dirty="0">
                <a:solidFill>
                  <a:srgbClr val="001F52"/>
                </a:solidFill>
                <a:latin typeface="Arial"/>
                <a:cs typeface="Arial"/>
              </a:rPr>
              <a:t>f</a:t>
            </a:r>
            <a:r>
              <a:rPr sz="2000" spc="-11" dirty="0">
                <a:solidFill>
                  <a:srgbClr val="001F52"/>
                </a:solidFill>
                <a:latin typeface="Arial"/>
                <a:cs typeface="Arial"/>
              </a:rPr>
              <a:t>t</a:t>
            </a:r>
            <a:r>
              <a:rPr sz="2000" spc="-5" dirty="0">
                <a:solidFill>
                  <a:srgbClr val="001F52"/>
                </a:solidFill>
                <a:latin typeface="Arial"/>
                <a:cs typeface="Arial"/>
              </a:rPr>
              <a:t>w</a:t>
            </a:r>
            <a:r>
              <a:rPr sz="2000" dirty="0">
                <a:solidFill>
                  <a:srgbClr val="001F52"/>
                </a:solidFill>
                <a:latin typeface="Arial"/>
                <a:cs typeface="Arial"/>
              </a:rPr>
              <a:t>are</a:t>
            </a:r>
            <a:r>
              <a:rPr sz="2000" spc="15" dirty="0">
                <a:solidFill>
                  <a:srgbClr val="001F52"/>
                </a:solidFill>
                <a:latin typeface="Times New Roman"/>
                <a:cs typeface="Times New Roman"/>
              </a:rPr>
              <a:t> </a:t>
            </a:r>
            <a:r>
              <a:rPr sz="2000" spc="-5" dirty="0">
                <a:solidFill>
                  <a:srgbClr val="001F52"/>
                </a:solidFill>
                <a:latin typeface="Arial"/>
                <a:cs typeface="Arial"/>
              </a:rPr>
              <a:t>d</a:t>
            </a:r>
            <a:r>
              <a:rPr sz="2000" dirty="0">
                <a:solidFill>
                  <a:srgbClr val="001F52"/>
                </a:solidFill>
                <a:latin typeface="Arial"/>
                <a:cs typeface="Arial"/>
              </a:rPr>
              <a:t>r</a:t>
            </a:r>
            <a:r>
              <a:rPr sz="2000" spc="-5" dirty="0">
                <a:solidFill>
                  <a:srgbClr val="001F52"/>
                </a:solidFill>
                <a:latin typeface="Arial"/>
                <a:cs typeface="Arial"/>
              </a:rPr>
              <a:t>i</a:t>
            </a:r>
            <a:r>
              <a:rPr sz="2000" spc="-11" dirty="0">
                <a:solidFill>
                  <a:srgbClr val="001F52"/>
                </a:solidFill>
                <a:latin typeface="Arial"/>
                <a:cs typeface="Arial"/>
              </a:rPr>
              <a:t>v</a:t>
            </a:r>
            <a:r>
              <a:rPr sz="2000" spc="-5" dirty="0">
                <a:solidFill>
                  <a:srgbClr val="001F52"/>
                </a:solidFill>
                <a:latin typeface="Arial"/>
                <a:cs typeface="Arial"/>
              </a:rPr>
              <a:t>e</a:t>
            </a:r>
            <a:r>
              <a:rPr sz="2000" dirty="0">
                <a:solidFill>
                  <a:srgbClr val="001F52"/>
                </a:solidFill>
                <a:latin typeface="Arial"/>
                <a:cs typeface="Arial"/>
              </a:rPr>
              <a:t>rs)</a:t>
            </a:r>
            <a:r>
              <a:rPr sz="2000" spc="20"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monitor</a:t>
            </a:r>
            <a:r>
              <a:rPr sz="2000" spc="31" dirty="0">
                <a:solidFill>
                  <a:srgbClr val="001F52"/>
                </a:solidFill>
                <a:latin typeface="Times New Roman"/>
                <a:cs typeface="Times New Roman"/>
              </a:rPr>
              <a:t> </a:t>
            </a:r>
            <a:r>
              <a:rPr sz="2000" dirty="0">
                <a:solidFill>
                  <a:srgbClr val="001F52"/>
                </a:solidFill>
                <a:latin typeface="Arial"/>
                <a:cs typeface="Arial"/>
              </a:rPr>
              <a:t>SWO</a:t>
            </a:r>
            <a:r>
              <a:rPr sz="2000" dirty="0">
                <a:solidFill>
                  <a:srgbClr val="001F52"/>
                </a:solidFill>
                <a:latin typeface="Times New Roman"/>
                <a:cs typeface="Times New Roman"/>
              </a:rPr>
              <a:t> </a:t>
            </a:r>
            <a:r>
              <a:rPr sz="2000" spc="-5" dirty="0">
                <a:solidFill>
                  <a:srgbClr val="001F52"/>
                </a:solidFill>
                <a:latin typeface="Arial"/>
                <a:cs typeface="Arial"/>
              </a:rPr>
              <a:t>inpu</a:t>
            </a:r>
            <a:r>
              <a:rPr sz="2000" dirty="0">
                <a:solidFill>
                  <a:srgbClr val="001F52"/>
                </a:solidFill>
                <a:latin typeface="Arial"/>
                <a:cs typeface="Arial"/>
              </a:rPr>
              <a:t>t</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h</a:t>
            </a:r>
            <a:r>
              <a:rPr sz="2000" spc="-5" dirty="0">
                <a:solidFill>
                  <a:srgbClr val="001F52"/>
                </a:solidFill>
                <a:latin typeface="Arial"/>
                <a:cs typeface="Arial"/>
              </a:rPr>
              <a:t>ann</a:t>
            </a:r>
            <a:r>
              <a:rPr sz="2000" spc="5" dirty="0">
                <a:solidFill>
                  <a:srgbClr val="001F52"/>
                </a:solidFill>
                <a:latin typeface="Arial"/>
                <a:cs typeface="Arial"/>
              </a:rPr>
              <a:t>e</a:t>
            </a:r>
            <a:r>
              <a:rPr sz="2000" dirty="0">
                <a:solidFill>
                  <a:srgbClr val="001F52"/>
                </a:solidFill>
                <a:latin typeface="Arial"/>
                <a:cs typeface="Arial"/>
              </a:rPr>
              <a:t>l</a:t>
            </a:r>
            <a:r>
              <a:rPr sz="2000" spc="35" dirty="0">
                <a:solidFill>
                  <a:srgbClr val="001F52"/>
                </a:solidFill>
                <a:latin typeface="Times New Roman"/>
                <a:cs typeface="Times New Roman"/>
              </a:rPr>
              <a:t> </a:t>
            </a:r>
            <a:r>
              <a:rPr sz="2000" dirty="0">
                <a:solidFill>
                  <a:srgbClr val="001F52"/>
                </a:solidFill>
                <a:latin typeface="Arial"/>
                <a:cs typeface="Arial"/>
              </a:rPr>
              <a:t>(Single</a:t>
            </a:r>
            <a:r>
              <a:rPr sz="2000" spc="40" dirty="0">
                <a:solidFill>
                  <a:srgbClr val="001F52"/>
                </a:solidFill>
                <a:latin typeface="Times New Roman"/>
                <a:cs typeface="Times New Roman"/>
              </a:rPr>
              <a:t> </a:t>
            </a:r>
            <a:r>
              <a:rPr sz="2000" dirty="0">
                <a:solidFill>
                  <a:srgbClr val="001F52"/>
                </a:solidFill>
                <a:latin typeface="Arial"/>
                <a:cs typeface="Arial"/>
              </a:rPr>
              <a:t>Wi</a:t>
            </a:r>
            <a:r>
              <a:rPr sz="2000" spc="5" dirty="0">
                <a:solidFill>
                  <a:srgbClr val="001F52"/>
                </a:solidFill>
                <a:latin typeface="Arial"/>
                <a:cs typeface="Arial"/>
              </a:rPr>
              <a:t>r</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Output),</a:t>
            </a:r>
            <a:r>
              <a:rPr sz="2000" spc="5" dirty="0">
                <a:solidFill>
                  <a:srgbClr val="001F52"/>
                </a:solidFill>
                <a:latin typeface="Times New Roman"/>
                <a:cs typeface="Times New Roman"/>
              </a:rPr>
              <a:t> </a:t>
            </a:r>
            <a:r>
              <a:rPr sz="2000" dirty="0">
                <a:solidFill>
                  <a:srgbClr val="001F52"/>
                </a:solidFill>
                <a:latin typeface="Arial"/>
                <a:cs typeface="Arial"/>
              </a:rPr>
              <a:t>a</a:t>
            </a:r>
            <a:r>
              <a:rPr sz="2000" spc="40" dirty="0">
                <a:solidFill>
                  <a:srgbClr val="001F52"/>
                </a:solidFill>
                <a:latin typeface="Times New Roman"/>
                <a:cs typeface="Times New Roman"/>
              </a:rPr>
              <a:t> </a:t>
            </a:r>
            <a:r>
              <a:rPr sz="2000" spc="-5" dirty="0">
                <a:solidFill>
                  <a:srgbClr val="001F52"/>
                </a:solidFill>
                <a:latin typeface="Arial"/>
                <a:cs typeface="Arial"/>
              </a:rPr>
              <a:t>no</a:t>
            </a:r>
            <a:r>
              <a:rPr sz="2000" spc="15" dirty="0">
                <a:solidFill>
                  <a:srgbClr val="001F52"/>
                </a:solidFill>
                <a:latin typeface="Arial"/>
                <a:cs typeface="Arial"/>
              </a:rPr>
              <a:t>n</a:t>
            </a:r>
            <a:r>
              <a:rPr sz="2000" dirty="0">
                <a:solidFill>
                  <a:srgbClr val="001F52"/>
                </a:solidFill>
                <a:latin typeface="Arial"/>
                <a:cs typeface="Arial"/>
              </a:rPr>
              <a:t>-</a:t>
            </a:r>
            <a:r>
              <a:rPr sz="2000" spc="-5" dirty="0">
                <a:solidFill>
                  <a:srgbClr val="001F52"/>
                </a:solidFill>
                <a:latin typeface="Arial"/>
                <a:cs typeface="Arial"/>
              </a:rPr>
              <a:t>intru</a:t>
            </a:r>
            <a:r>
              <a:rPr sz="2000" spc="5" dirty="0">
                <a:solidFill>
                  <a:srgbClr val="001F52"/>
                </a:solidFill>
                <a:latin typeface="Arial"/>
                <a:cs typeface="Arial"/>
              </a:rPr>
              <a:t>s</a:t>
            </a:r>
            <a:r>
              <a:rPr sz="2000" spc="-5" dirty="0">
                <a:solidFill>
                  <a:srgbClr val="001F52"/>
                </a:solidFill>
                <a:latin typeface="Arial"/>
                <a:cs typeface="Arial"/>
              </a:rPr>
              <a:t>i</a:t>
            </a:r>
            <a:r>
              <a:rPr sz="2000" spc="-11" dirty="0">
                <a:solidFill>
                  <a:srgbClr val="001F52"/>
                </a:solidFill>
                <a:latin typeface="Arial"/>
                <a:cs typeface="Arial"/>
              </a:rPr>
              <a:t>v</a:t>
            </a:r>
            <a:r>
              <a:rPr sz="2000" dirty="0">
                <a:solidFill>
                  <a:srgbClr val="001F52"/>
                </a:solidFill>
                <a:latin typeface="Arial"/>
                <a:cs typeface="Arial"/>
              </a:rPr>
              <a:t>e</a:t>
            </a:r>
            <a:r>
              <a:rPr sz="2000" spc="15" dirty="0">
                <a:solidFill>
                  <a:srgbClr val="001F52"/>
                </a:solidFill>
                <a:latin typeface="Times New Roman"/>
                <a:cs typeface="Times New Roman"/>
              </a:rPr>
              <a:t> </a:t>
            </a:r>
            <a:r>
              <a:rPr sz="2000" dirty="0">
                <a:solidFill>
                  <a:srgbClr val="001F52"/>
                </a:solidFill>
                <a:latin typeface="Arial"/>
                <a:cs typeface="Arial"/>
              </a:rPr>
              <a:t>method</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monitor</a:t>
            </a:r>
            <a:r>
              <a:rPr sz="2000" spc="40"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ti</a:t>
            </a:r>
            <a:r>
              <a:rPr sz="2000" spc="-15" dirty="0">
                <a:solidFill>
                  <a:srgbClr val="001F52"/>
                </a:solidFill>
                <a:latin typeface="Arial"/>
                <a:cs typeface="Arial"/>
              </a:rPr>
              <a:t>v</a:t>
            </a:r>
            <a:r>
              <a:rPr sz="2000" spc="-5" dirty="0">
                <a:solidFill>
                  <a:srgbClr val="001F52"/>
                </a:solidFill>
                <a:latin typeface="Arial"/>
                <a:cs typeface="Arial"/>
              </a:rPr>
              <a:t>it</a:t>
            </a:r>
            <a:r>
              <a:rPr sz="2000" dirty="0">
                <a:solidFill>
                  <a:srgbClr val="001F52"/>
                </a:solidFill>
                <a:latin typeface="Arial"/>
                <a:cs typeface="Arial"/>
              </a:rPr>
              <a:t>y</a:t>
            </a:r>
            <a:r>
              <a:rPr sz="2000" spc="4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appli</a:t>
            </a:r>
            <a:r>
              <a:rPr sz="2000" spc="5" dirty="0">
                <a:solidFill>
                  <a:srgbClr val="001F52"/>
                </a:solidFill>
                <a:latin typeface="Arial"/>
                <a:cs typeface="Arial"/>
              </a:rPr>
              <a:t>c</a:t>
            </a:r>
            <a:r>
              <a:rPr sz="2000" spc="-5" dirty="0">
                <a:solidFill>
                  <a:srgbClr val="001F52"/>
                </a:solidFill>
                <a:latin typeface="Arial"/>
                <a:cs typeface="Arial"/>
              </a:rPr>
              <a:t>ation</a:t>
            </a:r>
            <a:endParaRPr sz="2000" dirty="0">
              <a:latin typeface="Arial"/>
              <a:cs typeface="Arial"/>
            </a:endParaRPr>
          </a:p>
          <a:p>
            <a:pPr marL="248940" indent="-236239">
              <a:lnSpc>
                <a:spcPts val="2381"/>
              </a:lnSpc>
              <a:spcBef>
                <a:spcPts val="1389"/>
              </a:spcBef>
              <a:buClr>
                <a:srgbClr val="39A8DC"/>
              </a:buClr>
              <a:buFont typeface="Arial"/>
              <a:buChar char="•"/>
              <a:tabLst>
                <a:tab pos="248940" algn="l"/>
              </a:tabLst>
            </a:pPr>
            <a:r>
              <a:rPr sz="2000" spc="-11" dirty="0">
                <a:solidFill>
                  <a:srgbClr val="001F52"/>
                </a:solidFill>
                <a:latin typeface="Arial"/>
                <a:cs typeface="Arial"/>
              </a:rPr>
              <a:t>B</a:t>
            </a:r>
            <a:r>
              <a:rPr sz="2000" spc="-5" dirty="0">
                <a:solidFill>
                  <a:srgbClr val="001F52"/>
                </a:solidFill>
                <a:latin typeface="Arial"/>
                <a:cs typeface="Arial"/>
              </a:rPr>
              <a:t>ot</a:t>
            </a:r>
            <a:r>
              <a:rPr sz="2000" dirty="0">
                <a:solidFill>
                  <a:srgbClr val="001F52"/>
                </a:solidFill>
                <a:latin typeface="Arial"/>
                <a:cs typeface="Arial"/>
              </a:rPr>
              <a:t>h</a:t>
            </a:r>
            <a:r>
              <a:rPr sz="2000" spc="45" dirty="0">
                <a:solidFill>
                  <a:srgbClr val="001F52"/>
                </a:solidFill>
                <a:latin typeface="Times New Roman"/>
                <a:cs typeface="Times New Roman"/>
              </a:rPr>
              <a:t> </a:t>
            </a:r>
            <a:r>
              <a:rPr sz="2000" spc="-5" dirty="0">
                <a:solidFill>
                  <a:srgbClr val="001F52"/>
                </a:solidFill>
                <a:latin typeface="Arial"/>
                <a:cs typeface="Arial"/>
              </a:rPr>
              <a:t>application</a:t>
            </a:r>
            <a:r>
              <a:rPr sz="2000" dirty="0">
                <a:solidFill>
                  <a:srgbClr val="001F52"/>
                </a:solidFill>
                <a:latin typeface="Arial"/>
                <a:cs typeface="Arial"/>
              </a:rPr>
              <a:t>s</a:t>
            </a:r>
            <a:r>
              <a:rPr sz="2000" spc="31" dirty="0">
                <a:solidFill>
                  <a:srgbClr val="001F52"/>
                </a:solidFill>
                <a:latin typeface="Times New Roman"/>
                <a:cs typeface="Times New Roman"/>
              </a:rPr>
              <a:t> </a:t>
            </a:r>
            <a:r>
              <a:rPr sz="2000" dirty="0">
                <a:solidFill>
                  <a:srgbClr val="001F52"/>
                </a:solidFill>
                <a:latin typeface="Arial"/>
                <a:cs typeface="Arial"/>
              </a:rPr>
              <a:t>fu</a:t>
            </a:r>
            <a:r>
              <a:rPr sz="2000" spc="-11" dirty="0">
                <a:solidFill>
                  <a:srgbClr val="001F52"/>
                </a:solidFill>
                <a:latin typeface="Arial"/>
                <a:cs typeface="Arial"/>
              </a:rPr>
              <a:t>l</a:t>
            </a:r>
            <a:r>
              <a:rPr sz="2000" spc="-5" dirty="0">
                <a:solidFill>
                  <a:srgbClr val="001F52"/>
                </a:solidFill>
                <a:latin typeface="Arial"/>
                <a:cs typeface="Arial"/>
              </a:rPr>
              <a:t>l</a:t>
            </a:r>
            <a:r>
              <a:rPr sz="2000" dirty="0">
                <a:solidFill>
                  <a:srgbClr val="001F52"/>
                </a:solidFill>
                <a:latin typeface="Arial"/>
                <a:cs typeface="Arial"/>
              </a:rPr>
              <a:t>y</a:t>
            </a:r>
            <a:r>
              <a:rPr sz="2000" spc="45" dirty="0">
                <a:solidFill>
                  <a:srgbClr val="001F52"/>
                </a:solidFill>
                <a:latin typeface="Times New Roman"/>
                <a:cs typeface="Times New Roman"/>
              </a:rPr>
              <a:t> </a:t>
            </a:r>
            <a:r>
              <a:rPr sz="2000" dirty="0">
                <a:solidFill>
                  <a:srgbClr val="001F52"/>
                </a:solidFill>
                <a:latin typeface="Arial"/>
                <a:cs typeface="Arial"/>
              </a:rPr>
              <a:t>support</a:t>
            </a:r>
            <a:r>
              <a:rPr sz="2000" spc="11" dirty="0">
                <a:solidFill>
                  <a:srgbClr val="001F52"/>
                </a:solidFill>
                <a:latin typeface="Times New Roman"/>
                <a:cs typeface="Times New Roman"/>
              </a:rPr>
              <a:t> </a:t>
            </a:r>
            <a:r>
              <a:rPr sz="2000" spc="-11" dirty="0">
                <a:solidFill>
                  <a:srgbClr val="001F52"/>
                </a:solidFill>
                <a:latin typeface="Arial"/>
                <a:cs typeface="Arial"/>
              </a:rPr>
              <a:t>S</a:t>
            </a:r>
            <a:r>
              <a:rPr sz="2000" spc="-111" dirty="0">
                <a:solidFill>
                  <a:srgbClr val="001F52"/>
                </a:solidFill>
                <a:latin typeface="Arial"/>
                <a:cs typeface="Arial"/>
              </a:rPr>
              <a:t>T</a:t>
            </a:r>
            <a:r>
              <a:rPr sz="2000" dirty="0">
                <a:solidFill>
                  <a:srgbClr val="001F52"/>
                </a:solidFill>
                <a:latin typeface="Arial"/>
                <a:cs typeface="Arial"/>
              </a:rPr>
              <a:t>-</a:t>
            </a:r>
            <a:r>
              <a:rPr sz="2000" spc="-5" dirty="0">
                <a:solidFill>
                  <a:srgbClr val="001F52"/>
                </a:solidFill>
                <a:latin typeface="Arial"/>
                <a:cs typeface="Arial"/>
              </a:rPr>
              <a:t>Lin</a:t>
            </a:r>
            <a:r>
              <a:rPr sz="2000" dirty="0">
                <a:solidFill>
                  <a:srgbClr val="001F52"/>
                </a:solidFill>
                <a:latin typeface="Arial"/>
                <a:cs typeface="Arial"/>
              </a:rPr>
              <a:t>k</a:t>
            </a:r>
            <a:r>
              <a:rPr sz="2000" spc="40" dirty="0">
                <a:solidFill>
                  <a:srgbClr val="001F52"/>
                </a:solidFill>
                <a:latin typeface="Times New Roman"/>
                <a:cs typeface="Times New Roman"/>
              </a:rPr>
              <a:t> </a:t>
            </a:r>
            <a:r>
              <a:rPr sz="2000" spc="-5" dirty="0">
                <a:solidFill>
                  <a:srgbClr val="001F52"/>
                </a:solidFill>
                <a:latin typeface="Arial"/>
                <a:cs typeface="Arial"/>
              </a:rPr>
              <a:t>prog</a:t>
            </a:r>
            <a:r>
              <a:rPr sz="2000" spc="5" dirty="0">
                <a:solidFill>
                  <a:srgbClr val="001F52"/>
                </a:solidFill>
                <a:latin typeface="Arial"/>
                <a:cs typeface="Arial"/>
              </a:rPr>
              <a:t>r</a:t>
            </a:r>
            <a:r>
              <a:rPr sz="2000" spc="-5" dirty="0">
                <a:solidFill>
                  <a:srgbClr val="001F52"/>
                </a:solidFill>
                <a:latin typeface="Arial"/>
                <a:cs typeface="Arial"/>
              </a:rPr>
              <a:t>am</a:t>
            </a:r>
            <a:r>
              <a:rPr sz="2000" spc="-20" dirty="0">
                <a:solidFill>
                  <a:srgbClr val="001F52"/>
                </a:solidFill>
                <a:latin typeface="Arial"/>
                <a:cs typeface="Arial"/>
              </a:rPr>
              <a:t>m</a:t>
            </a:r>
            <a:r>
              <a:rPr sz="2000" spc="-5" dirty="0">
                <a:solidFill>
                  <a:srgbClr val="001F52"/>
                </a:solidFill>
                <a:latin typeface="Arial"/>
                <a:cs typeface="Arial"/>
              </a:rPr>
              <a:t>e</a:t>
            </a:r>
            <a:r>
              <a:rPr sz="2000" spc="-11" dirty="0">
                <a:solidFill>
                  <a:srgbClr val="001F52"/>
                </a:solidFill>
                <a:latin typeface="Arial"/>
                <a:cs typeface="Arial"/>
              </a:rPr>
              <a:t>r</a:t>
            </a:r>
            <a:r>
              <a:rPr sz="2000" dirty="0">
                <a:solidFill>
                  <a:srgbClr val="001F52"/>
                </a:solidFill>
                <a:latin typeface="Arial"/>
                <a:cs typeface="Arial"/>
              </a:rPr>
              <a:t>s</a:t>
            </a:r>
            <a:r>
              <a:rPr sz="2000" spc="5" dirty="0">
                <a:solidFill>
                  <a:srgbClr val="001F52"/>
                </a:solidFill>
                <a:latin typeface="Times New Roman"/>
                <a:cs typeface="Times New Roman"/>
              </a:rPr>
              <a:t> </a:t>
            </a:r>
            <a:r>
              <a:rPr sz="2000" dirty="0">
                <a:solidFill>
                  <a:srgbClr val="001F52"/>
                </a:solidFill>
                <a:latin typeface="Arial"/>
                <a:cs typeface="Arial"/>
              </a:rPr>
              <a:t>(all</a:t>
            </a:r>
            <a:r>
              <a:rPr sz="2000" spc="55" dirty="0">
                <a:solidFill>
                  <a:srgbClr val="001F52"/>
                </a:solidFill>
                <a:latin typeface="Times New Roman"/>
                <a:cs typeface="Times New Roman"/>
              </a:rPr>
              <a:t> </a:t>
            </a:r>
            <a:r>
              <a:rPr sz="2000" spc="-15" dirty="0">
                <a:solidFill>
                  <a:srgbClr val="001F52"/>
                </a:solidFill>
                <a:latin typeface="Arial"/>
                <a:cs typeface="Arial"/>
              </a:rPr>
              <a:t>v</a:t>
            </a:r>
            <a:r>
              <a:rPr sz="2000" spc="-5" dirty="0">
                <a:solidFill>
                  <a:srgbClr val="001F52"/>
                </a:solidFill>
                <a:latin typeface="Arial"/>
                <a:cs typeface="Arial"/>
              </a:rPr>
              <a:t>er</a:t>
            </a:r>
            <a:r>
              <a:rPr sz="2000" spc="5" dirty="0">
                <a:solidFill>
                  <a:srgbClr val="001F52"/>
                </a:solidFill>
                <a:latin typeface="Arial"/>
                <a:cs typeface="Arial"/>
              </a:rPr>
              <a:t>s</a:t>
            </a:r>
            <a:r>
              <a:rPr sz="2000" spc="-5" dirty="0">
                <a:solidFill>
                  <a:srgbClr val="001F52"/>
                </a:solidFill>
                <a:latin typeface="Arial"/>
                <a:cs typeface="Arial"/>
              </a:rPr>
              <a:t>ions</a:t>
            </a:r>
            <a:r>
              <a:rPr sz="2000" spc="5" dirty="0">
                <a:solidFill>
                  <a:srgbClr val="001F52"/>
                </a:solidFill>
                <a:latin typeface="Arial"/>
                <a:cs typeface="Arial"/>
              </a:rPr>
              <a:t>)</a:t>
            </a:r>
            <a:r>
              <a:rPr sz="2000" dirty="0">
                <a:solidFill>
                  <a:srgbClr val="001F52"/>
                </a:solidFill>
                <a:latin typeface="Arial"/>
                <a:cs typeface="Arial"/>
              </a:rPr>
              <a:t>.</a:t>
            </a:r>
            <a:endParaRPr sz="2000"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10</a:t>
            </a:r>
            <a:endParaRPr sz="1600">
              <a:latin typeface="Arial"/>
              <a:cs typeface="Arial"/>
            </a:endParaRPr>
          </a:p>
        </p:txBody>
      </p:sp>
      <p:sp>
        <p:nvSpPr>
          <p:cNvPr id="6" name="object 6"/>
          <p:cNvSpPr/>
          <p:nvPr/>
        </p:nvSpPr>
        <p:spPr>
          <a:xfrm>
            <a:off x="0" y="1"/>
            <a:ext cx="1082039" cy="952499"/>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129</a:t>
            </a:fld>
            <a:endParaRPr lang="fr-FR" dirty="0">
              <a:solidFill>
                <a:prstClr val="white"/>
              </a:solidFill>
            </a:endParaRPr>
          </a:p>
        </p:txBody>
      </p:sp>
    </p:spTree>
    <p:extLst>
      <p:ext uri="{BB962C8B-B14F-4D97-AF65-F5344CB8AC3E}">
        <p14:creationId xmlns:p14="http://schemas.microsoft.com/office/powerpoint/2010/main" val="33001575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25523" y="4904801"/>
            <a:ext cx="7077709" cy="1182375"/>
          </a:xfrm>
          <a:prstGeom prst="rect">
            <a:avLst/>
          </a:prstGeom>
        </p:spPr>
        <p:txBody>
          <a:bodyPr vert="horz" wrap="square" lIns="0" tIns="0" rIns="0" bIns="0" rtlCol="0">
            <a:spAutoFit/>
          </a:bodyPr>
          <a:lstStyle/>
          <a:p>
            <a:pPr marL="12701"/>
            <a:r>
              <a:rPr sz="4800" spc="-20" dirty="0">
                <a:solidFill>
                  <a:srgbClr val="39A8DC"/>
                </a:solidFill>
                <a:latin typeface="Arial"/>
                <a:cs typeface="Arial"/>
              </a:rPr>
              <a:t>Inst</a:t>
            </a:r>
            <a:r>
              <a:rPr sz="4800" spc="-51" dirty="0">
                <a:solidFill>
                  <a:srgbClr val="39A8DC"/>
                </a:solidFill>
                <a:latin typeface="Arial"/>
                <a:cs typeface="Arial"/>
              </a:rPr>
              <a:t>a</a:t>
            </a:r>
            <a:r>
              <a:rPr sz="4800" spc="-5" dirty="0">
                <a:solidFill>
                  <a:srgbClr val="39A8DC"/>
                </a:solidFill>
                <a:latin typeface="Arial"/>
                <a:cs typeface="Arial"/>
              </a:rPr>
              <a:t>llatio</a:t>
            </a:r>
            <a:r>
              <a:rPr sz="4800" dirty="0">
                <a:solidFill>
                  <a:srgbClr val="39A8DC"/>
                </a:solidFill>
                <a:latin typeface="Arial"/>
                <a:cs typeface="Arial"/>
              </a:rPr>
              <a:t>n</a:t>
            </a:r>
            <a:r>
              <a:rPr sz="4800" spc="180" dirty="0">
                <a:solidFill>
                  <a:srgbClr val="39A8DC"/>
                </a:solidFill>
                <a:latin typeface="Times New Roman"/>
                <a:cs typeface="Times New Roman"/>
              </a:rPr>
              <a:t> </a:t>
            </a:r>
            <a:r>
              <a:rPr sz="4800" spc="-35" dirty="0">
                <a:solidFill>
                  <a:srgbClr val="39A8DC"/>
                </a:solidFill>
                <a:latin typeface="Arial"/>
                <a:cs typeface="Arial"/>
              </a:rPr>
              <a:t>o</a:t>
            </a:r>
            <a:r>
              <a:rPr sz="4800" spc="-15" dirty="0">
                <a:solidFill>
                  <a:srgbClr val="39A8DC"/>
                </a:solidFill>
                <a:latin typeface="Arial"/>
                <a:cs typeface="Arial"/>
              </a:rPr>
              <a:t>f</a:t>
            </a:r>
            <a:r>
              <a:rPr sz="4800" spc="145" dirty="0">
                <a:solidFill>
                  <a:srgbClr val="39A8DC"/>
                </a:solidFill>
                <a:latin typeface="Times New Roman"/>
                <a:cs typeface="Times New Roman"/>
              </a:rPr>
              <a:t> </a:t>
            </a:r>
            <a:r>
              <a:rPr sz="4800" dirty="0">
                <a:solidFill>
                  <a:srgbClr val="39A8DC"/>
                </a:solidFill>
                <a:latin typeface="Arial"/>
                <a:cs typeface="Arial"/>
              </a:rPr>
              <a:t>SW4STM32</a:t>
            </a:r>
            <a:endParaRPr sz="4800">
              <a:latin typeface="Arial"/>
              <a:cs typeface="Arial"/>
            </a:endParaRPr>
          </a:p>
          <a:p>
            <a:pPr marL="12701">
              <a:spcBef>
                <a:spcPts val="55"/>
              </a:spcBef>
            </a:pPr>
            <a:r>
              <a:rPr sz="2800" spc="-25" dirty="0">
                <a:solidFill>
                  <a:srgbClr val="FF0000"/>
                </a:solidFill>
                <a:latin typeface="Arial"/>
                <a:cs typeface="Arial"/>
              </a:rPr>
              <a:t>S</a:t>
            </a:r>
            <a:r>
              <a:rPr sz="2800" spc="-15" dirty="0">
                <a:solidFill>
                  <a:srgbClr val="39A8DC"/>
                </a:solidFill>
                <a:latin typeface="Arial"/>
                <a:cs typeface="Arial"/>
              </a:rPr>
              <a:t>y</a:t>
            </a:r>
            <a:r>
              <a:rPr sz="2800" spc="-11" dirty="0">
                <a:solidFill>
                  <a:srgbClr val="39A8DC"/>
                </a:solidFill>
                <a:latin typeface="Arial"/>
                <a:cs typeface="Arial"/>
              </a:rPr>
              <a:t>s</a:t>
            </a:r>
            <a:r>
              <a:rPr sz="2800" spc="-20" dirty="0">
                <a:solidFill>
                  <a:srgbClr val="39A8DC"/>
                </a:solidFill>
                <a:latin typeface="Arial"/>
                <a:cs typeface="Arial"/>
              </a:rPr>
              <a:t>tem</a:t>
            </a:r>
            <a:r>
              <a:rPr sz="2800" spc="91" dirty="0">
                <a:solidFill>
                  <a:srgbClr val="39A8DC"/>
                </a:solidFill>
                <a:latin typeface="Times New Roman"/>
                <a:cs typeface="Times New Roman"/>
              </a:rPr>
              <a:t> </a:t>
            </a:r>
            <a:r>
              <a:rPr sz="2800" spc="-80" dirty="0">
                <a:solidFill>
                  <a:srgbClr val="FF0000"/>
                </a:solidFill>
                <a:latin typeface="Arial"/>
                <a:cs typeface="Arial"/>
              </a:rPr>
              <a:t>W</a:t>
            </a:r>
            <a:r>
              <a:rPr sz="2800" spc="-15" dirty="0">
                <a:solidFill>
                  <a:srgbClr val="39A8DC"/>
                </a:solidFill>
                <a:latin typeface="Arial"/>
                <a:cs typeface="Arial"/>
              </a:rPr>
              <a:t>orkbench</a:t>
            </a:r>
            <a:r>
              <a:rPr sz="2800" spc="75" dirty="0">
                <a:solidFill>
                  <a:srgbClr val="39A8DC"/>
                </a:solidFill>
                <a:latin typeface="Times New Roman"/>
                <a:cs typeface="Times New Roman"/>
              </a:rPr>
              <a:t> </a:t>
            </a:r>
            <a:r>
              <a:rPr sz="2800" spc="-15" dirty="0">
                <a:solidFill>
                  <a:srgbClr val="FF0000"/>
                </a:solidFill>
                <a:latin typeface="Arial"/>
                <a:cs typeface="Arial"/>
              </a:rPr>
              <a:t>For</a:t>
            </a:r>
            <a:r>
              <a:rPr sz="2800" spc="100" dirty="0">
                <a:solidFill>
                  <a:srgbClr val="FF0000"/>
                </a:solidFill>
                <a:latin typeface="Times New Roman"/>
                <a:cs typeface="Times New Roman"/>
              </a:rPr>
              <a:t> </a:t>
            </a:r>
            <a:r>
              <a:rPr sz="2800" spc="-20" dirty="0">
                <a:solidFill>
                  <a:srgbClr val="FF0000"/>
                </a:solidFill>
                <a:latin typeface="Arial"/>
                <a:cs typeface="Arial"/>
              </a:rPr>
              <a:t>S</a:t>
            </a:r>
            <a:r>
              <a:rPr sz="2800" spc="-31" dirty="0">
                <a:solidFill>
                  <a:srgbClr val="FF0000"/>
                </a:solidFill>
                <a:latin typeface="Arial"/>
                <a:cs typeface="Arial"/>
              </a:rPr>
              <a:t>T</a:t>
            </a:r>
            <a:r>
              <a:rPr sz="2800" spc="-20" dirty="0">
                <a:solidFill>
                  <a:srgbClr val="FF0000"/>
                </a:solidFill>
                <a:latin typeface="Arial"/>
                <a:cs typeface="Arial"/>
              </a:rPr>
              <a:t>M32</a:t>
            </a:r>
            <a:endParaRPr sz="2800">
              <a:latin typeface="Arial"/>
              <a:cs typeface="Arial"/>
            </a:endParaRPr>
          </a:p>
        </p:txBody>
      </p:sp>
    </p:spTree>
    <p:extLst>
      <p:ext uri="{BB962C8B-B14F-4D97-AF65-F5344CB8AC3E}">
        <p14:creationId xmlns:p14="http://schemas.microsoft.com/office/powerpoint/2010/main" val="50408379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43560" y="4749995"/>
            <a:ext cx="9819640" cy="738664"/>
          </a:xfrm>
          <a:prstGeom prst="rect">
            <a:avLst/>
          </a:prstGeom>
        </p:spPr>
        <p:txBody>
          <a:bodyPr vert="horz" wrap="square" lIns="0" tIns="0" rIns="0" bIns="0" rtlCol="0">
            <a:spAutoFit/>
          </a:bodyPr>
          <a:lstStyle/>
          <a:p>
            <a:pPr marL="12701"/>
            <a:r>
              <a:rPr lang="pt-BR" sz="4800" dirty="0">
                <a:solidFill>
                  <a:srgbClr val="39A8DC"/>
                </a:solidFill>
                <a:latin typeface="Arial"/>
                <a:cs typeface="Arial"/>
              </a:rPr>
              <a:t>STM32 ODE and tools</a:t>
            </a:r>
            <a:endParaRPr sz="3100" dirty="0">
              <a:latin typeface="Arial"/>
              <a:cs typeface="Arial"/>
            </a:endParaRPr>
          </a:p>
        </p:txBody>
      </p:sp>
      <p:sp>
        <p:nvSpPr>
          <p:cNvPr id="3" name="Slide Number Placeholder 2"/>
          <p:cNvSpPr>
            <a:spLocks noGrp="1"/>
          </p:cNvSpPr>
          <p:nvPr>
            <p:ph type="sldNum" sz="quarter" idx="4294967295"/>
          </p:nvPr>
        </p:nvSpPr>
        <p:spPr>
          <a:xfrm>
            <a:off x="11464925" y="679450"/>
            <a:ext cx="727075" cy="198438"/>
          </a:xfrm>
        </p:spPr>
        <p:txBody>
          <a:bodyPr/>
          <a:lstStyle/>
          <a:p>
            <a:fld id="{B6F15528-21DE-4FAA-801E-634DDDAF4B2B}" type="slidenum">
              <a:rPr lang="pt-BR" smtClean="0"/>
              <a:t>130</a:t>
            </a:fld>
            <a:endParaRPr lang="pt-BR"/>
          </a:p>
        </p:txBody>
      </p:sp>
    </p:spTree>
    <p:extLst>
      <p:ext uri="{BB962C8B-B14F-4D97-AF65-F5344CB8AC3E}">
        <p14:creationId xmlns:p14="http://schemas.microsoft.com/office/powerpoint/2010/main" val="11899585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j-lt"/>
              </a:rPr>
              <a:t>STM32 Open Development Environment</a:t>
            </a:r>
            <a:br>
              <a:rPr lang="en-US" dirty="0" smtClean="0">
                <a:latin typeface="+mj-lt"/>
              </a:rPr>
            </a:br>
            <a:r>
              <a:rPr lang="en-US" sz="2702" b="1" dirty="0"/>
              <a:t>Building block approach</a:t>
            </a:r>
            <a:endParaRPr lang="en-US" sz="4005" b="1" dirty="0">
              <a:latin typeface="+mj-lt"/>
            </a:endParaRPr>
          </a:p>
        </p:txBody>
      </p:sp>
      <p:grpSp>
        <p:nvGrpSpPr>
          <p:cNvPr id="6" name="Group 5"/>
          <p:cNvGrpSpPr/>
          <p:nvPr/>
        </p:nvGrpSpPr>
        <p:grpSpPr>
          <a:xfrm>
            <a:off x="2431391" y="3997830"/>
            <a:ext cx="2016593" cy="640672"/>
            <a:chOff x="903430" y="4521075"/>
            <a:chExt cx="2014728" cy="640079"/>
          </a:xfrm>
        </p:grpSpPr>
        <p:sp>
          <p:nvSpPr>
            <p:cNvPr id="35" name="Round Same Side Corner Rectangle 34"/>
            <p:cNvSpPr/>
            <p:nvPr/>
          </p:nvSpPr>
          <p:spPr>
            <a:xfrm>
              <a:off x="903430" y="4612514"/>
              <a:ext cx="2014728" cy="5486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Move / actuate</a:t>
              </a:r>
            </a:p>
          </p:txBody>
        </p:sp>
        <p:sp>
          <p:nvSpPr>
            <p:cNvPr id="81" name="Round Same Side Corner Rectangle 80"/>
            <p:cNvSpPr/>
            <p:nvPr/>
          </p:nvSpPr>
          <p:spPr>
            <a:xfrm>
              <a:off x="1151538"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91" name="Round Same Side Corner Rectangle 90"/>
            <p:cNvSpPr/>
            <p:nvPr/>
          </p:nvSpPr>
          <p:spPr>
            <a:xfrm>
              <a:off x="2442670"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61" name="Picture 2" descr="C:\_Data_\_ST\#Content Creation\Brand and media contents\#Pictos\PNG\PICTO_motor_control_HQ_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075" y="4700554"/>
              <a:ext cx="395552" cy="3955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431391" y="2559818"/>
            <a:ext cx="2016593" cy="640673"/>
            <a:chOff x="903430" y="2771489"/>
            <a:chExt cx="2014728" cy="640080"/>
          </a:xfrm>
        </p:grpSpPr>
        <p:sp>
          <p:nvSpPr>
            <p:cNvPr id="74" name="Round Same Side Corner Rectangle 73"/>
            <p:cNvSpPr/>
            <p:nvPr/>
          </p:nvSpPr>
          <p:spPr>
            <a:xfrm>
              <a:off x="903430" y="2862929"/>
              <a:ext cx="2014728" cy="5486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Connect</a:t>
              </a:r>
            </a:p>
          </p:txBody>
        </p:sp>
        <p:sp>
          <p:nvSpPr>
            <p:cNvPr id="10" name="Round Same Side Corner Rectangle 9"/>
            <p:cNvSpPr/>
            <p:nvPr/>
          </p:nvSpPr>
          <p:spPr>
            <a:xfrm>
              <a:off x="1152148"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89" name="Round Same Side Corner Rectangle 88"/>
            <p:cNvSpPr/>
            <p:nvPr/>
          </p:nvSpPr>
          <p:spPr>
            <a:xfrm>
              <a:off x="2443280"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64" name="Picture 5" descr="C:\_Data_\_ST\#Content Creation\Brand and media contents\#Pictos\PNG\PICTO_Communicaiton_White_H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9212" y="2995979"/>
              <a:ext cx="282537" cy="28253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2431391" y="4716835"/>
            <a:ext cx="2016593" cy="640672"/>
            <a:chOff x="903430" y="5212538"/>
            <a:chExt cx="2014728" cy="640079"/>
          </a:xfrm>
        </p:grpSpPr>
        <p:sp>
          <p:nvSpPr>
            <p:cNvPr id="42" name="Round Same Side Corner Rectangle 41"/>
            <p:cNvSpPr/>
            <p:nvPr/>
          </p:nvSpPr>
          <p:spPr>
            <a:xfrm>
              <a:off x="903430" y="5303977"/>
              <a:ext cx="2014728" cy="5486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Power</a:t>
              </a:r>
            </a:p>
          </p:txBody>
        </p:sp>
        <p:sp>
          <p:nvSpPr>
            <p:cNvPr id="83" name="Round Same Side Corner Rectangle 82"/>
            <p:cNvSpPr/>
            <p:nvPr/>
          </p:nvSpPr>
          <p:spPr>
            <a:xfrm>
              <a:off x="1151538"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92" name="Round Same Side Corner Rectangle 91"/>
            <p:cNvSpPr/>
            <p:nvPr/>
          </p:nvSpPr>
          <p:spPr>
            <a:xfrm>
              <a:off x="2442670"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67" name="Picture 3" descr="C:\_Data_\_ST\#Content Creation\Brand and media contents\#Pictos\PNG\PICTO_Power Efficency_White_HQ.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329" y="5412010"/>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431391" y="1840811"/>
            <a:ext cx="2016593" cy="640673"/>
            <a:chOff x="903430" y="1012668"/>
            <a:chExt cx="2014728" cy="640080"/>
          </a:xfrm>
        </p:grpSpPr>
        <p:sp>
          <p:nvSpPr>
            <p:cNvPr id="60" name="Round Same Side Corner Rectangle 59"/>
            <p:cNvSpPr/>
            <p:nvPr/>
          </p:nvSpPr>
          <p:spPr>
            <a:xfrm>
              <a:off x="903430" y="1104108"/>
              <a:ext cx="2014728" cy="5486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Sense</a:t>
              </a:r>
            </a:p>
          </p:txBody>
        </p:sp>
        <p:sp>
          <p:nvSpPr>
            <p:cNvPr id="87" name="Round Same Side Corner Rectangle 86"/>
            <p:cNvSpPr/>
            <p:nvPr/>
          </p:nvSpPr>
          <p:spPr>
            <a:xfrm>
              <a:off x="1152148"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94" name="Round Same Side Corner Rectangle 93"/>
            <p:cNvSpPr/>
            <p:nvPr/>
          </p:nvSpPr>
          <p:spPr>
            <a:xfrm>
              <a:off x="2443280"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70" name="Picture 6" descr="C:\_Data_\_ST\#Content Creation\Brand and media contents\#Pictos\PNG\PICTO_Gyro_White_HQ.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195" y="1208907"/>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431391" y="5435839"/>
            <a:ext cx="2016593" cy="633350"/>
            <a:chOff x="903430" y="5904003"/>
            <a:chExt cx="2014728" cy="632764"/>
          </a:xfrm>
        </p:grpSpPr>
        <p:sp>
          <p:nvSpPr>
            <p:cNvPr id="44" name="Round Same Side Corner Rectangle 43"/>
            <p:cNvSpPr/>
            <p:nvPr/>
          </p:nvSpPr>
          <p:spPr>
            <a:xfrm>
              <a:off x="903430" y="5988127"/>
              <a:ext cx="2014728" cy="5486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Process</a:t>
              </a:r>
            </a:p>
          </p:txBody>
        </p:sp>
        <p:sp>
          <p:nvSpPr>
            <p:cNvPr id="85" name="Round Same Side Corner Rectangle 84"/>
            <p:cNvSpPr/>
            <p:nvPr/>
          </p:nvSpPr>
          <p:spPr>
            <a:xfrm>
              <a:off x="1151538"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93" name="Round Same Side Corner Rectangle 92"/>
            <p:cNvSpPr/>
            <p:nvPr/>
          </p:nvSpPr>
          <p:spPr>
            <a:xfrm>
              <a:off x="2442670"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73" name="Picture 4" descr="C:\_Data_\_ST\#Content Creation\Brand and media contents\#Pictos\PNG\PICTO_MCU_White_HQ.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1081026" y="6095807"/>
              <a:ext cx="354383" cy="35438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2431391" y="6069191"/>
            <a:ext cx="2016593" cy="450301"/>
            <a:chOff x="903430" y="5904003"/>
            <a:chExt cx="2014728" cy="449884"/>
          </a:xfrm>
        </p:grpSpPr>
        <p:sp>
          <p:nvSpPr>
            <p:cNvPr id="84" name="Round Same Side Corner Rectangle 83"/>
            <p:cNvSpPr/>
            <p:nvPr/>
          </p:nvSpPr>
          <p:spPr>
            <a:xfrm>
              <a:off x="903430" y="5988127"/>
              <a:ext cx="2014728" cy="36576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Software</a:t>
              </a:r>
            </a:p>
          </p:txBody>
        </p:sp>
        <p:sp>
          <p:nvSpPr>
            <p:cNvPr id="86" name="Round Same Side Corner Rectangle 85"/>
            <p:cNvSpPr/>
            <p:nvPr/>
          </p:nvSpPr>
          <p:spPr>
            <a:xfrm>
              <a:off x="1151538"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88" name="Round Same Side Corner Rectangle 87"/>
            <p:cNvSpPr/>
            <p:nvPr/>
          </p:nvSpPr>
          <p:spPr>
            <a:xfrm>
              <a:off x="2442670"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grpSp>
      <p:pic>
        <p:nvPicPr>
          <p:cNvPr id="2050" name="Picture 2" descr="C:\_Data_\_ST\#Content Creation\Brand and media contents\#Pictos\PNG\PICTO_Multimedi Convergence_HQ_Whi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42737" y="6191383"/>
            <a:ext cx="282799" cy="28279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447984" y="2037231"/>
            <a:ext cx="3443462" cy="3799425"/>
            <a:chOff x="2925508" y="2035347"/>
            <a:chExt cx="3440276" cy="3795909"/>
          </a:xfrm>
        </p:grpSpPr>
        <p:cxnSp>
          <p:nvCxnSpPr>
            <p:cNvPr id="107" name="Straight Connector 106"/>
            <p:cNvCxnSpPr/>
            <p:nvPr/>
          </p:nvCxnSpPr>
          <p:spPr>
            <a:xfrm>
              <a:off x="5359944" y="3695554"/>
              <a:ext cx="10058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359944" y="3814695"/>
              <a:ext cx="1005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359944" y="3933836"/>
              <a:ext cx="10058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359944" y="4052977"/>
              <a:ext cx="100584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359944" y="4172118"/>
              <a:ext cx="100584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359944" y="4291258"/>
              <a:ext cx="1005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25508" y="2204868"/>
              <a:ext cx="1828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925508" y="2923207"/>
              <a:ext cx="18288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925508" y="3647233"/>
              <a:ext cx="18288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925508" y="4356489"/>
              <a:ext cx="182880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925508" y="5071742"/>
              <a:ext cx="182880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25508" y="5819898"/>
              <a:ext cx="18288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233665" y="2035347"/>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chemeClr val="accent1"/>
                  </a:solidFill>
                </a:rPr>
                <a:t>DATA COLLECT</a:t>
              </a:r>
            </a:p>
          </p:txBody>
        </p:sp>
        <p:sp>
          <p:nvSpPr>
            <p:cNvPr id="72" name="Rectangle 71"/>
            <p:cNvSpPr/>
            <p:nvPr/>
          </p:nvSpPr>
          <p:spPr>
            <a:xfrm>
              <a:off x="3233665" y="274032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chemeClr val="accent4"/>
                  </a:solidFill>
                </a:rPr>
                <a:t>DATA TRANSMIT</a:t>
              </a:r>
            </a:p>
          </p:txBody>
        </p:sp>
        <p:sp>
          <p:nvSpPr>
            <p:cNvPr id="75" name="Rectangle 74"/>
            <p:cNvSpPr/>
            <p:nvPr/>
          </p:nvSpPr>
          <p:spPr>
            <a:xfrm>
              <a:off x="3233665" y="3464353"/>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chemeClr val="bg1">
                      <a:lumMod val="50000"/>
                    </a:schemeClr>
                  </a:solidFill>
                </a:rPr>
                <a:t>DATA ACCESS</a:t>
              </a:r>
            </a:p>
          </p:txBody>
        </p:sp>
        <p:sp>
          <p:nvSpPr>
            <p:cNvPr id="76" name="Rectangle 75"/>
            <p:cNvSpPr/>
            <p:nvPr/>
          </p:nvSpPr>
          <p:spPr>
            <a:xfrm>
              <a:off x="3233665" y="417360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rgbClr val="5C0915"/>
                  </a:solidFill>
                </a:rPr>
                <a:t>DATA CREATE</a:t>
              </a:r>
            </a:p>
          </p:txBody>
        </p:sp>
        <p:sp>
          <p:nvSpPr>
            <p:cNvPr id="78" name="Rectangle 77"/>
            <p:cNvSpPr/>
            <p:nvPr/>
          </p:nvSpPr>
          <p:spPr>
            <a:xfrm>
              <a:off x="3233665" y="4888862"/>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chemeClr val="accent5">
                      <a:lumMod val="75000"/>
                    </a:schemeClr>
                  </a:solidFill>
                </a:rPr>
                <a:t>DATA POWER</a:t>
              </a:r>
            </a:p>
          </p:txBody>
        </p:sp>
        <p:sp>
          <p:nvSpPr>
            <p:cNvPr id="80" name="Rectangle 79"/>
            <p:cNvSpPr/>
            <p:nvPr/>
          </p:nvSpPr>
          <p:spPr>
            <a:xfrm>
              <a:off x="3233665" y="5648376"/>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r>
                <a:rPr lang="en-US" sz="1000" b="1" dirty="0">
                  <a:solidFill>
                    <a:schemeClr val="accent2"/>
                  </a:solidFill>
                </a:rPr>
                <a:t>DATA PROCESS</a:t>
              </a:r>
            </a:p>
          </p:txBody>
        </p:sp>
        <p:cxnSp>
          <p:nvCxnSpPr>
            <p:cNvPr id="119" name="Straight Connector 118"/>
            <p:cNvCxnSpPr/>
            <p:nvPr/>
          </p:nvCxnSpPr>
          <p:spPr>
            <a:xfrm>
              <a:off x="4752783" y="2204868"/>
              <a:ext cx="607161" cy="1490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52783" y="2934946"/>
              <a:ext cx="607161" cy="87974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4752783" y="3651664"/>
              <a:ext cx="607161" cy="2821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4752783" y="4052977"/>
              <a:ext cx="607161" cy="303514"/>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4752783" y="4291258"/>
              <a:ext cx="607161" cy="15286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4752783" y="4172119"/>
              <a:ext cx="607161" cy="90611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431391" y="3278823"/>
            <a:ext cx="2016593" cy="640672"/>
            <a:chOff x="1978819" y="3028037"/>
            <a:chExt cx="2014728" cy="640079"/>
          </a:xfrm>
        </p:grpSpPr>
        <p:sp>
          <p:nvSpPr>
            <p:cNvPr id="34" name="Round Same Side Corner Rectangle 33"/>
            <p:cNvSpPr/>
            <p:nvPr/>
          </p:nvSpPr>
          <p:spPr>
            <a:xfrm>
              <a:off x="1978819" y="3119476"/>
              <a:ext cx="2014728" cy="5486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2196" rtlCol="0" anchor="ctr"/>
            <a:lstStyle/>
            <a:p>
              <a:r>
                <a:rPr lang="en-US" sz="1202" b="1" dirty="0">
                  <a:solidFill>
                    <a:schemeClr val="bg1"/>
                  </a:solidFill>
                </a:rPr>
                <a:t>Translate</a:t>
              </a:r>
            </a:p>
          </p:txBody>
        </p:sp>
        <p:sp>
          <p:nvSpPr>
            <p:cNvPr id="79" name="Round Same Side Corner Rectangle 78"/>
            <p:cNvSpPr/>
            <p:nvPr/>
          </p:nvSpPr>
          <p:spPr>
            <a:xfrm>
              <a:off x="2226927"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90" name="Round Same Side Corner Rectangle 89"/>
            <p:cNvSpPr/>
            <p:nvPr/>
          </p:nvSpPr>
          <p:spPr>
            <a:xfrm>
              <a:off x="3518059"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3074" name="Picture 2" descr="C:\_Data_\_ST\#Content Creation\Brand and media contents\#Pictos\PNG\PICTO_speakers_HQ_Whi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9927" y="3221031"/>
              <a:ext cx="365760" cy="365760"/>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Chevron 126"/>
          <p:cNvSpPr/>
          <p:nvPr/>
        </p:nvSpPr>
        <p:spPr>
          <a:xfrm>
            <a:off x="1776037" y="1256504"/>
            <a:ext cx="2833603" cy="36610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pPr algn="ctr"/>
            <a:r>
              <a:rPr lang="en-US" sz="1802" dirty="0">
                <a:solidFill>
                  <a:schemeClr val="bg1"/>
                </a:solidFill>
              </a:rPr>
              <a:t>The building  blocks</a:t>
            </a:r>
          </a:p>
        </p:txBody>
      </p:sp>
      <p:sp>
        <p:nvSpPr>
          <p:cNvPr id="128" name="Chevron 127"/>
          <p:cNvSpPr/>
          <p:nvPr/>
        </p:nvSpPr>
        <p:spPr>
          <a:xfrm>
            <a:off x="4609640" y="1256504"/>
            <a:ext cx="2537441" cy="36610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pPr algn="ctr"/>
            <a:r>
              <a:rPr lang="en-US" sz="1802" dirty="0">
                <a:solidFill>
                  <a:schemeClr val="bg1"/>
                </a:solidFill>
              </a:rPr>
              <a:t>Your need</a:t>
            </a:r>
          </a:p>
        </p:txBody>
      </p:sp>
      <p:sp>
        <p:nvSpPr>
          <p:cNvPr id="129" name="Chevron 128"/>
          <p:cNvSpPr/>
          <p:nvPr/>
        </p:nvSpPr>
        <p:spPr>
          <a:xfrm>
            <a:off x="7134916" y="1256504"/>
            <a:ext cx="3193187" cy="36610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525" rIns="91525" rtlCol="0" anchor="ctr"/>
          <a:lstStyle/>
          <a:p>
            <a:pPr algn="ctr"/>
            <a:r>
              <a:rPr lang="en-US" sz="1802" dirty="0">
                <a:solidFill>
                  <a:schemeClr val="bg1"/>
                </a:solidFill>
              </a:rPr>
              <a:t>Our answer</a:t>
            </a:r>
          </a:p>
        </p:txBody>
      </p:sp>
      <p:grpSp>
        <p:nvGrpSpPr>
          <p:cNvPr id="16" name="Group 15"/>
          <p:cNvGrpSpPr/>
          <p:nvPr/>
        </p:nvGrpSpPr>
        <p:grpSpPr>
          <a:xfrm>
            <a:off x="7842222" y="2468579"/>
            <a:ext cx="2709194" cy="2937800"/>
            <a:chOff x="6192250" y="2616757"/>
            <a:chExt cx="2706687" cy="2935082"/>
          </a:xfrm>
        </p:grpSpPr>
        <p:pic>
          <p:nvPicPr>
            <p:cNvPr id="12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84709" y="3814695"/>
              <a:ext cx="1720344" cy="17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1" descr="C:\_Data_\_ST\#Content Creation\#Events related activities\2014\31- Electronica - Munich W446\#Content\_ST booth\Augmented things\STM32ODE brochure\Visuals\X-Nucleo pictures\01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80343" y="3468784"/>
              <a:ext cx="1457997" cy="12917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2250" y="2616757"/>
              <a:ext cx="270668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1" name="TextBox 100"/>
          <p:cNvSpPr txBox="1"/>
          <p:nvPr/>
        </p:nvSpPr>
        <p:spPr>
          <a:xfrm>
            <a:off x="8207618" y="5627822"/>
            <a:ext cx="1892185" cy="307905"/>
          </a:xfrm>
          <a:prstGeom prst="rect">
            <a:avLst/>
          </a:prstGeom>
          <a:noFill/>
        </p:spPr>
        <p:txBody>
          <a:bodyPr wrap="none" rtlCol="0">
            <a:spAutoFit/>
          </a:bodyPr>
          <a:lstStyle/>
          <a:p>
            <a:r>
              <a:rPr lang="en-US" sz="1401" dirty="0">
                <a:solidFill>
                  <a:schemeClr val="accent4"/>
                </a:solidFill>
              </a:rPr>
              <a:t>www.st.com/stm32ode</a:t>
            </a:r>
          </a:p>
        </p:txBody>
      </p:sp>
      <p:grpSp>
        <p:nvGrpSpPr>
          <p:cNvPr id="20" name="Group 19"/>
          <p:cNvGrpSpPr/>
          <p:nvPr/>
        </p:nvGrpSpPr>
        <p:grpSpPr>
          <a:xfrm>
            <a:off x="6967988" y="2466840"/>
            <a:ext cx="889893" cy="3355172"/>
            <a:chOff x="5443180" y="2479188"/>
            <a:chExt cx="889070" cy="3352067"/>
          </a:xfrm>
        </p:grpSpPr>
        <p:sp>
          <p:nvSpPr>
            <p:cNvPr id="14" name="Rounded Rectangle 13"/>
            <p:cNvSpPr/>
            <p:nvPr/>
          </p:nvSpPr>
          <p:spPr>
            <a:xfrm>
              <a:off x="5544922" y="2479188"/>
              <a:ext cx="735268" cy="3352067"/>
            </a:xfrm>
            <a:prstGeom prst="roundRect">
              <a:avLst/>
            </a:prstGeom>
            <a:solidFill>
              <a:schemeClr val="bg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pic>
          <p:nvPicPr>
            <p:cNvPr id="102" name="Picture 3" descr="C:\_Data_\_ST\#Content Creation\#Product marketing\Mass Market\STM32 ODE\STM32ODE brochure\Visuals\X-Nucleo pictures\007_new_logo_LQ.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42833" y="3248015"/>
              <a:ext cx="566534" cy="56496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C:\_Data_\_ST\#Content Creation\#Product marketing\Mass Market\STM32 ODE\STM32ODE brochure\Visuals\X-Nucleo pictures\008b_LQ.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09953" y="2634736"/>
              <a:ext cx="599414" cy="61936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 descr="C:\_Data_\_ST\#Content Creation\#Product marketing\Mass Market\STM32 ODE\STM32ODE brochure\Visuals\X-Nucleo pictures\005_LQ.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888" y="3812975"/>
              <a:ext cx="594271" cy="57941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C:\_Data_\_ST\#Content Creation\#Events related activities\2014\31- Electronica - Munich W446\#Content\STM32 NOW Brochure\Cube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3571" y="5176989"/>
              <a:ext cx="548904" cy="53289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_Data_\_ST\#Content Creation\#Product marketing\Mass Market\STM32 ODE\STM32ODE brochure\Visuals\Nucleo pictures\Nucleo-avec_-0007_LQ.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443180" y="4474459"/>
              <a:ext cx="889070" cy="66680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131</a:t>
            </a:fld>
            <a:endParaRPr lang="fr-FR">
              <a:solidFill>
                <a:prstClr val="white"/>
              </a:solidFill>
            </a:endParaRPr>
          </a:p>
        </p:txBody>
      </p:sp>
    </p:spTree>
    <p:extLst>
      <p:ext uri="{BB962C8B-B14F-4D97-AF65-F5344CB8AC3E}">
        <p14:creationId xmlns:p14="http://schemas.microsoft.com/office/powerpoint/2010/main" val="352962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132</a:t>
            </a:fld>
            <a:endParaRPr lang="fr-FR" dirty="0"/>
          </a:p>
        </p:txBody>
      </p:sp>
      <p:sp>
        <p:nvSpPr>
          <p:cNvPr id="11" name="Title 1"/>
          <p:cNvSpPr txBox="1">
            <a:spLocks/>
          </p:cNvSpPr>
          <p:nvPr/>
        </p:nvSpPr>
        <p:spPr>
          <a:xfrm>
            <a:off x="1977390" y="116739"/>
            <a:ext cx="8082717" cy="1144058"/>
          </a:xfrm>
          <a:prstGeom prst="rect">
            <a:avLst/>
          </a:prstGeom>
        </p:spPr>
        <p:txBody>
          <a:bodyPr vert="horz" lIns="91525" tIns="45762" rIns="91525" bIns="45762"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pPr algn="l" fontAlgn="base">
              <a:spcAft>
                <a:spcPct val="0"/>
              </a:spcAft>
            </a:pPr>
            <a:r>
              <a:rPr lang="en-US" sz="3304" dirty="0">
                <a:solidFill>
                  <a:srgbClr val="39A9DC"/>
                </a:solidFill>
                <a:latin typeface="Arial"/>
              </a:rPr>
              <a:t>STM32 ODE</a:t>
            </a:r>
          </a:p>
          <a:p>
            <a:pPr algn="l" fontAlgn="base">
              <a:spcAft>
                <a:spcPct val="0"/>
              </a:spcAft>
            </a:pPr>
            <a:r>
              <a:rPr lang="en-US" sz="2903" dirty="0">
                <a:solidFill>
                  <a:srgbClr val="39A9DC"/>
                </a:solidFill>
              </a:rPr>
              <a:t>STM32 X-</a:t>
            </a:r>
            <a:r>
              <a:rPr lang="en-US" sz="2903" dirty="0" err="1">
                <a:solidFill>
                  <a:srgbClr val="39A9DC"/>
                </a:solidFill>
              </a:rPr>
              <a:t>Nucleo</a:t>
            </a:r>
            <a:r>
              <a:rPr lang="en-US" sz="2903" dirty="0">
                <a:solidFill>
                  <a:srgbClr val="39A9DC"/>
                </a:solidFill>
              </a:rPr>
              <a:t> Portfolio</a:t>
            </a:r>
            <a:endParaRPr lang="en-US" sz="2903" dirty="0">
              <a:solidFill>
                <a:srgbClr val="39A9DC"/>
              </a:solidFill>
              <a:latin typeface="Arial"/>
            </a:endParaRPr>
          </a:p>
        </p:txBody>
      </p:sp>
      <p:graphicFrame>
        <p:nvGraphicFramePr>
          <p:cNvPr id="3" name="Table 2"/>
          <p:cNvGraphicFramePr>
            <a:graphicFrameLocks noGrp="1"/>
          </p:cNvGraphicFramePr>
          <p:nvPr>
            <p:extLst/>
          </p:nvPr>
        </p:nvGraphicFramePr>
        <p:xfrm>
          <a:off x="1748580" y="2254809"/>
          <a:ext cx="8694842" cy="2070211"/>
        </p:xfrm>
        <a:graphic>
          <a:graphicData uri="http://schemas.openxmlformats.org/drawingml/2006/table">
            <a:tbl>
              <a:tblPr>
                <a:effectLst>
                  <a:innerShdw blurRad="63500" dist="50800" dir="13500000">
                    <a:prstClr val="black">
                      <a:alpha val="50000"/>
                    </a:prstClr>
                  </a:innerShdw>
                </a:effectLst>
              </a:tblPr>
              <a:tblGrid>
                <a:gridCol w="1308367"/>
                <a:gridCol w="674666"/>
                <a:gridCol w="1677951"/>
                <a:gridCol w="5033858"/>
              </a:tblGrid>
              <a:tr h="372963">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3"/>
                        </a:rPr>
                        <a:t>P-NUCLEO-6180X1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VL6180X</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VL6180X </a:t>
                      </a:r>
                      <a:r>
                        <a:rPr lang="en-US" sz="1100" b="0" i="0" u="none" strike="noStrike" dirty="0" err="1">
                          <a:solidFill>
                            <a:schemeClr val="tx2"/>
                          </a:solidFill>
                          <a:effectLst/>
                          <a:latin typeface="Calibri" panose="020F0502020204030204" pitchFamily="34" charset="0"/>
                        </a:rPr>
                        <a:t>Nucleo</a:t>
                      </a:r>
                      <a:r>
                        <a:rPr lang="en-US" sz="1100" b="0" i="0" u="none" strike="noStrike" dirty="0">
                          <a:solidFill>
                            <a:schemeClr val="tx2"/>
                          </a:solidFill>
                          <a:effectLst/>
                          <a:latin typeface="Calibri" panose="020F0502020204030204" pitchFamily="34" charset="0"/>
                        </a:rPr>
                        <a:t> pack - NEW - Includes VL6180X Expansion board and STM32F401RE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4"/>
                        </a:rPr>
                        <a:t>P-NUCLEO-6180X2</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VL6180X</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VL6180X </a:t>
                      </a:r>
                      <a:r>
                        <a:rPr lang="en-US" sz="1100" b="0" i="0" u="none" strike="noStrike" dirty="0" err="1">
                          <a:solidFill>
                            <a:schemeClr val="tx2"/>
                          </a:solidFill>
                          <a:effectLst/>
                          <a:latin typeface="Calibri" panose="020F0502020204030204" pitchFamily="34" charset="0"/>
                        </a:rPr>
                        <a:t>Nucleo</a:t>
                      </a:r>
                      <a:r>
                        <a:rPr lang="en-US" sz="1100" b="0" i="0" u="none" strike="noStrike" dirty="0">
                          <a:solidFill>
                            <a:schemeClr val="tx2"/>
                          </a:solidFill>
                          <a:effectLst/>
                          <a:latin typeface="Calibri" panose="020F0502020204030204" pitchFamily="34" charset="0"/>
                        </a:rPr>
                        <a:t> pack - NEW - Includes VL6180X Expansion board and STM32L053R8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5"/>
                        </a:rPr>
                        <a:t>X-NUCLEO-6180XA1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VL6180X</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Proximity and ambient light sensor expansion board based on VL6180X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6"/>
                        </a:rPr>
                        <a:t>X-NUCLEO-CCA02M1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MP34DT01-M</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Digital MEMS microphones expansion board based on MP34DT01-M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7"/>
                        </a:rPr>
                        <a:t>X-NUCLEO-IKS01A1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LSM6DS0; LIS3MDL; LPS25HB; HTS221</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Motion MEMS and environmental sensor expansion board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ounded Rectangle 9"/>
          <p:cNvSpPr/>
          <p:nvPr/>
        </p:nvSpPr>
        <p:spPr>
          <a:xfrm>
            <a:off x="1672309" y="1579128"/>
            <a:ext cx="8923655" cy="2997106"/>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71" tIns="135179" rIns="68671" rtlCol="0" anchor="t"/>
          <a:lstStyle/>
          <a:p>
            <a:pPr fontAlgn="base">
              <a:spcBef>
                <a:spcPts val="450"/>
              </a:spcBef>
              <a:spcAft>
                <a:spcPct val="0"/>
              </a:spcAft>
              <a:buClr>
                <a:srgbClr val="D4007A"/>
              </a:buClr>
            </a:pPr>
            <a:endParaRPr lang="en-US" sz="1202" dirty="0">
              <a:solidFill>
                <a:srgbClr val="1F497D"/>
              </a:solidFill>
              <a:cs typeface="Arial" pitchFamily="34" charset="0"/>
            </a:endParaRPr>
          </a:p>
        </p:txBody>
      </p:sp>
      <p:sp>
        <p:nvSpPr>
          <p:cNvPr id="12" name="Rounded Rectangle 11"/>
          <p:cNvSpPr/>
          <p:nvPr/>
        </p:nvSpPr>
        <p:spPr>
          <a:xfrm>
            <a:off x="1947912" y="1449140"/>
            <a:ext cx="4448324" cy="443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802" b="1" dirty="0">
                <a:solidFill>
                  <a:prstClr val="white"/>
                </a:solidFill>
              </a:rPr>
              <a:t>Sensors Expansion Boards</a:t>
            </a:r>
          </a:p>
        </p:txBody>
      </p:sp>
      <p:sp>
        <p:nvSpPr>
          <p:cNvPr id="14" name="Rectangle 13"/>
          <p:cNvSpPr/>
          <p:nvPr/>
        </p:nvSpPr>
        <p:spPr>
          <a:xfrm>
            <a:off x="1748579" y="4742021"/>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Proximity</a:t>
            </a:r>
          </a:p>
        </p:txBody>
      </p:sp>
      <p:sp>
        <p:nvSpPr>
          <p:cNvPr id="15" name="Rectangle 14"/>
          <p:cNvSpPr/>
          <p:nvPr/>
        </p:nvSpPr>
        <p:spPr>
          <a:xfrm>
            <a:off x="1754446" y="5125378"/>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Motion MEMS</a:t>
            </a:r>
          </a:p>
        </p:txBody>
      </p:sp>
      <p:sp>
        <p:nvSpPr>
          <p:cNvPr id="17" name="Rectangle 16"/>
          <p:cNvSpPr/>
          <p:nvPr/>
        </p:nvSpPr>
        <p:spPr>
          <a:xfrm>
            <a:off x="1755465" y="5529855"/>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Environmental Sensors</a:t>
            </a:r>
          </a:p>
        </p:txBody>
      </p:sp>
      <p:sp>
        <p:nvSpPr>
          <p:cNvPr id="18" name="Rectangle 17"/>
          <p:cNvSpPr/>
          <p:nvPr/>
        </p:nvSpPr>
        <p:spPr>
          <a:xfrm>
            <a:off x="1755465" y="5934331"/>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MEMS Microphones</a:t>
            </a:r>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2997" y="4860135"/>
            <a:ext cx="1245752" cy="974802"/>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8297125">
            <a:off x="6387825" y="4952884"/>
            <a:ext cx="778539" cy="938826"/>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2751416">
            <a:off x="7870683" y="4939457"/>
            <a:ext cx="1063702" cy="1047355"/>
          </a:xfrm>
          <a:prstGeom prst="rect">
            <a:avLst/>
          </a:prstGeom>
        </p:spPr>
      </p:pic>
    </p:spTree>
    <p:extLst>
      <p:ext uri="{BB962C8B-B14F-4D97-AF65-F5344CB8AC3E}">
        <p14:creationId xmlns:p14="http://schemas.microsoft.com/office/powerpoint/2010/main" val="407751868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133</a:t>
            </a:fld>
            <a:endParaRPr lang="fr-FR" dirty="0"/>
          </a:p>
        </p:txBody>
      </p:sp>
      <p:sp>
        <p:nvSpPr>
          <p:cNvPr id="11" name="Title 1"/>
          <p:cNvSpPr txBox="1">
            <a:spLocks/>
          </p:cNvSpPr>
          <p:nvPr/>
        </p:nvSpPr>
        <p:spPr>
          <a:xfrm>
            <a:off x="1977390" y="116739"/>
            <a:ext cx="8082717" cy="1144058"/>
          </a:xfrm>
          <a:prstGeom prst="rect">
            <a:avLst/>
          </a:prstGeom>
        </p:spPr>
        <p:txBody>
          <a:bodyPr vert="horz" lIns="91525" tIns="45762" rIns="91525" bIns="45762"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pPr algn="l" fontAlgn="base">
              <a:spcAft>
                <a:spcPct val="0"/>
              </a:spcAft>
            </a:pPr>
            <a:r>
              <a:rPr lang="en-US" sz="3304" dirty="0">
                <a:solidFill>
                  <a:srgbClr val="39A9DC"/>
                </a:solidFill>
                <a:latin typeface="Arial"/>
              </a:rPr>
              <a:t>STM32 ODE</a:t>
            </a:r>
          </a:p>
          <a:p>
            <a:pPr algn="l" fontAlgn="base">
              <a:spcAft>
                <a:spcPct val="0"/>
              </a:spcAft>
            </a:pPr>
            <a:r>
              <a:rPr lang="en-US" sz="2903" dirty="0">
                <a:solidFill>
                  <a:srgbClr val="39A9DC"/>
                </a:solidFill>
              </a:rPr>
              <a:t>STM32 X-</a:t>
            </a:r>
            <a:r>
              <a:rPr lang="en-US" sz="2903" dirty="0" err="1">
                <a:solidFill>
                  <a:srgbClr val="39A9DC"/>
                </a:solidFill>
              </a:rPr>
              <a:t>Nucleo</a:t>
            </a:r>
            <a:r>
              <a:rPr lang="en-US" sz="2903" dirty="0">
                <a:solidFill>
                  <a:srgbClr val="39A9DC"/>
                </a:solidFill>
              </a:rPr>
              <a:t> Portfolio</a:t>
            </a:r>
            <a:endParaRPr lang="en-US" sz="2903" dirty="0">
              <a:solidFill>
                <a:srgbClr val="39A9DC"/>
              </a:solidFill>
              <a:latin typeface="Arial"/>
            </a:endParaRPr>
          </a:p>
        </p:txBody>
      </p:sp>
      <p:sp>
        <p:nvSpPr>
          <p:cNvPr id="10" name="Rounded Rectangle 9"/>
          <p:cNvSpPr/>
          <p:nvPr/>
        </p:nvSpPr>
        <p:spPr>
          <a:xfrm>
            <a:off x="1672309" y="1579128"/>
            <a:ext cx="8923655" cy="2997106"/>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71" tIns="135179" rIns="68671" rtlCol="0" anchor="t"/>
          <a:lstStyle/>
          <a:p>
            <a:pPr fontAlgn="base">
              <a:spcBef>
                <a:spcPts val="450"/>
              </a:spcBef>
              <a:spcAft>
                <a:spcPct val="0"/>
              </a:spcAft>
              <a:buClr>
                <a:srgbClr val="D4007A"/>
              </a:buClr>
            </a:pPr>
            <a:endParaRPr lang="en-US" sz="1202" dirty="0">
              <a:solidFill>
                <a:srgbClr val="1F497D"/>
              </a:solidFill>
              <a:cs typeface="Arial" pitchFamily="34" charset="0"/>
            </a:endParaRPr>
          </a:p>
        </p:txBody>
      </p:sp>
      <p:sp>
        <p:nvSpPr>
          <p:cNvPr id="12" name="Rounded Rectangle 11"/>
          <p:cNvSpPr/>
          <p:nvPr/>
        </p:nvSpPr>
        <p:spPr>
          <a:xfrm>
            <a:off x="1947912" y="1449140"/>
            <a:ext cx="4448324" cy="443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802" b="1" dirty="0">
                <a:solidFill>
                  <a:prstClr val="white"/>
                </a:solidFill>
              </a:rPr>
              <a:t>Connectivity Expansion Boards</a:t>
            </a:r>
          </a:p>
        </p:txBody>
      </p:sp>
      <p:sp>
        <p:nvSpPr>
          <p:cNvPr id="14" name="Rectangle 13"/>
          <p:cNvSpPr/>
          <p:nvPr/>
        </p:nvSpPr>
        <p:spPr>
          <a:xfrm>
            <a:off x="1748579" y="4742021"/>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Bluetooth Smart</a:t>
            </a:r>
          </a:p>
        </p:txBody>
      </p:sp>
      <p:sp>
        <p:nvSpPr>
          <p:cNvPr id="15" name="Rectangle 14"/>
          <p:cNvSpPr/>
          <p:nvPr/>
        </p:nvSpPr>
        <p:spPr>
          <a:xfrm>
            <a:off x="1754446" y="5125378"/>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err="1">
                <a:solidFill>
                  <a:prstClr val="white"/>
                </a:solidFill>
              </a:rPr>
              <a:t>SubGhz</a:t>
            </a:r>
            <a:endParaRPr lang="en-US" sz="1802" dirty="0">
              <a:solidFill>
                <a:prstClr val="white"/>
              </a:solidFill>
            </a:endParaRPr>
          </a:p>
        </p:txBody>
      </p:sp>
      <p:sp>
        <p:nvSpPr>
          <p:cNvPr id="17" name="Rectangle 16"/>
          <p:cNvSpPr/>
          <p:nvPr/>
        </p:nvSpPr>
        <p:spPr>
          <a:xfrm>
            <a:off x="1755465" y="5529855"/>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NFC</a:t>
            </a:r>
          </a:p>
        </p:txBody>
      </p:sp>
      <p:graphicFrame>
        <p:nvGraphicFramePr>
          <p:cNvPr id="13" name="Table 12"/>
          <p:cNvGraphicFramePr>
            <a:graphicFrameLocks noGrp="1"/>
          </p:cNvGraphicFramePr>
          <p:nvPr>
            <p:extLst/>
          </p:nvPr>
        </p:nvGraphicFramePr>
        <p:xfrm>
          <a:off x="1824851" y="2178538"/>
          <a:ext cx="8694842" cy="2029810"/>
        </p:xfrm>
        <a:graphic>
          <a:graphicData uri="http://schemas.openxmlformats.org/drawingml/2006/table">
            <a:tbl>
              <a:tblPr>
                <a:effectLst>
                  <a:innerShdw blurRad="63500" dist="50800" dir="13500000">
                    <a:prstClr val="black">
                      <a:alpha val="50000"/>
                    </a:prstClr>
                  </a:innerShdw>
                </a:effectLst>
              </a:tblPr>
              <a:tblGrid>
                <a:gridCol w="1308367"/>
                <a:gridCol w="674666"/>
                <a:gridCol w="1677951"/>
                <a:gridCol w="5033858"/>
              </a:tblGrid>
              <a:tr h="372963">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3"/>
                        </a:rPr>
                        <a:t>X-NUCLEO-IDB04A1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err="1">
                          <a:solidFill>
                            <a:schemeClr val="tx2"/>
                          </a:solidFill>
                          <a:effectLst/>
                          <a:latin typeface="Calibri" panose="020F0502020204030204" pitchFamily="34" charset="0"/>
                        </a:rPr>
                        <a:t>BlueNRG</a:t>
                      </a:r>
                      <a:r>
                        <a:rPr lang="en-US" sz="1100" b="0" i="0" u="none" strike="noStrike" dirty="0">
                          <a:solidFill>
                            <a:schemeClr val="tx2"/>
                          </a:solidFill>
                          <a:effectLst/>
                          <a:latin typeface="Calibri" panose="020F0502020204030204" pitchFamily="34" charset="0"/>
                        </a:rPr>
                        <a:t>; BALF-NRG-01D3</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Bluetooth low energy expansion board based on BlueNRG for STM32 Nucleo</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4"/>
                        </a:rPr>
                        <a:t>X-NUCLEO-IDB05A1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Evaluation</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SPBTLE-RF;BlueNRG-MS;BALF-NRG-01D3</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Bluetooth Low Energy expansion board based on SPBTLE-RF module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5"/>
                        </a:rPr>
                        <a:t>X-NUCLEO-IDS01A4</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SPSGRF-868</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Sub-1 GHz RF expansion board based on the SPSGRF-868 module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6"/>
                        </a:rPr>
                        <a:t>X-NUCLEO-IDS01A5</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SPSGRF-915</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Sub-1 GHz RF expansion board based on the SPSGRF-915 module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7"/>
                        </a:rPr>
                        <a:t>X-NUCLEO-NFC01A1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M24SR64-YMN6T/2</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Dynamic NFC tag expansion board based on M24SR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Picture 3" descr="C:\_Data_\_ST\#Content Creation\#Product marketing\Mass Market\STM32 ODE\STM32ODE brochure\Visuals\X-Nucleo pictures\007_new_logo_LQ.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9859" y="4706222"/>
            <a:ext cx="1069227" cy="1066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rot="5400000">
            <a:off x="6612704" y="4763559"/>
            <a:ext cx="595784" cy="1028720"/>
          </a:xfrm>
          <a:prstGeom prst="rect">
            <a:avLst/>
          </a:prstGeom>
        </p:spPr>
      </p:pic>
      <p:pic>
        <p:nvPicPr>
          <p:cNvPr id="20" name="Picture 2" descr="C:\work\A Solution&amp;Activities\A  RELEASE IMS-RefDesign\xxx - NUCLEO\X-NUCLEO-IDS01A4 - SPSGRF868MHz\Documents\X-NUCLEO-IDS01A4.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7744505" y="4890013"/>
            <a:ext cx="1033175" cy="775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97228" y="4940662"/>
            <a:ext cx="949733" cy="831814"/>
          </a:xfrm>
          <a:prstGeom prst="rect">
            <a:avLst/>
          </a:prstGeom>
        </p:spPr>
      </p:pic>
    </p:spTree>
    <p:extLst>
      <p:ext uri="{BB962C8B-B14F-4D97-AF65-F5344CB8AC3E}">
        <p14:creationId xmlns:p14="http://schemas.microsoft.com/office/powerpoint/2010/main" val="253696331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134</a:t>
            </a:fld>
            <a:endParaRPr lang="fr-FR" dirty="0"/>
          </a:p>
        </p:txBody>
      </p:sp>
      <p:sp>
        <p:nvSpPr>
          <p:cNvPr id="11" name="Title 1"/>
          <p:cNvSpPr txBox="1">
            <a:spLocks/>
          </p:cNvSpPr>
          <p:nvPr/>
        </p:nvSpPr>
        <p:spPr>
          <a:xfrm>
            <a:off x="1977390" y="116739"/>
            <a:ext cx="8082717" cy="1144058"/>
          </a:xfrm>
          <a:prstGeom prst="rect">
            <a:avLst/>
          </a:prstGeom>
        </p:spPr>
        <p:txBody>
          <a:bodyPr vert="horz" lIns="91525" tIns="45762" rIns="91525" bIns="45762"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pPr algn="l" fontAlgn="base">
              <a:spcAft>
                <a:spcPct val="0"/>
              </a:spcAft>
            </a:pPr>
            <a:r>
              <a:rPr lang="en-US" sz="3304" dirty="0">
                <a:solidFill>
                  <a:srgbClr val="39A9DC"/>
                </a:solidFill>
                <a:latin typeface="Arial"/>
              </a:rPr>
              <a:t>STM32 </a:t>
            </a:r>
            <a:r>
              <a:rPr lang="en-US" sz="3304" dirty="0" smtClean="0">
                <a:solidFill>
                  <a:srgbClr val="39A9DC"/>
                </a:solidFill>
                <a:latin typeface="Arial"/>
              </a:rPr>
              <a:t>ODE - </a:t>
            </a:r>
          </a:p>
          <a:p>
            <a:pPr algn="l" fontAlgn="base">
              <a:spcAft>
                <a:spcPct val="0"/>
              </a:spcAft>
            </a:pPr>
            <a:r>
              <a:rPr lang="en-US" sz="2903" dirty="0" smtClean="0">
                <a:solidFill>
                  <a:srgbClr val="39A9DC"/>
                </a:solidFill>
              </a:rPr>
              <a:t>STM32 X-</a:t>
            </a:r>
            <a:r>
              <a:rPr lang="en-US" sz="2903" dirty="0" err="1" smtClean="0">
                <a:solidFill>
                  <a:srgbClr val="39A9DC"/>
                </a:solidFill>
              </a:rPr>
              <a:t>Nucleo</a:t>
            </a:r>
            <a:r>
              <a:rPr lang="en-US" sz="2903" dirty="0" smtClean="0">
                <a:solidFill>
                  <a:srgbClr val="39A9DC"/>
                </a:solidFill>
              </a:rPr>
              <a:t> Portfolio</a:t>
            </a:r>
            <a:endParaRPr lang="en-US" sz="2903" dirty="0">
              <a:solidFill>
                <a:srgbClr val="39A9DC"/>
              </a:solidFill>
              <a:latin typeface="Arial"/>
            </a:endParaRPr>
          </a:p>
        </p:txBody>
      </p:sp>
      <p:sp>
        <p:nvSpPr>
          <p:cNvPr id="10" name="Rounded Rectangle 9"/>
          <p:cNvSpPr/>
          <p:nvPr/>
        </p:nvSpPr>
        <p:spPr>
          <a:xfrm>
            <a:off x="1672309" y="1274047"/>
            <a:ext cx="8923655" cy="2234400"/>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71" tIns="135179" rIns="68671" rtlCol="0" anchor="t"/>
          <a:lstStyle/>
          <a:p>
            <a:pPr fontAlgn="base">
              <a:spcBef>
                <a:spcPts val="450"/>
              </a:spcBef>
              <a:spcAft>
                <a:spcPct val="0"/>
              </a:spcAft>
              <a:buClr>
                <a:srgbClr val="D4007A"/>
              </a:buClr>
            </a:pPr>
            <a:endParaRPr lang="en-US" sz="1202" dirty="0">
              <a:solidFill>
                <a:srgbClr val="1F497D"/>
              </a:solidFill>
              <a:cs typeface="Arial" pitchFamily="34" charset="0"/>
            </a:endParaRPr>
          </a:p>
        </p:txBody>
      </p:sp>
      <p:sp>
        <p:nvSpPr>
          <p:cNvPr id="12" name="Rounded Rectangle 11"/>
          <p:cNvSpPr/>
          <p:nvPr/>
        </p:nvSpPr>
        <p:spPr>
          <a:xfrm>
            <a:off x="1947912" y="1144057"/>
            <a:ext cx="4448324" cy="443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802" b="1" dirty="0">
                <a:solidFill>
                  <a:prstClr val="white"/>
                </a:solidFill>
              </a:rPr>
              <a:t>Motor Control Expansion Boards</a:t>
            </a:r>
          </a:p>
        </p:txBody>
      </p:sp>
      <p:sp>
        <p:nvSpPr>
          <p:cNvPr id="14" name="Rectangle 13"/>
          <p:cNvSpPr/>
          <p:nvPr/>
        </p:nvSpPr>
        <p:spPr>
          <a:xfrm>
            <a:off x="1678176" y="3614964"/>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Stepper Motors</a:t>
            </a:r>
          </a:p>
        </p:txBody>
      </p:sp>
      <p:sp>
        <p:nvSpPr>
          <p:cNvPr id="15" name="Rectangle 14"/>
          <p:cNvSpPr/>
          <p:nvPr/>
        </p:nvSpPr>
        <p:spPr>
          <a:xfrm>
            <a:off x="1684043" y="3998322"/>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Brush DC</a:t>
            </a:r>
          </a:p>
        </p:txBody>
      </p:sp>
      <p:sp>
        <p:nvSpPr>
          <p:cNvPr id="17" name="Rectangle 16"/>
          <p:cNvSpPr/>
          <p:nvPr/>
        </p:nvSpPr>
        <p:spPr>
          <a:xfrm>
            <a:off x="1685062" y="4402798"/>
            <a:ext cx="2634580" cy="3050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sz="1802" dirty="0">
                <a:solidFill>
                  <a:prstClr val="white"/>
                </a:solidFill>
              </a:rPr>
              <a:t>NFC</a:t>
            </a:r>
          </a:p>
        </p:txBody>
      </p:sp>
      <p:graphicFrame>
        <p:nvGraphicFramePr>
          <p:cNvPr id="16" name="Table 15"/>
          <p:cNvGraphicFramePr>
            <a:graphicFrameLocks noGrp="1"/>
          </p:cNvGraphicFramePr>
          <p:nvPr>
            <p:extLst/>
          </p:nvPr>
        </p:nvGraphicFramePr>
        <p:xfrm>
          <a:off x="1824851" y="1677953"/>
          <a:ext cx="8694842" cy="1701134"/>
        </p:xfrm>
        <a:graphic>
          <a:graphicData uri="http://schemas.openxmlformats.org/drawingml/2006/table">
            <a:tbl>
              <a:tblPr>
                <a:effectLst>
                  <a:innerShdw blurRad="63500" dist="50800" dir="13500000">
                    <a:prstClr val="black">
                      <a:alpha val="50000"/>
                    </a:prstClr>
                  </a:innerShdw>
                </a:effectLst>
              </a:tblPr>
              <a:tblGrid>
                <a:gridCol w="1308367"/>
                <a:gridCol w="674666"/>
                <a:gridCol w="1677951"/>
                <a:gridCol w="5033858"/>
              </a:tblGrid>
              <a:tr h="372963">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3"/>
                        </a:rPr>
                        <a:t>X-NUCLEO-IHM01A1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chemeClr val="tx2"/>
                          </a:solidFill>
                          <a:effectLst/>
                          <a:latin typeface="Calibri" panose="020F0502020204030204" pitchFamily="34" charset="0"/>
                        </a:rPr>
                        <a:t>L6474PD</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Stepper motor driver expansion board based on L6474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4"/>
                        </a:rPr>
                        <a:t>X-NUCLEO-IHM03A1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powerSTEP01</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High power stepper motor driver expansion board based on powerSTEP01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5"/>
                        </a:rPr>
                        <a:t>X-NUCLEO-IHM04A1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L6206</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Dual brush DC motor driver expansion board based on L6206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676">
                <a:tc>
                  <a:txBody>
                    <a:bodyPr/>
                    <a:lstStyle/>
                    <a:p>
                      <a:pPr algn="ctr" fontAlgn="b"/>
                      <a:r>
                        <a:rPr lang="en-US" sz="1100" b="0" i="0" u="none" strike="noStrike" dirty="0">
                          <a:solidFill>
                            <a:schemeClr val="tx2"/>
                          </a:solidFill>
                          <a:effectLst/>
                          <a:latin typeface="Calibri" panose="020F0502020204030204" pitchFamily="34" charset="0"/>
                          <a:hlinkClick r:id="rId6"/>
                        </a:rPr>
                        <a:t>X-NUCLEO-IHM05A1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L6208</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Bipolar stepper motor driver expansion board based on L6208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nvPr>
        </p:nvGraphicFramePr>
        <p:xfrm>
          <a:off x="1824850" y="5338940"/>
          <a:ext cx="8694842" cy="715106"/>
        </p:xfrm>
        <a:graphic>
          <a:graphicData uri="http://schemas.openxmlformats.org/drawingml/2006/table">
            <a:tbl>
              <a:tblPr>
                <a:effectLst>
                  <a:innerShdw blurRad="63500" dist="50800" dir="13500000">
                    <a:prstClr val="black">
                      <a:alpha val="50000"/>
                    </a:prstClr>
                  </a:innerShdw>
                </a:effectLst>
              </a:tblPr>
              <a:tblGrid>
                <a:gridCol w="1308367"/>
                <a:gridCol w="674666"/>
                <a:gridCol w="1677951"/>
                <a:gridCol w="5033858"/>
              </a:tblGrid>
              <a:tr h="372963">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63" marR="6863" marT="68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31701">
                <a:tc>
                  <a:txBody>
                    <a:bodyPr/>
                    <a:lstStyle/>
                    <a:p>
                      <a:pPr algn="ctr" fontAlgn="b"/>
                      <a:r>
                        <a:rPr lang="en-US" sz="1100" b="0" i="0" u="none" strike="noStrike" dirty="0">
                          <a:solidFill>
                            <a:schemeClr val="tx2"/>
                          </a:solidFill>
                          <a:effectLst/>
                          <a:latin typeface="Calibri" panose="020F0502020204030204" pitchFamily="34" charset="0"/>
                          <a:hlinkClick r:id="rId7"/>
                        </a:rPr>
                        <a:t>X-NUCLEO-PLC01A1</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CLT01-38SQ7;VNI8200XP</a:t>
                      </a: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chemeClr val="tx2"/>
                          </a:solidFill>
                          <a:effectLst/>
                          <a:latin typeface="Calibri" panose="020F0502020204030204" pitchFamily="34" charset="0"/>
                        </a:rPr>
                        <a:t>Industrial input/output expansion board based on VNI8200XP and CLT01-38SQ7 for STM32 </a:t>
                      </a:r>
                      <a:r>
                        <a:rPr lang="en-US" sz="1100" b="0" i="0" u="none" strike="noStrike" dirty="0" err="1">
                          <a:solidFill>
                            <a:schemeClr val="tx2"/>
                          </a:solidFill>
                          <a:effectLst/>
                          <a:latin typeface="Calibri" panose="020F0502020204030204" pitchFamily="34" charset="0"/>
                        </a:rPr>
                        <a:t>Nucleo</a:t>
                      </a:r>
                      <a:endParaRPr lang="en-US" sz="1100" b="0" i="0" u="none" strike="noStrike" dirty="0">
                        <a:solidFill>
                          <a:schemeClr val="tx2"/>
                        </a:solidFill>
                        <a:effectLst/>
                        <a:latin typeface="Calibri" panose="020F0502020204030204" pitchFamily="34" charset="0"/>
                      </a:endParaRPr>
                    </a:p>
                  </a:txBody>
                  <a:tcPr marL="6863" marR="6863" marT="68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 name="Rounded Rectangle 18"/>
          <p:cNvSpPr/>
          <p:nvPr/>
        </p:nvSpPr>
        <p:spPr>
          <a:xfrm>
            <a:off x="1672309" y="5186397"/>
            <a:ext cx="8923655" cy="1067788"/>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71" tIns="135179" rIns="68671" rtlCol="0" anchor="t"/>
          <a:lstStyle/>
          <a:p>
            <a:pPr fontAlgn="base">
              <a:spcBef>
                <a:spcPts val="450"/>
              </a:spcBef>
              <a:spcAft>
                <a:spcPct val="0"/>
              </a:spcAft>
              <a:buClr>
                <a:srgbClr val="D4007A"/>
              </a:buClr>
            </a:pPr>
            <a:endParaRPr lang="en-US" sz="1202" dirty="0">
              <a:solidFill>
                <a:srgbClr val="1F497D"/>
              </a:solidFill>
              <a:cs typeface="Arial" pitchFamily="34" charset="0"/>
            </a:endParaRPr>
          </a:p>
        </p:txBody>
      </p:sp>
      <p:sp>
        <p:nvSpPr>
          <p:cNvPr id="20" name="Rounded Rectangle 19"/>
          <p:cNvSpPr/>
          <p:nvPr/>
        </p:nvSpPr>
        <p:spPr>
          <a:xfrm>
            <a:off x="1947912" y="4819424"/>
            <a:ext cx="4448324" cy="4432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802" b="1" dirty="0">
                <a:solidFill>
                  <a:prstClr val="white"/>
                </a:solidFill>
              </a:rPr>
              <a:t>Input-Output Expansion Boards</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flipV="1">
            <a:off x="9469076" y="3721776"/>
            <a:ext cx="996434" cy="901893"/>
          </a:xfrm>
          <a:prstGeom prst="rect">
            <a:avLst/>
          </a:prstGeom>
        </p:spPr>
      </p:pic>
      <p:pic>
        <p:nvPicPr>
          <p:cNvPr id="21" name="Picture 20"/>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646859" y="3632367"/>
            <a:ext cx="1111957" cy="1003570"/>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4782" y="3655120"/>
            <a:ext cx="1124991" cy="100501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7817968" y="3697094"/>
            <a:ext cx="1053486" cy="907538"/>
          </a:xfrm>
          <a:prstGeom prst="rect">
            <a:avLst/>
          </a:prstGeom>
        </p:spPr>
      </p:pic>
    </p:spTree>
    <p:extLst>
      <p:ext uri="{BB962C8B-B14F-4D97-AF65-F5344CB8AC3E}">
        <p14:creationId xmlns:p14="http://schemas.microsoft.com/office/powerpoint/2010/main" val="307900939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10" name="Straight Connector 109"/>
          <p:cNvCxnSpPr/>
          <p:nvPr/>
        </p:nvCxnSpPr>
        <p:spPr>
          <a:xfrm flipV="1">
            <a:off x="3824761" y="3991991"/>
            <a:ext cx="6327024" cy="0"/>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Placeholder 4" descr="BRSTM32ODE1014_update July 2015 v3 (3).pdf - Adobe Reade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1519767" y="856441"/>
            <a:ext cx="1764223" cy="632615"/>
          </a:xfrm>
          <a:prstGeom prst="rect">
            <a:avLst/>
          </a:prstGeom>
        </p:spPr>
      </p:pic>
      <p:sp>
        <p:nvSpPr>
          <p:cNvPr id="2" name="Title 1"/>
          <p:cNvSpPr>
            <a:spLocks noGrp="1"/>
          </p:cNvSpPr>
          <p:nvPr>
            <p:ph type="title"/>
          </p:nvPr>
        </p:nvSpPr>
        <p:spPr/>
        <p:txBody>
          <a:bodyPr>
            <a:normAutofit/>
          </a:bodyPr>
          <a:lstStyle/>
          <a:p>
            <a:r>
              <a:rPr lang="en-US" dirty="0" smtClean="0"/>
              <a:t>Going beyond with </a:t>
            </a:r>
            <a:br>
              <a:rPr lang="en-US" dirty="0" smtClean="0"/>
            </a:br>
            <a:r>
              <a:rPr lang="en-US" sz="2703" dirty="0">
                <a:solidFill>
                  <a:schemeClr val="accent4"/>
                </a:solidFill>
              </a:rPr>
              <a:t>STM32 Open Development Environment</a:t>
            </a:r>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135</a:t>
            </a:fld>
            <a:endParaRPr lang="fr-FR">
              <a:solidFill>
                <a:prstClr val="white"/>
              </a:solidFill>
            </a:endParaRP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69830" y="1935368"/>
            <a:ext cx="3554903" cy="3694879"/>
          </a:xfrm>
          <a:prstGeom prst="rect">
            <a:avLst/>
          </a:prstGeom>
        </p:spPr>
      </p:pic>
      <p:pic>
        <p:nvPicPr>
          <p:cNvPr id="86" name="Picture 8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654604" y="3624874"/>
            <a:ext cx="753373" cy="753373"/>
          </a:xfrm>
          <a:prstGeom prst="rect">
            <a:avLst/>
          </a:prstGeom>
        </p:spPr>
      </p:pic>
      <p:sp>
        <p:nvSpPr>
          <p:cNvPr id="87" name="Rectangle 86"/>
          <p:cNvSpPr/>
          <p:nvPr/>
        </p:nvSpPr>
        <p:spPr>
          <a:xfrm>
            <a:off x="4798150" y="4081100"/>
            <a:ext cx="540771" cy="216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2">
              <a:solidFill>
                <a:prstClr val="white"/>
              </a:solidFill>
            </a:endParaRPr>
          </a:p>
        </p:txBody>
      </p:sp>
      <p:pic>
        <p:nvPicPr>
          <p:cNvPr id="38" name="Picture 2" descr="C:\_Data_\_ST\#Content Creation\#Events related activities\2014\31- Electronica - Munich W446\#Content\STM32 NOW Brochure\STM32Nucleo_logo.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581840" y="3640266"/>
            <a:ext cx="756194" cy="757079"/>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5383319" y="2203415"/>
            <a:ext cx="1455591" cy="1523667"/>
            <a:chOff x="5144628" y="1989634"/>
            <a:chExt cx="1938235" cy="2028884"/>
          </a:xfrm>
        </p:grpSpPr>
        <p:grpSp>
          <p:nvGrpSpPr>
            <p:cNvPr id="43" name="Group 42"/>
            <p:cNvGrpSpPr/>
            <p:nvPr/>
          </p:nvGrpSpPr>
          <p:grpSpPr>
            <a:xfrm>
              <a:off x="5640363" y="1989634"/>
              <a:ext cx="957406" cy="957406"/>
              <a:chOff x="5640363" y="1989634"/>
              <a:chExt cx="957406" cy="957406"/>
            </a:xfrm>
          </p:grpSpPr>
          <p:sp>
            <p:nvSpPr>
              <p:cNvPr id="45" name="Oval 44"/>
              <p:cNvSpPr/>
              <p:nvPr/>
            </p:nvSpPr>
            <p:spPr>
              <a:xfrm>
                <a:off x="5640363" y="1989634"/>
                <a:ext cx="957406" cy="9574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bIns="351462" rtlCol="0" anchor="ctr"/>
              <a:lstStyle/>
              <a:p>
                <a:pPr algn="ctr"/>
                <a:r>
                  <a:rPr lang="en-US" sz="1051" dirty="0">
                    <a:solidFill>
                      <a:prstClr val="white"/>
                    </a:solidFill>
                    <a:latin typeface="Arial Narrow" panose="020B0606020202030204" pitchFamily="34" charset="0"/>
                  </a:rPr>
                  <a:t>Sense</a:t>
                </a:r>
              </a:p>
            </p:txBody>
          </p:sp>
          <p:pic>
            <p:nvPicPr>
              <p:cNvPr id="46" name="Picture 6" descr="C:\_Data_\_ST\#Content Creation\Brand and media contents\#Pictos\PNG\PICTO_Gyro_White_HQ.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940487" y="2510692"/>
                <a:ext cx="337908" cy="337908"/>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5144628" y="2910955"/>
              <a:ext cx="1938235" cy="1107563"/>
            </a:xfrm>
            <a:prstGeom prst="rect">
              <a:avLst/>
            </a:prstGeom>
            <a:noFill/>
          </p:spPr>
          <p:txBody>
            <a:bodyPr wrap="none" rtlCol="0">
              <a:spAutoFit/>
            </a:bodyPr>
            <a:lstStyle/>
            <a:p>
              <a:pPr algn="ctr"/>
              <a:r>
                <a:rPr lang="en-US" sz="1201" dirty="0">
                  <a:solidFill>
                    <a:srgbClr val="002052"/>
                  </a:solidFill>
                  <a:latin typeface="Arial Narrow" panose="020B0606020202030204" pitchFamily="34" charset="0"/>
                </a:rPr>
                <a:t>Motion &amp;</a:t>
              </a:r>
            </a:p>
            <a:p>
              <a:pPr algn="ctr"/>
              <a:r>
                <a:rPr lang="en-US" sz="1201" dirty="0">
                  <a:solidFill>
                    <a:srgbClr val="002052"/>
                  </a:solidFill>
                  <a:latin typeface="Arial Narrow" panose="020B0606020202030204" pitchFamily="34" charset="0"/>
                </a:rPr>
                <a:t>environmental sensors</a:t>
              </a:r>
            </a:p>
            <a:p>
              <a:pPr algn="ctr"/>
              <a:r>
                <a:rPr lang="en-US" sz="1201" dirty="0">
                  <a:solidFill>
                    <a:srgbClr val="002052"/>
                  </a:solidFill>
                  <a:latin typeface="Arial Narrow" panose="020B0606020202030204" pitchFamily="34" charset="0"/>
                </a:rPr>
                <a:t>Proximity sensor</a:t>
              </a:r>
            </a:p>
            <a:p>
              <a:pPr algn="ctr"/>
              <a:r>
                <a:rPr lang="en-US" sz="1201" dirty="0">
                  <a:solidFill>
                    <a:srgbClr val="002052"/>
                  </a:solidFill>
                  <a:latin typeface="Arial Narrow" panose="020B0606020202030204" pitchFamily="34" charset="0"/>
                </a:rPr>
                <a:t>Microphone</a:t>
              </a:r>
            </a:p>
          </p:txBody>
        </p:sp>
      </p:grpSp>
      <p:grpSp>
        <p:nvGrpSpPr>
          <p:cNvPr id="47" name="Group 46"/>
          <p:cNvGrpSpPr/>
          <p:nvPr/>
        </p:nvGrpSpPr>
        <p:grpSpPr>
          <a:xfrm>
            <a:off x="6760020" y="2203415"/>
            <a:ext cx="719000" cy="1523667"/>
            <a:chOff x="6977813" y="1989634"/>
            <a:chExt cx="957406" cy="2028884"/>
          </a:xfrm>
        </p:grpSpPr>
        <p:grpSp>
          <p:nvGrpSpPr>
            <p:cNvPr id="48" name="Group 47"/>
            <p:cNvGrpSpPr/>
            <p:nvPr/>
          </p:nvGrpSpPr>
          <p:grpSpPr>
            <a:xfrm>
              <a:off x="6977813" y="1989634"/>
              <a:ext cx="957406" cy="957406"/>
              <a:chOff x="6977813" y="1989634"/>
              <a:chExt cx="957406" cy="957406"/>
            </a:xfrm>
          </p:grpSpPr>
          <p:sp>
            <p:nvSpPr>
              <p:cNvPr id="75" name="Oval 74"/>
              <p:cNvSpPr/>
              <p:nvPr/>
            </p:nvSpPr>
            <p:spPr>
              <a:xfrm>
                <a:off x="6977813" y="1989634"/>
                <a:ext cx="957406" cy="957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351462" rtlCol="0" anchor="ctr"/>
              <a:lstStyle/>
              <a:p>
                <a:pPr algn="ctr"/>
                <a:r>
                  <a:rPr lang="en-US" sz="1051" dirty="0">
                    <a:solidFill>
                      <a:prstClr val="white"/>
                    </a:solidFill>
                    <a:latin typeface="Arial Narrow" panose="020B0606020202030204" pitchFamily="34" charset="0"/>
                  </a:rPr>
                  <a:t>Connect</a:t>
                </a:r>
              </a:p>
            </p:txBody>
          </p:sp>
          <p:pic>
            <p:nvPicPr>
              <p:cNvPr id="80" name="Picture 5" descr="C:\_Data_\_ST\#Content Creation\Brand and media contents\#Pictos\PNG\PICTO_Communicaiton_White_HQ.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22875" y="2529226"/>
                <a:ext cx="281590" cy="281590"/>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p:cNvSpPr txBox="1"/>
            <p:nvPr/>
          </p:nvSpPr>
          <p:spPr>
            <a:xfrm>
              <a:off x="6980575" y="2910955"/>
              <a:ext cx="938353" cy="1107563"/>
            </a:xfrm>
            <a:prstGeom prst="rect">
              <a:avLst/>
            </a:prstGeom>
            <a:noFill/>
          </p:spPr>
          <p:txBody>
            <a:bodyPr wrap="none" rtlCol="0">
              <a:spAutoFit/>
            </a:bodyPr>
            <a:lstStyle/>
            <a:p>
              <a:pPr algn="ctr"/>
              <a:r>
                <a:rPr lang="en-US" sz="1201" dirty="0">
                  <a:solidFill>
                    <a:srgbClr val="002052"/>
                  </a:solidFill>
                  <a:latin typeface="Arial Narrow" panose="020B0606020202030204" pitchFamily="34" charset="0"/>
                </a:rPr>
                <a:t>BLE</a:t>
              </a:r>
            </a:p>
            <a:p>
              <a:pPr algn="ctr"/>
              <a:r>
                <a:rPr lang="en-US" sz="1201" dirty="0">
                  <a:solidFill>
                    <a:srgbClr val="002052"/>
                  </a:solidFill>
                  <a:latin typeface="Arial Narrow" panose="020B0606020202030204" pitchFamily="34" charset="0"/>
                </a:rPr>
                <a:t>Wi-Fi</a:t>
              </a:r>
            </a:p>
            <a:p>
              <a:pPr algn="ctr"/>
              <a:r>
                <a:rPr lang="en-US" sz="1201" dirty="0">
                  <a:solidFill>
                    <a:srgbClr val="002052"/>
                  </a:solidFill>
                  <a:latin typeface="Arial Narrow" panose="020B0606020202030204" pitchFamily="34" charset="0"/>
                </a:rPr>
                <a:t>Sub-GHz</a:t>
              </a:r>
            </a:p>
            <a:p>
              <a:pPr algn="ctr"/>
              <a:r>
                <a:rPr lang="en-US" sz="1201" dirty="0">
                  <a:solidFill>
                    <a:srgbClr val="002052"/>
                  </a:solidFill>
                  <a:latin typeface="Arial Narrow" panose="020B0606020202030204" pitchFamily="34" charset="0"/>
                </a:rPr>
                <a:t>NFC</a:t>
              </a:r>
            </a:p>
          </p:txBody>
        </p:sp>
      </p:grpSp>
      <p:grpSp>
        <p:nvGrpSpPr>
          <p:cNvPr id="81" name="Group 80"/>
          <p:cNvGrpSpPr/>
          <p:nvPr/>
        </p:nvGrpSpPr>
        <p:grpSpPr>
          <a:xfrm>
            <a:off x="7469452" y="2203414"/>
            <a:ext cx="1320814" cy="1153994"/>
            <a:chOff x="7922480" y="1989634"/>
            <a:chExt cx="1758768" cy="1536634"/>
          </a:xfrm>
        </p:grpSpPr>
        <p:grpSp>
          <p:nvGrpSpPr>
            <p:cNvPr id="82" name="Group 81"/>
            <p:cNvGrpSpPr/>
            <p:nvPr/>
          </p:nvGrpSpPr>
          <p:grpSpPr>
            <a:xfrm>
              <a:off x="8315263" y="1989634"/>
              <a:ext cx="957406" cy="957406"/>
              <a:chOff x="8315263" y="1989634"/>
              <a:chExt cx="957406" cy="957406"/>
            </a:xfrm>
          </p:grpSpPr>
          <p:sp>
            <p:nvSpPr>
              <p:cNvPr id="84" name="Oval 83"/>
              <p:cNvSpPr/>
              <p:nvPr/>
            </p:nvSpPr>
            <p:spPr>
              <a:xfrm>
                <a:off x="8315263" y="1989634"/>
                <a:ext cx="957406" cy="95740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351462" rtlCol="0" anchor="ctr"/>
              <a:lstStyle/>
              <a:p>
                <a:pPr algn="ctr"/>
                <a:r>
                  <a:rPr lang="en-US" sz="1051" dirty="0">
                    <a:solidFill>
                      <a:prstClr val="white"/>
                    </a:solidFill>
                    <a:latin typeface="Arial Narrow" panose="020B0606020202030204" pitchFamily="34" charset="0"/>
                  </a:rPr>
                  <a:t>Power</a:t>
                </a:r>
              </a:p>
              <a:p>
                <a:pPr algn="ctr"/>
                <a:r>
                  <a:rPr lang="en-US" sz="1051" dirty="0">
                    <a:solidFill>
                      <a:prstClr val="white"/>
                    </a:solidFill>
                    <a:latin typeface="Arial Narrow" panose="020B0606020202030204" pitchFamily="34" charset="0"/>
                  </a:rPr>
                  <a:t>Drive</a:t>
                </a:r>
              </a:p>
            </p:txBody>
          </p:sp>
          <p:pic>
            <p:nvPicPr>
              <p:cNvPr id="85" name="Picture 3" descr="C:\_Data_\_ST\#Content Creation\Brand and media contents\#Pictos\PNG\PICTO_Power Efficency_White_HQ.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29695" y="2523569"/>
                <a:ext cx="312154" cy="312154"/>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TextBox 82"/>
            <p:cNvSpPr txBox="1"/>
            <p:nvPr/>
          </p:nvSpPr>
          <p:spPr>
            <a:xfrm>
              <a:off x="7922480" y="2910955"/>
              <a:ext cx="1758768" cy="615313"/>
            </a:xfrm>
            <a:prstGeom prst="rect">
              <a:avLst/>
            </a:prstGeom>
            <a:noFill/>
          </p:spPr>
          <p:txBody>
            <a:bodyPr wrap="none" rtlCol="0">
              <a:spAutoFit/>
            </a:bodyPr>
            <a:lstStyle/>
            <a:p>
              <a:pPr algn="ctr"/>
              <a:r>
                <a:rPr lang="en-US" sz="1201" dirty="0">
                  <a:solidFill>
                    <a:srgbClr val="002052"/>
                  </a:solidFill>
                  <a:latin typeface="Arial Narrow" panose="020B0606020202030204" pitchFamily="34" charset="0"/>
                </a:rPr>
                <a:t>Power management</a:t>
              </a:r>
            </a:p>
            <a:p>
              <a:pPr algn="ctr"/>
              <a:r>
                <a:rPr lang="en-US" sz="1201" dirty="0">
                  <a:solidFill>
                    <a:srgbClr val="002052"/>
                  </a:solidFill>
                  <a:latin typeface="Arial Narrow" panose="020B0606020202030204" pitchFamily="34" charset="0"/>
                </a:rPr>
                <a:t>LED Boost</a:t>
              </a:r>
            </a:p>
          </p:txBody>
        </p:sp>
      </p:grpSp>
      <p:grpSp>
        <p:nvGrpSpPr>
          <p:cNvPr id="88" name="Group 87"/>
          <p:cNvGrpSpPr/>
          <p:nvPr/>
        </p:nvGrpSpPr>
        <p:grpSpPr>
          <a:xfrm>
            <a:off x="8720106" y="2203414"/>
            <a:ext cx="817005" cy="1153994"/>
            <a:chOff x="9587824" y="1989634"/>
            <a:chExt cx="1087907" cy="1536634"/>
          </a:xfrm>
        </p:grpSpPr>
        <p:grpSp>
          <p:nvGrpSpPr>
            <p:cNvPr id="89" name="Group 88"/>
            <p:cNvGrpSpPr/>
            <p:nvPr/>
          </p:nvGrpSpPr>
          <p:grpSpPr>
            <a:xfrm>
              <a:off x="9652713" y="1989634"/>
              <a:ext cx="957406" cy="957406"/>
              <a:chOff x="9652713" y="1989634"/>
              <a:chExt cx="957406" cy="957406"/>
            </a:xfrm>
          </p:grpSpPr>
          <p:sp>
            <p:nvSpPr>
              <p:cNvPr id="91" name="Oval 90"/>
              <p:cNvSpPr/>
              <p:nvPr/>
            </p:nvSpPr>
            <p:spPr>
              <a:xfrm>
                <a:off x="9652713" y="1989634"/>
                <a:ext cx="957406" cy="9574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351462" rtlCol="0" anchor="ctr"/>
              <a:lstStyle/>
              <a:p>
                <a:pPr algn="ctr"/>
                <a:r>
                  <a:rPr lang="en-US" sz="1051" dirty="0">
                    <a:solidFill>
                      <a:prstClr val="white"/>
                    </a:solidFill>
                    <a:latin typeface="Arial Narrow" panose="020B0606020202030204" pitchFamily="34" charset="0"/>
                  </a:rPr>
                  <a:t>Move Actuate</a:t>
                </a:r>
              </a:p>
            </p:txBody>
          </p:sp>
          <p:pic>
            <p:nvPicPr>
              <p:cNvPr id="92" name="Picture 2" descr="C:\_Data_\_ST\#Content Creation\Brand and media contents\#Pictos\PNG\PICTO_motor_control_HQ_White.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940437" y="2492158"/>
                <a:ext cx="394226" cy="394226"/>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extBox 89"/>
            <p:cNvSpPr txBox="1"/>
            <p:nvPr/>
          </p:nvSpPr>
          <p:spPr>
            <a:xfrm>
              <a:off x="9587824" y="2910955"/>
              <a:ext cx="1087907" cy="615313"/>
            </a:xfrm>
            <a:prstGeom prst="rect">
              <a:avLst/>
            </a:prstGeom>
            <a:noFill/>
          </p:spPr>
          <p:txBody>
            <a:bodyPr wrap="none" rtlCol="0">
              <a:spAutoFit/>
            </a:bodyPr>
            <a:lstStyle/>
            <a:p>
              <a:pPr algn="ctr"/>
              <a:r>
                <a:rPr lang="en-US" sz="1201" dirty="0">
                  <a:solidFill>
                    <a:srgbClr val="002052"/>
                  </a:solidFill>
                  <a:latin typeface="Arial Narrow" panose="020B0606020202030204" pitchFamily="34" charset="0"/>
                </a:rPr>
                <a:t>Motor drive</a:t>
              </a:r>
            </a:p>
            <a:p>
              <a:pPr algn="ctr"/>
              <a:r>
                <a:rPr lang="en-US" sz="1201" dirty="0">
                  <a:solidFill>
                    <a:srgbClr val="002052"/>
                  </a:solidFill>
                  <a:latin typeface="Arial Narrow" panose="020B0606020202030204" pitchFamily="34" charset="0"/>
                </a:rPr>
                <a:t>Actuator</a:t>
              </a:r>
            </a:p>
          </p:txBody>
        </p:sp>
      </p:grpSp>
      <p:grpSp>
        <p:nvGrpSpPr>
          <p:cNvPr id="93" name="Group 92"/>
          <p:cNvGrpSpPr/>
          <p:nvPr/>
        </p:nvGrpSpPr>
        <p:grpSpPr>
          <a:xfrm>
            <a:off x="9773245" y="2203414"/>
            <a:ext cx="719000" cy="1153994"/>
            <a:chOff x="10990163" y="1989634"/>
            <a:chExt cx="957406" cy="1536634"/>
          </a:xfrm>
        </p:grpSpPr>
        <p:grpSp>
          <p:nvGrpSpPr>
            <p:cNvPr id="94" name="Group 93"/>
            <p:cNvGrpSpPr/>
            <p:nvPr/>
          </p:nvGrpSpPr>
          <p:grpSpPr>
            <a:xfrm>
              <a:off x="10990163" y="1989634"/>
              <a:ext cx="957406" cy="957406"/>
              <a:chOff x="10990163" y="1989634"/>
              <a:chExt cx="957406" cy="957406"/>
            </a:xfrm>
          </p:grpSpPr>
          <p:sp>
            <p:nvSpPr>
              <p:cNvPr id="96" name="Oval 95"/>
              <p:cNvSpPr/>
              <p:nvPr/>
            </p:nvSpPr>
            <p:spPr>
              <a:xfrm>
                <a:off x="10990163" y="1989634"/>
                <a:ext cx="957406" cy="957406"/>
              </a:xfrm>
              <a:prstGeom prst="ellipse">
                <a:avLst/>
              </a:prstGeom>
              <a:solidFill>
                <a:srgbClr val="590D5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351462" rtlCol="0" anchor="ctr"/>
              <a:lstStyle/>
              <a:p>
                <a:pPr algn="ctr"/>
                <a:r>
                  <a:rPr lang="en-US" sz="1051" dirty="0">
                    <a:solidFill>
                      <a:prstClr val="white"/>
                    </a:solidFill>
                    <a:latin typeface="Arial Narrow" panose="020B0606020202030204" pitchFamily="34" charset="0"/>
                  </a:rPr>
                  <a:t>Translate</a:t>
                </a:r>
              </a:p>
            </p:txBody>
          </p:sp>
          <p:pic>
            <p:nvPicPr>
              <p:cNvPr id="97" name="Picture 4" descr="C:\_Data_\_ST\#Content Creation\Brand and media contents\#Pictos\PNG\PICTO_speakers_HQ_White.png"/>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1299912" y="2510692"/>
                <a:ext cx="337908" cy="337908"/>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p:cNvSpPr txBox="1"/>
            <p:nvPr/>
          </p:nvSpPr>
          <p:spPr>
            <a:xfrm>
              <a:off x="11075352" y="2910955"/>
              <a:ext cx="818708" cy="615313"/>
            </a:xfrm>
            <a:prstGeom prst="rect">
              <a:avLst/>
            </a:prstGeom>
            <a:noFill/>
          </p:spPr>
          <p:txBody>
            <a:bodyPr wrap="none" rtlCol="0">
              <a:spAutoFit/>
            </a:bodyPr>
            <a:lstStyle/>
            <a:p>
              <a:pPr algn="ctr"/>
              <a:r>
                <a:rPr lang="en-US" sz="1201" dirty="0">
                  <a:solidFill>
                    <a:srgbClr val="002052"/>
                  </a:solidFill>
                  <a:latin typeface="Arial Narrow" panose="020B0606020202030204" pitchFamily="34" charset="0"/>
                </a:rPr>
                <a:t>Audio</a:t>
              </a:r>
            </a:p>
            <a:p>
              <a:pPr algn="ctr"/>
              <a:r>
                <a:rPr lang="en-US" sz="1201" dirty="0" err="1">
                  <a:solidFill>
                    <a:srgbClr val="002052"/>
                  </a:solidFill>
                  <a:latin typeface="Arial Narrow" panose="020B0606020202030204" pitchFamily="34" charset="0"/>
                </a:rPr>
                <a:t>OpAmp</a:t>
              </a:r>
              <a:endParaRPr lang="en-US" sz="1201" dirty="0">
                <a:solidFill>
                  <a:srgbClr val="002052"/>
                </a:solidFill>
                <a:latin typeface="Arial Narrow" panose="020B0606020202030204" pitchFamily="34" charset="0"/>
              </a:endParaRPr>
            </a:p>
          </p:txBody>
        </p:sp>
      </p:grpSp>
      <p:pic>
        <p:nvPicPr>
          <p:cNvPr id="99" name="Picture 98"/>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109198" y="4378248"/>
            <a:ext cx="540711" cy="540711"/>
          </a:xfrm>
          <a:prstGeom prst="rect">
            <a:avLst/>
          </a:prstGeom>
        </p:spPr>
      </p:pic>
      <p:pic>
        <p:nvPicPr>
          <p:cNvPr id="100" name="Picture 9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8834598" y="4378248"/>
            <a:ext cx="539811" cy="540711"/>
          </a:xfrm>
          <a:prstGeom prst="rect">
            <a:avLst/>
          </a:prstGeom>
        </p:spPr>
      </p:pic>
      <p:pic>
        <p:nvPicPr>
          <p:cNvPr id="101" name="Picture 10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9559097" y="4378248"/>
            <a:ext cx="539811" cy="540711"/>
          </a:xfrm>
          <a:prstGeom prst="rect">
            <a:avLst/>
          </a:prstGeom>
        </p:spPr>
      </p:pic>
      <p:pic>
        <p:nvPicPr>
          <p:cNvPr id="102" name="Picture 10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6986175" y="4973067"/>
            <a:ext cx="540711" cy="540711"/>
          </a:xfrm>
          <a:prstGeom prst="rect">
            <a:avLst/>
          </a:prstGeom>
        </p:spPr>
      </p:pic>
      <p:pic>
        <p:nvPicPr>
          <p:cNvPr id="103" name="Picture 102"/>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7711574" y="4973067"/>
            <a:ext cx="540711" cy="540711"/>
          </a:xfrm>
          <a:prstGeom prst="rect">
            <a:avLst/>
          </a:prstGeom>
        </p:spPr>
      </p:pic>
      <p:pic>
        <p:nvPicPr>
          <p:cNvPr id="105" name="Picture 104"/>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5933900" y="4378248"/>
            <a:ext cx="540711" cy="540711"/>
          </a:xfrm>
          <a:prstGeom prst="rect">
            <a:avLst/>
          </a:prstGeom>
        </p:spPr>
      </p:pic>
      <p:pic>
        <p:nvPicPr>
          <p:cNvPr id="106" name="Picture 105"/>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6659300" y="4378248"/>
            <a:ext cx="540711" cy="540711"/>
          </a:xfrm>
          <a:prstGeom prst="rect">
            <a:avLst/>
          </a:prstGeom>
        </p:spPr>
      </p:pic>
      <p:pic>
        <p:nvPicPr>
          <p:cNvPr id="107" name="Picture 106"/>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7384698" y="4378248"/>
            <a:ext cx="539811" cy="540711"/>
          </a:xfrm>
          <a:prstGeom prst="rect">
            <a:avLst/>
          </a:prstGeom>
        </p:spPr>
      </p:pic>
      <p:cxnSp>
        <p:nvCxnSpPr>
          <p:cNvPr id="108" name="Straight Connector 107"/>
          <p:cNvCxnSpPr/>
          <p:nvPr/>
        </p:nvCxnSpPr>
        <p:spPr>
          <a:xfrm>
            <a:off x="5392998" y="2188401"/>
            <a:ext cx="22444" cy="33680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42896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en-US" sz="3203" dirty="0"/>
              <a:t>Development Tools</a:t>
            </a:r>
            <a:br>
              <a:rPr lang="en-US" sz="3203" dirty="0"/>
            </a:br>
            <a:r>
              <a:rPr lang="en-US" sz="3203" dirty="0"/>
              <a:t>Function Packs and </a:t>
            </a:r>
            <a:r>
              <a:rPr lang="en-US" sz="3203" dirty="0" err="1"/>
              <a:t>Open.Software</a:t>
            </a:r>
            <a:endParaRPr lang="en-US" sz="3203" dirty="0">
              <a:solidFill>
                <a:srgbClr val="FF0000"/>
              </a:solidFill>
            </a:endParaRPr>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136</a:t>
            </a:fld>
            <a:endParaRPr lang="fr-FR">
              <a:solidFill>
                <a:prstClr val="white"/>
              </a:solidFill>
            </a:endParaRPr>
          </a:p>
        </p:txBody>
      </p:sp>
      <p:pic>
        <p:nvPicPr>
          <p:cNvPr id="17" name="Picture 16"/>
          <p:cNvPicPr>
            <a:picLocks noChangeAspect="1"/>
          </p:cNvPicPr>
          <p:nvPr/>
        </p:nvPicPr>
        <p:blipFill rotWithShape="1">
          <a:blip r:embed="rId4">
            <a:extLst>
              <a:ext uri="{28A0092B-C50C-407E-A947-70E740481C1C}">
                <a14:useLocalDpi xmlns:a14="http://schemas.microsoft.com/office/drawing/2010/main"/>
              </a:ext>
            </a:extLst>
          </a:blip>
          <a:srcRect t="64117"/>
          <a:stretch/>
        </p:blipFill>
        <p:spPr>
          <a:xfrm>
            <a:off x="2935766" y="3279634"/>
            <a:ext cx="6378125" cy="1173409"/>
          </a:xfrm>
          <a:prstGeom prst="rect">
            <a:avLst/>
          </a:prstGeom>
        </p:spPr>
      </p:pic>
      <p:sp>
        <p:nvSpPr>
          <p:cNvPr id="28" name="Content Placeholder 1"/>
          <p:cNvSpPr txBox="1">
            <a:spLocks/>
          </p:cNvSpPr>
          <p:nvPr/>
        </p:nvSpPr>
        <p:spPr>
          <a:xfrm>
            <a:off x="6849503" y="4655957"/>
            <a:ext cx="4028935" cy="2633927"/>
          </a:xfrm>
          <a:prstGeom prst="rect">
            <a:avLst/>
          </a:prstGeom>
        </p:spPr>
        <p:txBody>
          <a:bodyPr vert="horz" wrap="square" lIns="91525" tIns="45762" rIns="91525" bIns="45762"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39A9DC"/>
              </a:buClr>
            </a:pPr>
            <a:r>
              <a:rPr lang="en-US" sz="2002" dirty="0">
                <a:solidFill>
                  <a:srgbClr val="002052"/>
                </a:solidFill>
              </a:rPr>
              <a:t>Jump start design with:</a:t>
            </a:r>
          </a:p>
          <a:p>
            <a:pPr lvl="1">
              <a:buClr>
                <a:srgbClr val="002052">
                  <a:lumMod val="90000"/>
                  <a:lumOff val="10000"/>
                </a:srgbClr>
              </a:buClr>
            </a:pPr>
            <a:r>
              <a:rPr lang="en-US" sz="1601" dirty="0">
                <a:solidFill>
                  <a:srgbClr val="002052">
                    <a:lumMod val="90000"/>
                    <a:lumOff val="10000"/>
                  </a:srgbClr>
                </a:solidFill>
              </a:rPr>
              <a:t>STM32</a:t>
            </a:r>
          </a:p>
          <a:p>
            <a:pPr lvl="1">
              <a:buClr>
                <a:srgbClr val="002052">
                  <a:lumMod val="90000"/>
                  <a:lumOff val="10000"/>
                </a:srgbClr>
              </a:buClr>
            </a:pPr>
            <a:r>
              <a:rPr lang="en-US" sz="1601" dirty="0">
                <a:solidFill>
                  <a:srgbClr val="002052">
                    <a:lumMod val="90000"/>
                    <a:lumOff val="10000"/>
                  </a:srgbClr>
                </a:solidFill>
              </a:rPr>
              <a:t>Motion MEMS</a:t>
            </a:r>
          </a:p>
          <a:p>
            <a:pPr lvl="1">
              <a:buClr>
                <a:srgbClr val="002052">
                  <a:lumMod val="90000"/>
                  <a:lumOff val="10000"/>
                </a:srgbClr>
              </a:buClr>
            </a:pPr>
            <a:r>
              <a:rPr lang="en-US" sz="1601" dirty="0">
                <a:solidFill>
                  <a:srgbClr val="002052">
                    <a:lumMod val="90000"/>
                    <a:lumOff val="10000"/>
                  </a:srgbClr>
                </a:solidFill>
              </a:rPr>
              <a:t>Environmental Sensors</a:t>
            </a:r>
          </a:p>
          <a:p>
            <a:pPr lvl="1">
              <a:buClr>
                <a:srgbClr val="002052">
                  <a:lumMod val="90000"/>
                  <a:lumOff val="10000"/>
                </a:srgbClr>
              </a:buClr>
            </a:pPr>
            <a:r>
              <a:rPr lang="en-US" sz="1601" dirty="0">
                <a:solidFill>
                  <a:srgbClr val="002052">
                    <a:lumMod val="90000"/>
                    <a:lumOff val="10000"/>
                  </a:srgbClr>
                </a:solidFill>
              </a:rPr>
              <a:t>Microphones</a:t>
            </a:r>
          </a:p>
          <a:p>
            <a:pPr lvl="1">
              <a:buClr>
                <a:srgbClr val="002052">
                  <a:lumMod val="90000"/>
                  <a:lumOff val="10000"/>
                </a:srgbClr>
              </a:buClr>
            </a:pPr>
            <a:r>
              <a:rPr lang="en-US" sz="1601" dirty="0">
                <a:solidFill>
                  <a:srgbClr val="002052">
                    <a:lumMod val="90000"/>
                    <a:lumOff val="10000"/>
                  </a:srgbClr>
                </a:solidFill>
              </a:rPr>
              <a:t>Connectivity (BLE, </a:t>
            </a:r>
            <a:r>
              <a:rPr lang="en-US" sz="1601" dirty="0" err="1">
                <a:solidFill>
                  <a:srgbClr val="002052">
                    <a:lumMod val="90000"/>
                    <a:lumOff val="10000"/>
                  </a:srgbClr>
                </a:solidFill>
              </a:rPr>
              <a:t>SubGHz</a:t>
            </a:r>
            <a:r>
              <a:rPr lang="en-US" sz="1601" dirty="0">
                <a:solidFill>
                  <a:srgbClr val="002052">
                    <a:lumMod val="90000"/>
                    <a:lumOff val="10000"/>
                  </a:srgbClr>
                </a:solidFill>
              </a:rPr>
              <a:t>, </a:t>
            </a:r>
            <a:r>
              <a:rPr lang="en-US" sz="1601" dirty="0" err="1">
                <a:solidFill>
                  <a:srgbClr val="002052">
                    <a:lumMod val="90000"/>
                    <a:lumOff val="10000"/>
                  </a:srgbClr>
                </a:solidFill>
              </a:rPr>
              <a:t>WiFi</a:t>
            </a:r>
            <a:r>
              <a:rPr lang="en-US" sz="1601" dirty="0">
                <a:solidFill>
                  <a:srgbClr val="002052">
                    <a:lumMod val="90000"/>
                    <a:lumOff val="10000"/>
                  </a:srgbClr>
                </a:solidFill>
              </a:rPr>
              <a:t>)</a:t>
            </a:r>
          </a:p>
          <a:p>
            <a:pPr>
              <a:buClr>
                <a:srgbClr val="39A9DC"/>
              </a:buClr>
            </a:pPr>
            <a:endParaRPr lang="en-US" sz="2002" dirty="0">
              <a:solidFill>
                <a:srgbClr val="002052"/>
              </a:solidFill>
            </a:endParaRPr>
          </a:p>
        </p:txBody>
      </p:sp>
      <p:grpSp>
        <p:nvGrpSpPr>
          <p:cNvPr id="6" name="Group 5"/>
          <p:cNvGrpSpPr/>
          <p:nvPr/>
        </p:nvGrpSpPr>
        <p:grpSpPr>
          <a:xfrm>
            <a:off x="6204958" y="1601682"/>
            <a:ext cx="3050822" cy="1677952"/>
            <a:chOff x="4680857" y="1600200"/>
            <a:chExt cx="3048000" cy="1676400"/>
          </a:xfrm>
        </p:grpSpPr>
        <p:sp>
          <p:nvSpPr>
            <p:cNvPr id="10" name="Rectangle 9"/>
            <p:cNvSpPr/>
            <p:nvPr/>
          </p:nvSpPr>
          <p:spPr>
            <a:xfrm>
              <a:off x="4680857" y="1600200"/>
              <a:ext cx="30480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a:solidFill>
                    <a:prstClr val="white"/>
                  </a:solidFill>
                </a:rPr>
                <a:t>Open Software</a:t>
              </a:r>
            </a:p>
            <a:p>
              <a:pPr algn="ctr"/>
              <a:endParaRPr lang="it-IT" sz="1401" dirty="0">
                <a:solidFill>
                  <a:prstClr val="white"/>
                </a:solidFill>
              </a:endParaRPr>
            </a:p>
            <a:p>
              <a:pPr algn="ctr"/>
              <a:r>
                <a:rPr lang="it-IT" sz="1401" dirty="0">
                  <a:solidFill>
                    <a:prstClr val="white"/>
                  </a:solidFill>
                </a:rPr>
                <a:t>free SW licensing program</a:t>
              </a:r>
              <a:endParaRPr lang="en-US" sz="1401" dirty="0">
                <a:solidFill>
                  <a:prstClr val="white"/>
                </a:solidFill>
              </a:endParaRPr>
            </a:p>
          </p:txBody>
        </p:sp>
        <p:sp>
          <p:nvSpPr>
            <p:cNvPr id="5" name="Rectangle 4">
              <a:hlinkClick r:id="rId5"/>
            </p:cNvPr>
            <p:cNvSpPr/>
            <p:nvPr/>
          </p:nvSpPr>
          <p:spPr>
            <a:xfrm>
              <a:off x="5072303" y="2753397"/>
              <a:ext cx="2265107" cy="307777"/>
            </a:xfrm>
            <a:prstGeom prst="rect">
              <a:avLst/>
            </a:prstGeom>
          </p:spPr>
          <p:txBody>
            <a:bodyPr wrap="none">
              <a:spAutoFit/>
            </a:bodyPr>
            <a:lstStyle/>
            <a:p>
              <a:r>
                <a:rPr lang="it-IT" sz="1401" dirty="0">
                  <a:solidFill>
                    <a:prstClr val="black"/>
                  </a:solidFill>
                </a:rPr>
                <a:t>www.st.com/opensoftware</a:t>
              </a:r>
              <a:endParaRPr lang="en-US" sz="1401" dirty="0">
                <a:solidFill>
                  <a:prstClr val="black"/>
                </a:solidFill>
              </a:endParaRPr>
            </a:p>
          </p:txBody>
        </p:sp>
      </p:grpSp>
      <p:grpSp>
        <p:nvGrpSpPr>
          <p:cNvPr id="7" name="Group 6"/>
          <p:cNvGrpSpPr/>
          <p:nvPr/>
        </p:nvGrpSpPr>
        <p:grpSpPr>
          <a:xfrm>
            <a:off x="3045178" y="1601682"/>
            <a:ext cx="3050822" cy="1677952"/>
            <a:chOff x="1524000" y="1600200"/>
            <a:chExt cx="3048000" cy="1676400"/>
          </a:xfrm>
        </p:grpSpPr>
        <p:sp>
          <p:nvSpPr>
            <p:cNvPr id="4" name="Rectangle 3"/>
            <p:cNvSpPr/>
            <p:nvPr/>
          </p:nvSpPr>
          <p:spPr>
            <a:xfrm>
              <a:off x="1524000" y="1600200"/>
              <a:ext cx="3048000" cy="167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a:solidFill>
                    <a:prstClr val="white"/>
                  </a:solidFill>
                </a:rPr>
                <a:t>Function Packs</a:t>
              </a:r>
            </a:p>
            <a:p>
              <a:pPr algn="ctr"/>
              <a:r>
                <a:rPr lang="it-IT" sz="1401" dirty="0">
                  <a:solidFill>
                    <a:prstClr val="white"/>
                  </a:solidFill>
                </a:rPr>
                <a:t> </a:t>
              </a:r>
            </a:p>
            <a:p>
              <a:pPr algn="ctr"/>
              <a:r>
                <a:rPr lang="it-IT" sz="1401" dirty="0">
                  <a:solidFill>
                    <a:prstClr val="white"/>
                  </a:solidFill>
                </a:rPr>
                <a:t>Function Example Projects</a:t>
              </a:r>
              <a:endParaRPr lang="en-US" sz="1802" dirty="0">
                <a:solidFill>
                  <a:prstClr val="white"/>
                </a:solidFill>
              </a:endParaRPr>
            </a:p>
          </p:txBody>
        </p:sp>
        <p:sp>
          <p:nvSpPr>
            <p:cNvPr id="12" name="Rectangle 11">
              <a:hlinkClick r:id="rId6"/>
            </p:cNvPr>
            <p:cNvSpPr/>
            <p:nvPr/>
          </p:nvSpPr>
          <p:spPr>
            <a:xfrm>
              <a:off x="1915446" y="2753397"/>
              <a:ext cx="2234651" cy="307777"/>
            </a:xfrm>
            <a:prstGeom prst="rect">
              <a:avLst/>
            </a:prstGeom>
          </p:spPr>
          <p:txBody>
            <a:bodyPr wrap="none">
              <a:spAutoFit/>
            </a:bodyPr>
            <a:lstStyle/>
            <a:p>
              <a:r>
                <a:rPr lang="it-IT" sz="1401" dirty="0">
                  <a:solidFill>
                    <a:prstClr val="black"/>
                  </a:solidFill>
                </a:rPr>
                <a:t>www.st.com/stm32ode-fp </a:t>
              </a:r>
              <a:endParaRPr lang="en-US" sz="1401" dirty="0">
                <a:solidFill>
                  <a:prstClr val="black"/>
                </a:solidFill>
              </a:endParaRPr>
            </a:p>
          </p:txBody>
        </p:sp>
      </p:grpSp>
      <p:sp>
        <p:nvSpPr>
          <p:cNvPr id="14" name="Content Placeholder 2"/>
          <p:cNvSpPr txBox="1">
            <a:spLocks/>
          </p:cNvSpPr>
          <p:nvPr/>
        </p:nvSpPr>
        <p:spPr>
          <a:xfrm>
            <a:off x="1672308" y="4689592"/>
            <a:ext cx="8237220" cy="1448143"/>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39A9DC"/>
              </a:buClr>
            </a:pPr>
            <a:r>
              <a:rPr lang="en-US" sz="2002" dirty="0">
                <a:solidFill>
                  <a:srgbClr val="002052"/>
                </a:solidFill>
              </a:rPr>
              <a:t>Out of the box </a:t>
            </a:r>
            <a:r>
              <a:rPr lang="en-US" sz="2002" dirty="0" err="1">
                <a:solidFill>
                  <a:srgbClr val="002052"/>
                </a:solidFill>
              </a:rPr>
              <a:t>toolchains</a:t>
            </a:r>
            <a:r>
              <a:rPr lang="en-US" sz="2002" dirty="0">
                <a:solidFill>
                  <a:srgbClr val="002052"/>
                </a:solidFill>
              </a:rPr>
              <a:t> compatibility:</a:t>
            </a:r>
          </a:p>
          <a:p>
            <a:pPr lvl="1">
              <a:buClr>
                <a:srgbClr val="002052">
                  <a:lumMod val="90000"/>
                  <a:lumOff val="10000"/>
                </a:srgbClr>
              </a:buClr>
            </a:pPr>
            <a:r>
              <a:rPr lang="en-US" sz="1601" dirty="0">
                <a:solidFill>
                  <a:srgbClr val="002052">
                    <a:lumMod val="90000"/>
                    <a:lumOff val="10000"/>
                  </a:srgbClr>
                </a:solidFill>
              </a:rPr>
              <a:t>IAR EWARM</a:t>
            </a:r>
          </a:p>
          <a:p>
            <a:pPr lvl="1">
              <a:buClr>
                <a:srgbClr val="002052">
                  <a:lumMod val="90000"/>
                  <a:lumOff val="10000"/>
                </a:srgbClr>
              </a:buClr>
            </a:pPr>
            <a:r>
              <a:rPr lang="en-US" sz="1601" dirty="0" err="1">
                <a:solidFill>
                  <a:srgbClr val="002052">
                    <a:lumMod val="90000"/>
                    <a:lumOff val="10000"/>
                  </a:srgbClr>
                </a:solidFill>
              </a:rPr>
              <a:t>Keil</a:t>
            </a:r>
            <a:r>
              <a:rPr lang="en-US" sz="1601" dirty="0">
                <a:solidFill>
                  <a:srgbClr val="002052">
                    <a:lumMod val="90000"/>
                    <a:lumOff val="10000"/>
                  </a:srgbClr>
                </a:solidFill>
              </a:rPr>
              <a:t> MDK</a:t>
            </a:r>
          </a:p>
          <a:p>
            <a:pPr lvl="1">
              <a:buClr>
                <a:srgbClr val="002052">
                  <a:lumMod val="90000"/>
                  <a:lumOff val="10000"/>
                </a:srgbClr>
              </a:buClr>
            </a:pPr>
            <a:r>
              <a:rPr lang="en-US" sz="1601" dirty="0">
                <a:solidFill>
                  <a:srgbClr val="002052">
                    <a:lumMod val="90000"/>
                    <a:lumOff val="10000"/>
                  </a:srgbClr>
                </a:solidFill>
              </a:rPr>
              <a:t>AC6 (Eclipse based IDE, GCC based compiler)</a:t>
            </a:r>
          </a:p>
        </p:txBody>
      </p:sp>
      <p:pic>
        <p:nvPicPr>
          <p:cNvPr id="15" name="Picture 8" descr="C:\_Data_\_ST\#Content Creation\#Events related activities\2014\31- Electronica - Munich W446\#Content\STM32 NOW Brochure\Keil-logo-RGB.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436987" y="6088354"/>
            <a:ext cx="1173262" cy="37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_Data_\_ST\#Content Creation\#Events related activities\2014\31- Electronica - Munich W446\#Content\STM32 NOW Brochure\IRASystems.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73989" y="6075794"/>
            <a:ext cx="651526" cy="4072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0668" y="6134750"/>
            <a:ext cx="306841" cy="309486"/>
          </a:xfrm>
          <a:prstGeom prst="rect">
            <a:avLst/>
          </a:prstGeom>
        </p:spPr>
      </p:pic>
      <p:pic>
        <p:nvPicPr>
          <p:cNvPr id="19" name="Picture 18"/>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121176" y="6120361"/>
            <a:ext cx="664821" cy="309486"/>
          </a:xfrm>
          <a:prstGeom prst="rect">
            <a:avLst/>
          </a:prstGeom>
        </p:spPr>
      </p:pic>
      <p:sp>
        <p:nvSpPr>
          <p:cNvPr id="2" name="Right Arrow 1"/>
          <p:cNvSpPr/>
          <p:nvPr/>
        </p:nvSpPr>
        <p:spPr>
          <a:xfrm>
            <a:off x="5424317" y="1981593"/>
            <a:ext cx="1510659" cy="7865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err="1">
                <a:solidFill>
                  <a:srgbClr val="1F497D"/>
                </a:solidFill>
              </a:rPr>
              <a:t>OpenSoftware.X</a:t>
            </a:r>
            <a:r>
              <a:rPr lang="en-US" sz="1101" b="1" dirty="0">
                <a:solidFill>
                  <a:srgbClr val="1F497D"/>
                </a:solidFill>
              </a:rPr>
              <a:t> libraries</a:t>
            </a:r>
          </a:p>
        </p:txBody>
      </p:sp>
    </p:spTree>
    <p:extLst>
      <p:ext uri="{BB962C8B-B14F-4D97-AF65-F5344CB8AC3E}">
        <p14:creationId xmlns:p14="http://schemas.microsoft.com/office/powerpoint/2010/main" val="36708607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977390" y="116740"/>
            <a:ext cx="8082717" cy="689186"/>
          </a:xfrm>
        </p:spPr>
        <p:txBody>
          <a:bodyPr/>
          <a:lstStyle/>
          <a:p>
            <a:r>
              <a:rPr lang="en-US" dirty="0" smtClean="0"/>
              <a:t>IoT Solutions</a:t>
            </a:r>
            <a:endParaRPr lang="en-US" dirty="0"/>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137</a:t>
            </a:fld>
            <a:endParaRPr lang="fr-FR">
              <a:solidFill>
                <a:prstClr val="white"/>
              </a:solidFill>
            </a:endParaRPr>
          </a:p>
        </p:txBody>
      </p:sp>
      <p:sp>
        <p:nvSpPr>
          <p:cNvPr id="4" name="Rounded Rectangle 3"/>
          <p:cNvSpPr>
            <a:spLocks noChangeAspect="1"/>
          </p:cNvSpPr>
          <p:nvPr/>
        </p:nvSpPr>
        <p:spPr>
          <a:xfrm>
            <a:off x="9667270" y="991518"/>
            <a:ext cx="890558" cy="519702"/>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Industry</a:t>
            </a:r>
          </a:p>
        </p:txBody>
      </p:sp>
      <p:sp>
        <p:nvSpPr>
          <p:cNvPr id="11" name="Rounded Rectangle 10"/>
          <p:cNvSpPr>
            <a:spLocks noChangeAspect="1"/>
          </p:cNvSpPr>
          <p:nvPr/>
        </p:nvSpPr>
        <p:spPr>
          <a:xfrm>
            <a:off x="7798641" y="1004893"/>
            <a:ext cx="890558" cy="5197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Home</a:t>
            </a:r>
          </a:p>
        </p:txBody>
      </p:sp>
      <p:sp>
        <p:nvSpPr>
          <p:cNvPr id="12" name="Rounded Rectangle 11"/>
          <p:cNvSpPr>
            <a:spLocks noChangeAspect="1"/>
          </p:cNvSpPr>
          <p:nvPr/>
        </p:nvSpPr>
        <p:spPr>
          <a:xfrm>
            <a:off x="6883394" y="1005710"/>
            <a:ext cx="890558" cy="5197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Things</a:t>
            </a:r>
          </a:p>
        </p:txBody>
      </p:sp>
      <p:sp>
        <p:nvSpPr>
          <p:cNvPr id="13" name="Rounded Rectangle 12"/>
          <p:cNvSpPr>
            <a:spLocks noChangeAspect="1"/>
          </p:cNvSpPr>
          <p:nvPr/>
        </p:nvSpPr>
        <p:spPr>
          <a:xfrm>
            <a:off x="8713888" y="1004893"/>
            <a:ext cx="890558" cy="5197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City</a:t>
            </a:r>
          </a:p>
        </p:txBody>
      </p:sp>
      <p:graphicFrame>
        <p:nvGraphicFramePr>
          <p:cNvPr id="8" name="Table 7"/>
          <p:cNvGraphicFramePr>
            <a:graphicFrameLocks noGrp="1"/>
          </p:cNvGraphicFramePr>
          <p:nvPr>
            <p:extLst/>
          </p:nvPr>
        </p:nvGraphicFramePr>
        <p:xfrm>
          <a:off x="1520195" y="1625295"/>
          <a:ext cx="9041489" cy="1422171"/>
        </p:xfrm>
        <a:graphic>
          <a:graphicData uri="http://schemas.openxmlformats.org/drawingml/2006/table">
            <a:tbl>
              <a:tblPr firstRow="1" firstCol="1" bandRow="1"/>
              <a:tblGrid>
                <a:gridCol w="1605111"/>
                <a:gridCol w="3813528"/>
                <a:gridCol w="838976"/>
                <a:gridCol w="915247"/>
                <a:gridCol w="915247"/>
                <a:gridCol w="953380"/>
              </a:tblGrid>
              <a:tr h="201843">
                <a:tc>
                  <a:txBody>
                    <a:bodyPr/>
                    <a:lstStyle/>
                    <a:p>
                      <a:pPr marL="0" marR="0" algn="ctr">
                        <a:spcBef>
                          <a:spcPts val="0"/>
                        </a:spcBef>
                        <a:spcAft>
                          <a:spcPts val="0"/>
                        </a:spcAft>
                      </a:pPr>
                      <a:r>
                        <a:rPr lang="en-US" sz="800" b="1" dirty="0" smtClean="0">
                          <a:solidFill>
                            <a:schemeClr val="bg1"/>
                          </a:solidFill>
                          <a:effectLst/>
                          <a:latin typeface="Arial" panose="020B0604020202020204" pitchFamily="34" charset="0"/>
                          <a:ea typeface="Calibri" panose="020F0502020204030204" pitchFamily="34" charset="0"/>
                        </a:rPr>
                        <a:t>(</a:t>
                      </a:r>
                      <a:r>
                        <a:rPr lang="en-US" sz="800" b="1" dirty="0" smtClean="0">
                          <a:solidFill>
                            <a:schemeClr val="bg1"/>
                          </a:solidFill>
                          <a:effectLst/>
                          <a:latin typeface="Arial" panose="020B0604020202020204" pitchFamily="34" charset="0"/>
                          <a:ea typeface="Calibri" panose="020F0502020204030204" pitchFamily="34" charset="0"/>
                          <a:hlinkClick r:id="rId4"/>
                        </a:rPr>
                        <a:t>www.st.com/opensoftware</a:t>
                      </a:r>
                      <a:r>
                        <a:rPr lang="en-US" sz="800" b="1" baseline="0" dirty="0" smtClean="0">
                          <a:solidFill>
                            <a:schemeClr val="bg1"/>
                          </a:solidFill>
                          <a:effectLst/>
                          <a:latin typeface="Arial" panose="020B0604020202020204" pitchFamily="34" charset="0"/>
                          <a:ea typeface="Calibri" panose="020F0502020204030204" pitchFamily="34" charset="0"/>
                        </a:rPr>
                        <a:t> )</a:t>
                      </a: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r>
                        <a:rPr lang="en-US" sz="900" b="1" dirty="0">
                          <a:solidFill>
                            <a:schemeClr val="bg1"/>
                          </a:solidFill>
                          <a:effectLst/>
                          <a:latin typeface="Arial" panose="020B0604020202020204" pitchFamily="34" charset="0"/>
                          <a:ea typeface="Calibri" panose="020F0502020204030204" pitchFamily="34" charset="0"/>
                        </a:rPr>
                        <a:t>General Description</a:t>
                      </a: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305082">
                <a:tc>
                  <a:txBody>
                    <a:bodyPr/>
                    <a:lstStyle/>
                    <a:p>
                      <a:pPr marL="0" marR="0">
                        <a:spcBef>
                          <a:spcPts val="0"/>
                        </a:spcBef>
                        <a:spcAft>
                          <a:spcPts val="0"/>
                        </a:spcAft>
                      </a:pPr>
                      <a:r>
                        <a:rPr lang="en-US" sz="1000" u="sng" dirty="0">
                          <a:solidFill>
                            <a:srgbClr val="0000FF"/>
                          </a:solidFill>
                          <a:effectLst/>
                          <a:latin typeface="Arial" panose="020B0604020202020204" pitchFamily="34" charset="0"/>
                          <a:ea typeface="Calibri" panose="020F0502020204030204" pitchFamily="34" charset="0"/>
                          <a:hlinkClick r:id="rId5"/>
                        </a:rPr>
                        <a:t>OSXBLUEVOICE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b="1" dirty="0">
                          <a:effectLst/>
                          <a:latin typeface="Arial" panose="020B0604020202020204" pitchFamily="34" charset="0"/>
                          <a:ea typeface="Calibri" panose="020F0502020204030204" pitchFamily="34" charset="0"/>
                        </a:rPr>
                        <a:t>Voice-over-Bluetooth Low Energy </a:t>
                      </a:r>
                      <a:r>
                        <a:rPr lang="en-US" sz="1000" dirty="0">
                          <a:effectLst/>
                          <a:latin typeface="Arial" panose="020B0604020202020204" pitchFamily="34" charset="0"/>
                          <a:ea typeface="Calibri" panose="020F0502020204030204" pitchFamily="34" charset="0"/>
                        </a:rPr>
                        <a:t>vendor-specific profile library for STM32 and </a:t>
                      </a:r>
                      <a:r>
                        <a:rPr lang="en-US" sz="1000" dirty="0" err="1">
                          <a:effectLst/>
                          <a:latin typeface="Arial" panose="020B0604020202020204" pitchFamily="34" charset="0"/>
                          <a:ea typeface="Calibri" panose="020F0502020204030204" pitchFamily="34" charset="0"/>
                        </a:rPr>
                        <a:t>BlueNRG</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05082">
                <a:tc>
                  <a:txBody>
                    <a:bodyPr/>
                    <a:lstStyle/>
                    <a:p>
                      <a:pPr marL="0" marR="0">
                        <a:spcBef>
                          <a:spcPts val="0"/>
                        </a:spcBef>
                        <a:spcAft>
                          <a:spcPts val="0"/>
                        </a:spcAft>
                      </a:pPr>
                      <a:r>
                        <a:rPr lang="en-US" sz="1000" u="sng">
                          <a:solidFill>
                            <a:srgbClr val="0000FF"/>
                          </a:solidFill>
                          <a:effectLst/>
                          <a:latin typeface="Arial" panose="020B0604020202020204" pitchFamily="34" charset="0"/>
                          <a:ea typeface="Calibri" panose="020F0502020204030204" pitchFamily="34" charset="0"/>
                          <a:hlinkClick r:id="rId6"/>
                        </a:rPr>
                        <a:t>osxAcousticBF</a:t>
                      </a:r>
                      <a:endParaRPr lang="en-US" sz="110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smtClean="0">
                          <a:effectLst/>
                          <a:latin typeface="Arial" panose="020B0604020202020204" pitchFamily="34" charset="0"/>
                          <a:ea typeface="Calibri" panose="020F0502020204030204" pitchFamily="34" charset="0"/>
                        </a:rPr>
                        <a:t>Audio beam </a:t>
                      </a:r>
                      <a:r>
                        <a:rPr lang="en-US" sz="1000" b="1" dirty="0">
                          <a:effectLst/>
                          <a:latin typeface="Arial" panose="020B0604020202020204" pitchFamily="34" charset="0"/>
                          <a:ea typeface="Calibri" panose="020F0502020204030204" pitchFamily="34" charset="0"/>
                        </a:rPr>
                        <a:t>forming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r h="305082">
                <a:tc>
                  <a:txBody>
                    <a:bodyPr/>
                    <a:lstStyle/>
                    <a:p>
                      <a:pPr marL="0" marR="0">
                        <a:spcBef>
                          <a:spcPts val="0"/>
                        </a:spcBef>
                        <a:spcAft>
                          <a:spcPts val="0"/>
                        </a:spcAft>
                      </a:pPr>
                      <a:r>
                        <a:rPr lang="en-US" sz="1000" u="sng">
                          <a:solidFill>
                            <a:srgbClr val="0000FF"/>
                          </a:solidFill>
                          <a:effectLst/>
                          <a:latin typeface="Arial" panose="020B0604020202020204" pitchFamily="34" charset="0"/>
                          <a:ea typeface="Calibri" panose="020F0502020204030204" pitchFamily="34" charset="0"/>
                          <a:hlinkClick r:id="rId7"/>
                        </a:rPr>
                        <a:t>osxAcousticEC</a:t>
                      </a:r>
                      <a:endParaRPr lang="en-US" sz="110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smtClean="0">
                          <a:effectLst/>
                          <a:latin typeface="Arial" panose="020B0604020202020204" pitchFamily="34" charset="0"/>
                          <a:ea typeface="Calibri" panose="020F0502020204030204" pitchFamily="34" charset="0"/>
                        </a:rPr>
                        <a:t>Acoustic </a:t>
                      </a:r>
                      <a:r>
                        <a:rPr lang="en-US" sz="1000" b="1" dirty="0">
                          <a:effectLst/>
                          <a:latin typeface="Arial" panose="020B0604020202020204" pitchFamily="34" charset="0"/>
                          <a:ea typeface="Calibri" panose="020F0502020204030204" pitchFamily="34" charset="0"/>
                        </a:rPr>
                        <a:t>echo cancellation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r h="305082">
                <a:tc>
                  <a:txBody>
                    <a:bodyPr/>
                    <a:lstStyle/>
                    <a:p>
                      <a:pPr marL="0" marR="0">
                        <a:spcBef>
                          <a:spcPts val="0"/>
                        </a:spcBef>
                        <a:spcAft>
                          <a:spcPts val="0"/>
                        </a:spcAft>
                      </a:pPr>
                      <a:r>
                        <a:rPr lang="en-US" sz="1000" u="sng">
                          <a:solidFill>
                            <a:srgbClr val="0000FF"/>
                          </a:solidFill>
                          <a:effectLst/>
                          <a:latin typeface="Arial" panose="020B0604020202020204" pitchFamily="34" charset="0"/>
                          <a:ea typeface="Calibri" panose="020F0502020204030204" pitchFamily="34" charset="0"/>
                          <a:hlinkClick r:id="rId8"/>
                        </a:rPr>
                        <a:t>osxAcousticSL</a:t>
                      </a:r>
                      <a:endParaRPr lang="en-US" sz="110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smtClean="0">
                          <a:effectLst/>
                          <a:latin typeface="Arial" panose="020B0604020202020204" pitchFamily="34" charset="0"/>
                          <a:ea typeface="Calibri" panose="020F0502020204030204" pitchFamily="34" charset="0"/>
                        </a:rPr>
                        <a:t>Sound </a:t>
                      </a:r>
                      <a:r>
                        <a:rPr lang="en-US" sz="1000" b="1" dirty="0">
                          <a:effectLst/>
                          <a:latin typeface="Arial" panose="020B0604020202020204" pitchFamily="34" charset="0"/>
                          <a:ea typeface="Calibri" panose="020F0502020204030204" pitchFamily="34" charset="0"/>
                        </a:rPr>
                        <a:t>source localization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bl>
          </a:graphicData>
        </a:graphic>
      </p:graphicFrame>
      <p:sp>
        <p:nvSpPr>
          <p:cNvPr id="15" name="Rounded Rectangle 14"/>
          <p:cNvSpPr/>
          <p:nvPr/>
        </p:nvSpPr>
        <p:spPr>
          <a:xfrm>
            <a:off x="1862984" y="285645"/>
            <a:ext cx="2440658" cy="56455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err="1">
                <a:solidFill>
                  <a:prstClr val="white"/>
                </a:solidFill>
              </a:rPr>
              <a:t>OpenSoftware</a:t>
            </a:r>
            <a:endParaRPr lang="en-US" sz="1802" dirty="0">
              <a:solidFill>
                <a:prstClr val="white"/>
              </a:solidFill>
            </a:endParaRPr>
          </a:p>
        </p:txBody>
      </p:sp>
      <p:pic>
        <p:nvPicPr>
          <p:cNvPr id="14" name="Picture 13"/>
          <p:cNvPicPr>
            <a:picLocks noChangeAspect="1"/>
          </p:cNvPicPr>
          <p:nvPr/>
        </p:nvPicPr>
        <p:blipFill>
          <a:blip r:embed="rId9"/>
          <a:stretch>
            <a:fillRect/>
          </a:stretch>
        </p:blipFill>
        <p:spPr>
          <a:xfrm>
            <a:off x="4868580" y="77353"/>
            <a:ext cx="1601682" cy="1157035"/>
          </a:xfrm>
          <a:prstGeom prst="rect">
            <a:avLst/>
          </a:prstGeom>
        </p:spPr>
      </p:pic>
      <p:sp>
        <p:nvSpPr>
          <p:cNvPr id="6" name="Rectangle 5"/>
          <p:cNvSpPr/>
          <p:nvPr/>
        </p:nvSpPr>
        <p:spPr>
          <a:xfrm>
            <a:off x="1520195" y="1198508"/>
            <a:ext cx="2783447" cy="305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err="1">
                <a:solidFill>
                  <a:prstClr val="white"/>
                </a:solidFill>
              </a:rPr>
              <a:t>Open.Audio</a:t>
            </a:r>
            <a:r>
              <a:rPr lang="en-US" sz="1802" dirty="0">
                <a:solidFill>
                  <a:prstClr val="white"/>
                </a:solidFill>
              </a:rPr>
              <a:t> Libraries</a:t>
            </a:r>
          </a:p>
        </p:txBody>
      </p:sp>
      <p:graphicFrame>
        <p:nvGraphicFramePr>
          <p:cNvPr id="9" name="Table 8"/>
          <p:cNvGraphicFramePr>
            <a:graphicFrameLocks noGrp="1"/>
          </p:cNvGraphicFramePr>
          <p:nvPr>
            <p:extLst/>
          </p:nvPr>
        </p:nvGraphicFramePr>
        <p:xfrm>
          <a:off x="1516339" y="3584716"/>
          <a:ext cx="9041489" cy="1220328"/>
        </p:xfrm>
        <a:graphic>
          <a:graphicData uri="http://schemas.openxmlformats.org/drawingml/2006/table">
            <a:tbl>
              <a:tblPr firstRow="1" firstCol="1" bandRow="1"/>
              <a:tblGrid>
                <a:gridCol w="1605111"/>
                <a:gridCol w="3813528"/>
                <a:gridCol w="838976"/>
                <a:gridCol w="915247"/>
                <a:gridCol w="915247"/>
                <a:gridCol w="953380"/>
              </a:tblGrid>
              <a:tr h="305082">
                <a:tc>
                  <a:txBody>
                    <a:bodyPr/>
                    <a:lstStyle/>
                    <a:p>
                      <a:pPr marL="0" marR="0">
                        <a:spcBef>
                          <a:spcPts val="0"/>
                        </a:spcBef>
                        <a:spcAft>
                          <a:spcPts val="0"/>
                        </a:spcAft>
                      </a:pPr>
                      <a:r>
                        <a:rPr lang="en-US" sz="1000" u="sng" dirty="0" err="1">
                          <a:solidFill>
                            <a:srgbClr val="0000FF"/>
                          </a:solidFill>
                          <a:effectLst/>
                          <a:latin typeface="Arial" panose="020B0604020202020204" pitchFamily="34" charset="0"/>
                          <a:ea typeface="Calibri" panose="020F0502020204030204" pitchFamily="34" charset="0"/>
                          <a:hlinkClick r:id="rId10"/>
                        </a:rPr>
                        <a:t>osxMotionAR</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a:effectLst/>
                          <a:latin typeface="Arial" panose="020B0604020202020204" pitchFamily="34" charset="0"/>
                          <a:ea typeface="Calibri" panose="020F0502020204030204" pitchFamily="34" charset="0"/>
                        </a:rPr>
                        <a:t>Activity Recognition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05082">
                <a:tc>
                  <a:txBody>
                    <a:bodyPr/>
                    <a:lstStyle/>
                    <a:p>
                      <a:pPr marL="0" marR="0">
                        <a:spcBef>
                          <a:spcPts val="0"/>
                        </a:spcBef>
                        <a:spcAft>
                          <a:spcPts val="0"/>
                        </a:spcAft>
                      </a:pPr>
                      <a:r>
                        <a:rPr lang="en-US" sz="1000" u="sng" dirty="0" err="1">
                          <a:solidFill>
                            <a:srgbClr val="0000FF"/>
                          </a:solidFill>
                          <a:effectLst/>
                          <a:latin typeface="Arial" panose="020B0604020202020204" pitchFamily="34" charset="0"/>
                          <a:ea typeface="Calibri" panose="020F0502020204030204" pitchFamily="34" charset="0"/>
                          <a:hlinkClick r:id="rId11"/>
                        </a:rPr>
                        <a:t>osxMotionCP</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a:effectLst/>
                          <a:latin typeface="Arial" panose="020B0604020202020204" pitchFamily="34" charset="0"/>
                          <a:ea typeface="Calibri" panose="020F0502020204030204" pitchFamily="34" charset="0"/>
                        </a:rPr>
                        <a:t>carrying position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05082">
                <a:tc>
                  <a:txBody>
                    <a:bodyPr/>
                    <a:lstStyle/>
                    <a:p>
                      <a:pPr marL="0" marR="0">
                        <a:spcBef>
                          <a:spcPts val="0"/>
                        </a:spcBef>
                        <a:spcAft>
                          <a:spcPts val="0"/>
                        </a:spcAft>
                      </a:pPr>
                      <a:r>
                        <a:rPr lang="en-US" sz="1000" u="sng">
                          <a:solidFill>
                            <a:srgbClr val="0000FF"/>
                          </a:solidFill>
                          <a:effectLst/>
                          <a:latin typeface="Arial" panose="020B0604020202020204" pitchFamily="34" charset="0"/>
                          <a:ea typeface="Calibri" panose="020F0502020204030204" pitchFamily="34" charset="0"/>
                          <a:hlinkClick r:id="rId12"/>
                        </a:rPr>
                        <a:t>osxMotionFX</a:t>
                      </a:r>
                      <a:endParaRPr lang="en-US" sz="110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a:effectLst/>
                          <a:latin typeface="Arial" panose="020B0604020202020204" pitchFamily="34" charset="0"/>
                          <a:ea typeface="Calibri" panose="020F0502020204030204" pitchFamily="34" charset="0"/>
                        </a:rPr>
                        <a:t>motion-sensor data fusion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05082">
                <a:tc>
                  <a:txBody>
                    <a:bodyPr/>
                    <a:lstStyle/>
                    <a:p>
                      <a:pPr marL="0" marR="0">
                        <a:spcBef>
                          <a:spcPts val="0"/>
                        </a:spcBef>
                        <a:spcAft>
                          <a:spcPts val="0"/>
                        </a:spcAft>
                      </a:pPr>
                      <a:r>
                        <a:rPr lang="en-US" sz="1000" u="sng">
                          <a:solidFill>
                            <a:srgbClr val="0000FF"/>
                          </a:solidFill>
                          <a:effectLst/>
                          <a:latin typeface="Arial" panose="020B0604020202020204" pitchFamily="34" charset="0"/>
                          <a:ea typeface="Calibri" panose="020F0502020204030204" pitchFamily="34" charset="0"/>
                          <a:hlinkClick r:id="rId13"/>
                        </a:rPr>
                        <a:t>osxMotionGR</a:t>
                      </a:r>
                      <a:endParaRPr lang="en-US" sz="110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rPr>
                        <a:t>Real-time </a:t>
                      </a:r>
                      <a:r>
                        <a:rPr lang="en-US" sz="1000" b="1" dirty="0">
                          <a:effectLst/>
                          <a:latin typeface="Arial" panose="020B0604020202020204" pitchFamily="34" charset="0"/>
                          <a:ea typeface="Calibri" panose="020F0502020204030204" pitchFamily="34" charset="0"/>
                        </a:rPr>
                        <a:t>gesture recognition </a:t>
                      </a:r>
                      <a:r>
                        <a:rPr lang="en-US" sz="1000" dirty="0">
                          <a:effectLst/>
                          <a:latin typeface="Arial" panose="020B0604020202020204" pitchFamily="34" charset="0"/>
                          <a:ea typeface="Calibri" panose="020F0502020204030204" pitchFamily="34" charset="0"/>
                        </a:rPr>
                        <a:t>software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nvPr>
        </p:nvGraphicFramePr>
        <p:xfrm>
          <a:off x="1519767" y="5567751"/>
          <a:ext cx="9041489" cy="610164"/>
        </p:xfrm>
        <a:graphic>
          <a:graphicData uri="http://schemas.openxmlformats.org/drawingml/2006/table">
            <a:tbl>
              <a:tblPr firstRow="1" firstCol="1" bandRow="1"/>
              <a:tblGrid>
                <a:gridCol w="1605111"/>
                <a:gridCol w="3813528"/>
                <a:gridCol w="838976"/>
                <a:gridCol w="915247"/>
                <a:gridCol w="915247"/>
                <a:gridCol w="953380"/>
              </a:tblGrid>
              <a:tr h="305082">
                <a:tc>
                  <a:txBody>
                    <a:bodyPr/>
                    <a:lstStyle/>
                    <a:p>
                      <a:pPr marL="0" marR="0">
                        <a:spcBef>
                          <a:spcPts val="0"/>
                        </a:spcBef>
                        <a:spcAft>
                          <a:spcPts val="0"/>
                        </a:spcAft>
                      </a:pPr>
                      <a:r>
                        <a:rPr lang="en-US" sz="1000" u="sng" dirty="0" err="1">
                          <a:solidFill>
                            <a:srgbClr val="0000FF"/>
                          </a:solidFill>
                          <a:effectLst/>
                          <a:latin typeface="Arial" panose="020B0604020202020204" pitchFamily="34" charset="0"/>
                          <a:ea typeface="Calibri" panose="020F0502020204030204" pitchFamily="34" charset="0"/>
                          <a:hlinkClick r:id="rId14"/>
                        </a:rPr>
                        <a:t>OSXSmartConnPS</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b="1" dirty="0">
                          <a:effectLst/>
                          <a:latin typeface="Arial" panose="020B0604020202020204" pitchFamily="34" charset="0"/>
                          <a:ea typeface="Calibri" panose="020F0502020204030204" pitchFamily="34" charset="0"/>
                        </a:rPr>
                        <a:t>Bluetooth low energy profiles </a:t>
                      </a:r>
                      <a:r>
                        <a:rPr lang="en-US" sz="1000" dirty="0">
                          <a:effectLst/>
                          <a:latin typeface="Arial" panose="020B0604020202020204" pitchFamily="34" charset="0"/>
                          <a:ea typeface="Calibri" panose="020F0502020204030204" pitchFamily="34" charset="0"/>
                        </a:rPr>
                        <a:t>for the X-CUBE-BLE1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05082">
                <a:tc>
                  <a:txBody>
                    <a:bodyPr/>
                    <a:lstStyle/>
                    <a:p>
                      <a:pPr marL="0" marR="0">
                        <a:spcBef>
                          <a:spcPts val="0"/>
                        </a:spcBef>
                        <a:spcAft>
                          <a:spcPts val="0"/>
                        </a:spcAft>
                      </a:pPr>
                      <a:r>
                        <a:rPr lang="en-US" sz="1000" u="sng" dirty="0">
                          <a:solidFill>
                            <a:srgbClr val="0000FF"/>
                          </a:solidFill>
                          <a:effectLst/>
                          <a:latin typeface="Arial" panose="020B0604020202020204" pitchFamily="34" charset="0"/>
                          <a:ea typeface="Calibri" panose="020F0502020204030204" pitchFamily="34" charset="0"/>
                          <a:hlinkClick r:id="rId15"/>
                        </a:rPr>
                        <a:t>osxContiki6LP</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000" dirty="0" err="1">
                          <a:effectLst/>
                          <a:latin typeface="Arial" panose="020B0604020202020204" pitchFamily="34" charset="0"/>
                          <a:ea typeface="Calibri" panose="020F0502020204030204" pitchFamily="34" charset="0"/>
                        </a:rPr>
                        <a:t>Contiki</a:t>
                      </a:r>
                      <a:r>
                        <a:rPr lang="en-US" sz="1000" dirty="0">
                          <a:effectLst/>
                          <a:latin typeface="Arial" panose="020B0604020202020204" pitchFamily="34" charset="0"/>
                          <a:ea typeface="Calibri" panose="020F0502020204030204" pitchFamily="34" charset="0"/>
                        </a:rPr>
                        <a:t> </a:t>
                      </a:r>
                      <a:r>
                        <a:rPr lang="en-US" sz="1000" b="1" dirty="0">
                          <a:effectLst/>
                          <a:latin typeface="Arial" panose="020B0604020202020204" pitchFamily="34" charset="0"/>
                          <a:ea typeface="Calibri" panose="020F0502020204030204" pitchFamily="34" charset="0"/>
                        </a:rPr>
                        <a:t>OS/6LoWPAN </a:t>
                      </a:r>
                      <a:r>
                        <a:rPr lang="en-US" sz="1000" dirty="0">
                          <a:effectLst/>
                          <a:latin typeface="Arial" panose="020B0604020202020204" pitchFamily="34" charset="0"/>
                          <a:ea typeface="Calibri" panose="020F0502020204030204" pitchFamily="34" charset="0"/>
                        </a:rPr>
                        <a:t>middleware add-on for X-CUBE-SUBG1 expansion for STM32Cube</a:t>
                      </a:r>
                      <a:endParaRPr lang="en-US" sz="1100" dirty="0">
                        <a:effectLst/>
                        <a:latin typeface="Calibri" panose="020F0502020204030204" pitchFamily="34" charset="0"/>
                        <a:ea typeface="Calibri" panose="020F0502020204030204" pitchFamily="34" charset="0"/>
                      </a:endParaRPr>
                    </a:p>
                  </a:txBody>
                  <a:tcPr marL="68644" marR="6864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bl>
          </a:graphicData>
        </a:graphic>
      </p:graphicFrame>
      <p:sp>
        <p:nvSpPr>
          <p:cNvPr id="17" name="Rectangle 16"/>
          <p:cNvSpPr/>
          <p:nvPr/>
        </p:nvSpPr>
        <p:spPr>
          <a:xfrm>
            <a:off x="1520195" y="3177475"/>
            <a:ext cx="2783447" cy="305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err="1">
                <a:solidFill>
                  <a:prstClr val="white"/>
                </a:solidFill>
              </a:rPr>
              <a:t>Open.MEMS</a:t>
            </a:r>
            <a:r>
              <a:rPr lang="en-US" sz="1802" dirty="0">
                <a:solidFill>
                  <a:prstClr val="white"/>
                </a:solidFill>
              </a:rPr>
              <a:t> Libraries</a:t>
            </a:r>
          </a:p>
        </p:txBody>
      </p:sp>
      <p:sp>
        <p:nvSpPr>
          <p:cNvPr id="18" name="Rectangle 17"/>
          <p:cNvSpPr/>
          <p:nvPr/>
        </p:nvSpPr>
        <p:spPr>
          <a:xfrm>
            <a:off x="1520195" y="5039167"/>
            <a:ext cx="2783447" cy="305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err="1">
                <a:solidFill>
                  <a:prstClr val="white"/>
                </a:solidFill>
              </a:rPr>
              <a:t>Open.RF</a:t>
            </a:r>
            <a:r>
              <a:rPr lang="en-US" sz="1802" dirty="0">
                <a:solidFill>
                  <a:prstClr val="white"/>
                </a:solidFill>
              </a:rPr>
              <a:t> Libraries</a:t>
            </a:r>
          </a:p>
        </p:txBody>
      </p:sp>
    </p:spTree>
    <p:extLst>
      <p:ext uri="{BB962C8B-B14F-4D97-AF65-F5344CB8AC3E}">
        <p14:creationId xmlns:p14="http://schemas.microsoft.com/office/powerpoint/2010/main" val="288766061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977390" y="116740"/>
            <a:ext cx="8082717" cy="689186"/>
          </a:xfrm>
        </p:spPr>
        <p:txBody>
          <a:bodyPr/>
          <a:lstStyle/>
          <a:p>
            <a:r>
              <a:rPr lang="en-US" dirty="0" smtClean="0"/>
              <a:t>IoT Solutions</a:t>
            </a:r>
            <a:endParaRPr lang="en-US" dirty="0"/>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138</a:t>
            </a:fld>
            <a:endParaRPr lang="fr-FR">
              <a:solidFill>
                <a:prstClr val="white"/>
              </a:solidFill>
            </a:endParaRPr>
          </a:p>
        </p:txBody>
      </p:sp>
      <p:pic>
        <p:nvPicPr>
          <p:cNvPr id="5" name="Picture 4"/>
          <p:cNvPicPr>
            <a:picLocks noChangeAspect="1"/>
          </p:cNvPicPr>
          <p:nvPr/>
        </p:nvPicPr>
        <p:blipFill>
          <a:blip r:embed="rId4"/>
          <a:stretch>
            <a:fillRect/>
          </a:stretch>
        </p:blipFill>
        <p:spPr>
          <a:xfrm>
            <a:off x="4671915" y="533895"/>
            <a:ext cx="1601682" cy="1157035"/>
          </a:xfrm>
          <a:prstGeom prst="rect">
            <a:avLst/>
          </a:prstGeom>
        </p:spPr>
      </p:pic>
      <p:sp>
        <p:nvSpPr>
          <p:cNvPr id="4" name="Rounded Rectangle 3"/>
          <p:cNvSpPr>
            <a:spLocks noChangeAspect="1"/>
          </p:cNvSpPr>
          <p:nvPr/>
        </p:nvSpPr>
        <p:spPr>
          <a:xfrm>
            <a:off x="9667270" y="991518"/>
            <a:ext cx="890558" cy="519702"/>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Industry</a:t>
            </a:r>
          </a:p>
        </p:txBody>
      </p:sp>
      <p:sp>
        <p:nvSpPr>
          <p:cNvPr id="11" name="Rounded Rectangle 10"/>
          <p:cNvSpPr>
            <a:spLocks noChangeAspect="1"/>
          </p:cNvSpPr>
          <p:nvPr/>
        </p:nvSpPr>
        <p:spPr>
          <a:xfrm>
            <a:off x="7798641" y="1004893"/>
            <a:ext cx="890558" cy="51970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Home</a:t>
            </a:r>
          </a:p>
        </p:txBody>
      </p:sp>
      <p:sp>
        <p:nvSpPr>
          <p:cNvPr id="12" name="Rounded Rectangle 11"/>
          <p:cNvSpPr>
            <a:spLocks noChangeAspect="1"/>
          </p:cNvSpPr>
          <p:nvPr/>
        </p:nvSpPr>
        <p:spPr>
          <a:xfrm>
            <a:off x="6883394" y="1005710"/>
            <a:ext cx="890558" cy="51970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Things</a:t>
            </a:r>
          </a:p>
        </p:txBody>
      </p:sp>
      <p:sp>
        <p:nvSpPr>
          <p:cNvPr id="13" name="Rounded Rectangle 12"/>
          <p:cNvSpPr>
            <a:spLocks noChangeAspect="1"/>
          </p:cNvSpPr>
          <p:nvPr/>
        </p:nvSpPr>
        <p:spPr>
          <a:xfrm>
            <a:off x="8713888" y="1004893"/>
            <a:ext cx="890558" cy="5197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1" b="1" dirty="0">
                <a:solidFill>
                  <a:prstClr val="white"/>
                </a:solidFill>
              </a:rPr>
              <a:t>Smart </a:t>
            </a:r>
          </a:p>
          <a:p>
            <a:pPr algn="ctr"/>
            <a:r>
              <a:rPr lang="en-US" sz="1101" b="1" dirty="0">
                <a:solidFill>
                  <a:prstClr val="white"/>
                </a:solidFill>
              </a:rPr>
              <a:t>City</a:t>
            </a:r>
          </a:p>
        </p:txBody>
      </p:sp>
      <p:graphicFrame>
        <p:nvGraphicFramePr>
          <p:cNvPr id="8" name="Table 7"/>
          <p:cNvGraphicFramePr>
            <a:graphicFrameLocks noGrp="1"/>
          </p:cNvGraphicFramePr>
          <p:nvPr>
            <p:extLst/>
          </p:nvPr>
        </p:nvGraphicFramePr>
        <p:xfrm>
          <a:off x="1516339" y="1754223"/>
          <a:ext cx="9041489" cy="4530595"/>
        </p:xfrm>
        <a:graphic>
          <a:graphicData uri="http://schemas.openxmlformats.org/drawingml/2006/table">
            <a:tbl>
              <a:tblPr firstRow="1" firstCol="1" bandRow="1"/>
              <a:tblGrid>
                <a:gridCol w="1910191"/>
                <a:gridCol w="3508448"/>
                <a:gridCol w="838976"/>
                <a:gridCol w="915247"/>
                <a:gridCol w="915247"/>
                <a:gridCol w="953380"/>
              </a:tblGrid>
              <a:tr h="201843">
                <a:tc>
                  <a:txBody>
                    <a:bodyPr/>
                    <a:lstStyle/>
                    <a:p>
                      <a:pPr marL="0" marR="0" algn="ctr">
                        <a:spcBef>
                          <a:spcPts val="0"/>
                        </a:spcBef>
                        <a:spcAft>
                          <a:spcPts val="0"/>
                        </a:spcAft>
                      </a:pPr>
                      <a:r>
                        <a:rPr lang="en-US" sz="1000" b="1" dirty="0" smtClean="0">
                          <a:solidFill>
                            <a:schemeClr val="bg1"/>
                          </a:solidFill>
                          <a:effectLst/>
                          <a:latin typeface="Arial" panose="020B0604020202020204" pitchFamily="34" charset="0"/>
                          <a:ea typeface="Calibri" panose="020F0502020204030204" pitchFamily="34" charset="0"/>
                        </a:rPr>
                        <a:t>(</a:t>
                      </a:r>
                      <a:r>
                        <a:rPr lang="en-US" sz="1000" b="1" u="sng" dirty="0">
                          <a:solidFill>
                            <a:schemeClr val="bg1"/>
                          </a:solidFill>
                          <a:effectLst/>
                          <a:latin typeface="Arial" panose="020B0604020202020204" pitchFamily="34" charset="0"/>
                          <a:ea typeface="Calibri" panose="020F0502020204030204" pitchFamily="34" charset="0"/>
                          <a:hlinkClick r:id="rId5"/>
                        </a:rPr>
                        <a:t>www.st.com/stm32ode-fp</a:t>
                      </a:r>
                      <a:r>
                        <a:rPr lang="en-US" sz="1000" b="1" dirty="0">
                          <a:solidFill>
                            <a:schemeClr val="bg1"/>
                          </a:solidFill>
                          <a:effectLst/>
                          <a:latin typeface="Arial" panose="020B0604020202020204" pitchFamily="34" charset="0"/>
                          <a:ea typeface="Calibri" panose="020F0502020204030204" pitchFamily="34" charset="0"/>
                        </a:rPr>
                        <a:t>)</a:t>
                      </a:r>
                      <a:endParaRPr lang="en-US" sz="11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r>
                        <a:rPr lang="en-US" sz="1100" b="1" dirty="0">
                          <a:solidFill>
                            <a:schemeClr val="bg1"/>
                          </a:solidFill>
                          <a:effectLst/>
                          <a:latin typeface="Arial" panose="020B0604020202020204" pitchFamily="34" charset="0"/>
                          <a:ea typeface="Calibri" panose="020F0502020204030204" pitchFamily="34" charset="0"/>
                        </a:rPr>
                        <a:t>General Description</a:t>
                      </a:r>
                      <a:endParaRPr lang="en-US" sz="11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0"/>
                        </a:spcBef>
                        <a:spcAft>
                          <a:spcPts val="0"/>
                        </a:spcAft>
                      </a:pPr>
                      <a:endParaRPr lang="en-US" sz="1000" dirty="0">
                        <a:solidFill>
                          <a:schemeClr val="bg1"/>
                        </a:solidFill>
                        <a:effectLst/>
                        <a:latin typeface="Calibri" panose="020F0502020204030204" pitchFamily="34" charset="0"/>
                        <a:ea typeface="Calibri" panose="020F0502020204030204" pitchFamily="34" charset="0"/>
                      </a:endParaRPr>
                    </a:p>
                  </a:txBody>
                  <a:tcPr marL="50461" marR="5046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r>
              <a:tr h="305082">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6"/>
                        </a:rPr>
                        <a:t>FP-CLD-BLUEMIX1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100" b="1" dirty="0" smtClean="0">
                          <a:solidFill>
                            <a:schemeClr val="tx1"/>
                          </a:solidFill>
                          <a:effectLst/>
                          <a:latin typeface="Arial" panose="020B0604020202020204" pitchFamily="34" charset="0"/>
                          <a:ea typeface="Calibri" panose="020F0502020204030204" pitchFamily="34" charset="0"/>
                        </a:rPr>
                        <a:t>IBM </a:t>
                      </a:r>
                      <a:r>
                        <a:rPr lang="en-US" sz="1100" b="1" dirty="0" err="1">
                          <a:solidFill>
                            <a:schemeClr val="tx1"/>
                          </a:solidFill>
                          <a:effectLst/>
                          <a:latin typeface="Arial" panose="020B0604020202020204" pitchFamily="34" charset="0"/>
                          <a:ea typeface="Calibri" panose="020F0502020204030204" pitchFamily="34" charset="0"/>
                        </a:rPr>
                        <a:t>Bluemix</a:t>
                      </a:r>
                      <a:r>
                        <a:rPr lang="en-US" sz="1100" b="1" dirty="0">
                          <a:solidFill>
                            <a:schemeClr val="tx1"/>
                          </a:solidFill>
                          <a:effectLst/>
                          <a:latin typeface="Arial" panose="020B0604020202020204" pitchFamily="34" charset="0"/>
                          <a:ea typeface="Calibri" panose="020F0502020204030204" pitchFamily="34" charset="0"/>
                        </a:rPr>
                        <a:t> Cloud with Wi-Fi</a:t>
                      </a:r>
                      <a:r>
                        <a:rPr lang="en-US" sz="1100" dirty="0">
                          <a:solidFill>
                            <a:schemeClr val="tx1"/>
                          </a:solidFill>
                          <a:effectLst/>
                          <a:latin typeface="Arial" panose="020B0604020202020204" pitchFamily="34" charset="0"/>
                          <a:ea typeface="Calibri" panose="020F0502020204030204" pitchFamily="34" charset="0"/>
                        </a:rPr>
                        <a:t>, NFC and </a:t>
                      </a:r>
                      <a:r>
                        <a:rPr lang="en-US" sz="1100" dirty="0" smtClean="0">
                          <a:solidFill>
                            <a:schemeClr val="tx1"/>
                          </a:solidFill>
                          <a:effectLst/>
                          <a:latin typeface="Arial" panose="020B0604020202020204" pitchFamily="34" charset="0"/>
                          <a:ea typeface="Calibri" panose="020F0502020204030204" pitchFamily="34" charset="0"/>
                        </a:rPr>
                        <a:t>sensors</a:t>
                      </a:r>
                      <a:endParaRPr lang="en-US" sz="1100" dirty="0">
                        <a:solidFill>
                          <a:schemeClr val="tx1"/>
                        </a:solidFill>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35590">
                <a:tc>
                  <a:txBody>
                    <a:bodyPr/>
                    <a:lstStyle/>
                    <a:p>
                      <a:pPr marL="0" marR="0">
                        <a:spcBef>
                          <a:spcPts val="0"/>
                        </a:spcBef>
                        <a:spcAft>
                          <a:spcPts val="0"/>
                        </a:spcAft>
                      </a:pPr>
                      <a:r>
                        <a:rPr lang="en-US" sz="1600" dirty="0" smtClean="0">
                          <a:effectLst/>
                          <a:latin typeface="Calibri" panose="020F0502020204030204" pitchFamily="34" charset="0"/>
                          <a:ea typeface="Calibri" panose="020F0502020204030204" pitchFamily="34" charset="0"/>
                          <a:hlinkClick r:id="rId7"/>
                        </a:rPr>
                        <a:t>FP-CLD-AZURE1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effectLst/>
                          <a:latin typeface="Arial" panose="020B0604020202020204" pitchFamily="34" charset="0"/>
                          <a:ea typeface="Calibri" panose="020F0502020204030204" pitchFamily="34" charset="0"/>
                        </a:rPr>
                        <a:t>Microsoft Azure Cloud with Wi-Fi</a:t>
                      </a:r>
                      <a:r>
                        <a:rPr lang="en-US" sz="1100" dirty="0" smtClean="0">
                          <a:solidFill>
                            <a:schemeClr val="tx1"/>
                          </a:solidFill>
                          <a:effectLst/>
                          <a:latin typeface="Arial" panose="020B0604020202020204" pitchFamily="34" charset="0"/>
                          <a:ea typeface="Calibri" panose="020F0502020204030204" pitchFamily="34" charset="0"/>
                        </a:rPr>
                        <a:t>, NFC and sensors</a:t>
                      </a:r>
                      <a:endParaRPr lang="en-US" sz="1200" dirty="0" smtClean="0">
                        <a:solidFill>
                          <a:schemeClr val="tx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1100" b="1" dirty="0">
                        <a:solidFill>
                          <a:schemeClr val="tx1"/>
                        </a:solidFill>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8132">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8"/>
                        </a:rPr>
                        <a:t>FP-NET-BLESTAR1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100" b="1" dirty="0" smtClean="0">
                          <a:solidFill>
                            <a:schemeClr val="tx1"/>
                          </a:solidFill>
                          <a:effectLst/>
                          <a:latin typeface="Arial" panose="020B0604020202020204" pitchFamily="34" charset="0"/>
                          <a:ea typeface="Calibri" panose="020F0502020204030204" pitchFamily="34" charset="0"/>
                        </a:rPr>
                        <a:t>BLE </a:t>
                      </a:r>
                      <a:r>
                        <a:rPr lang="en-US" sz="1100" b="1" dirty="0">
                          <a:solidFill>
                            <a:schemeClr val="tx1"/>
                          </a:solidFill>
                          <a:effectLst/>
                          <a:latin typeface="Arial" panose="020B0604020202020204" pitchFamily="34" charset="0"/>
                          <a:ea typeface="Calibri" panose="020F0502020204030204" pitchFamily="34" charset="0"/>
                        </a:rPr>
                        <a:t>star network</a:t>
                      </a:r>
                      <a:r>
                        <a:rPr lang="en-US" sz="1100" dirty="0">
                          <a:solidFill>
                            <a:schemeClr val="tx1"/>
                          </a:solidFill>
                          <a:effectLst/>
                          <a:latin typeface="Arial" panose="020B0604020202020204" pitchFamily="34" charset="0"/>
                          <a:ea typeface="Calibri" panose="020F0502020204030204" pitchFamily="34" charset="0"/>
                        </a:rPr>
                        <a:t> connected via </a:t>
                      </a:r>
                      <a:r>
                        <a:rPr lang="en-US" sz="1100" b="1" dirty="0">
                          <a:solidFill>
                            <a:schemeClr val="tx1"/>
                          </a:solidFill>
                          <a:effectLst/>
                          <a:latin typeface="Arial" panose="020B0604020202020204" pitchFamily="34" charset="0"/>
                          <a:ea typeface="Calibri" panose="020F0502020204030204" pitchFamily="34" charset="0"/>
                        </a:rPr>
                        <a:t>Wi-Fi to IBM </a:t>
                      </a:r>
                      <a:r>
                        <a:rPr lang="en-US" sz="1100" b="1" dirty="0" err="1">
                          <a:solidFill>
                            <a:schemeClr val="tx1"/>
                          </a:solidFill>
                          <a:effectLst/>
                          <a:latin typeface="Arial" panose="020B0604020202020204" pitchFamily="34" charset="0"/>
                          <a:ea typeface="Calibri" panose="020F0502020204030204" pitchFamily="34" charset="0"/>
                        </a:rPr>
                        <a:t>Bluemix</a:t>
                      </a:r>
                      <a:r>
                        <a:rPr lang="en-US" sz="1100" b="1" dirty="0">
                          <a:solidFill>
                            <a:schemeClr val="tx1"/>
                          </a:solidFill>
                          <a:effectLst/>
                          <a:latin typeface="Arial" panose="020B0604020202020204" pitchFamily="34" charset="0"/>
                          <a:ea typeface="Calibri" panose="020F0502020204030204" pitchFamily="34" charset="0"/>
                        </a:rPr>
                        <a:t> </a:t>
                      </a:r>
                      <a:r>
                        <a:rPr lang="en-US" sz="1100" b="1" dirty="0" smtClean="0">
                          <a:solidFill>
                            <a:schemeClr val="tx1"/>
                          </a:solidFill>
                          <a:effectLst/>
                          <a:latin typeface="Arial" panose="020B0604020202020204" pitchFamily="34" charset="0"/>
                          <a:ea typeface="Calibri" panose="020F0502020204030204" pitchFamily="34" charset="0"/>
                        </a:rPr>
                        <a:t>cloud</a:t>
                      </a:r>
                    </a:p>
                    <a:p>
                      <a:pPr marL="0" marR="0">
                        <a:spcBef>
                          <a:spcPts val="0"/>
                        </a:spcBef>
                        <a:spcAft>
                          <a:spcPts val="0"/>
                        </a:spcAft>
                      </a:pPr>
                      <a:endParaRPr lang="en-US" sz="1100" b="1" dirty="0">
                        <a:solidFill>
                          <a:schemeClr val="tx1"/>
                        </a:solidFill>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8132">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9"/>
                        </a:rPr>
                        <a:t>FP-SEC-BLENFC1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100" b="1" dirty="0" smtClean="0">
                          <a:effectLst/>
                          <a:latin typeface="Arial" panose="020B0604020202020204" pitchFamily="34" charset="0"/>
                          <a:ea typeface="Calibri" panose="020F0502020204030204" pitchFamily="34" charset="0"/>
                        </a:rPr>
                        <a:t>BLE </a:t>
                      </a:r>
                      <a:r>
                        <a:rPr lang="en-US" sz="1100" b="1" dirty="0" smtClean="0">
                          <a:solidFill>
                            <a:schemeClr val="tx1"/>
                          </a:solidFill>
                          <a:effectLst/>
                          <a:latin typeface="Arial" panose="020B0604020202020204" pitchFamily="34" charset="0"/>
                          <a:ea typeface="Calibri" panose="020F0502020204030204" pitchFamily="34" charset="0"/>
                        </a:rPr>
                        <a:t>Secure</a:t>
                      </a:r>
                      <a:r>
                        <a:rPr lang="en-US" sz="1100" b="1" dirty="0" smtClean="0">
                          <a:effectLst/>
                          <a:latin typeface="Arial" panose="020B0604020202020204" pitchFamily="34" charset="0"/>
                          <a:ea typeface="Calibri" panose="020F0502020204030204" pitchFamily="34" charset="0"/>
                        </a:rPr>
                        <a:t> Pairing: </a:t>
                      </a:r>
                      <a:r>
                        <a:rPr lang="en-US" sz="1100" dirty="0" smtClean="0">
                          <a:effectLst/>
                          <a:latin typeface="Arial" panose="020B0604020202020204" pitchFamily="34" charset="0"/>
                          <a:ea typeface="Calibri" panose="020F0502020204030204" pitchFamily="34" charset="0"/>
                        </a:rPr>
                        <a:t>Bluetooth </a:t>
                      </a:r>
                      <a:r>
                        <a:rPr lang="en-US" sz="1100" dirty="0">
                          <a:effectLst/>
                          <a:latin typeface="Arial" panose="020B0604020202020204" pitchFamily="34" charset="0"/>
                          <a:ea typeface="Calibri" panose="020F0502020204030204" pitchFamily="34" charset="0"/>
                        </a:rPr>
                        <a:t>Low Energy and Dynamic </a:t>
                      </a:r>
                      <a:r>
                        <a:rPr lang="en-US" sz="1100" dirty="0" smtClean="0">
                          <a:effectLst/>
                          <a:latin typeface="Arial" panose="020B0604020202020204" pitchFamily="34" charset="0"/>
                          <a:ea typeface="Calibri" panose="020F0502020204030204" pitchFamily="34" charset="0"/>
                        </a:rPr>
                        <a:t>NFC </a:t>
                      </a:r>
                      <a:r>
                        <a:rPr lang="en-US" sz="1100" dirty="0">
                          <a:effectLst/>
                          <a:latin typeface="Arial" panose="020B0604020202020204" pitchFamily="34" charset="0"/>
                          <a:ea typeface="Calibri" panose="020F0502020204030204" pitchFamily="34" charset="0"/>
                        </a:rPr>
                        <a:t>tag software expansion for </a:t>
                      </a:r>
                      <a:r>
                        <a:rPr lang="en-US" sz="1100" dirty="0" smtClean="0">
                          <a:effectLst/>
                          <a:latin typeface="Arial" panose="020B0604020202020204" pitchFamily="34" charset="0"/>
                          <a:ea typeface="Calibri" panose="020F0502020204030204" pitchFamily="34" charset="0"/>
                        </a:rPr>
                        <a:t>STM32Cube</a:t>
                      </a:r>
                    </a:p>
                    <a:p>
                      <a:pPr marL="0" marR="0">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88132">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10"/>
                        </a:rPr>
                        <a:t>FP-SEC-WIFINFC1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100" b="1" dirty="0" smtClean="0">
                          <a:effectLst/>
                          <a:latin typeface="Arial" panose="020B0604020202020204" pitchFamily="34" charset="0"/>
                          <a:ea typeface="Calibri" panose="020F0502020204030204" pitchFamily="34" charset="0"/>
                        </a:rPr>
                        <a:t>Wi-Fi Secure Pairing: </a:t>
                      </a:r>
                      <a:r>
                        <a:rPr lang="en-US" sz="1100" dirty="0" smtClean="0">
                          <a:effectLst/>
                          <a:latin typeface="Arial" panose="020B0604020202020204" pitchFamily="34" charset="0"/>
                          <a:ea typeface="Calibri" panose="020F0502020204030204" pitchFamily="34" charset="0"/>
                        </a:rPr>
                        <a:t>Wi-Fi </a:t>
                      </a:r>
                      <a:r>
                        <a:rPr lang="en-US" sz="1100" dirty="0">
                          <a:effectLst/>
                          <a:latin typeface="Arial" panose="020B0604020202020204" pitchFamily="34" charset="0"/>
                          <a:ea typeface="Calibri" panose="020F0502020204030204" pitchFamily="34" charset="0"/>
                        </a:rPr>
                        <a:t>and dynamic NFC software expansion for </a:t>
                      </a:r>
                      <a:r>
                        <a:rPr lang="en-US" sz="1100" dirty="0" smtClean="0">
                          <a:effectLst/>
                          <a:latin typeface="Arial" panose="020B0604020202020204" pitchFamily="34" charset="0"/>
                          <a:ea typeface="Calibri" panose="020F0502020204030204" pitchFamily="34" charset="0"/>
                        </a:rPr>
                        <a:t>STM32Cube</a:t>
                      </a:r>
                    </a:p>
                    <a:p>
                      <a:pPr marL="0" marR="0">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48300">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11"/>
                        </a:rPr>
                        <a:t>FP-SNS-MOTENV1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r>
                        <a:rPr lang="en-US" sz="1100" b="1" dirty="0" smtClean="0">
                          <a:effectLst/>
                          <a:latin typeface="Arial" panose="020B0604020202020204" pitchFamily="34" charset="0"/>
                          <a:ea typeface="Calibri" panose="020F0502020204030204" pitchFamily="34" charset="0"/>
                        </a:rPr>
                        <a:t>BLE Motion and Environmental sensor node:</a:t>
                      </a:r>
                    </a:p>
                    <a:p>
                      <a:pPr marL="0" marR="0">
                        <a:spcBef>
                          <a:spcPts val="0"/>
                        </a:spcBef>
                        <a:spcAft>
                          <a:spcPts val="0"/>
                        </a:spcAft>
                      </a:pPr>
                      <a:r>
                        <a:rPr lang="en-US" sz="1100" dirty="0" smtClean="0">
                          <a:effectLst/>
                          <a:latin typeface="Arial" panose="020B0604020202020204" pitchFamily="34" charset="0"/>
                          <a:ea typeface="Calibri" panose="020F0502020204030204" pitchFamily="34" charset="0"/>
                        </a:rPr>
                        <a:t>Bluetooth </a:t>
                      </a:r>
                      <a:r>
                        <a:rPr lang="en-US" sz="1100" dirty="0">
                          <a:effectLst/>
                          <a:latin typeface="Arial" panose="020B0604020202020204" pitchFamily="34" charset="0"/>
                          <a:ea typeface="Calibri" panose="020F0502020204030204" pitchFamily="34" charset="0"/>
                        </a:rPr>
                        <a:t>Low Energy and sensors software expansion for </a:t>
                      </a:r>
                      <a:r>
                        <a:rPr lang="en-US" sz="1100" dirty="0" smtClean="0">
                          <a:effectLst/>
                          <a:latin typeface="Arial" panose="020B0604020202020204" pitchFamily="34" charset="0"/>
                          <a:ea typeface="Calibri" panose="020F0502020204030204" pitchFamily="34" charset="0"/>
                        </a:rPr>
                        <a:t>STM32Cube</a:t>
                      </a:r>
                    </a:p>
                    <a:p>
                      <a:pPr marL="0" marR="0">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smtClean="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r h="800841">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12"/>
                        </a:rPr>
                        <a:t>FP-SNS-ALLMEMS1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effectLst/>
                          <a:latin typeface="Arial" panose="020B0604020202020204" pitchFamily="34" charset="0"/>
                          <a:ea typeface="Calibri" panose="020F0502020204030204" pitchFamily="34" charset="0"/>
                        </a:rPr>
                        <a:t>BLE Motion,</a:t>
                      </a:r>
                      <a:r>
                        <a:rPr lang="en-US" sz="1100" b="1" baseline="0" dirty="0" smtClean="0">
                          <a:effectLst/>
                          <a:latin typeface="Arial" panose="020B0604020202020204" pitchFamily="34" charset="0"/>
                          <a:ea typeface="Calibri" panose="020F0502020204030204" pitchFamily="34" charset="0"/>
                        </a:rPr>
                        <a:t> </a:t>
                      </a:r>
                      <a:r>
                        <a:rPr lang="en-US" sz="1100" b="1" dirty="0" smtClean="0">
                          <a:effectLst/>
                          <a:latin typeface="Arial" panose="020B0604020202020204" pitchFamily="34" charset="0"/>
                          <a:ea typeface="Calibri" panose="020F0502020204030204" pitchFamily="34" charset="0"/>
                        </a:rPr>
                        <a:t>Environmental and microphone sensor node:</a:t>
                      </a:r>
                    </a:p>
                    <a:p>
                      <a:pPr marL="0" marR="0">
                        <a:spcBef>
                          <a:spcPts val="0"/>
                        </a:spcBef>
                        <a:spcAft>
                          <a:spcPts val="0"/>
                        </a:spcAft>
                      </a:pPr>
                      <a:r>
                        <a:rPr lang="en-US" sz="1100" dirty="0" smtClean="0">
                          <a:effectLst/>
                          <a:latin typeface="Arial" panose="020B0604020202020204" pitchFamily="34" charset="0"/>
                          <a:ea typeface="Calibri" panose="020F0502020204030204" pitchFamily="34" charset="0"/>
                        </a:rPr>
                        <a:t>STM32 </a:t>
                      </a:r>
                      <a:r>
                        <a:rPr lang="en-US" sz="1100" dirty="0">
                          <a:effectLst/>
                          <a:latin typeface="Arial" panose="020B0604020202020204" pitchFamily="34" charset="0"/>
                          <a:ea typeface="Calibri" panose="020F0502020204030204" pitchFamily="34" charset="0"/>
                        </a:rPr>
                        <a:t>ODE function pack for Bluetooth low energy and sensor software expansion for </a:t>
                      </a:r>
                      <a:r>
                        <a:rPr lang="en-US" sz="1100" dirty="0" smtClean="0">
                          <a:effectLst/>
                          <a:latin typeface="Arial" panose="020B0604020202020204" pitchFamily="34" charset="0"/>
                          <a:ea typeface="Calibri" panose="020F0502020204030204" pitchFamily="34" charset="0"/>
                        </a:rPr>
                        <a:t>STM32Cube</a:t>
                      </a:r>
                    </a:p>
                    <a:p>
                      <a:pPr marL="0" marR="0">
                        <a:spcBef>
                          <a:spcPts val="0"/>
                        </a:spcBef>
                        <a:spcAft>
                          <a:spcPts val="0"/>
                        </a:spcAft>
                      </a:pPr>
                      <a:endParaRPr lang="en-US" sz="1100" dirty="0" smtClean="0">
                        <a:effectLst/>
                        <a:latin typeface="Arial" panose="020B060402020202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r h="640673">
                <a:tc>
                  <a:txBody>
                    <a:bodyPr/>
                    <a:lstStyle/>
                    <a:p>
                      <a:pPr marL="0" marR="0">
                        <a:spcBef>
                          <a:spcPts val="0"/>
                        </a:spcBef>
                        <a:spcAft>
                          <a:spcPts val="0"/>
                        </a:spcAft>
                      </a:pPr>
                      <a:r>
                        <a:rPr lang="en-US" sz="1400" u="sng" dirty="0">
                          <a:solidFill>
                            <a:srgbClr val="0000FF"/>
                          </a:solidFill>
                          <a:effectLst/>
                          <a:latin typeface="Arial" panose="020B0604020202020204" pitchFamily="34" charset="0"/>
                          <a:ea typeface="Calibri" panose="020F0502020204030204" pitchFamily="34" charset="0"/>
                          <a:hlinkClick r:id="rId13"/>
                        </a:rPr>
                        <a:t>FP-SNS-FLIGHT1</a:t>
                      </a:r>
                      <a:endParaRPr lang="en-US" sz="16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effectLst/>
                          <a:latin typeface="Arial" panose="020B0604020202020204" pitchFamily="34" charset="0"/>
                          <a:ea typeface="Calibri" panose="020F0502020204030204" pitchFamily="34" charset="0"/>
                        </a:rPr>
                        <a:t>BLE Motion, Environmental and proximity sensor node:</a:t>
                      </a:r>
                    </a:p>
                    <a:p>
                      <a:pPr marL="0" marR="0">
                        <a:spcBef>
                          <a:spcPts val="0"/>
                        </a:spcBef>
                        <a:spcAft>
                          <a:spcPts val="0"/>
                        </a:spcAft>
                      </a:pPr>
                      <a:r>
                        <a:rPr lang="en-US" sz="1100" dirty="0" smtClean="0">
                          <a:effectLst/>
                          <a:latin typeface="Arial" panose="020B0604020202020204" pitchFamily="34" charset="0"/>
                          <a:ea typeface="Calibri" panose="020F0502020204030204" pitchFamily="34" charset="0"/>
                        </a:rPr>
                        <a:t>Bluetooth </a:t>
                      </a:r>
                      <a:r>
                        <a:rPr lang="en-US" sz="1100" dirty="0">
                          <a:effectLst/>
                          <a:latin typeface="Arial" panose="020B0604020202020204" pitchFamily="34" charset="0"/>
                          <a:ea typeface="Calibri" panose="020F0502020204030204" pitchFamily="34" charset="0"/>
                        </a:rPr>
                        <a:t>Low Energy, sensors and NFC tag software expansion for </a:t>
                      </a:r>
                      <a:r>
                        <a:rPr lang="en-US" sz="1100" dirty="0" smtClean="0">
                          <a:effectLst/>
                          <a:latin typeface="Arial" panose="020B0604020202020204" pitchFamily="34" charset="0"/>
                          <a:ea typeface="Calibri" panose="020F0502020204030204" pitchFamily="34" charset="0"/>
                        </a:rPr>
                        <a:t>STM32Cube</a:t>
                      </a: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endParaRPr>
                    </a:p>
                  </a:txBody>
                  <a:tcPr marL="50461" marR="5046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r>
            </a:tbl>
          </a:graphicData>
        </a:graphic>
      </p:graphicFrame>
      <p:sp>
        <p:nvSpPr>
          <p:cNvPr id="15" name="Rounded Rectangle 14"/>
          <p:cNvSpPr/>
          <p:nvPr/>
        </p:nvSpPr>
        <p:spPr>
          <a:xfrm>
            <a:off x="1646884" y="991518"/>
            <a:ext cx="2440658" cy="56455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2" dirty="0">
                <a:solidFill>
                  <a:prstClr val="white"/>
                </a:solidFill>
              </a:rPr>
              <a:t>Function Packs</a:t>
            </a:r>
          </a:p>
        </p:txBody>
      </p:sp>
    </p:spTree>
    <p:extLst>
      <p:ext uri="{BB962C8B-B14F-4D97-AF65-F5344CB8AC3E}">
        <p14:creationId xmlns:p14="http://schemas.microsoft.com/office/powerpoint/2010/main" val="125415686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Enabling New Applications</a:t>
            </a:r>
            <a:endParaRPr lang="en-US" dirty="0"/>
          </a:p>
        </p:txBody>
      </p:sp>
      <p:sp>
        <p:nvSpPr>
          <p:cNvPr id="5" name="Rounded Rectangle 4">
            <a:hlinkClick r:id="" action="ppaction://noaction"/>
          </p:cNvPr>
          <p:cNvSpPr/>
          <p:nvPr/>
        </p:nvSpPr>
        <p:spPr>
          <a:xfrm>
            <a:off x="1977390" y="1260799"/>
            <a:ext cx="2664549" cy="13474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802" dirty="0">
                <a:solidFill>
                  <a:prstClr val="black"/>
                </a:solidFill>
              </a:rPr>
              <a:t>Thermostats and Heaters</a:t>
            </a:r>
            <a:endParaRPr lang="en-US" sz="1802" dirty="0">
              <a:solidFill>
                <a:prstClr val="black"/>
              </a:solidFill>
            </a:endParaRPr>
          </a:p>
        </p:txBody>
      </p:sp>
      <p:sp>
        <p:nvSpPr>
          <p:cNvPr id="12" name="Rounded Rectangle 11">
            <a:hlinkClick r:id="" action="ppaction://noaction"/>
          </p:cNvPr>
          <p:cNvSpPr/>
          <p:nvPr/>
        </p:nvSpPr>
        <p:spPr>
          <a:xfrm>
            <a:off x="1977390" y="2974552"/>
            <a:ext cx="2669469" cy="134741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802" dirty="0">
                <a:solidFill>
                  <a:prstClr val="black"/>
                </a:solidFill>
              </a:rPr>
              <a:t>Smart Coffee Machine</a:t>
            </a:r>
            <a:endParaRPr lang="en-US" sz="1802" dirty="0">
              <a:solidFill>
                <a:prstClr val="black"/>
              </a:solidFill>
            </a:endParaRPr>
          </a:p>
        </p:txBody>
      </p:sp>
      <p:sp>
        <p:nvSpPr>
          <p:cNvPr id="16" name="Rounded Rectangle 15">
            <a:hlinkClick r:id="" action="ppaction://noaction"/>
          </p:cNvPr>
          <p:cNvSpPr/>
          <p:nvPr/>
        </p:nvSpPr>
        <p:spPr>
          <a:xfrm>
            <a:off x="1972470" y="4688305"/>
            <a:ext cx="2669469" cy="134741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2" dirty="0">
                <a:solidFill>
                  <a:prstClr val="black"/>
                </a:solidFill>
              </a:rPr>
              <a:t>Smart Microwave</a:t>
            </a:r>
            <a:endParaRPr lang="en-US" sz="1802" dirty="0">
              <a:solidFill>
                <a:prstClr val="black"/>
              </a:solidFill>
            </a:endParaRPr>
          </a:p>
        </p:txBody>
      </p:sp>
      <p:sp>
        <p:nvSpPr>
          <p:cNvPr id="18" name="Rounded Rectangle 17">
            <a:hlinkClick r:id="" action="ppaction://noaction"/>
          </p:cNvPr>
          <p:cNvSpPr/>
          <p:nvPr/>
        </p:nvSpPr>
        <p:spPr>
          <a:xfrm>
            <a:off x="4951942" y="1260799"/>
            <a:ext cx="2664549" cy="13474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802" dirty="0">
                <a:solidFill>
                  <a:prstClr val="black"/>
                </a:solidFill>
              </a:rPr>
              <a:t>Smart Ovens</a:t>
            </a:r>
            <a:endParaRPr lang="en-US" sz="1802" dirty="0">
              <a:solidFill>
                <a:prstClr val="black"/>
              </a:solidFill>
            </a:endParaRPr>
          </a:p>
        </p:txBody>
      </p:sp>
      <p:sp>
        <p:nvSpPr>
          <p:cNvPr id="19" name="Rounded Rectangle 18">
            <a:hlinkClick r:id="" action="ppaction://noaction"/>
          </p:cNvPr>
          <p:cNvSpPr/>
          <p:nvPr/>
        </p:nvSpPr>
        <p:spPr>
          <a:xfrm>
            <a:off x="7850223" y="1260799"/>
            <a:ext cx="2664549" cy="13474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802" dirty="0">
                <a:solidFill>
                  <a:prstClr val="black"/>
                </a:solidFill>
              </a:rPr>
              <a:t>Smart Fridges</a:t>
            </a:r>
            <a:endParaRPr lang="en-US" sz="1802" dirty="0">
              <a:solidFill>
                <a:prstClr val="black"/>
              </a:solidFill>
            </a:endParaRPr>
          </a:p>
        </p:txBody>
      </p:sp>
      <p:sp>
        <p:nvSpPr>
          <p:cNvPr id="20" name="Rounded Rectangle 19">
            <a:hlinkClick r:id="" action="ppaction://noaction"/>
          </p:cNvPr>
          <p:cNvSpPr/>
          <p:nvPr/>
        </p:nvSpPr>
        <p:spPr>
          <a:xfrm>
            <a:off x="4947021" y="2974552"/>
            <a:ext cx="2669469" cy="134741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802" dirty="0">
                <a:solidFill>
                  <a:prstClr val="black"/>
                </a:solidFill>
              </a:rPr>
              <a:t>Smart Washing Machine</a:t>
            </a:r>
            <a:endParaRPr lang="en-US" sz="1802" dirty="0">
              <a:solidFill>
                <a:prstClr val="black"/>
              </a:solidFill>
            </a:endParaRPr>
          </a:p>
        </p:txBody>
      </p:sp>
      <p:sp>
        <p:nvSpPr>
          <p:cNvPr id="22" name="Rounded Rectangle 21">
            <a:hlinkClick r:id="" action="ppaction://noaction"/>
          </p:cNvPr>
          <p:cNvSpPr/>
          <p:nvPr/>
        </p:nvSpPr>
        <p:spPr>
          <a:xfrm>
            <a:off x="7840382" y="2974552"/>
            <a:ext cx="2669469" cy="134741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802" dirty="0">
                <a:solidFill>
                  <a:prstClr val="black"/>
                </a:solidFill>
              </a:rPr>
              <a:t>Smart DishWasher</a:t>
            </a:r>
            <a:endParaRPr lang="en-US" sz="1802" dirty="0">
              <a:solidFill>
                <a:prstClr val="black"/>
              </a:solidFill>
            </a:endParaRPr>
          </a:p>
        </p:txBody>
      </p:sp>
      <p:sp>
        <p:nvSpPr>
          <p:cNvPr id="23" name="Rounded Rectangle 22">
            <a:hlinkClick r:id="" action="ppaction://noaction"/>
          </p:cNvPr>
          <p:cNvSpPr/>
          <p:nvPr/>
        </p:nvSpPr>
        <p:spPr>
          <a:xfrm>
            <a:off x="4947021" y="4688305"/>
            <a:ext cx="2669469" cy="134741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2" dirty="0">
                <a:solidFill>
                  <a:prstClr val="black"/>
                </a:solidFill>
              </a:rPr>
              <a:t>Smart AC</a:t>
            </a:r>
            <a:endParaRPr lang="en-US" sz="1802" dirty="0">
              <a:solidFill>
                <a:prstClr val="black"/>
              </a:solidFill>
            </a:endParaRPr>
          </a:p>
        </p:txBody>
      </p:sp>
      <p:sp>
        <p:nvSpPr>
          <p:cNvPr id="24" name="Rounded Rectangle 23">
            <a:hlinkClick r:id="" action="ppaction://noaction"/>
          </p:cNvPr>
          <p:cNvSpPr/>
          <p:nvPr/>
        </p:nvSpPr>
        <p:spPr>
          <a:xfrm>
            <a:off x="7840382" y="4688305"/>
            <a:ext cx="2669469" cy="134741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2" dirty="0">
                <a:solidFill>
                  <a:prstClr val="black"/>
                </a:solidFill>
              </a:rPr>
              <a:t>Remote Control</a:t>
            </a:r>
            <a:endParaRPr lang="en-US" sz="1802" dirty="0">
              <a:solidFill>
                <a:prstClr val="black"/>
              </a:solidFill>
            </a:endParaRPr>
          </a:p>
        </p:txBody>
      </p:sp>
      <p:sp>
        <p:nvSpPr>
          <p:cNvPr id="2" name="TextBox 1"/>
          <p:cNvSpPr txBox="1"/>
          <p:nvPr/>
        </p:nvSpPr>
        <p:spPr>
          <a:xfrm>
            <a:off x="2353822" y="2243701"/>
            <a:ext cx="1906764" cy="231046"/>
          </a:xfrm>
          <a:prstGeom prst="rect">
            <a:avLst/>
          </a:prstGeom>
          <a:noFill/>
        </p:spPr>
        <p:txBody>
          <a:bodyPr wrap="square" rtlCol="0">
            <a:spAutoFit/>
          </a:bodyPr>
          <a:lstStyle/>
          <a:p>
            <a:pPr algn="ctr"/>
            <a:r>
              <a:rPr lang="pt-BR" sz="901" dirty="0">
                <a:solidFill>
                  <a:prstClr val="black"/>
                </a:solidFill>
              </a:rPr>
              <a:t>Control through BTLE and Wi-Fi</a:t>
            </a:r>
            <a:endParaRPr lang="en-US" sz="901" dirty="0">
              <a:solidFill>
                <a:prstClr val="black"/>
              </a:solidFill>
            </a:endParaRPr>
          </a:p>
        </p:txBody>
      </p:sp>
      <p:sp>
        <p:nvSpPr>
          <p:cNvPr id="13" name="TextBox 12"/>
          <p:cNvSpPr txBox="1"/>
          <p:nvPr/>
        </p:nvSpPr>
        <p:spPr>
          <a:xfrm>
            <a:off x="5328374" y="2243701"/>
            <a:ext cx="1906764" cy="231046"/>
          </a:xfrm>
          <a:prstGeom prst="rect">
            <a:avLst/>
          </a:prstGeom>
          <a:noFill/>
        </p:spPr>
        <p:txBody>
          <a:bodyPr wrap="square" rtlCol="0">
            <a:spAutoFit/>
          </a:bodyPr>
          <a:lstStyle/>
          <a:p>
            <a:pPr algn="ctr"/>
            <a:r>
              <a:rPr lang="pt-BR" sz="901" dirty="0">
                <a:solidFill>
                  <a:prstClr val="black"/>
                </a:solidFill>
              </a:rPr>
              <a:t>Control through BTLE and Wi-Fi</a:t>
            </a:r>
            <a:endParaRPr lang="en-US" sz="901" dirty="0">
              <a:solidFill>
                <a:prstClr val="black"/>
              </a:solidFill>
            </a:endParaRPr>
          </a:p>
        </p:txBody>
      </p:sp>
      <p:sp>
        <p:nvSpPr>
          <p:cNvPr id="14" name="TextBox 13"/>
          <p:cNvSpPr txBox="1"/>
          <p:nvPr/>
        </p:nvSpPr>
        <p:spPr>
          <a:xfrm>
            <a:off x="8229115" y="2174387"/>
            <a:ext cx="1906764" cy="369674"/>
          </a:xfrm>
          <a:prstGeom prst="rect">
            <a:avLst/>
          </a:prstGeom>
          <a:noFill/>
        </p:spPr>
        <p:txBody>
          <a:bodyPr wrap="square" rtlCol="0">
            <a:spAutoFit/>
          </a:bodyPr>
          <a:lstStyle/>
          <a:p>
            <a:pPr algn="ctr"/>
            <a:r>
              <a:rPr lang="pt-BR" sz="901" dirty="0">
                <a:solidFill>
                  <a:prstClr val="black"/>
                </a:solidFill>
              </a:rPr>
              <a:t>Control through BTLE and Wi-Fi</a:t>
            </a:r>
          </a:p>
          <a:p>
            <a:pPr algn="ctr"/>
            <a:r>
              <a:rPr lang="pt-BR" sz="901" dirty="0">
                <a:solidFill>
                  <a:prstClr val="black"/>
                </a:solidFill>
              </a:rPr>
              <a:t>Door Motion Sensing</a:t>
            </a:r>
            <a:endParaRPr lang="en-US" sz="901" dirty="0">
              <a:solidFill>
                <a:prstClr val="black"/>
              </a:solidFill>
            </a:endParaRPr>
          </a:p>
        </p:txBody>
      </p:sp>
      <p:sp>
        <p:nvSpPr>
          <p:cNvPr id="15" name="TextBox 14"/>
          <p:cNvSpPr txBox="1"/>
          <p:nvPr/>
        </p:nvSpPr>
        <p:spPr>
          <a:xfrm>
            <a:off x="2353822" y="3818827"/>
            <a:ext cx="1906764" cy="508301"/>
          </a:xfrm>
          <a:prstGeom prst="rect">
            <a:avLst/>
          </a:prstGeom>
          <a:noFill/>
        </p:spPr>
        <p:txBody>
          <a:bodyPr wrap="square" rtlCol="0">
            <a:spAutoFit/>
          </a:bodyPr>
          <a:lstStyle/>
          <a:p>
            <a:pPr algn="ctr"/>
            <a:r>
              <a:rPr lang="pt-BR" sz="901" dirty="0">
                <a:solidFill>
                  <a:prstClr val="black"/>
                </a:solidFill>
              </a:rPr>
              <a:t>Control through BTLE and Wi-Fi</a:t>
            </a:r>
          </a:p>
          <a:p>
            <a:pPr algn="ctr"/>
            <a:r>
              <a:rPr lang="pt-BR" sz="901" dirty="0">
                <a:solidFill>
                  <a:prstClr val="black"/>
                </a:solidFill>
              </a:rPr>
              <a:t>Refil Order</a:t>
            </a:r>
          </a:p>
          <a:p>
            <a:pPr algn="ctr"/>
            <a:r>
              <a:rPr lang="pt-BR" sz="901" dirty="0">
                <a:solidFill>
                  <a:prstClr val="black"/>
                </a:solidFill>
              </a:rPr>
              <a:t>Programable usage</a:t>
            </a:r>
            <a:endParaRPr lang="en-US" sz="901" dirty="0">
              <a:solidFill>
                <a:prstClr val="black"/>
              </a:solidFill>
            </a:endParaRPr>
          </a:p>
        </p:txBody>
      </p:sp>
      <p:sp>
        <p:nvSpPr>
          <p:cNvPr id="17" name="TextBox 16"/>
          <p:cNvSpPr txBox="1"/>
          <p:nvPr/>
        </p:nvSpPr>
        <p:spPr>
          <a:xfrm>
            <a:off x="5208662" y="3888140"/>
            <a:ext cx="2146188" cy="369674"/>
          </a:xfrm>
          <a:prstGeom prst="rect">
            <a:avLst/>
          </a:prstGeom>
          <a:noFill/>
        </p:spPr>
        <p:txBody>
          <a:bodyPr wrap="square" rtlCol="0">
            <a:spAutoFit/>
          </a:bodyPr>
          <a:lstStyle/>
          <a:p>
            <a:pPr algn="ctr"/>
            <a:r>
              <a:rPr lang="pt-BR" sz="901" dirty="0">
                <a:solidFill>
                  <a:prstClr val="black"/>
                </a:solidFill>
              </a:rPr>
              <a:t>Water Level and vibration monitoring</a:t>
            </a:r>
          </a:p>
          <a:p>
            <a:pPr algn="ctr"/>
            <a:r>
              <a:rPr lang="pt-BR" sz="901" dirty="0">
                <a:solidFill>
                  <a:prstClr val="black"/>
                </a:solidFill>
              </a:rPr>
              <a:t>Status Alert - Connectivity</a:t>
            </a:r>
          </a:p>
        </p:txBody>
      </p:sp>
      <p:sp>
        <p:nvSpPr>
          <p:cNvPr id="21" name="TextBox 20"/>
          <p:cNvSpPr txBox="1"/>
          <p:nvPr/>
        </p:nvSpPr>
        <p:spPr>
          <a:xfrm>
            <a:off x="8109403" y="3888140"/>
            <a:ext cx="2146188" cy="369674"/>
          </a:xfrm>
          <a:prstGeom prst="rect">
            <a:avLst/>
          </a:prstGeom>
          <a:noFill/>
        </p:spPr>
        <p:txBody>
          <a:bodyPr wrap="square" rtlCol="0">
            <a:spAutoFit/>
          </a:bodyPr>
          <a:lstStyle/>
          <a:p>
            <a:pPr algn="ctr"/>
            <a:r>
              <a:rPr lang="pt-BR" sz="901" dirty="0">
                <a:solidFill>
                  <a:prstClr val="black"/>
                </a:solidFill>
              </a:rPr>
              <a:t>Water Level and vibration monitoring</a:t>
            </a:r>
          </a:p>
          <a:p>
            <a:pPr algn="ctr"/>
            <a:r>
              <a:rPr lang="pt-BR" sz="901" dirty="0">
                <a:solidFill>
                  <a:prstClr val="black"/>
                </a:solidFill>
              </a:rPr>
              <a:t>Status Alert - Connectivity</a:t>
            </a:r>
          </a:p>
        </p:txBody>
      </p:sp>
      <p:sp>
        <p:nvSpPr>
          <p:cNvPr id="25" name="TextBox 24"/>
          <p:cNvSpPr txBox="1"/>
          <p:nvPr/>
        </p:nvSpPr>
        <p:spPr>
          <a:xfrm>
            <a:off x="2234110" y="5532581"/>
            <a:ext cx="2146188" cy="508301"/>
          </a:xfrm>
          <a:prstGeom prst="rect">
            <a:avLst/>
          </a:prstGeom>
          <a:noFill/>
        </p:spPr>
        <p:txBody>
          <a:bodyPr wrap="square" rtlCol="0">
            <a:spAutoFit/>
          </a:bodyPr>
          <a:lstStyle/>
          <a:p>
            <a:pPr algn="ctr"/>
            <a:r>
              <a:rPr lang="pt-BR" sz="901" dirty="0">
                <a:solidFill>
                  <a:prstClr val="black"/>
                </a:solidFill>
              </a:rPr>
              <a:t>Status Alert – Connectivity</a:t>
            </a:r>
          </a:p>
          <a:p>
            <a:pPr algn="ctr"/>
            <a:r>
              <a:rPr lang="pt-BR" sz="901" dirty="0">
                <a:solidFill>
                  <a:prstClr val="black"/>
                </a:solidFill>
              </a:rPr>
              <a:t>Recipe/Control/Alert through Smart Phone</a:t>
            </a:r>
          </a:p>
        </p:txBody>
      </p:sp>
      <p:sp>
        <p:nvSpPr>
          <p:cNvPr id="26" name="TextBox 25"/>
          <p:cNvSpPr txBox="1"/>
          <p:nvPr/>
        </p:nvSpPr>
        <p:spPr>
          <a:xfrm>
            <a:off x="5328374" y="5601893"/>
            <a:ext cx="1906764" cy="369674"/>
          </a:xfrm>
          <a:prstGeom prst="rect">
            <a:avLst/>
          </a:prstGeom>
          <a:noFill/>
        </p:spPr>
        <p:txBody>
          <a:bodyPr wrap="square" rtlCol="0">
            <a:spAutoFit/>
          </a:bodyPr>
          <a:lstStyle/>
          <a:p>
            <a:pPr algn="ctr"/>
            <a:r>
              <a:rPr lang="pt-BR" sz="901" dirty="0">
                <a:solidFill>
                  <a:prstClr val="black"/>
                </a:solidFill>
              </a:rPr>
              <a:t>Humidity and temperature control</a:t>
            </a:r>
          </a:p>
          <a:p>
            <a:pPr algn="ctr"/>
            <a:r>
              <a:rPr lang="pt-BR" sz="901" dirty="0">
                <a:solidFill>
                  <a:prstClr val="black"/>
                </a:solidFill>
              </a:rPr>
              <a:t>Control through BTLE and Wi-Fi</a:t>
            </a:r>
            <a:endParaRPr lang="en-US" sz="901" dirty="0">
              <a:solidFill>
                <a:prstClr val="black"/>
              </a:solidFill>
            </a:endParaRPr>
          </a:p>
        </p:txBody>
      </p:sp>
      <p:sp>
        <p:nvSpPr>
          <p:cNvPr id="27" name="TextBox 26"/>
          <p:cNvSpPr txBox="1"/>
          <p:nvPr/>
        </p:nvSpPr>
        <p:spPr>
          <a:xfrm>
            <a:off x="8221734" y="5671207"/>
            <a:ext cx="1906764" cy="231046"/>
          </a:xfrm>
          <a:prstGeom prst="rect">
            <a:avLst/>
          </a:prstGeom>
          <a:noFill/>
        </p:spPr>
        <p:txBody>
          <a:bodyPr wrap="square" rtlCol="0">
            <a:spAutoFit/>
          </a:bodyPr>
          <a:lstStyle/>
          <a:p>
            <a:pPr algn="ctr"/>
            <a:r>
              <a:rPr lang="pt-BR" sz="901" dirty="0">
                <a:solidFill>
                  <a:prstClr val="black"/>
                </a:solidFill>
              </a:rPr>
              <a:t>Control through BTLE and Wi-Fi</a:t>
            </a:r>
            <a:endParaRPr lang="en-US" sz="901" dirty="0">
              <a:solidFill>
                <a:prstClr val="black"/>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139</a:t>
            </a:fld>
            <a:endParaRPr lang="fr-FR" dirty="0">
              <a:solidFill>
                <a:prstClr val="white"/>
              </a:solidFill>
            </a:endParaRPr>
          </a:p>
        </p:txBody>
      </p:sp>
    </p:spTree>
    <p:extLst>
      <p:ext uri="{BB962C8B-B14F-4D97-AF65-F5344CB8AC3E}">
        <p14:creationId xmlns:p14="http://schemas.microsoft.com/office/powerpoint/2010/main" val="404684779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anim calcmode="lin" valueType="num">
                                      <p:cBhvr>
                                        <p:cTn id="85" dur="1000" fill="hold"/>
                                        <p:tgtEl>
                                          <p:spTgt spid="25"/>
                                        </p:tgtEl>
                                        <p:attrNameLst>
                                          <p:attrName>ppt_x</p:attrName>
                                        </p:attrNameLst>
                                      </p:cBhvr>
                                      <p:tavLst>
                                        <p:tav tm="0">
                                          <p:val>
                                            <p:strVal val="#ppt_x"/>
                                          </p:val>
                                        </p:tav>
                                        <p:tav tm="100000">
                                          <p:val>
                                            <p:strVal val="#ppt_x"/>
                                          </p:val>
                                        </p:tav>
                                      </p:tavLst>
                                    </p:anim>
                                    <p:anim calcmode="lin" valueType="num">
                                      <p:cBhvr>
                                        <p:cTn id="8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anim calcmode="lin" valueType="num">
                                      <p:cBhvr>
                                        <p:cTn id="92" dur="1000" fill="hold"/>
                                        <p:tgtEl>
                                          <p:spTgt spid="23"/>
                                        </p:tgtEl>
                                        <p:attrNameLst>
                                          <p:attrName>ppt_x</p:attrName>
                                        </p:attrNameLst>
                                      </p:cBhvr>
                                      <p:tavLst>
                                        <p:tav tm="0">
                                          <p:val>
                                            <p:strVal val="#ppt_x"/>
                                          </p:val>
                                        </p:tav>
                                        <p:tav tm="100000">
                                          <p:val>
                                            <p:strVal val="#ppt_x"/>
                                          </p:val>
                                        </p:tav>
                                      </p:tavLst>
                                    </p:anim>
                                    <p:anim calcmode="lin" valueType="num">
                                      <p:cBhvr>
                                        <p:cTn id="93" dur="1000" fill="hold"/>
                                        <p:tgtEl>
                                          <p:spTgt spid="2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1000"/>
                                        <p:tgtEl>
                                          <p:spTgt spid="26"/>
                                        </p:tgtEl>
                                      </p:cBhvr>
                                    </p:animEffect>
                                    <p:anim calcmode="lin" valueType="num">
                                      <p:cBhvr>
                                        <p:cTn id="97" dur="1000" fill="hold"/>
                                        <p:tgtEl>
                                          <p:spTgt spid="26"/>
                                        </p:tgtEl>
                                        <p:attrNameLst>
                                          <p:attrName>ppt_x</p:attrName>
                                        </p:attrNameLst>
                                      </p:cBhvr>
                                      <p:tavLst>
                                        <p:tav tm="0">
                                          <p:val>
                                            <p:strVal val="#ppt_x"/>
                                          </p:val>
                                        </p:tav>
                                        <p:tav tm="100000">
                                          <p:val>
                                            <p:strVal val="#ppt_x"/>
                                          </p:val>
                                        </p:tav>
                                      </p:tavLst>
                                    </p:anim>
                                    <p:anim calcmode="lin" valueType="num">
                                      <p:cBhvr>
                                        <p:cTn id="9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1000"/>
                                        <p:tgtEl>
                                          <p:spTgt spid="24"/>
                                        </p:tgtEl>
                                      </p:cBhvr>
                                    </p:animEffect>
                                    <p:anim calcmode="lin" valueType="num">
                                      <p:cBhvr>
                                        <p:cTn id="104" dur="1000" fill="hold"/>
                                        <p:tgtEl>
                                          <p:spTgt spid="24"/>
                                        </p:tgtEl>
                                        <p:attrNameLst>
                                          <p:attrName>ppt_x</p:attrName>
                                        </p:attrNameLst>
                                      </p:cBhvr>
                                      <p:tavLst>
                                        <p:tav tm="0">
                                          <p:val>
                                            <p:strVal val="#ppt_x"/>
                                          </p:val>
                                        </p:tav>
                                        <p:tav tm="100000">
                                          <p:val>
                                            <p:strVal val="#ppt_x"/>
                                          </p:val>
                                        </p:tav>
                                      </p:tavLst>
                                    </p:anim>
                                    <p:anim calcmode="lin" valueType="num">
                                      <p:cBhvr>
                                        <p:cTn id="105" dur="1000" fill="hold"/>
                                        <p:tgtEl>
                                          <p:spTgt spid="2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6" grpId="0" animBg="1"/>
      <p:bldP spid="18" grpId="0" animBg="1"/>
      <p:bldP spid="19" grpId="0" animBg="1"/>
      <p:bldP spid="20" grpId="0" animBg="1"/>
      <p:bldP spid="22" grpId="0" animBg="1"/>
      <p:bldP spid="23" grpId="0" animBg="1"/>
      <p:bldP spid="24" grpId="0" animBg="1"/>
      <p:bldP spid="2" grpId="0"/>
      <p:bldP spid="13" grpId="0"/>
      <p:bldP spid="14" grpId="0"/>
      <p:bldP spid="15" grpId="0"/>
      <p:bldP spid="17" grpId="0"/>
      <p:bldP spid="21"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351919" y="1679575"/>
            <a:ext cx="10913109" cy="3224344"/>
          </a:xfrm>
          <a:prstGeom prst="rect">
            <a:avLst/>
          </a:prstGeom>
        </p:spPr>
        <p:txBody>
          <a:bodyPr vert="horz" wrap="square" lIns="0" tIns="0" rIns="0" bIns="0" rtlCol="0">
            <a:spAutoFit/>
          </a:bodyPr>
          <a:lstStyle/>
          <a:p>
            <a:pPr marL="248940" indent="-236239">
              <a:spcBef>
                <a:spcPts val="1226"/>
              </a:spcBef>
              <a:buClr>
                <a:srgbClr val="39A8DC"/>
              </a:buClr>
              <a:buFont typeface="Arial"/>
              <a:buChar char="•"/>
              <a:tabLst>
                <a:tab pos="248940" algn="l"/>
              </a:tabLst>
            </a:pPr>
            <a:r>
              <a:rPr sz="2401" dirty="0" smtClean="0">
                <a:solidFill>
                  <a:srgbClr val="001F52"/>
                </a:solidFill>
                <a:latin typeface="Arial"/>
                <a:cs typeface="Arial"/>
              </a:rPr>
              <a:t>In</a:t>
            </a:r>
            <a:r>
              <a:rPr sz="2401" spc="60" dirty="0" smtClean="0">
                <a:solidFill>
                  <a:srgbClr val="001F52"/>
                </a:solidFill>
                <a:latin typeface="Times New Roman"/>
                <a:cs typeface="Times New Roman"/>
              </a:rPr>
              <a:t> </a:t>
            </a:r>
            <a:r>
              <a:rPr sz="2401" spc="-5" dirty="0">
                <a:solidFill>
                  <a:srgbClr val="001F52"/>
                </a:solidFill>
                <a:latin typeface="Arial"/>
                <a:cs typeface="Arial"/>
              </a:rPr>
              <a:t>orde</a:t>
            </a:r>
            <a:r>
              <a:rPr sz="2401" dirty="0">
                <a:solidFill>
                  <a:srgbClr val="001F52"/>
                </a:solidFill>
                <a:latin typeface="Arial"/>
                <a:cs typeface="Arial"/>
              </a:rPr>
              <a:t>r</a:t>
            </a:r>
            <a:r>
              <a:rPr sz="2401" spc="65" dirty="0">
                <a:solidFill>
                  <a:srgbClr val="001F52"/>
                </a:solidFill>
                <a:latin typeface="Times New Roman"/>
                <a:cs typeface="Times New Roman"/>
              </a:rPr>
              <a:t> </a:t>
            </a:r>
            <a:r>
              <a:rPr sz="2401" dirty="0">
                <a:solidFill>
                  <a:srgbClr val="001F52"/>
                </a:solidFill>
                <a:latin typeface="Arial"/>
                <a:cs typeface="Arial"/>
              </a:rPr>
              <a:t>to</a:t>
            </a:r>
            <a:r>
              <a:rPr sz="2401" spc="65" dirty="0">
                <a:solidFill>
                  <a:srgbClr val="001F52"/>
                </a:solidFill>
                <a:latin typeface="Times New Roman"/>
                <a:cs typeface="Times New Roman"/>
              </a:rPr>
              <a:t> </a:t>
            </a:r>
            <a:r>
              <a:rPr sz="2401" spc="-11" dirty="0">
                <a:solidFill>
                  <a:srgbClr val="001F52"/>
                </a:solidFill>
                <a:latin typeface="Arial"/>
                <a:cs typeface="Arial"/>
              </a:rPr>
              <a:t>d</a:t>
            </a:r>
            <a:r>
              <a:rPr sz="2401" spc="-5" dirty="0">
                <a:solidFill>
                  <a:srgbClr val="001F52"/>
                </a:solidFill>
                <a:latin typeface="Arial"/>
                <a:cs typeface="Arial"/>
              </a:rPr>
              <a:t>o</a:t>
            </a:r>
            <a:r>
              <a:rPr sz="2401" spc="-11" dirty="0">
                <a:solidFill>
                  <a:srgbClr val="001F52"/>
                </a:solidFill>
                <a:latin typeface="Arial"/>
                <a:cs typeface="Arial"/>
              </a:rPr>
              <a:t>w</a:t>
            </a:r>
            <a:r>
              <a:rPr sz="2401" spc="-5" dirty="0">
                <a:solidFill>
                  <a:srgbClr val="001F52"/>
                </a:solidFill>
                <a:latin typeface="Arial"/>
                <a:cs typeface="Arial"/>
              </a:rPr>
              <a:t>n</a:t>
            </a:r>
            <a:r>
              <a:rPr sz="2401" spc="-11" dirty="0">
                <a:solidFill>
                  <a:srgbClr val="001F52"/>
                </a:solidFill>
                <a:latin typeface="Arial"/>
                <a:cs typeface="Arial"/>
              </a:rPr>
              <a:t>l</a:t>
            </a:r>
            <a:r>
              <a:rPr sz="2401" spc="-5" dirty="0">
                <a:solidFill>
                  <a:srgbClr val="001F52"/>
                </a:solidFill>
                <a:latin typeface="Arial"/>
                <a:cs typeface="Arial"/>
              </a:rPr>
              <a:t>o</a:t>
            </a:r>
            <a:r>
              <a:rPr sz="2401" spc="-11" dirty="0">
                <a:solidFill>
                  <a:srgbClr val="001F52"/>
                </a:solidFill>
                <a:latin typeface="Arial"/>
                <a:cs typeface="Arial"/>
              </a:rPr>
              <a:t>a</a:t>
            </a:r>
            <a:r>
              <a:rPr sz="2401" dirty="0">
                <a:solidFill>
                  <a:srgbClr val="001F52"/>
                </a:solidFill>
                <a:latin typeface="Arial"/>
                <a:cs typeface="Arial"/>
              </a:rPr>
              <a:t>d</a:t>
            </a:r>
            <a:r>
              <a:rPr sz="2401" spc="105" dirty="0">
                <a:solidFill>
                  <a:srgbClr val="001F52"/>
                </a:solidFill>
                <a:latin typeface="Times New Roman"/>
                <a:cs typeface="Times New Roman"/>
              </a:rPr>
              <a:t> </a:t>
            </a:r>
            <a:r>
              <a:rPr sz="2401" dirty="0">
                <a:solidFill>
                  <a:srgbClr val="001F52"/>
                </a:solidFill>
                <a:latin typeface="Arial"/>
                <a:cs typeface="Arial"/>
              </a:rPr>
              <a:t>SW</a:t>
            </a:r>
            <a:r>
              <a:rPr sz="2401" spc="-11" dirty="0">
                <a:solidFill>
                  <a:srgbClr val="001F52"/>
                </a:solidFill>
                <a:latin typeface="Arial"/>
                <a:cs typeface="Arial"/>
              </a:rPr>
              <a:t>4</a:t>
            </a: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sz="2401" spc="80" dirty="0">
                <a:solidFill>
                  <a:srgbClr val="001F52"/>
                </a:solidFill>
                <a:latin typeface="Times New Roman"/>
                <a:cs typeface="Times New Roman"/>
              </a:rPr>
              <a:t> </a:t>
            </a:r>
            <a:r>
              <a:rPr sz="2401" dirty="0">
                <a:solidFill>
                  <a:srgbClr val="001F52"/>
                </a:solidFill>
                <a:latin typeface="Arial"/>
                <a:cs typeface="Arial"/>
              </a:rPr>
              <a:t>too</a:t>
            </a:r>
            <a:r>
              <a:rPr sz="2401" spc="-15" dirty="0">
                <a:solidFill>
                  <a:srgbClr val="001F52"/>
                </a:solidFill>
                <a:latin typeface="Arial"/>
                <a:cs typeface="Arial"/>
              </a:rPr>
              <a:t>l</a:t>
            </a:r>
            <a:r>
              <a:rPr sz="2401" dirty="0">
                <a:solidFill>
                  <a:srgbClr val="001F52"/>
                </a:solidFill>
                <a:latin typeface="Arial"/>
                <a:cs typeface="Arial"/>
              </a:rPr>
              <a:t>ch</a:t>
            </a:r>
            <a:r>
              <a:rPr sz="2401" spc="-15" dirty="0">
                <a:solidFill>
                  <a:srgbClr val="001F52"/>
                </a:solidFill>
                <a:latin typeface="Arial"/>
                <a:cs typeface="Arial"/>
              </a:rPr>
              <a:t>a</a:t>
            </a:r>
            <a:r>
              <a:rPr sz="2401" spc="-5" dirty="0">
                <a:solidFill>
                  <a:srgbClr val="001F52"/>
                </a:solidFill>
                <a:latin typeface="Arial"/>
                <a:cs typeface="Arial"/>
              </a:rPr>
              <a:t>i</a:t>
            </a:r>
            <a:r>
              <a:rPr sz="2401" dirty="0">
                <a:solidFill>
                  <a:srgbClr val="001F52"/>
                </a:solidFill>
                <a:latin typeface="Arial"/>
                <a:cs typeface="Arial"/>
              </a:rPr>
              <a:t>n</a:t>
            </a:r>
            <a:r>
              <a:rPr sz="2401" spc="80" dirty="0">
                <a:solidFill>
                  <a:srgbClr val="001F52"/>
                </a:solidFill>
                <a:latin typeface="Times New Roman"/>
                <a:cs typeface="Times New Roman"/>
              </a:rPr>
              <a:t> </a:t>
            </a:r>
            <a:r>
              <a:rPr sz="2401" dirty="0">
                <a:solidFill>
                  <a:srgbClr val="001F52"/>
                </a:solidFill>
                <a:latin typeface="Arial"/>
                <a:cs typeface="Arial"/>
              </a:rPr>
              <a:t>you</a:t>
            </a:r>
            <a:r>
              <a:rPr sz="2401" spc="55" dirty="0">
                <a:solidFill>
                  <a:srgbClr val="001F52"/>
                </a:solidFill>
                <a:latin typeface="Times New Roman"/>
                <a:cs typeface="Times New Roman"/>
              </a:rPr>
              <a:t> </a:t>
            </a:r>
            <a:r>
              <a:rPr sz="2401" spc="-5" dirty="0">
                <a:solidFill>
                  <a:srgbClr val="001F52"/>
                </a:solidFill>
                <a:latin typeface="Arial"/>
                <a:cs typeface="Arial"/>
              </a:rPr>
              <a:t>nee</a:t>
            </a:r>
            <a:r>
              <a:rPr sz="2401" dirty="0">
                <a:solidFill>
                  <a:srgbClr val="001F52"/>
                </a:solidFill>
                <a:latin typeface="Arial"/>
                <a:cs typeface="Arial"/>
              </a:rPr>
              <a:t>d</a:t>
            </a:r>
            <a:r>
              <a:rPr sz="2401" spc="71" dirty="0">
                <a:solidFill>
                  <a:srgbClr val="001F52"/>
                </a:solidFill>
                <a:latin typeface="Times New Roman"/>
                <a:cs typeface="Times New Roman"/>
              </a:rPr>
              <a:t> </a:t>
            </a:r>
            <a:r>
              <a:rPr sz="2401" dirty="0">
                <a:solidFill>
                  <a:srgbClr val="001F52"/>
                </a:solidFill>
                <a:latin typeface="Arial"/>
                <a:cs typeface="Arial"/>
              </a:rPr>
              <a:t>to</a:t>
            </a:r>
            <a:r>
              <a:rPr sz="2401" spc="60" dirty="0">
                <a:solidFill>
                  <a:srgbClr val="001F52"/>
                </a:solidFill>
                <a:latin typeface="Times New Roman"/>
                <a:cs typeface="Times New Roman"/>
              </a:rPr>
              <a:t> </a:t>
            </a:r>
            <a:r>
              <a:rPr sz="2401" dirty="0">
                <a:solidFill>
                  <a:srgbClr val="001F52"/>
                </a:solidFill>
                <a:latin typeface="Arial"/>
                <a:cs typeface="Arial"/>
              </a:rPr>
              <a:t>reg</a:t>
            </a:r>
            <a:r>
              <a:rPr sz="2401" spc="-15" dirty="0">
                <a:solidFill>
                  <a:srgbClr val="001F52"/>
                </a:solidFill>
                <a:latin typeface="Arial"/>
                <a:cs typeface="Arial"/>
              </a:rPr>
              <a:t>i</a:t>
            </a:r>
            <a:r>
              <a:rPr sz="2401" dirty="0">
                <a:solidFill>
                  <a:srgbClr val="001F52"/>
                </a:solidFill>
                <a:latin typeface="Arial"/>
                <a:cs typeface="Arial"/>
              </a:rPr>
              <a:t>ster</a:t>
            </a:r>
            <a:r>
              <a:rPr sz="2401" spc="71" dirty="0">
                <a:solidFill>
                  <a:srgbClr val="001F52"/>
                </a:solidFill>
                <a:latin typeface="Times New Roman"/>
                <a:cs typeface="Times New Roman"/>
              </a:rPr>
              <a:t> </a:t>
            </a:r>
            <a:r>
              <a:rPr sz="2401" spc="-5" dirty="0">
                <a:solidFill>
                  <a:srgbClr val="001F52"/>
                </a:solidFill>
                <a:latin typeface="Arial"/>
                <a:cs typeface="Arial"/>
              </a:rPr>
              <a:t>on</a:t>
            </a:r>
            <a:endParaRPr sz="2401" dirty="0">
              <a:latin typeface="Arial"/>
              <a:cs typeface="Arial"/>
            </a:endParaRPr>
          </a:p>
          <a:p>
            <a:pPr marL="248940"/>
            <a:r>
              <a:rPr sz="2401" spc="-5" dirty="0">
                <a:solidFill>
                  <a:srgbClr val="FF0000"/>
                </a:solidFill>
                <a:latin typeface="Arial"/>
                <a:cs typeface="Arial"/>
                <a:hlinkClick r:id="rId4"/>
              </a:rPr>
              <a:t>w</a:t>
            </a:r>
            <a:r>
              <a:rPr sz="2401" spc="-11" dirty="0">
                <a:solidFill>
                  <a:srgbClr val="FF0000"/>
                </a:solidFill>
                <a:latin typeface="Arial"/>
                <a:cs typeface="Arial"/>
                <a:hlinkClick r:id="rId4"/>
              </a:rPr>
              <a:t>w</a:t>
            </a:r>
            <a:r>
              <a:rPr sz="2401" spc="-140" dirty="0">
                <a:solidFill>
                  <a:srgbClr val="FF0000"/>
                </a:solidFill>
                <a:latin typeface="Arial"/>
                <a:cs typeface="Arial"/>
                <a:hlinkClick r:id="rId4"/>
              </a:rPr>
              <a:t>w</a:t>
            </a:r>
            <a:r>
              <a:rPr sz="2401" spc="-5" dirty="0">
                <a:solidFill>
                  <a:srgbClr val="FF0000"/>
                </a:solidFill>
                <a:latin typeface="Arial"/>
                <a:cs typeface="Arial"/>
                <a:hlinkClick r:id="rId4"/>
              </a:rPr>
              <a:t>.op</a:t>
            </a:r>
            <a:r>
              <a:rPr sz="2401" spc="-11" dirty="0">
                <a:solidFill>
                  <a:srgbClr val="FF0000"/>
                </a:solidFill>
                <a:latin typeface="Arial"/>
                <a:cs typeface="Arial"/>
                <a:hlinkClick r:id="rId4"/>
              </a:rPr>
              <a:t>e</a:t>
            </a:r>
            <a:r>
              <a:rPr sz="2401" spc="-20" dirty="0">
                <a:solidFill>
                  <a:srgbClr val="FF0000"/>
                </a:solidFill>
                <a:latin typeface="Arial"/>
                <a:cs typeface="Arial"/>
                <a:hlinkClick r:id="rId4"/>
              </a:rPr>
              <a:t>nst</a:t>
            </a:r>
            <a:r>
              <a:rPr sz="2401" spc="-15" dirty="0">
                <a:solidFill>
                  <a:srgbClr val="FF0000"/>
                </a:solidFill>
                <a:latin typeface="Arial"/>
                <a:cs typeface="Arial"/>
                <a:hlinkClick r:id="rId4"/>
              </a:rPr>
              <a:t>m</a:t>
            </a:r>
            <a:r>
              <a:rPr sz="2401" spc="-5" dirty="0">
                <a:solidFill>
                  <a:srgbClr val="FF0000"/>
                </a:solidFill>
                <a:latin typeface="Arial"/>
                <a:cs typeface="Arial"/>
                <a:hlinkClick r:id="rId4"/>
              </a:rPr>
              <a:t>32.or</a:t>
            </a:r>
            <a:r>
              <a:rPr sz="2401" dirty="0">
                <a:solidFill>
                  <a:srgbClr val="FF0000"/>
                </a:solidFill>
                <a:latin typeface="Arial"/>
                <a:cs typeface="Arial"/>
                <a:hlinkClick r:id="rId4"/>
              </a:rPr>
              <a:t>g</a:t>
            </a:r>
            <a:r>
              <a:rPr sz="2401" spc="100" dirty="0">
                <a:solidFill>
                  <a:srgbClr val="FF0000"/>
                </a:solidFill>
                <a:latin typeface="Times New Roman"/>
                <a:cs typeface="Times New Roman"/>
                <a:hlinkClick r:id="rId4"/>
              </a:rPr>
              <a:t> </a:t>
            </a:r>
            <a:r>
              <a:rPr sz="2401" spc="-5" dirty="0">
                <a:solidFill>
                  <a:srgbClr val="001F52"/>
                </a:solidFill>
                <a:latin typeface="Arial"/>
                <a:cs typeface="Arial"/>
              </a:rPr>
              <a:t>w</a:t>
            </a:r>
            <a:r>
              <a:rPr sz="2401" spc="-11" dirty="0">
                <a:solidFill>
                  <a:srgbClr val="001F52"/>
                </a:solidFill>
                <a:latin typeface="Arial"/>
                <a:cs typeface="Arial"/>
              </a:rPr>
              <a:t>e</a:t>
            </a:r>
            <a:r>
              <a:rPr sz="2401" spc="-5" dirty="0">
                <a:solidFill>
                  <a:srgbClr val="001F52"/>
                </a:solidFill>
                <a:latin typeface="Arial"/>
                <a:cs typeface="Arial"/>
              </a:rPr>
              <a:t>b</a:t>
            </a:r>
            <a:r>
              <a:rPr sz="2401" dirty="0">
                <a:solidFill>
                  <a:srgbClr val="001F52"/>
                </a:solidFill>
                <a:latin typeface="Arial"/>
                <a:cs typeface="Arial"/>
              </a:rPr>
              <a:t>site</a:t>
            </a:r>
            <a:endParaRPr sz="2401" dirty="0">
              <a:latin typeface="Arial"/>
              <a:cs typeface="Arial"/>
            </a:endParaRPr>
          </a:p>
          <a:p>
            <a:pPr>
              <a:spcBef>
                <a:spcPts val="29"/>
              </a:spcBef>
            </a:pPr>
            <a:endParaRPr sz="2750" dirty="0">
              <a:latin typeface="Times New Roman"/>
              <a:cs typeface="Times New Roman"/>
            </a:endParaRPr>
          </a:p>
          <a:p>
            <a:pPr marL="248940" indent="-236239">
              <a:buClr>
                <a:srgbClr val="39A8DC"/>
              </a:buClr>
              <a:buFont typeface="Arial"/>
              <a:buChar char="•"/>
              <a:tabLst>
                <a:tab pos="248940" algn="l"/>
              </a:tabLst>
            </a:pPr>
            <a:r>
              <a:rPr sz="2401" dirty="0">
                <a:solidFill>
                  <a:srgbClr val="001F52"/>
                </a:solidFill>
                <a:latin typeface="Arial"/>
                <a:cs typeface="Arial"/>
              </a:rPr>
              <a:t>After</a:t>
            </a:r>
            <a:r>
              <a:rPr sz="2401" spc="51" dirty="0">
                <a:solidFill>
                  <a:srgbClr val="001F52"/>
                </a:solidFill>
                <a:latin typeface="Times New Roman"/>
                <a:cs typeface="Times New Roman"/>
              </a:rPr>
              <a:t> </a:t>
            </a:r>
            <a:r>
              <a:rPr sz="2401" dirty="0">
                <a:solidFill>
                  <a:srgbClr val="001F52"/>
                </a:solidFill>
                <a:latin typeface="Arial"/>
                <a:cs typeface="Arial"/>
              </a:rPr>
              <a:t>reg</a:t>
            </a:r>
            <a:r>
              <a:rPr sz="2401" spc="-15" dirty="0">
                <a:solidFill>
                  <a:srgbClr val="001F52"/>
                </a:solidFill>
                <a:latin typeface="Arial"/>
                <a:cs typeface="Arial"/>
              </a:rPr>
              <a:t>i</a:t>
            </a:r>
            <a:r>
              <a:rPr sz="2401" dirty="0">
                <a:solidFill>
                  <a:srgbClr val="001F52"/>
                </a:solidFill>
                <a:latin typeface="Arial"/>
                <a:cs typeface="Arial"/>
              </a:rPr>
              <a:t>stra</a:t>
            </a:r>
            <a:r>
              <a:rPr sz="2401" spc="5" dirty="0">
                <a:solidFill>
                  <a:srgbClr val="001F52"/>
                </a:solidFill>
                <a:latin typeface="Arial"/>
                <a:cs typeface="Arial"/>
              </a:rPr>
              <a:t>t</a:t>
            </a:r>
            <a:r>
              <a:rPr sz="2401" spc="-5" dirty="0">
                <a:solidFill>
                  <a:srgbClr val="001F52"/>
                </a:solidFill>
                <a:latin typeface="Arial"/>
                <a:cs typeface="Arial"/>
              </a:rPr>
              <a:t>i</a:t>
            </a:r>
            <a:r>
              <a:rPr sz="2401" spc="-11" dirty="0">
                <a:solidFill>
                  <a:srgbClr val="001F52"/>
                </a:solidFill>
                <a:latin typeface="Arial"/>
                <a:cs typeface="Arial"/>
              </a:rPr>
              <a:t>o</a:t>
            </a:r>
            <a:r>
              <a:rPr sz="2401" dirty="0">
                <a:solidFill>
                  <a:srgbClr val="001F52"/>
                </a:solidFill>
                <a:latin typeface="Arial"/>
                <a:cs typeface="Arial"/>
              </a:rPr>
              <a:t>n</a:t>
            </a:r>
            <a:r>
              <a:rPr sz="2401" spc="75"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n</a:t>
            </a:r>
            <a:r>
              <a:rPr sz="2401" dirty="0">
                <a:solidFill>
                  <a:srgbClr val="001F52"/>
                </a:solidFill>
                <a:latin typeface="Arial"/>
                <a:cs typeface="Arial"/>
              </a:rPr>
              <a:t>d</a:t>
            </a:r>
            <a:r>
              <a:rPr sz="2401" spc="75" dirty="0">
                <a:solidFill>
                  <a:srgbClr val="001F52"/>
                </a:solidFill>
                <a:latin typeface="Times New Roman"/>
                <a:cs typeface="Times New Roman"/>
              </a:rPr>
              <a:t> </a:t>
            </a:r>
            <a:r>
              <a:rPr sz="2401" spc="-5" dirty="0">
                <a:solidFill>
                  <a:srgbClr val="001F52"/>
                </a:solidFill>
                <a:latin typeface="Arial"/>
                <a:cs typeface="Arial"/>
              </a:rPr>
              <a:t>l</a:t>
            </a:r>
            <a:r>
              <a:rPr sz="2401" spc="-11" dirty="0">
                <a:solidFill>
                  <a:srgbClr val="001F52"/>
                </a:solidFill>
                <a:latin typeface="Arial"/>
                <a:cs typeface="Arial"/>
              </a:rPr>
              <a:t>o</a:t>
            </a:r>
            <a:r>
              <a:rPr sz="2401" spc="5" dirty="0">
                <a:solidFill>
                  <a:srgbClr val="001F52"/>
                </a:solidFill>
                <a:latin typeface="Arial"/>
                <a:cs typeface="Arial"/>
              </a:rPr>
              <a:t>g</a:t>
            </a:r>
            <a:r>
              <a:rPr sz="2401" spc="-5" dirty="0">
                <a:solidFill>
                  <a:srgbClr val="001F52"/>
                </a:solidFill>
                <a:latin typeface="Arial"/>
                <a:cs typeface="Arial"/>
              </a:rPr>
              <a:t>g</a:t>
            </a:r>
            <a:r>
              <a:rPr sz="2401" spc="-11" dirty="0">
                <a:solidFill>
                  <a:srgbClr val="001F52"/>
                </a:solidFill>
                <a:latin typeface="Arial"/>
                <a:cs typeface="Arial"/>
              </a:rPr>
              <a:t>i</a:t>
            </a:r>
            <a:r>
              <a:rPr sz="2401" spc="-5" dirty="0">
                <a:solidFill>
                  <a:srgbClr val="001F52"/>
                </a:solidFill>
                <a:latin typeface="Arial"/>
                <a:cs typeface="Arial"/>
              </a:rPr>
              <a:t>ng</a:t>
            </a:r>
            <a:r>
              <a:rPr sz="2401" dirty="0">
                <a:solidFill>
                  <a:srgbClr val="001F52"/>
                </a:solidFill>
                <a:latin typeface="Arial"/>
                <a:cs typeface="Arial"/>
              </a:rPr>
              <a:t>,</a:t>
            </a:r>
            <a:r>
              <a:rPr sz="2401" spc="95" dirty="0">
                <a:solidFill>
                  <a:srgbClr val="001F52"/>
                </a:solidFill>
                <a:latin typeface="Times New Roman"/>
                <a:cs typeface="Times New Roman"/>
              </a:rPr>
              <a:t> </a:t>
            </a:r>
            <a:r>
              <a:rPr sz="2401" spc="-5" dirty="0">
                <a:solidFill>
                  <a:srgbClr val="001F52"/>
                </a:solidFill>
                <a:latin typeface="Arial"/>
                <a:cs typeface="Arial"/>
              </a:rPr>
              <a:t>p</a:t>
            </a:r>
            <a:r>
              <a:rPr sz="2401" spc="-11" dirty="0">
                <a:solidFill>
                  <a:srgbClr val="001F52"/>
                </a:solidFill>
                <a:latin typeface="Arial"/>
                <a:cs typeface="Arial"/>
              </a:rPr>
              <a:t>l</a:t>
            </a:r>
            <a:r>
              <a:rPr sz="2401" spc="-5" dirty="0">
                <a:solidFill>
                  <a:srgbClr val="001F52"/>
                </a:solidFill>
                <a:latin typeface="Arial"/>
                <a:cs typeface="Arial"/>
              </a:rPr>
              <a:t>e</a:t>
            </a:r>
            <a:r>
              <a:rPr sz="2401" spc="-11" dirty="0">
                <a:solidFill>
                  <a:srgbClr val="001F52"/>
                </a:solidFill>
                <a:latin typeface="Arial"/>
                <a:cs typeface="Arial"/>
              </a:rPr>
              <a:t>a</a:t>
            </a:r>
            <a:r>
              <a:rPr sz="2401" dirty="0">
                <a:solidFill>
                  <a:srgbClr val="001F52"/>
                </a:solidFill>
                <a:latin typeface="Arial"/>
                <a:cs typeface="Arial"/>
              </a:rPr>
              <a:t>se</a:t>
            </a:r>
            <a:r>
              <a:rPr sz="2401" spc="95" dirty="0">
                <a:solidFill>
                  <a:srgbClr val="001F52"/>
                </a:solidFill>
                <a:latin typeface="Times New Roman"/>
                <a:cs typeface="Times New Roman"/>
              </a:rPr>
              <a:t> </a:t>
            </a:r>
            <a:r>
              <a:rPr sz="2401" spc="-5" dirty="0">
                <a:solidFill>
                  <a:srgbClr val="001F52"/>
                </a:solidFill>
                <a:latin typeface="Arial"/>
                <a:cs typeface="Arial"/>
              </a:rPr>
              <a:t>e</a:t>
            </a:r>
            <a:r>
              <a:rPr sz="2401" spc="-11" dirty="0">
                <a:solidFill>
                  <a:srgbClr val="001F52"/>
                </a:solidFill>
                <a:latin typeface="Arial"/>
                <a:cs typeface="Arial"/>
              </a:rPr>
              <a:t>i</a:t>
            </a:r>
            <a:r>
              <a:rPr sz="2401" dirty="0">
                <a:solidFill>
                  <a:srgbClr val="001F52"/>
                </a:solidFill>
                <a:latin typeface="Arial"/>
                <a:cs typeface="Arial"/>
              </a:rPr>
              <a:t>ther</a:t>
            </a:r>
            <a:r>
              <a:rPr sz="2401" spc="65" dirty="0">
                <a:solidFill>
                  <a:srgbClr val="001F52"/>
                </a:solidFill>
                <a:latin typeface="Times New Roman"/>
                <a:cs typeface="Times New Roman"/>
              </a:rPr>
              <a:t> </a:t>
            </a:r>
            <a:r>
              <a:rPr sz="2401" spc="-5" dirty="0">
                <a:solidFill>
                  <a:srgbClr val="001F52"/>
                </a:solidFill>
                <a:latin typeface="Arial"/>
                <a:cs typeface="Arial"/>
              </a:rPr>
              <a:t>g</a:t>
            </a:r>
            <a:r>
              <a:rPr sz="2401" dirty="0">
                <a:solidFill>
                  <a:srgbClr val="001F52"/>
                </a:solidFill>
                <a:latin typeface="Arial"/>
                <a:cs typeface="Arial"/>
              </a:rPr>
              <a:t>o</a:t>
            </a:r>
            <a:r>
              <a:rPr sz="2401" spc="65" dirty="0">
                <a:solidFill>
                  <a:srgbClr val="001F52"/>
                </a:solidFill>
                <a:latin typeface="Times New Roman"/>
                <a:cs typeface="Times New Roman"/>
              </a:rPr>
              <a:t> </a:t>
            </a:r>
            <a:r>
              <a:rPr sz="2401" dirty="0">
                <a:solidFill>
                  <a:srgbClr val="001F52"/>
                </a:solidFill>
                <a:latin typeface="Arial"/>
                <a:cs typeface="Arial"/>
              </a:rPr>
              <a:t>to</a:t>
            </a:r>
            <a:r>
              <a:rPr sz="2401" spc="65" dirty="0">
                <a:solidFill>
                  <a:srgbClr val="001F52"/>
                </a:solidFill>
                <a:latin typeface="Times New Roman"/>
                <a:cs typeface="Times New Roman"/>
              </a:rPr>
              <a:t> </a:t>
            </a:r>
            <a:r>
              <a:rPr sz="2401" dirty="0">
                <a:solidFill>
                  <a:srgbClr val="001F52"/>
                </a:solidFill>
                <a:latin typeface="Arial"/>
                <a:cs typeface="Arial"/>
              </a:rPr>
              <a:t>the</a:t>
            </a:r>
            <a:r>
              <a:rPr sz="2401" spc="45" dirty="0">
                <a:solidFill>
                  <a:srgbClr val="001F52"/>
                </a:solidFill>
                <a:latin typeface="Times New Roman"/>
                <a:cs typeface="Times New Roman"/>
              </a:rPr>
              <a:t> </a:t>
            </a:r>
            <a:r>
              <a:rPr sz="2401" spc="-5" dirty="0">
                <a:solidFill>
                  <a:srgbClr val="001F52"/>
                </a:solidFill>
                <a:latin typeface="Arial"/>
                <a:cs typeface="Arial"/>
              </a:rPr>
              <a:t>w</a:t>
            </a:r>
            <a:r>
              <a:rPr sz="2401" spc="-11" dirty="0">
                <a:solidFill>
                  <a:srgbClr val="001F52"/>
                </a:solidFill>
                <a:latin typeface="Arial"/>
                <a:cs typeface="Arial"/>
              </a:rPr>
              <a:t>e</a:t>
            </a:r>
            <a:r>
              <a:rPr sz="2401" dirty="0">
                <a:solidFill>
                  <a:srgbClr val="001F52"/>
                </a:solidFill>
                <a:latin typeface="Arial"/>
                <a:cs typeface="Arial"/>
              </a:rPr>
              <a:t>b</a:t>
            </a:r>
            <a:r>
              <a:rPr sz="2401" spc="75" dirty="0">
                <a:solidFill>
                  <a:srgbClr val="001F52"/>
                </a:solidFill>
                <a:latin typeface="Times New Roman"/>
                <a:cs typeface="Times New Roman"/>
              </a:rPr>
              <a:t> </a:t>
            </a:r>
            <a:r>
              <a:rPr sz="2401" spc="-5" dirty="0">
                <a:solidFill>
                  <a:srgbClr val="001F52"/>
                </a:solidFill>
                <a:latin typeface="Arial"/>
                <a:cs typeface="Arial"/>
              </a:rPr>
              <a:t>itse</a:t>
            </a:r>
            <a:r>
              <a:rPr sz="2401" spc="-15" dirty="0">
                <a:solidFill>
                  <a:srgbClr val="001F52"/>
                </a:solidFill>
                <a:latin typeface="Arial"/>
                <a:cs typeface="Arial"/>
              </a:rPr>
              <a:t>l</a:t>
            </a:r>
            <a:r>
              <a:rPr sz="2401" dirty="0">
                <a:solidFill>
                  <a:srgbClr val="001F52"/>
                </a:solidFill>
                <a:latin typeface="Arial"/>
                <a:cs typeface="Arial"/>
              </a:rPr>
              <a:t>f</a:t>
            </a:r>
            <a:r>
              <a:rPr sz="2401" spc="71" dirty="0">
                <a:solidFill>
                  <a:srgbClr val="001F52"/>
                </a:solidFill>
                <a:latin typeface="Times New Roman"/>
                <a:cs typeface="Times New Roman"/>
              </a:rPr>
              <a:t> </a:t>
            </a:r>
            <a:r>
              <a:rPr sz="2401" spc="-5" dirty="0">
                <a:solidFill>
                  <a:srgbClr val="001F52"/>
                </a:solidFill>
                <a:latin typeface="Arial"/>
                <a:cs typeface="Arial"/>
              </a:rPr>
              <a:t>a</a:t>
            </a:r>
            <a:r>
              <a:rPr sz="2401" spc="-11" dirty="0">
                <a:solidFill>
                  <a:srgbClr val="001F52"/>
                </a:solidFill>
                <a:latin typeface="Arial"/>
                <a:cs typeface="Arial"/>
              </a:rPr>
              <a:t>n</a:t>
            </a:r>
            <a:r>
              <a:rPr sz="2401" spc="-5" dirty="0">
                <a:solidFill>
                  <a:srgbClr val="001F52"/>
                </a:solidFill>
                <a:latin typeface="Arial"/>
                <a:cs typeface="Arial"/>
              </a:rPr>
              <a:t>d:</a:t>
            </a:r>
            <a:endParaRPr sz="2401" dirty="0">
              <a:latin typeface="Arial"/>
              <a:cs typeface="Arial"/>
            </a:endParaRPr>
          </a:p>
          <a:p>
            <a:pPr marL="723960" lvl="1" indent="-237510">
              <a:spcBef>
                <a:spcPts val="815"/>
              </a:spcBef>
              <a:buClr>
                <a:srgbClr val="00307C"/>
              </a:buClr>
              <a:buFont typeface="Arial"/>
              <a:buChar char="•"/>
              <a:tabLst>
                <a:tab pos="724594" algn="l"/>
              </a:tabLst>
            </a:pPr>
            <a:r>
              <a:rPr spc="-20" dirty="0">
                <a:solidFill>
                  <a:srgbClr val="00307C"/>
                </a:solidFill>
                <a:latin typeface="Arial"/>
                <a:cs typeface="Arial"/>
              </a:rPr>
              <a:t>S</a:t>
            </a:r>
            <a:r>
              <a:rPr dirty="0">
                <a:solidFill>
                  <a:srgbClr val="00307C"/>
                </a:solidFill>
                <a:latin typeface="Arial"/>
                <a:cs typeface="Arial"/>
              </a:rPr>
              <a:t>e</a:t>
            </a:r>
            <a:r>
              <a:rPr spc="-11" dirty="0">
                <a:solidFill>
                  <a:srgbClr val="00307C"/>
                </a:solidFill>
                <a:latin typeface="Arial"/>
                <a:cs typeface="Arial"/>
              </a:rPr>
              <a:t>l</a:t>
            </a:r>
            <a:r>
              <a:rPr dirty="0">
                <a:solidFill>
                  <a:srgbClr val="00307C"/>
                </a:solidFill>
                <a:latin typeface="Arial"/>
                <a:cs typeface="Arial"/>
              </a:rPr>
              <a:t>ect „S</a:t>
            </a:r>
            <a:r>
              <a:rPr spc="-25" dirty="0">
                <a:solidFill>
                  <a:srgbClr val="00307C"/>
                </a:solidFill>
                <a:latin typeface="Arial"/>
                <a:cs typeface="Arial"/>
              </a:rPr>
              <a:t>y</a:t>
            </a:r>
            <a:r>
              <a:rPr dirty="0">
                <a:solidFill>
                  <a:srgbClr val="00307C"/>
                </a:solidFill>
                <a:latin typeface="Arial"/>
                <a:cs typeface="Arial"/>
              </a:rPr>
              <a:t>stem</a:t>
            </a:r>
            <a:r>
              <a:rPr spc="25" dirty="0">
                <a:solidFill>
                  <a:srgbClr val="00307C"/>
                </a:solidFill>
                <a:latin typeface="Arial"/>
                <a:cs typeface="Arial"/>
              </a:rPr>
              <a:t> </a:t>
            </a:r>
            <a:r>
              <a:rPr spc="-35" dirty="0">
                <a:solidFill>
                  <a:srgbClr val="00307C"/>
                </a:solidFill>
                <a:latin typeface="Arial"/>
                <a:cs typeface="Arial"/>
              </a:rPr>
              <a:t>W</a:t>
            </a:r>
            <a:r>
              <a:rPr dirty="0">
                <a:solidFill>
                  <a:srgbClr val="00307C"/>
                </a:solidFill>
                <a:latin typeface="Arial"/>
                <a:cs typeface="Arial"/>
              </a:rPr>
              <a:t>ork</a:t>
            </a:r>
            <a:r>
              <a:rPr spc="-11" dirty="0">
                <a:solidFill>
                  <a:srgbClr val="00307C"/>
                </a:solidFill>
                <a:latin typeface="Arial"/>
                <a:cs typeface="Arial"/>
              </a:rPr>
              <a:t>b</a:t>
            </a:r>
            <a:r>
              <a:rPr dirty="0">
                <a:solidFill>
                  <a:srgbClr val="00307C"/>
                </a:solidFill>
                <a:latin typeface="Arial"/>
                <a:cs typeface="Arial"/>
              </a:rPr>
              <a:t>e</a:t>
            </a:r>
            <a:r>
              <a:rPr spc="-11" dirty="0">
                <a:solidFill>
                  <a:srgbClr val="00307C"/>
                </a:solidFill>
                <a:latin typeface="Arial"/>
                <a:cs typeface="Arial"/>
              </a:rPr>
              <a:t>n</a:t>
            </a:r>
            <a:r>
              <a:rPr dirty="0">
                <a:solidFill>
                  <a:srgbClr val="00307C"/>
                </a:solidFill>
                <a:latin typeface="Arial"/>
                <a:cs typeface="Arial"/>
              </a:rPr>
              <a:t>ch</a:t>
            </a:r>
            <a:r>
              <a:rPr spc="5" dirty="0">
                <a:solidFill>
                  <a:srgbClr val="00307C"/>
                </a:solidFill>
                <a:latin typeface="Arial"/>
                <a:cs typeface="Arial"/>
              </a:rPr>
              <a:t> </a:t>
            </a:r>
            <a:r>
              <a:rPr dirty="0">
                <a:solidFill>
                  <a:srgbClr val="00307C"/>
                </a:solidFill>
                <a:latin typeface="Arial"/>
                <a:cs typeface="Arial"/>
              </a:rPr>
              <a:t>for S</a:t>
            </a:r>
            <a:r>
              <a:rPr spc="15" dirty="0">
                <a:solidFill>
                  <a:srgbClr val="00307C"/>
                </a:solidFill>
                <a:latin typeface="Arial"/>
                <a:cs typeface="Arial"/>
              </a:rPr>
              <a:t>T</a:t>
            </a:r>
            <a:r>
              <a:rPr dirty="0">
                <a:solidFill>
                  <a:srgbClr val="00307C"/>
                </a:solidFill>
                <a:latin typeface="Arial"/>
                <a:cs typeface="Arial"/>
              </a:rPr>
              <a:t>M3</a:t>
            </a:r>
            <a:r>
              <a:rPr spc="-11" dirty="0">
                <a:solidFill>
                  <a:srgbClr val="00307C"/>
                </a:solidFill>
                <a:latin typeface="Arial"/>
                <a:cs typeface="Arial"/>
              </a:rPr>
              <a:t>2</a:t>
            </a:r>
            <a:r>
              <a:rPr dirty="0">
                <a:solidFill>
                  <a:srgbClr val="00307C"/>
                </a:solidFill>
                <a:latin typeface="Arial"/>
                <a:cs typeface="Arial"/>
              </a:rPr>
              <a:t>”</a:t>
            </a:r>
            <a:r>
              <a:rPr spc="-11" dirty="0">
                <a:solidFill>
                  <a:srgbClr val="00307C"/>
                </a:solidFill>
                <a:latin typeface="Arial"/>
                <a:cs typeface="Arial"/>
              </a:rPr>
              <a:t> </a:t>
            </a:r>
            <a:r>
              <a:rPr dirty="0">
                <a:solidFill>
                  <a:srgbClr val="00307C"/>
                </a:solidFill>
                <a:latin typeface="Arial"/>
                <a:cs typeface="Arial"/>
              </a:rPr>
              <a:t>from left</a:t>
            </a:r>
            <a:r>
              <a:rPr spc="-11" dirty="0">
                <a:solidFill>
                  <a:srgbClr val="00307C"/>
                </a:solidFill>
                <a:latin typeface="Arial"/>
                <a:cs typeface="Arial"/>
              </a:rPr>
              <a:t> </a:t>
            </a:r>
            <a:r>
              <a:rPr dirty="0">
                <a:solidFill>
                  <a:srgbClr val="00307C"/>
                </a:solidFill>
                <a:latin typeface="Arial"/>
                <a:cs typeface="Arial"/>
              </a:rPr>
              <a:t>si</a:t>
            </a:r>
            <a:r>
              <a:rPr spc="-11" dirty="0">
                <a:solidFill>
                  <a:srgbClr val="00307C"/>
                </a:solidFill>
                <a:latin typeface="Arial"/>
                <a:cs typeface="Arial"/>
              </a:rPr>
              <a:t>d</a:t>
            </a:r>
            <a:r>
              <a:rPr dirty="0">
                <a:solidFill>
                  <a:srgbClr val="00307C"/>
                </a:solidFill>
                <a:latin typeface="Arial"/>
                <a:cs typeface="Arial"/>
              </a:rPr>
              <a:t>e</a:t>
            </a:r>
            <a:r>
              <a:rPr spc="5" dirty="0">
                <a:solidFill>
                  <a:srgbClr val="00307C"/>
                </a:solidFill>
                <a:latin typeface="Arial"/>
                <a:cs typeface="Arial"/>
              </a:rPr>
              <a:t> </a:t>
            </a:r>
            <a:r>
              <a:rPr dirty="0">
                <a:solidFill>
                  <a:srgbClr val="00307C"/>
                </a:solidFill>
                <a:latin typeface="Arial"/>
                <a:cs typeface="Arial"/>
              </a:rPr>
              <a:t>me</a:t>
            </a:r>
            <a:r>
              <a:rPr spc="-11" dirty="0">
                <a:solidFill>
                  <a:srgbClr val="00307C"/>
                </a:solidFill>
                <a:latin typeface="Arial"/>
                <a:cs typeface="Arial"/>
              </a:rPr>
              <a:t>n</a:t>
            </a:r>
            <a:r>
              <a:rPr dirty="0">
                <a:solidFill>
                  <a:srgbClr val="00307C"/>
                </a:solidFill>
                <a:latin typeface="Arial"/>
                <a:cs typeface="Arial"/>
              </a:rPr>
              <a:t>u</a:t>
            </a:r>
            <a:r>
              <a:rPr spc="20" dirty="0">
                <a:solidFill>
                  <a:srgbClr val="00307C"/>
                </a:solidFill>
                <a:latin typeface="Arial"/>
                <a:cs typeface="Arial"/>
              </a:rPr>
              <a:t> </a:t>
            </a:r>
            <a:r>
              <a:rPr dirty="0">
                <a:solidFill>
                  <a:srgbClr val="00307C"/>
                </a:solidFill>
                <a:latin typeface="Arial"/>
                <a:cs typeface="Arial"/>
              </a:rPr>
              <a:t>(it</a:t>
            </a:r>
            <a:r>
              <a:rPr spc="40" dirty="0">
                <a:solidFill>
                  <a:srgbClr val="00307C"/>
                </a:solidFill>
                <a:latin typeface="Times New Roman"/>
                <a:cs typeface="Times New Roman"/>
              </a:rPr>
              <a:t> </a:t>
            </a:r>
            <a:r>
              <a:rPr spc="-5" dirty="0">
                <a:solidFill>
                  <a:srgbClr val="00307C"/>
                </a:solidFill>
                <a:latin typeface="Arial"/>
                <a:cs typeface="Arial"/>
              </a:rPr>
              <a:t>i</a:t>
            </a:r>
            <a:r>
              <a:rPr dirty="0">
                <a:solidFill>
                  <a:srgbClr val="00307C"/>
                </a:solidFill>
                <a:latin typeface="Arial"/>
                <a:cs typeface="Arial"/>
              </a:rPr>
              <a:t>s</a:t>
            </a:r>
            <a:r>
              <a:rPr spc="51" dirty="0">
                <a:solidFill>
                  <a:srgbClr val="00307C"/>
                </a:solidFill>
                <a:latin typeface="Times New Roman"/>
                <a:cs typeface="Times New Roman"/>
              </a:rPr>
              <a:t> </a:t>
            </a:r>
            <a:r>
              <a:rPr dirty="0">
                <a:solidFill>
                  <a:srgbClr val="00307C"/>
                </a:solidFill>
                <a:latin typeface="Arial"/>
                <a:cs typeface="Arial"/>
              </a:rPr>
              <a:t>ca</a:t>
            </a:r>
            <a:r>
              <a:rPr spc="-11" dirty="0">
                <a:solidFill>
                  <a:srgbClr val="00307C"/>
                </a:solidFill>
                <a:latin typeface="Arial"/>
                <a:cs typeface="Arial"/>
              </a:rPr>
              <a:t>l</a:t>
            </a:r>
            <a:r>
              <a:rPr spc="-5" dirty="0">
                <a:solidFill>
                  <a:srgbClr val="00307C"/>
                </a:solidFill>
                <a:latin typeface="Arial"/>
                <a:cs typeface="Arial"/>
              </a:rPr>
              <a:t>l</a:t>
            </a:r>
            <a:r>
              <a:rPr spc="-11" dirty="0">
                <a:solidFill>
                  <a:srgbClr val="00307C"/>
                </a:solidFill>
                <a:latin typeface="Arial"/>
                <a:cs typeface="Arial"/>
              </a:rPr>
              <a:t>e</a:t>
            </a:r>
            <a:r>
              <a:rPr dirty="0">
                <a:solidFill>
                  <a:srgbClr val="00307C"/>
                </a:solidFill>
                <a:latin typeface="Arial"/>
                <a:cs typeface="Arial"/>
              </a:rPr>
              <a:t>d</a:t>
            </a:r>
            <a:r>
              <a:rPr spc="71" dirty="0">
                <a:solidFill>
                  <a:srgbClr val="00307C"/>
                </a:solidFill>
                <a:latin typeface="Times New Roman"/>
                <a:cs typeface="Times New Roman"/>
              </a:rPr>
              <a:t> </a:t>
            </a:r>
            <a:r>
              <a:rPr spc="-15" dirty="0">
                <a:solidFill>
                  <a:srgbClr val="00307C"/>
                </a:solidFill>
                <a:latin typeface="Arial"/>
                <a:cs typeface="Arial"/>
              </a:rPr>
              <a:t>SW4S</a:t>
            </a:r>
            <a:r>
              <a:rPr spc="-5" dirty="0">
                <a:solidFill>
                  <a:srgbClr val="00307C"/>
                </a:solidFill>
                <a:latin typeface="Arial"/>
                <a:cs typeface="Arial"/>
              </a:rPr>
              <a:t>T</a:t>
            </a:r>
            <a:r>
              <a:rPr dirty="0">
                <a:solidFill>
                  <a:srgbClr val="00307C"/>
                </a:solidFill>
                <a:latin typeface="Arial"/>
                <a:cs typeface="Arial"/>
              </a:rPr>
              <a:t>M32</a:t>
            </a:r>
            <a:r>
              <a:rPr spc="35" dirty="0">
                <a:solidFill>
                  <a:srgbClr val="00307C"/>
                </a:solidFill>
                <a:latin typeface="Times New Roman"/>
                <a:cs typeface="Times New Roman"/>
              </a:rPr>
              <a:t> </a:t>
            </a:r>
            <a:r>
              <a:rPr spc="-5" dirty="0">
                <a:solidFill>
                  <a:srgbClr val="00307C"/>
                </a:solidFill>
                <a:latin typeface="Arial"/>
                <a:cs typeface="Arial"/>
              </a:rPr>
              <a:t>a</a:t>
            </a:r>
            <a:r>
              <a:rPr dirty="0">
                <a:solidFill>
                  <a:srgbClr val="00307C"/>
                </a:solidFill>
                <a:latin typeface="Arial"/>
                <a:cs typeface="Arial"/>
              </a:rPr>
              <a:t>s</a:t>
            </a:r>
            <a:r>
              <a:rPr spc="51" dirty="0">
                <a:solidFill>
                  <a:srgbClr val="00307C"/>
                </a:solidFill>
                <a:latin typeface="Times New Roman"/>
                <a:cs typeface="Times New Roman"/>
              </a:rPr>
              <a:t> </a:t>
            </a:r>
            <a:r>
              <a:rPr spc="-45" dirty="0">
                <a:solidFill>
                  <a:srgbClr val="00307C"/>
                </a:solidFill>
                <a:latin typeface="Arial"/>
                <a:cs typeface="Arial"/>
              </a:rPr>
              <a:t>w</a:t>
            </a:r>
            <a:r>
              <a:rPr spc="-5" dirty="0">
                <a:solidFill>
                  <a:srgbClr val="00307C"/>
                </a:solidFill>
                <a:latin typeface="Arial"/>
                <a:cs typeface="Arial"/>
              </a:rPr>
              <a:t>e</a:t>
            </a:r>
            <a:r>
              <a:rPr spc="-11" dirty="0">
                <a:solidFill>
                  <a:srgbClr val="00307C"/>
                </a:solidFill>
                <a:latin typeface="Arial"/>
                <a:cs typeface="Arial"/>
              </a:rPr>
              <a:t>l</a:t>
            </a:r>
            <a:r>
              <a:rPr spc="-5" dirty="0">
                <a:solidFill>
                  <a:srgbClr val="00307C"/>
                </a:solidFill>
                <a:latin typeface="Arial"/>
                <a:cs typeface="Arial"/>
              </a:rPr>
              <a:t>l).</a:t>
            </a:r>
            <a:endParaRPr dirty="0">
              <a:latin typeface="Arial"/>
              <a:cs typeface="Arial"/>
            </a:endParaRPr>
          </a:p>
          <a:p>
            <a:pPr marL="723960" lvl="1" indent="-237510">
              <a:spcBef>
                <a:spcPts val="805"/>
              </a:spcBef>
              <a:buClr>
                <a:srgbClr val="00307C"/>
              </a:buClr>
              <a:buFont typeface="Arial"/>
              <a:buChar char="•"/>
              <a:tabLst>
                <a:tab pos="724594" algn="l"/>
              </a:tabLst>
            </a:pPr>
            <a:r>
              <a:rPr spc="-20" dirty="0">
                <a:solidFill>
                  <a:srgbClr val="00307C"/>
                </a:solidFill>
                <a:latin typeface="Arial"/>
                <a:cs typeface="Arial"/>
              </a:rPr>
              <a:t>S</a:t>
            </a:r>
            <a:r>
              <a:rPr dirty="0">
                <a:solidFill>
                  <a:srgbClr val="00307C"/>
                </a:solidFill>
                <a:latin typeface="Arial"/>
                <a:cs typeface="Arial"/>
              </a:rPr>
              <a:t>e</a:t>
            </a:r>
            <a:r>
              <a:rPr spc="-11" dirty="0">
                <a:solidFill>
                  <a:srgbClr val="00307C"/>
                </a:solidFill>
                <a:latin typeface="Arial"/>
                <a:cs typeface="Arial"/>
              </a:rPr>
              <a:t>l</a:t>
            </a:r>
            <a:r>
              <a:rPr dirty="0">
                <a:solidFill>
                  <a:srgbClr val="00307C"/>
                </a:solidFill>
                <a:latin typeface="Arial"/>
                <a:cs typeface="Arial"/>
              </a:rPr>
              <a:t>ect „D</a:t>
            </a:r>
            <a:r>
              <a:rPr spc="-11" dirty="0">
                <a:solidFill>
                  <a:srgbClr val="00307C"/>
                </a:solidFill>
                <a:latin typeface="Arial"/>
                <a:cs typeface="Arial"/>
              </a:rPr>
              <a:t>o</a:t>
            </a:r>
            <a:r>
              <a:rPr spc="-40" dirty="0">
                <a:solidFill>
                  <a:srgbClr val="00307C"/>
                </a:solidFill>
                <a:latin typeface="Arial"/>
                <a:cs typeface="Arial"/>
              </a:rPr>
              <a:t>w</a:t>
            </a:r>
            <a:r>
              <a:rPr dirty="0">
                <a:solidFill>
                  <a:srgbClr val="00307C"/>
                </a:solidFill>
                <a:latin typeface="Arial"/>
                <a:cs typeface="Arial"/>
              </a:rPr>
              <a:t>n</a:t>
            </a:r>
            <a:r>
              <a:rPr spc="-11" dirty="0">
                <a:solidFill>
                  <a:srgbClr val="00307C"/>
                </a:solidFill>
                <a:latin typeface="Arial"/>
                <a:cs typeface="Arial"/>
              </a:rPr>
              <a:t>l</a:t>
            </a:r>
            <a:r>
              <a:rPr spc="5" dirty="0">
                <a:solidFill>
                  <a:srgbClr val="00307C"/>
                </a:solidFill>
                <a:latin typeface="Arial"/>
                <a:cs typeface="Arial"/>
              </a:rPr>
              <a:t>o</a:t>
            </a:r>
            <a:r>
              <a:rPr dirty="0">
                <a:solidFill>
                  <a:srgbClr val="00307C"/>
                </a:solidFill>
                <a:latin typeface="Arial"/>
                <a:cs typeface="Arial"/>
              </a:rPr>
              <a:t>a</a:t>
            </a:r>
            <a:r>
              <a:rPr spc="-11" dirty="0">
                <a:solidFill>
                  <a:srgbClr val="00307C"/>
                </a:solidFill>
                <a:latin typeface="Arial"/>
                <a:cs typeface="Arial"/>
              </a:rPr>
              <a:t>d</a:t>
            </a:r>
            <a:r>
              <a:rPr spc="5" dirty="0">
                <a:solidFill>
                  <a:srgbClr val="00307C"/>
                </a:solidFill>
                <a:latin typeface="Arial"/>
                <a:cs typeface="Arial"/>
              </a:rPr>
              <a:t>i</a:t>
            </a:r>
            <a:r>
              <a:rPr dirty="0">
                <a:solidFill>
                  <a:srgbClr val="00307C"/>
                </a:solidFill>
                <a:latin typeface="Arial"/>
                <a:cs typeface="Arial"/>
              </a:rPr>
              <a:t>ng</a:t>
            </a:r>
            <a:r>
              <a:rPr spc="51" dirty="0">
                <a:solidFill>
                  <a:srgbClr val="00307C"/>
                </a:solidFill>
                <a:latin typeface="Arial"/>
                <a:cs typeface="Arial"/>
              </a:rPr>
              <a:t> </a:t>
            </a:r>
            <a:r>
              <a:rPr dirty="0">
                <a:solidFill>
                  <a:srgbClr val="00307C"/>
                </a:solidFill>
                <a:latin typeface="Arial"/>
                <a:cs typeface="Arial"/>
              </a:rPr>
              <a:t>the</a:t>
            </a:r>
            <a:r>
              <a:rPr spc="-11" dirty="0">
                <a:solidFill>
                  <a:srgbClr val="00307C"/>
                </a:solidFill>
                <a:latin typeface="Arial"/>
                <a:cs typeface="Arial"/>
              </a:rPr>
              <a:t> </a:t>
            </a:r>
            <a:r>
              <a:rPr dirty="0">
                <a:solidFill>
                  <a:srgbClr val="00307C"/>
                </a:solidFill>
                <a:latin typeface="Arial"/>
                <a:cs typeface="Arial"/>
              </a:rPr>
              <a:t>S</a:t>
            </a:r>
            <a:r>
              <a:rPr spc="-25" dirty="0">
                <a:solidFill>
                  <a:srgbClr val="00307C"/>
                </a:solidFill>
                <a:latin typeface="Arial"/>
                <a:cs typeface="Arial"/>
              </a:rPr>
              <a:t>y</a:t>
            </a:r>
            <a:r>
              <a:rPr dirty="0">
                <a:solidFill>
                  <a:srgbClr val="00307C"/>
                </a:solidFill>
                <a:latin typeface="Arial"/>
                <a:cs typeface="Arial"/>
              </a:rPr>
              <a:t>stem</a:t>
            </a:r>
            <a:r>
              <a:rPr spc="11" dirty="0">
                <a:solidFill>
                  <a:srgbClr val="00307C"/>
                </a:solidFill>
                <a:latin typeface="Arial"/>
                <a:cs typeface="Arial"/>
              </a:rPr>
              <a:t> </a:t>
            </a:r>
            <a:r>
              <a:rPr spc="-35" dirty="0">
                <a:solidFill>
                  <a:srgbClr val="00307C"/>
                </a:solidFill>
                <a:latin typeface="Arial"/>
                <a:cs typeface="Arial"/>
              </a:rPr>
              <a:t>W</a:t>
            </a:r>
            <a:r>
              <a:rPr dirty="0">
                <a:solidFill>
                  <a:srgbClr val="00307C"/>
                </a:solidFill>
                <a:latin typeface="Arial"/>
                <a:cs typeface="Arial"/>
              </a:rPr>
              <a:t>ork</a:t>
            </a:r>
            <a:r>
              <a:rPr spc="-11" dirty="0">
                <a:solidFill>
                  <a:srgbClr val="00307C"/>
                </a:solidFill>
                <a:latin typeface="Arial"/>
                <a:cs typeface="Arial"/>
              </a:rPr>
              <a:t>b</a:t>
            </a:r>
            <a:r>
              <a:rPr dirty="0">
                <a:solidFill>
                  <a:srgbClr val="00307C"/>
                </a:solidFill>
                <a:latin typeface="Arial"/>
                <a:cs typeface="Arial"/>
              </a:rPr>
              <a:t>e</a:t>
            </a:r>
            <a:r>
              <a:rPr spc="-11" dirty="0">
                <a:solidFill>
                  <a:srgbClr val="00307C"/>
                </a:solidFill>
                <a:latin typeface="Arial"/>
                <a:cs typeface="Arial"/>
              </a:rPr>
              <a:t>n</a:t>
            </a:r>
            <a:r>
              <a:rPr dirty="0">
                <a:solidFill>
                  <a:srgbClr val="00307C"/>
                </a:solidFill>
                <a:latin typeface="Arial"/>
                <a:cs typeface="Arial"/>
              </a:rPr>
              <a:t>ch</a:t>
            </a:r>
            <a:r>
              <a:rPr spc="20" dirty="0">
                <a:solidFill>
                  <a:srgbClr val="00307C"/>
                </a:solidFill>
                <a:latin typeface="Arial"/>
                <a:cs typeface="Arial"/>
              </a:rPr>
              <a:t> </a:t>
            </a:r>
            <a:r>
              <a:rPr dirty="0">
                <a:solidFill>
                  <a:srgbClr val="00307C"/>
                </a:solidFill>
                <a:latin typeface="Arial"/>
                <a:cs typeface="Arial"/>
              </a:rPr>
              <a:t>for</a:t>
            </a:r>
            <a:r>
              <a:rPr spc="-11" dirty="0">
                <a:solidFill>
                  <a:srgbClr val="00307C"/>
                </a:solidFill>
                <a:latin typeface="Arial"/>
                <a:cs typeface="Arial"/>
              </a:rPr>
              <a:t> </a:t>
            </a:r>
            <a:r>
              <a:rPr dirty="0">
                <a:solidFill>
                  <a:srgbClr val="00307C"/>
                </a:solidFill>
                <a:latin typeface="Arial"/>
                <a:cs typeface="Arial"/>
              </a:rPr>
              <a:t>S</a:t>
            </a:r>
            <a:r>
              <a:rPr spc="11" dirty="0">
                <a:solidFill>
                  <a:srgbClr val="00307C"/>
                </a:solidFill>
                <a:latin typeface="Arial"/>
                <a:cs typeface="Arial"/>
              </a:rPr>
              <a:t>T</a:t>
            </a:r>
            <a:r>
              <a:rPr dirty="0">
                <a:solidFill>
                  <a:srgbClr val="00307C"/>
                </a:solidFill>
                <a:latin typeface="Arial"/>
                <a:cs typeface="Arial"/>
              </a:rPr>
              <a:t>M3</a:t>
            </a:r>
            <a:r>
              <a:rPr spc="-11" dirty="0">
                <a:solidFill>
                  <a:srgbClr val="00307C"/>
                </a:solidFill>
                <a:latin typeface="Arial"/>
                <a:cs typeface="Arial"/>
              </a:rPr>
              <a:t>2</a:t>
            </a:r>
            <a:r>
              <a:rPr dirty="0">
                <a:solidFill>
                  <a:srgbClr val="00307C"/>
                </a:solidFill>
                <a:latin typeface="Arial"/>
                <a:cs typeface="Arial"/>
              </a:rPr>
              <a:t>”</a:t>
            </a:r>
            <a:r>
              <a:rPr spc="-11" dirty="0">
                <a:solidFill>
                  <a:srgbClr val="00307C"/>
                </a:solidFill>
                <a:latin typeface="Arial"/>
                <a:cs typeface="Arial"/>
              </a:rPr>
              <a:t> </a:t>
            </a:r>
            <a:r>
              <a:rPr dirty="0">
                <a:solidFill>
                  <a:srgbClr val="00307C"/>
                </a:solidFill>
                <a:latin typeface="Arial"/>
                <a:cs typeface="Arial"/>
              </a:rPr>
              <a:t>l</a:t>
            </a:r>
            <a:r>
              <a:rPr spc="-11" dirty="0">
                <a:solidFill>
                  <a:srgbClr val="00307C"/>
                </a:solidFill>
                <a:latin typeface="Arial"/>
                <a:cs typeface="Arial"/>
              </a:rPr>
              <a:t>i</a:t>
            </a:r>
            <a:r>
              <a:rPr dirty="0">
                <a:solidFill>
                  <a:srgbClr val="00307C"/>
                </a:solidFill>
                <a:latin typeface="Arial"/>
                <a:cs typeface="Arial"/>
              </a:rPr>
              <a:t>nk</a:t>
            </a:r>
            <a:r>
              <a:rPr spc="20" dirty="0">
                <a:solidFill>
                  <a:srgbClr val="00307C"/>
                </a:solidFill>
                <a:latin typeface="Arial"/>
                <a:cs typeface="Arial"/>
              </a:rPr>
              <a:t> </a:t>
            </a:r>
            <a:r>
              <a:rPr dirty="0">
                <a:solidFill>
                  <a:srgbClr val="00307C"/>
                </a:solidFill>
                <a:latin typeface="Arial"/>
                <a:cs typeface="Arial"/>
              </a:rPr>
              <a:t>from</a:t>
            </a:r>
            <a:r>
              <a:rPr spc="15" dirty="0">
                <a:solidFill>
                  <a:srgbClr val="00307C"/>
                </a:solidFill>
                <a:latin typeface="Times New Roman"/>
                <a:cs typeface="Times New Roman"/>
              </a:rPr>
              <a:t> </a:t>
            </a:r>
            <a:r>
              <a:rPr spc="-204" dirty="0">
                <a:solidFill>
                  <a:srgbClr val="00307C"/>
                </a:solidFill>
                <a:latin typeface="Arial"/>
                <a:cs typeface="Arial"/>
              </a:rPr>
              <a:t>T</a:t>
            </a:r>
            <a:r>
              <a:rPr spc="-5" dirty="0">
                <a:solidFill>
                  <a:srgbClr val="00307C"/>
                </a:solidFill>
                <a:latin typeface="Arial"/>
                <a:cs typeface="Arial"/>
              </a:rPr>
              <a:t>a</a:t>
            </a:r>
            <a:r>
              <a:rPr spc="-11" dirty="0">
                <a:solidFill>
                  <a:srgbClr val="00307C"/>
                </a:solidFill>
                <a:latin typeface="Arial"/>
                <a:cs typeface="Arial"/>
              </a:rPr>
              <a:t>b</a:t>
            </a:r>
            <a:r>
              <a:rPr spc="-5" dirty="0">
                <a:solidFill>
                  <a:srgbClr val="00307C"/>
                </a:solidFill>
                <a:latin typeface="Arial"/>
                <a:cs typeface="Arial"/>
              </a:rPr>
              <a:t>l</a:t>
            </a:r>
            <a:r>
              <a:rPr dirty="0">
                <a:solidFill>
                  <a:srgbClr val="00307C"/>
                </a:solidFill>
                <a:latin typeface="Arial"/>
                <a:cs typeface="Arial"/>
              </a:rPr>
              <a:t>e</a:t>
            </a:r>
            <a:r>
              <a:rPr spc="40" dirty="0">
                <a:solidFill>
                  <a:srgbClr val="00307C"/>
                </a:solidFill>
                <a:latin typeface="Times New Roman"/>
                <a:cs typeface="Times New Roman"/>
              </a:rPr>
              <a:t> </a:t>
            </a:r>
            <a:r>
              <a:rPr spc="-15" dirty="0">
                <a:solidFill>
                  <a:srgbClr val="00307C"/>
                </a:solidFill>
                <a:latin typeface="Arial"/>
                <a:cs typeface="Arial"/>
              </a:rPr>
              <a:t>o</a:t>
            </a:r>
            <a:r>
              <a:rPr spc="-5" dirty="0">
                <a:solidFill>
                  <a:srgbClr val="00307C"/>
                </a:solidFill>
                <a:latin typeface="Arial"/>
                <a:cs typeface="Arial"/>
              </a:rPr>
              <a:t>f</a:t>
            </a:r>
            <a:r>
              <a:rPr spc="55" dirty="0">
                <a:solidFill>
                  <a:srgbClr val="00307C"/>
                </a:solidFill>
                <a:latin typeface="Times New Roman"/>
                <a:cs typeface="Times New Roman"/>
              </a:rPr>
              <a:t> </a:t>
            </a:r>
            <a:r>
              <a:rPr spc="-5" dirty="0">
                <a:solidFill>
                  <a:srgbClr val="00307C"/>
                </a:solidFill>
                <a:latin typeface="Arial"/>
                <a:cs typeface="Arial"/>
              </a:rPr>
              <a:t>Co</a:t>
            </a:r>
            <a:r>
              <a:rPr spc="-11" dirty="0">
                <a:solidFill>
                  <a:srgbClr val="00307C"/>
                </a:solidFill>
                <a:latin typeface="Arial"/>
                <a:cs typeface="Arial"/>
              </a:rPr>
              <a:t>n</a:t>
            </a:r>
            <a:r>
              <a:rPr dirty="0">
                <a:solidFill>
                  <a:srgbClr val="00307C"/>
                </a:solidFill>
                <a:latin typeface="Arial"/>
                <a:cs typeface="Arial"/>
              </a:rPr>
              <a:t>te</a:t>
            </a:r>
            <a:r>
              <a:rPr spc="-11" dirty="0">
                <a:solidFill>
                  <a:srgbClr val="00307C"/>
                </a:solidFill>
                <a:latin typeface="Arial"/>
                <a:cs typeface="Arial"/>
              </a:rPr>
              <a:t>nts.</a:t>
            </a:r>
            <a:endParaRPr dirty="0">
              <a:latin typeface="Arial"/>
              <a:cs typeface="Arial"/>
            </a:endParaRPr>
          </a:p>
          <a:p>
            <a:pPr marL="723960" lvl="1" indent="-237510">
              <a:spcBef>
                <a:spcPts val="805"/>
              </a:spcBef>
              <a:buClr>
                <a:srgbClr val="00307C"/>
              </a:buClr>
              <a:buFont typeface="Arial"/>
              <a:buChar char="•"/>
              <a:tabLst>
                <a:tab pos="724594" algn="l"/>
              </a:tabLst>
            </a:pPr>
            <a:r>
              <a:rPr spc="-5" dirty="0">
                <a:solidFill>
                  <a:srgbClr val="00307C"/>
                </a:solidFill>
                <a:latin typeface="Arial"/>
                <a:cs typeface="Arial"/>
              </a:rPr>
              <a:t>D</a:t>
            </a:r>
            <a:r>
              <a:rPr spc="-11" dirty="0">
                <a:solidFill>
                  <a:srgbClr val="00307C"/>
                </a:solidFill>
                <a:latin typeface="Arial"/>
                <a:cs typeface="Arial"/>
              </a:rPr>
              <a:t>o</a:t>
            </a:r>
            <a:r>
              <a:rPr spc="-40" dirty="0">
                <a:solidFill>
                  <a:srgbClr val="00307C"/>
                </a:solidFill>
                <a:latin typeface="Arial"/>
                <a:cs typeface="Arial"/>
              </a:rPr>
              <a:t>w</a:t>
            </a:r>
            <a:r>
              <a:rPr spc="-5" dirty="0">
                <a:solidFill>
                  <a:srgbClr val="00307C"/>
                </a:solidFill>
                <a:latin typeface="Arial"/>
                <a:cs typeface="Arial"/>
              </a:rPr>
              <a:t>n</a:t>
            </a:r>
            <a:r>
              <a:rPr spc="-11" dirty="0">
                <a:solidFill>
                  <a:srgbClr val="00307C"/>
                </a:solidFill>
                <a:latin typeface="Arial"/>
                <a:cs typeface="Arial"/>
              </a:rPr>
              <a:t>l</a:t>
            </a:r>
            <a:r>
              <a:rPr spc="-5" dirty="0">
                <a:solidFill>
                  <a:srgbClr val="00307C"/>
                </a:solidFill>
                <a:latin typeface="Arial"/>
                <a:cs typeface="Arial"/>
              </a:rPr>
              <a:t>oa</a:t>
            </a:r>
            <a:r>
              <a:rPr dirty="0">
                <a:solidFill>
                  <a:srgbClr val="00307C"/>
                </a:solidFill>
                <a:latin typeface="Arial"/>
                <a:cs typeface="Arial"/>
              </a:rPr>
              <a:t>d</a:t>
            </a:r>
            <a:r>
              <a:rPr spc="100" dirty="0">
                <a:solidFill>
                  <a:srgbClr val="00307C"/>
                </a:solidFill>
                <a:latin typeface="Times New Roman"/>
                <a:cs typeface="Times New Roman"/>
              </a:rPr>
              <a:t> </a:t>
            </a:r>
            <a:r>
              <a:rPr spc="-5" dirty="0">
                <a:solidFill>
                  <a:srgbClr val="00307C"/>
                </a:solidFill>
                <a:latin typeface="Arial"/>
                <a:cs typeface="Arial"/>
              </a:rPr>
              <a:t>a</a:t>
            </a:r>
            <a:r>
              <a:rPr spc="-11" dirty="0">
                <a:solidFill>
                  <a:srgbClr val="00307C"/>
                </a:solidFill>
                <a:latin typeface="Arial"/>
                <a:cs typeface="Arial"/>
              </a:rPr>
              <a:t>n</a:t>
            </a:r>
            <a:r>
              <a:rPr dirty="0">
                <a:solidFill>
                  <a:srgbClr val="00307C"/>
                </a:solidFill>
                <a:latin typeface="Arial"/>
                <a:cs typeface="Arial"/>
              </a:rPr>
              <a:t>d</a:t>
            </a:r>
            <a:r>
              <a:rPr spc="55" dirty="0">
                <a:solidFill>
                  <a:srgbClr val="00307C"/>
                </a:solidFill>
                <a:latin typeface="Times New Roman"/>
                <a:cs typeface="Times New Roman"/>
              </a:rPr>
              <a:t> </a:t>
            </a:r>
            <a:r>
              <a:rPr dirty="0">
                <a:solidFill>
                  <a:srgbClr val="00307C"/>
                </a:solidFill>
                <a:latin typeface="Arial"/>
                <a:cs typeface="Arial"/>
              </a:rPr>
              <a:t>r</a:t>
            </a:r>
            <a:r>
              <a:rPr spc="-11" dirty="0">
                <a:solidFill>
                  <a:srgbClr val="00307C"/>
                </a:solidFill>
                <a:latin typeface="Arial"/>
                <a:cs typeface="Arial"/>
              </a:rPr>
              <a:t>un</a:t>
            </a:r>
            <a:endParaRPr dirty="0">
              <a:latin typeface="Arial"/>
              <a:cs typeface="Arial"/>
            </a:endParaRPr>
          </a:p>
          <a:p>
            <a:pPr marL="723960"/>
            <a:r>
              <a:rPr u="heavy" spc="-5" dirty="0">
                <a:solidFill>
                  <a:srgbClr val="570D57"/>
                </a:solidFill>
                <a:latin typeface="Arial"/>
                <a:cs typeface="Arial"/>
                <a:hlinkClick r:id="rId5"/>
              </a:rPr>
              <a:t>i</a:t>
            </a:r>
            <a:r>
              <a:rPr u="heavy" spc="-15" dirty="0">
                <a:solidFill>
                  <a:srgbClr val="570D57"/>
                </a:solidFill>
                <a:latin typeface="Arial"/>
                <a:cs typeface="Arial"/>
                <a:hlinkClick r:id="rId5"/>
              </a:rPr>
              <a:t>n</a:t>
            </a:r>
            <a:r>
              <a:rPr u="heavy" dirty="0">
                <a:solidFill>
                  <a:srgbClr val="570D57"/>
                </a:solidFill>
                <a:latin typeface="Arial"/>
                <a:cs typeface="Arial"/>
                <a:hlinkClick r:id="rId5"/>
              </a:rPr>
              <a:t>sta</a:t>
            </a:r>
            <a:r>
              <a:rPr u="heavy" spc="-11" dirty="0">
                <a:solidFill>
                  <a:srgbClr val="570D57"/>
                </a:solidFill>
                <a:latin typeface="Arial"/>
                <a:cs typeface="Arial"/>
                <a:hlinkClick r:id="rId5"/>
              </a:rPr>
              <a:t>l</a:t>
            </a:r>
            <a:r>
              <a:rPr u="heavy" spc="-5" dirty="0">
                <a:solidFill>
                  <a:srgbClr val="570D57"/>
                </a:solidFill>
                <a:latin typeface="Arial"/>
                <a:cs typeface="Arial"/>
                <a:hlinkClick r:id="rId5"/>
              </a:rPr>
              <a:t>l</a:t>
            </a:r>
            <a:r>
              <a:rPr u="heavy" spc="-15" dirty="0">
                <a:solidFill>
                  <a:srgbClr val="570D57"/>
                </a:solidFill>
                <a:latin typeface="Arial"/>
                <a:cs typeface="Arial"/>
                <a:hlinkClick r:id="rId5"/>
              </a:rPr>
              <a:t>_</a:t>
            </a:r>
            <a:r>
              <a:rPr u="heavy" dirty="0">
                <a:solidFill>
                  <a:srgbClr val="570D57"/>
                </a:solidFill>
                <a:latin typeface="Arial"/>
                <a:cs typeface="Arial"/>
                <a:hlinkClick r:id="rId5"/>
              </a:rPr>
              <a:t>s</a:t>
            </a:r>
            <a:r>
              <a:rPr u="heavy" spc="-45" dirty="0">
                <a:solidFill>
                  <a:srgbClr val="570D57"/>
                </a:solidFill>
                <a:latin typeface="Arial"/>
                <a:cs typeface="Arial"/>
                <a:hlinkClick r:id="rId5"/>
              </a:rPr>
              <a:t>w</a:t>
            </a:r>
            <a:r>
              <a:rPr u="heavy" spc="-11" dirty="0">
                <a:solidFill>
                  <a:srgbClr val="570D57"/>
                </a:solidFill>
                <a:latin typeface="Arial"/>
                <a:cs typeface="Arial"/>
                <a:hlinkClick r:id="rId5"/>
              </a:rPr>
              <a:t>4</a:t>
            </a:r>
            <a:r>
              <a:rPr u="heavy" dirty="0">
                <a:solidFill>
                  <a:srgbClr val="570D57"/>
                </a:solidFill>
                <a:latin typeface="Arial"/>
                <a:cs typeface="Arial"/>
                <a:hlinkClick r:id="rId5"/>
              </a:rPr>
              <a:t>stm3</a:t>
            </a:r>
            <a:r>
              <a:rPr u="heavy" spc="-11" dirty="0">
                <a:solidFill>
                  <a:srgbClr val="570D57"/>
                </a:solidFill>
                <a:latin typeface="Arial"/>
                <a:cs typeface="Arial"/>
                <a:hlinkClick r:id="rId5"/>
              </a:rPr>
              <a:t>2</a:t>
            </a:r>
            <a:r>
              <a:rPr u="heavy" dirty="0">
                <a:solidFill>
                  <a:srgbClr val="570D57"/>
                </a:solidFill>
                <a:latin typeface="Arial"/>
                <a:cs typeface="Arial"/>
                <a:hlinkClick r:id="rId5"/>
              </a:rPr>
              <a:t>_</a:t>
            </a:r>
            <a:r>
              <a:rPr u="heavy" spc="-5" dirty="0">
                <a:solidFill>
                  <a:srgbClr val="570D57"/>
                </a:solidFill>
                <a:latin typeface="Arial"/>
                <a:cs typeface="Arial"/>
                <a:hlinkClick r:id="rId5"/>
              </a:rPr>
              <a:t>w</a:t>
            </a:r>
            <a:r>
              <a:rPr u="heavy" spc="-11" dirty="0">
                <a:solidFill>
                  <a:srgbClr val="570D57"/>
                </a:solidFill>
                <a:latin typeface="Arial"/>
                <a:cs typeface="Arial"/>
                <a:hlinkClick r:id="rId5"/>
              </a:rPr>
              <a:t>in</a:t>
            </a:r>
            <a:r>
              <a:rPr u="heavy" dirty="0">
                <a:solidFill>
                  <a:srgbClr val="570D57"/>
                </a:solidFill>
                <a:latin typeface="Arial"/>
                <a:cs typeface="Arial"/>
                <a:hlinkClick r:id="rId5"/>
              </a:rPr>
              <a:t>_</a:t>
            </a:r>
            <a:r>
              <a:rPr u="heavy" spc="-11" dirty="0">
                <a:solidFill>
                  <a:srgbClr val="570D57"/>
                </a:solidFill>
                <a:latin typeface="Arial"/>
                <a:cs typeface="Arial"/>
                <a:hlinkClick r:id="rId5"/>
              </a:rPr>
              <a:t>64</a:t>
            </a:r>
            <a:r>
              <a:rPr u="heavy" dirty="0">
                <a:solidFill>
                  <a:srgbClr val="570D57"/>
                </a:solidFill>
                <a:latin typeface="Arial"/>
                <a:cs typeface="Arial"/>
                <a:hlinkClick r:id="rId5"/>
              </a:rPr>
              <a:t>b</a:t>
            </a:r>
            <a:r>
              <a:rPr u="heavy" spc="-5" dirty="0">
                <a:solidFill>
                  <a:srgbClr val="570D57"/>
                </a:solidFill>
                <a:latin typeface="Arial"/>
                <a:cs typeface="Arial"/>
                <a:hlinkClick r:id="rId5"/>
              </a:rPr>
              <a:t>it</a:t>
            </a:r>
            <a:r>
              <a:rPr u="heavy" spc="5" dirty="0">
                <a:solidFill>
                  <a:srgbClr val="570D57"/>
                </a:solidFill>
                <a:latin typeface="Arial"/>
                <a:cs typeface="Arial"/>
                <a:hlinkClick r:id="rId5"/>
              </a:rPr>
              <a:t>s</a:t>
            </a:r>
            <a:r>
              <a:rPr u="heavy" spc="-5" dirty="0">
                <a:solidFill>
                  <a:srgbClr val="570D57"/>
                </a:solidFill>
                <a:latin typeface="Arial"/>
                <a:cs typeface="Arial"/>
                <a:hlinkClick r:id="rId5"/>
              </a:rPr>
              <a:t>-l</a:t>
            </a:r>
            <a:r>
              <a:rPr u="heavy" spc="-15" dirty="0">
                <a:solidFill>
                  <a:srgbClr val="570D57"/>
                </a:solidFill>
                <a:latin typeface="Arial"/>
                <a:cs typeface="Arial"/>
                <a:hlinkClick r:id="rId5"/>
              </a:rPr>
              <a:t>a</a:t>
            </a:r>
            <a:r>
              <a:rPr u="heavy" dirty="0">
                <a:solidFill>
                  <a:srgbClr val="570D57"/>
                </a:solidFill>
                <a:latin typeface="Arial"/>
                <a:cs typeface="Arial"/>
                <a:hlinkClick r:id="rId5"/>
              </a:rPr>
              <a:t>test.e</a:t>
            </a:r>
            <a:r>
              <a:rPr u="heavy" spc="-15" dirty="0">
                <a:solidFill>
                  <a:srgbClr val="570D57"/>
                </a:solidFill>
                <a:latin typeface="Arial"/>
                <a:cs typeface="Arial"/>
                <a:hlinkClick r:id="rId5"/>
              </a:rPr>
              <a:t>x</a:t>
            </a:r>
            <a:r>
              <a:rPr u="heavy" dirty="0">
                <a:solidFill>
                  <a:srgbClr val="570D57"/>
                </a:solidFill>
                <a:latin typeface="Arial"/>
                <a:cs typeface="Arial"/>
                <a:hlinkClick r:id="rId5"/>
              </a:rPr>
              <a:t>e</a:t>
            </a:r>
            <a:r>
              <a:rPr spc="111" dirty="0">
                <a:solidFill>
                  <a:srgbClr val="570D57"/>
                </a:solidFill>
                <a:latin typeface="Times New Roman"/>
                <a:cs typeface="Times New Roman"/>
                <a:hlinkClick r:id="rId5"/>
              </a:rPr>
              <a:t> </a:t>
            </a:r>
            <a:r>
              <a:rPr dirty="0">
                <a:solidFill>
                  <a:srgbClr val="00307C"/>
                </a:solidFill>
                <a:latin typeface="Arial"/>
                <a:cs typeface="Arial"/>
              </a:rPr>
              <a:t>for</a:t>
            </a:r>
            <a:r>
              <a:rPr spc="35" dirty="0">
                <a:solidFill>
                  <a:srgbClr val="00307C"/>
                </a:solidFill>
                <a:latin typeface="Times New Roman"/>
                <a:cs typeface="Times New Roman"/>
              </a:rPr>
              <a:t> </a:t>
            </a:r>
            <a:r>
              <a:rPr spc="-11" dirty="0">
                <a:solidFill>
                  <a:srgbClr val="00307C"/>
                </a:solidFill>
                <a:latin typeface="Arial"/>
                <a:cs typeface="Arial"/>
              </a:rPr>
              <a:t>64</a:t>
            </a:r>
            <a:r>
              <a:rPr spc="-5" dirty="0">
                <a:solidFill>
                  <a:srgbClr val="00307C"/>
                </a:solidFill>
                <a:latin typeface="Arial"/>
                <a:cs typeface="Arial"/>
              </a:rPr>
              <a:t>-</a:t>
            </a:r>
            <a:r>
              <a:rPr spc="-11" dirty="0">
                <a:solidFill>
                  <a:srgbClr val="00307C"/>
                </a:solidFill>
                <a:latin typeface="Arial"/>
                <a:cs typeface="Arial"/>
              </a:rPr>
              <a:t>b</a:t>
            </a:r>
            <a:r>
              <a:rPr spc="-5" dirty="0">
                <a:solidFill>
                  <a:srgbClr val="00307C"/>
                </a:solidFill>
                <a:latin typeface="Arial"/>
                <a:cs typeface="Arial"/>
              </a:rPr>
              <a:t>i</a:t>
            </a:r>
            <a:r>
              <a:rPr dirty="0">
                <a:solidFill>
                  <a:srgbClr val="00307C"/>
                </a:solidFill>
                <a:latin typeface="Arial"/>
                <a:cs typeface="Arial"/>
              </a:rPr>
              <a:t>t</a:t>
            </a:r>
            <a:r>
              <a:rPr spc="60" dirty="0">
                <a:solidFill>
                  <a:srgbClr val="00307C"/>
                </a:solidFill>
                <a:latin typeface="Times New Roman"/>
                <a:cs typeface="Times New Roman"/>
              </a:rPr>
              <a:t> </a:t>
            </a:r>
            <a:r>
              <a:rPr spc="-11" dirty="0">
                <a:solidFill>
                  <a:srgbClr val="00307C"/>
                </a:solidFill>
                <a:latin typeface="Arial"/>
                <a:cs typeface="Arial"/>
              </a:rPr>
              <a:t>o</a:t>
            </a:r>
            <a:r>
              <a:rPr dirty="0">
                <a:solidFill>
                  <a:srgbClr val="00307C"/>
                </a:solidFill>
                <a:latin typeface="Arial"/>
                <a:cs typeface="Arial"/>
              </a:rPr>
              <a:t>r</a:t>
            </a:r>
            <a:endParaRPr dirty="0">
              <a:latin typeface="Arial"/>
              <a:cs typeface="Arial"/>
            </a:endParaRPr>
          </a:p>
          <a:p>
            <a:pPr marL="723960"/>
            <a:r>
              <a:rPr u="heavy" spc="-5" dirty="0">
                <a:solidFill>
                  <a:srgbClr val="570D57"/>
                </a:solidFill>
                <a:latin typeface="Arial"/>
                <a:cs typeface="Arial"/>
                <a:hlinkClick r:id="rId6"/>
              </a:rPr>
              <a:t>i</a:t>
            </a:r>
            <a:r>
              <a:rPr u="heavy" spc="-11" dirty="0">
                <a:solidFill>
                  <a:srgbClr val="570D57"/>
                </a:solidFill>
                <a:latin typeface="Arial"/>
                <a:cs typeface="Arial"/>
                <a:hlinkClick r:id="rId6"/>
              </a:rPr>
              <a:t>n</a:t>
            </a:r>
            <a:r>
              <a:rPr u="heavy" dirty="0">
                <a:solidFill>
                  <a:srgbClr val="570D57"/>
                </a:solidFill>
                <a:latin typeface="Arial"/>
                <a:cs typeface="Arial"/>
                <a:hlinkClick r:id="rId6"/>
              </a:rPr>
              <a:t>stal</a:t>
            </a:r>
            <a:r>
              <a:rPr u="heavy" spc="-11" dirty="0">
                <a:solidFill>
                  <a:srgbClr val="570D57"/>
                </a:solidFill>
                <a:latin typeface="Arial"/>
                <a:cs typeface="Arial"/>
                <a:hlinkClick r:id="rId6"/>
              </a:rPr>
              <a:t>l</a:t>
            </a:r>
            <a:r>
              <a:rPr u="heavy" spc="-5" dirty="0">
                <a:solidFill>
                  <a:srgbClr val="570D57"/>
                </a:solidFill>
                <a:latin typeface="Arial"/>
                <a:cs typeface="Arial"/>
                <a:hlinkClick r:id="rId6"/>
              </a:rPr>
              <a:t>_s</a:t>
            </a:r>
            <a:r>
              <a:rPr u="heavy" spc="-45" dirty="0">
                <a:solidFill>
                  <a:srgbClr val="570D57"/>
                </a:solidFill>
                <a:latin typeface="Arial"/>
                <a:cs typeface="Arial"/>
                <a:hlinkClick r:id="rId6"/>
              </a:rPr>
              <a:t>w</a:t>
            </a:r>
            <a:r>
              <a:rPr u="heavy" spc="-5" dirty="0">
                <a:solidFill>
                  <a:srgbClr val="570D57"/>
                </a:solidFill>
                <a:latin typeface="Arial"/>
                <a:cs typeface="Arial"/>
                <a:hlinkClick r:id="rId6"/>
              </a:rPr>
              <a:t>4stm</a:t>
            </a:r>
            <a:r>
              <a:rPr u="heavy" spc="5" dirty="0">
                <a:solidFill>
                  <a:srgbClr val="570D57"/>
                </a:solidFill>
                <a:latin typeface="Arial"/>
                <a:cs typeface="Arial"/>
                <a:hlinkClick r:id="rId6"/>
              </a:rPr>
              <a:t>3</a:t>
            </a:r>
            <a:r>
              <a:rPr u="heavy" spc="-5" dirty="0">
                <a:solidFill>
                  <a:srgbClr val="570D57"/>
                </a:solidFill>
                <a:latin typeface="Arial"/>
                <a:cs typeface="Arial"/>
                <a:hlinkClick r:id="rId6"/>
              </a:rPr>
              <a:t>2_wi</a:t>
            </a:r>
            <a:r>
              <a:rPr u="heavy" spc="-11" dirty="0">
                <a:solidFill>
                  <a:srgbClr val="570D57"/>
                </a:solidFill>
                <a:latin typeface="Arial"/>
                <a:cs typeface="Arial"/>
                <a:hlinkClick r:id="rId6"/>
              </a:rPr>
              <a:t>n</a:t>
            </a:r>
            <a:r>
              <a:rPr u="heavy" spc="5" dirty="0">
                <a:solidFill>
                  <a:srgbClr val="570D57"/>
                </a:solidFill>
                <a:latin typeface="Arial"/>
                <a:cs typeface="Arial"/>
                <a:hlinkClick r:id="rId6"/>
              </a:rPr>
              <a:t>_</a:t>
            </a:r>
            <a:r>
              <a:rPr u="heavy" spc="-5" dirty="0">
                <a:solidFill>
                  <a:srgbClr val="570D57"/>
                </a:solidFill>
                <a:latin typeface="Arial"/>
                <a:cs typeface="Arial"/>
                <a:hlinkClick r:id="rId6"/>
              </a:rPr>
              <a:t>3</a:t>
            </a:r>
            <a:r>
              <a:rPr u="heavy" spc="-11" dirty="0">
                <a:solidFill>
                  <a:srgbClr val="570D57"/>
                </a:solidFill>
                <a:latin typeface="Arial"/>
                <a:cs typeface="Arial"/>
                <a:hlinkClick r:id="rId6"/>
              </a:rPr>
              <a:t>2</a:t>
            </a:r>
            <a:r>
              <a:rPr u="heavy" spc="5" dirty="0">
                <a:solidFill>
                  <a:srgbClr val="570D57"/>
                </a:solidFill>
                <a:latin typeface="Arial"/>
                <a:cs typeface="Arial"/>
                <a:hlinkClick r:id="rId6"/>
              </a:rPr>
              <a:t>b</a:t>
            </a:r>
            <a:r>
              <a:rPr u="heavy" spc="-5" dirty="0">
                <a:solidFill>
                  <a:srgbClr val="570D57"/>
                </a:solidFill>
                <a:latin typeface="Arial"/>
                <a:cs typeface="Arial"/>
                <a:hlinkClick r:id="rId6"/>
              </a:rPr>
              <a:t>it</a:t>
            </a:r>
            <a:r>
              <a:rPr u="heavy" spc="5" dirty="0">
                <a:solidFill>
                  <a:srgbClr val="570D57"/>
                </a:solidFill>
                <a:latin typeface="Arial"/>
                <a:cs typeface="Arial"/>
                <a:hlinkClick r:id="rId6"/>
              </a:rPr>
              <a:t>s</a:t>
            </a:r>
            <a:r>
              <a:rPr u="heavy" dirty="0">
                <a:solidFill>
                  <a:srgbClr val="570D57"/>
                </a:solidFill>
                <a:latin typeface="Arial"/>
                <a:cs typeface="Arial"/>
                <a:hlinkClick r:id="rId6"/>
              </a:rPr>
              <a:t>-</a:t>
            </a:r>
            <a:r>
              <a:rPr u="heavy" spc="-5" dirty="0">
                <a:solidFill>
                  <a:srgbClr val="570D57"/>
                </a:solidFill>
                <a:latin typeface="Arial"/>
                <a:cs typeface="Arial"/>
                <a:hlinkClick r:id="rId6"/>
              </a:rPr>
              <a:t>l</a:t>
            </a:r>
            <a:r>
              <a:rPr u="heavy" spc="-11" dirty="0">
                <a:solidFill>
                  <a:srgbClr val="570D57"/>
                </a:solidFill>
                <a:latin typeface="Arial"/>
                <a:cs typeface="Arial"/>
                <a:hlinkClick r:id="rId6"/>
              </a:rPr>
              <a:t>atest.</a:t>
            </a:r>
            <a:r>
              <a:rPr u="heavy" spc="5" dirty="0">
                <a:solidFill>
                  <a:srgbClr val="570D57"/>
                </a:solidFill>
                <a:latin typeface="Arial"/>
                <a:cs typeface="Arial"/>
                <a:hlinkClick r:id="rId6"/>
              </a:rPr>
              <a:t>e</a:t>
            </a:r>
            <a:r>
              <a:rPr u="heavy" spc="-15" dirty="0">
                <a:solidFill>
                  <a:srgbClr val="570D57"/>
                </a:solidFill>
                <a:latin typeface="Arial"/>
                <a:cs typeface="Arial"/>
                <a:hlinkClick r:id="rId6"/>
              </a:rPr>
              <a:t>x</a:t>
            </a:r>
            <a:r>
              <a:rPr u="heavy" dirty="0">
                <a:solidFill>
                  <a:srgbClr val="570D57"/>
                </a:solidFill>
                <a:latin typeface="Arial"/>
                <a:cs typeface="Arial"/>
                <a:hlinkClick r:id="rId6"/>
              </a:rPr>
              <a:t>e</a:t>
            </a:r>
            <a:r>
              <a:rPr spc="115" dirty="0">
                <a:solidFill>
                  <a:srgbClr val="570D57"/>
                </a:solidFill>
                <a:latin typeface="Times New Roman"/>
                <a:cs typeface="Times New Roman"/>
                <a:hlinkClick r:id="rId6"/>
              </a:rPr>
              <a:t> </a:t>
            </a:r>
            <a:r>
              <a:rPr spc="-11" dirty="0">
                <a:solidFill>
                  <a:srgbClr val="00307C"/>
                </a:solidFill>
                <a:latin typeface="Arial"/>
                <a:cs typeface="Arial"/>
              </a:rPr>
              <a:t>for</a:t>
            </a:r>
            <a:r>
              <a:rPr spc="40" dirty="0">
                <a:solidFill>
                  <a:srgbClr val="00307C"/>
                </a:solidFill>
                <a:latin typeface="Times New Roman"/>
                <a:cs typeface="Times New Roman"/>
              </a:rPr>
              <a:t> </a:t>
            </a:r>
            <a:r>
              <a:rPr spc="-5" dirty="0">
                <a:solidFill>
                  <a:srgbClr val="00307C"/>
                </a:solidFill>
                <a:latin typeface="Arial"/>
                <a:cs typeface="Arial"/>
              </a:rPr>
              <a:t>3</a:t>
            </a:r>
            <a:r>
              <a:rPr spc="-11" dirty="0">
                <a:solidFill>
                  <a:srgbClr val="00307C"/>
                </a:solidFill>
                <a:latin typeface="Arial"/>
                <a:cs typeface="Arial"/>
              </a:rPr>
              <a:t>2</a:t>
            </a:r>
            <a:r>
              <a:rPr dirty="0">
                <a:solidFill>
                  <a:srgbClr val="00307C"/>
                </a:solidFill>
                <a:latin typeface="Arial"/>
                <a:cs typeface="Arial"/>
              </a:rPr>
              <a:t>-</a:t>
            </a:r>
            <a:r>
              <a:rPr spc="-5" dirty="0">
                <a:solidFill>
                  <a:srgbClr val="00307C"/>
                </a:solidFill>
                <a:latin typeface="Arial"/>
                <a:cs typeface="Arial"/>
              </a:rPr>
              <a:t>b</a:t>
            </a:r>
            <a:r>
              <a:rPr spc="-11" dirty="0">
                <a:solidFill>
                  <a:srgbClr val="00307C"/>
                </a:solidFill>
                <a:latin typeface="Arial"/>
                <a:cs typeface="Arial"/>
              </a:rPr>
              <a:t>i</a:t>
            </a:r>
            <a:r>
              <a:rPr spc="-5" dirty="0">
                <a:solidFill>
                  <a:srgbClr val="00307C"/>
                </a:solidFill>
                <a:latin typeface="Arial"/>
                <a:cs typeface="Arial"/>
              </a:rPr>
              <a:t>t</a:t>
            </a:r>
            <a:r>
              <a:rPr spc="71" dirty="0">
                <a:solidFill>
                  <a:srgbClr val="00307C"/>
                </a:solidFill>
                <a:latin typeface="Times New Roman"/>
                <a:cs typeface="Times New Roman"/>
              </a:rPr>
              <a:t> </a:t>
            </a:r>
            <a:r>
              <a:rPr dirty="0">
                <a:solidFill>
                  <a:srgbClr val="00307C"/>
                </a:solidFill>
                <a:latin typeface="Arial"/>
                <a:cs typeface="Arial"/>
              </a:rPr>
              <a:t>MS</a:t>
            </a:r>
            <a:r>
              <a:rPr spc="51" dirty="0">
                <a:solidFill>
                  <a:srgbClr val="00307C"/>
                </a:solidFill>
                <a:latin typeface="Times New Roman"/>
                <a:cs typeface="Times New Roman"/>
              </a:rPr>
              <a:t> </a:t>
            </a:r>
            <a:r>
              <a:rPr dirty="0">
                <a:solidFill>
                  <a:srgbClr val="00307C"/>
                </a:solidFill>
                <a:latin typeface="Arial"/>
                <a:cs typeface="Arial"/>
              </a:rPr>
              <a:t>Win</a:t>
            </a:r>
            <a:r>
              <a:rPr spc="-15" dirty="0">
                <a:solidFill>
                  <a:srgbClr val="00307C"/>
                </a:solidFill>
                <a:latin typeface="Arial"/>
                <a:cs typeface="Arial"/>
              </a:rPr>
              <a:t>d</a:t>
            </a:r>
            <a:r>
              <a:rPr spc="-5" dirty="0">
                <a:solidFill>
                  <a:srgbClr val="00307C"/>
                </a:solidFill>
                <a:latin typeface="Arial"/>
                <a:cs typeface="Arial"/>
              </a:rPr>
              <a:t>o</a:t>
            </a:r>
            <a:r>
              <a:rPr spc="-51" dirty="0">
                <a:solidFill>
                  <a:srgbClr val="00307C"/>
                </a:solidFill>
                <a:latin typeface="Arial"/>
                <a:cs typeface="Arial"/>
              </a:rPr>
              <a:t>w</a:t>
            </a:r>
            <a:r>
              <a:rPr dirty="0">
                <a:solidFill>
                  <a:srgbClr val="00307C"/>
                </a:solidFill>
                <a:latin typeface="Arial"/>
                <a:cs typeface="Arial"/>
              </a:rPr>
              <a:t>s</a:t>
            </a:r>
            <a:r>
              <a:rPr spc="-5" dirty="0">
                <a:solidFill>
                  <a:srgbClr val="00307C"/>
                </a:solidFill>
                <a:latin typeface="Arial"/>
                <a:cs typeface="Arial"/>
              </a:rPr>
              <a:t>.</a:t>
            </a:r>
            <a:endParaRPr dirty="0">
              <a:latin typeface="Arial"/>
              <a:cs typeface="Arial"/>
            </a:endParaRPr>
          </a:p>
        </p:txBody>
      </p:sp>
      <p:sp>
        <p:nvSpPr>
          <p:cNvPr id="4" name="object 4"/>
          <p:cNvSpPr txBox="1"/>
          <p:nvPr/>
        </p:nvSpPr>
        <p:spPr>
          <a:xfrm>
            <a:off x="1568578" y="5665839"/>
            <a:ext cx="7825740" cy="307777"/>
          </a:xfrm>
          <a:prstGeom prst="rect">
            <a:avLst/>
          </a:prstGeom>
        </p:spPr>
        <p:txBody>
          <a:bodyPr vert="horz" wrap="square" lIns="0" tIns="0" rIns="0" bIns="0" rtlCol="0">
            <a:spAutoFit/>
          </a:bodyPr>
          <a:lstStyle/>
          <a:p>
            <a:pPr marL="12701"/>
            <a:r>
              <a:rPr sz="2000" i="1" dirty="0">
                <a:solidFill>
                  <a:srgbClr val="001F52"/>
                </a:solidFill>
                <a:latin typeface="Arial"/>
                <a:cs typeface="Arial"/>
              </a:rPr>
              <a:t>In</a:t>
            </a:r>
            <a:r>
              <a:rPr sz="2000" i="1" spc="35" dirty="0">
                <a:solidFill>
                  <a:srgbClr val="001F52"/>
                </a:solidFill>
                <a:latin typeface="Times New Roman"/>
                <a:cs typeface="Times New Roman"/>
              </a:rPr>
              <a:t> </a:t>
            </a:r>
            <a:r>
              <a:rPr sz="2000" i="1" spc="-5" dirty="0">
                <a:solidFill>
                  <a:srgbClr val="001F52"/>
                </a:solidFill>
                <a:latin typeface="Arial"/>
                <a:cs typeface="Arial"/>
              </a:rPr>
              <a:t>ou</a:t>
            </a:r>
            <a:r>
              <a:rPr sz="2000" i="1" dirty="0">
                <a:solidFill>
                  <a:srgbClr val="001F52"/>
                </a:solidFill>
                <a:latin typeface="Arial"/>
                <a:cs typeface="Arial"/>
              </a:rPr>
              <a:t>r</a:t>
            </a:r>
            <a:r>
              <a:rPr sz="2000" i="1" spc="45" dirty="0">
                <a:solidFill>
                  <a:srgbClr val="001F52"/>
                </a:solidFill>
                <a:latin typeface="Times New Roman"/>
                <a:cs typeface="Times New Roman"/>
              </a:rPr>
              <a:t> </a:t>
            </a:r>
            <a:r>
              <a:rPr sz="2000" i="1" dirty="0">
                <a:solidFill>
                  <a:srgbClr val="001F52"/>
                </a:solidFill>
                <a:latin typeface="Arial"/>
                <a:cs typeface="Arial"/>
              </a:rPr>
              <a:t>s</a:t>
            </a:r>
            <a:r>
              <a:rPr sz="2000" i="1" spc="5" dirty="0">
                <a:solidFill>
                  <a:srgbClr val="001F52"/>
                </a:solidFill>
                <a:latin typeface="Arial"/>
                <a:cs typeface="Arial"/>
              </a:rPr>
              <a:t>e</a:t>
            </a:r>
            <a:r>
              <a:rPr sz="2000" i="1" dirty="0">
                <a:solidFill>
                  <a:srgbClr val="001F52"/>
                </a:solidFill>
                <a:latin typeface="Arial"/>
                <a:cs typeface="Arial"/>
              </a:rPr>
              <a:t>s</a:t>
            </a:r>
            <a:r>
              <a:rPr sz="2000" i="1" spc="11" dirty="0">
                <a:solidFill>
                  <a:srgbClr val="001F52"/>
                </a:solidFill>
                <a:latin typeface="Arial"/>
                <a:cs typeface="Arial"/>
              </a:rPr>
              <a:t>s</a:t>
            </a:r>
            <a:r>
              <a:rPr sz="2000" i="1" spc="-5" dirty="0">
                <a:solidFill>
                  <a:srgbClr val="001F52"/>
                </a:solidFill>
                <a:latin typeface="Arial"/>
                <a:cs typeface="Arial"/>
              </a:rPr>
              <a:t>io</a:t>
            </a:r>
            <a:r>
              <a:rPr sz="2000" i="1" dirty="0">
                <a:solidFill>
                  <a:srgbClr val="001F52"/>
                </a:solidFill>
                <a:latin typeface="Arial"/>
                <a:cs typeface="Arial"/>
              </a:rPr>
              <a:t>n</a:t>
            </a:r>
            <a:r>
              <a:rPr sz="2000" i="1" spc="15" dirty="0">
                <a:solidFill>
                  <a:srgbClr val="001F52"/>
                </a:solidFill>
                <a:latin typeface="Times New Roman"/>
                <a:cs typeface="Times New Roman"/>
              </a:rPr>
              <a:t> </a:t>
            </a:r>
            <a:r>
              <a:rPr sz="2000" i="1" spc="-5" dirty="0">
                <a:solidFill>
                  <a:srgbClr val="001F52"/>
                </a:solidFill>
                <a:latin typeface="Arial"/>
                <a:cs typeface="Arial"/>
              </a:rPr>
              <a:t>w</a:t>
            </a:r>
            <a:r>
              <a:rPr sz="2000" i="1" dirty="0">
                <a:solidFill>
                  <a:srgbClr val="001F52"/>
                </a:solidFill>
                <a:latin typeface="Arial"/>
                <a:cs typeface="Arial"/>
              </a:rPr>
              <a:t>e</a:t>
            </a:r>
            <a:r>
              <a:rPr sz="2000" i="1" spc="60" dirty="0">
                <a:solidFill>
                  <a:srgbClr val="001F52"/>
                </a:solidFill>
                <a:latin typeface="Times New Roman"/>
                <a:cs typeface="Times New Roman"/>
              </a:rPr>
              <a:t> </a:t>
            </a:r>
            <a:r>
              <a:rPr sz="2000" i="1" spc="-5" dirty="0">
                <a:solidFill>
                  <a:srgbClr val="001F52"/>
                </a:solidFill>
                <a:latin typeface="Arial"/>
                <a:cs typeface="Arial"/>
              </a:rPr>
              <a:t>wil</a:t>
            </a:r>
            <a:r>
              <a:rPr sz="2000" i="1" dirty="0">
                <a:solidFill>
                  <a:srgbClr val="001F52"/>
                </a:solidFill>
                <a:latin typeface="Arial"/>
                <a:cs typeface="Arial"/>
              </a:rPr>
              <a:t>l</a:t>
            </a:r>
            <a:r>
              <a:rPr sz="2000" i="1" spc="71" dirty="0">
                <a:solidFill>
                  <a:srgbClr val="001F52"/>
                </a:solidFill>
                <a:latin typeface="Times New Roman"/>
                <a:cs typeface="Times New Roman"/>
              </a:rPr>
              <a:t> </a:t>
            </a:r>
            <a:r>
              <a:rPr sz="2000" i="1" spc="-5" dirty="0">
                <a:solidFill>
                  <a:srgbClr val="001F52"/>
                </a:solidFill>
                <a:latin typeface="Arial"/>
                <a:cs typeface="Arial"/>
              </a:rPr>
              <a:t>u</a:t>
            </a:r>
            <a:r>
              <a:rPr sz="2000" i="1" spc="5" dirty="0">
                <a:solidFill>
                  <a:srgbClr val="001F52"/>
                </a:solidFill>
                <a:latin typeface="Arial"/>
                <a:cs typeface="Arial"/>
              </a:rPr>
              <a:t>s</a:t>
            </a:r>
            <a:r>
              <a:rPr sz="2000" i="1" dirty="0">
                <a:solidFill>
                  <a:srgbClr val="001F52"/>
                </a:solidFill>
                <a:latin typeface="Arial"/>
                <a:cs typeface="Arial"/>
              </a:rPr>
              <a:t>e</a:t>
            </a:r>
            <a:r>
              <a:rPr sz="2000" i="1" spc="31" dirty="0">
                <a:solidFill>
                  <a:srgbClr val="001F52"/>
                </a:solidFill>
                <a:latin typeface="Times New Roman"/>
                <a:cs typeface="Times New Roman"/>
              </a:rPr>
              <a:t> </a:t>
            </a:r>
            <a:r>
              <a:rPr sz="2000" i="1" dirty="0">
                <a:solidFill>
                  <a:srgbClr val="001F52"/>
                </a:solidFill>
                <a:latin typeface="Arial"/>
                <a:cs typeface="Arial"/>
              </a:rPr>
              <a:t>“</a:t>
            </a:r>
            <a:r>
              <a:rPr sz="2000" i="1" spc="-5" dirty="0">
                <a:solidFill>
                  <a:srgbClr val="001F52"/>
                </a:solidFill>
                <a:latin typeface="Arial"/>
                <a:cs typeface="Arial"/>
              </a:rPr>
              <a:t>in</a:t>
            </a:r>
            <a:r>
              <a:rPr sz="2000" i="1" dirty="0">
                <a:solidFill>
                  <a:srgbClr val="001F52"/>
                </a:solidFill>
                <a:latin typeface="Arial"/>
                <a:cs typeface="Arial"/>
              </a:rPr>
              <a:t>stalla</a:t>
            </a:r>
            <a:r>
              <a:rPr sz="2000" i="1" spc="-15" dirty="0">
                <a:solidFill>
                  <a:srgbClr val="001F52"/>
                </a:solidFill>
                <a:latin typeface="Arial"/>
                <a:cs typeface="Arial"/>
              </a:rPr>
              <a:t>t</a:t>
            </a:r>
            <a:r>
              <a:rPr sz="2000" i="1" spc="-5" dirty="0">
                <a:solidFill>
                  <a:srgbClr val="001F52"/>
                </a:solidFill>
                <a:latin typeface="Arial"/>
                <a:cs typeface="Arial"/>
              </a:rPr>
              <a:t>io</a:t>
            </a:r>
            <a:r>
              <a:rPr sz="2000" i="1" dirty="0">
                <a:solidFill>
                  <a:srgbClr val="001F52"/>
                </a:solidFill>
                <a:latin typeface="Arial"/>
                <a:cs typeface="Arial"/>
              </a:rPr>
              <a:t>n</a:t>
            </a:r>
            <a:r>
              <a:rPr sz="2000" i="1" spc="45" dirty="0">
                <a:solidFill>
                  <a:srgbClr val="001F52"/>
                </a:solidFill>
                <a:latin typeface="Times New Roman"/>
                <a:cs typeface="Times New Roman"/>
              </a:rPr>
              <a:t> </a:t>
            </a:r>
            <a:r>
              <a:rPr sz="2000" i="1" dirty="0">
                <a:solidFill>
                  <a:srgbClr val="001F52"/>
                </a:solidFill>
                <a:latin typeface="Arial"/>
                <a:cs typeface="Arial"/>
              </a:rPr>
              <a:t>from</a:t>
            </a:r>
            <a:r>
              <a:rPr sz="2000" i="1" spc="25" dirty="0">
                <a:solidFill>
                  <a:srgbClr val="001F52"/>
                </a:solidFill>
                <a:latin typeface="Times New Roman"/>
                <a:cs typeface="Times New Roman"/>
              </a:rPr>
              <a:t> </a:t>
            </a:r>
            <a:r>
              <a:rPr sz="2000" i="1" dirty="0">
                <a:solidFill>
                  <a:srgbClr val="001F52"/>
                </a:solidFill>
                <a:latin typeface="Arial"/>
                <a:cs typeface="Arial"/>
              </a:rPr>
              <a:t>MS</a:t>
            </a:r>
            <a:r>
              <a:rPr sz="2000" i="1" spc="45" dirty="0">
                <a:solidFill>
                  <a:srgbClr val="001F52"/>
                </a:solidFill>
                <a:latin typeface="Times New Roman"/>
                <a:cs typeface="Times New Roman"/>
              </a:rPr>
              <a:t> </a:t>
            </a:r>
            <a:r>
              <a:rPr sz="2000" i="1" spc="-11" dirty="0">
                <a:solidFill>
                  <a:srgbClr val="001F52"/>
                </a:solidFill>
                <a:latin typeface="Arial"/>
                <a:cs typeface="Arial"/>
              </a:rPr>
              <a:t>W</a:t>
            </a:r>
            <a:r>
              <a:rPr sz="2000" i="1" spc="-5" dirty="0">
                <a:solidFill>
                  <a:srgbClr val="001F52"/>
                </a:solidFill>
                <a:latin typeface="Arial"/>
                <a:cs typeface="Arial"/>
              </a:rPr>
              <a:t>indo</a:t>
            </a:r>
            <a:r>
              <a:rPr sz="2000" i="1" spc="5" dirty="0">
                <a:solidFill>
                  <a:srgbClr val="001F52"/>
                </a:solidFill>
                <a:latin typeface="Arial"/>
                <a:cs typeface="Arial"/>
              </a:rPr>
              <a:t>ws</a:t>
            </a:r>
            <a:r>
              <a:rPr sz="2000" i="1" dirty="0">
                <a:solidFill>
                  <a:srgbClr val="001F52"/>
                </a:solidFill>
                <a:latin typeface="Arial"/>
                <a:cs typeface="Arial"/>
              </a:rPr>
              <a:t>”</a:t>
            </a:r>
            <a:r>
              <a:rPr sz="2000" i="1" spc="-40" dirty="0">
                <a:solidFill>
                  <a:srgbClr val="001F52"/>
                </a:solidFill>
                <a:latin typeface="Arial"/>
                <a:cs typeface="Arial"/>
              </a:rPr>
              <a:t> </a:t>
            </a:r>
            <a:r>
              <a:rPr sz="2000" i="1" spc="-5" dirty="0">
                <a:solidFill>
                  <a:srgbClr val="001F52"/>
                </a:solidFill>
                <a:latin typeface="Arial"/>
                <a:cs typeface="Arial"/>
              </a:rPr>
              <a:t>optio</a:t>
            </a:r>
            <a:r>
              <a:rPr sz="2000" i="1" dirty="0">
                <a:solidFill>
                  <a:srgbClr val="001F52"/>
                </a:solidFill>
                <a:latin typeface="Arial"/>
                <a:cs typeface="Arial"/>
              </a:rPr>
              <a:t>n</a:t>
            </a:r>
            <a:r>
              <a:rPr sz="2000" i="1" spc="40" dirty="0">
                <a:solidFill>
                  <a:srgbClr val="001F52"/>
                </a:solidFill>
                <a:latin typeface="Times New Roman"/>
                <a:cs typeface="Times New Roman"/>
              </a:rPr>
              <a:t> </a:t>
            </a:r>
            <a:r>
              <a:rPr sz="2000" i="1" spc="-5" dirty="0">
                <a:solidFill>
                  <a:srgbClr val="001F52"/>
                </a:solidFill>
                <a:latin typeface="Arial"/>
                <a:cs typeface="Arial"/>
              </a:rPr>
              <a:t>onl</a:t>
            </a:r>
            <a:r>
              <a:rPr sz="2000" i="1" spc="-135" dirty="0">
                <a:solidFill>
                  <a:srgbClr val="001F52"/>
                </a:solidFill>
                <a:latin typeface="Arial"/>
                <a:cs typeface="Arial"/>
              </a:rPr>
              <a:t>y</a:t>
            </a:r>
            <a:r>
              <a:rPr sz="2000" i="1" dirty="0">
                <a:solidFill>
                  <a:srgbClr val="001F52"/>
                </a:solidFill>
                <a:latin typeface="Arial"/>
                <a:cs typeface="Arial"/>
              </a:rPr>
              <a:t>.</a:t>
            </a:r>
            <a:endParaRPr sz="200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11000" y="677379"/>
            <a:ext cx="292745" cy="246221"/>
          </a:xfrm>
          <a:prstGeom prst="rect">
            <a:avLst/>
          </a:prstGeom>
        </p:spPr>
        <p:txBody>
          <a:bodyPr vert="horz" wrap="square" lIns="0" tIns="0" rIns="0" bIns="0" rtlCol="0">
            <a:spAutoFit/>
          </a:bodyPr>
          <a:lstStyle/>
          <a:p>
            <a:pPr marL="12701"/>
            <a:r>
              <a:rPr lang="pt-BR" sz="1600" spc="-11" dirty="0">
                <a:solidFill>
                  <a:srgbClr val="FFFFFF"/>
                </a:solidFill>
                <a:latin typeface="Arial"/>
                <a:cs typeface="Arial"/>
              </a:rPr>
              <a:t>12</a:t>
            </a:r>
            <a:endParaRPr sz="1600" dirty="0">
              <a:latin typeface="Arial"/>
              <a:cs typeface="Arial"/>
            </a:endParaRPr>
          </a:p>
        </p:txBody>
      </p:sp>
      <p:sp>
        <p:nvSpPr>
          <p:cNvPr id="7" name="object 2"/>
          <p:cNvSpPr txBox="1"/>
          <p:nvPr/>
        </p:nvSpPr>
        <p:spPr>
          <a:xfrm>
            <a:off x="3472944" y="268841"/>
            <a:ext cx="7792084" cy="1013226"/>
          </a:xfrm>
          <a:prstGeom prst="rect">
            <a:avLst/>
          </a:prstGeom>
        </p:spPr>
        <p:txBody>
          <a:bodyPr vert="horz" wrap="square" lIns="0" tIns="0" rIns="0" bIns="0" rtlCol="0">
            <a:spAutoFit/>
          </a:bodyPr>
          <a:lstStyle/>
          <a:p>
            <a:pPr marL="12701"/>
            <a:r>
              <a:rPr sz="4300" spc="-20" dirty="0">
                <a:solidFill>
                  <a:srgbClr val="39A8DC"/>
                </a:solidFill>
                <a:latin typeface="Arial"/>
                <a:cs typeface="Arial"/>
              </a:rPr>
              <a:t>Ins</a:t>
            </a:r>
            <a:r>
              <a:rPr sz="4300" spc="-31" dirty="0">
                <a:solidFill>
                  <a:srgbClr val="39A8DC"/>
                </a:solidFill>
                <a:latin typeface="Arial"/>
                <a:cs typeface="Arial"/>
              </a:rPr>
              <a:t>t</a:t>
            </a:r>
            <a:r>
              <a:rPr sz="4300" spc="-25" dirty="0">
                <a:solidFill>
                  <a:srgbClr val="39A8DC"/>
                </a:solidFill>
                <a:latin typeface="Arial"/>
                <a:cs typeface="Arial"/>
              </a:rPr>
              <a:t>al</a:t>
            </a:r>
            <a:r>
              <a:rPr sz="4300" spc="-11" dirty="0">
                <a:solidFill>
                  <a:srgbClr val="39A8DC"/>
                </a:solidFill>
                <a:latin typeface="Arial"/>
                <a:cs typeface="Arial"/>
              </a:rPr>
              <a:t>l</a:t>
            </a:r>
            <a:r>
              <a:rPr sz="4300" spc="135" dirty="0">
                <a:solidFill>
                  <a:srgbClr val="39A8DC"/>
                </a:solidFill>
                <a:latin typeface="Times New Roman"/>
                <a:cs typeface="Times New Roman"/>
              </a:rPr>
              <a:t> </a:t>
            </a:r>
            <a:r>
              <a:rPr sz="4300" spc="-35" dirty="0">
                <a:solidFill>
                  <a:srgbClr val="39A8DC"/>
                </a:solidFill>
                <a:latin typeface="Arial"/>
                <a:cs typeface="Arial"/>
              </a:rPr>
              <a:t>SW</a:t>
            </a:r>
            <a:r>
              <a:rPr sz="4300" spc="-20" dirty="0">
                <a:solidFill>
                  <a:srgbClr val="39A8DC"/>
                </a:solidFill>
                <a:latin typeface="Arial"/>
                <a:cs typeface="Arial"/>
              </a:rPr>
              <a:t>4</a:t>
            </a:r>
            <a:r>
              <a:rPr sz="4300" spc="-31" dirty="0">
                <a:solidFill>
                  <a:srgbClr val="39A8DC"/>
                </a:solidFill>
                <a:latin typeface="Arial"/>
                <a:cs typeface="Arial"/>
              </a:rPr>
              <a:t>STM32</a:t>
            </a:r>
            <a:r>
              <a:rPr sz="4300" spc="140" dirty="0">
                <a:solidFill>
                  <a:srgbClr val="39A8DC"/>
                </a:solidFill>
                <a:latin typeface="Times New Roman"/>
                <a:cs typeface="Times New Roman"/>
              </a:rPr>
              <a:t> </a:t>
            </a:r>
            <a:r>
              <a:rPr sz="4300" spc="-20" dirty="0" err="1">
                <a:solidFill>
                  <a:srgbClr val="39A8DC"/>
                </a:solidFill>
                <a:latin typeface="Arial"/>
                <a:cs typeface="Arial"/>
              </a:rPr>
              <a:t>toolchain</a:t>
            </a:r>
            <a:r>
              <a:rPr sz="4300" spc="100" dirty="0">
                <a:solidFill>
                  <a:srgbClr val="39A8DC"/>
                </a:solidFill>
                <a:latin typeface="Times New Roman"/>
                <a:cs typeface="Times New Roman"/>
              </a:rPr>
              <a:t> </a:t>
            </a:r>
            <a:r>
              <a:rPr lang="pt-BR" sz="4300" spc="-25" dirty="0" smtClean="0">
                <a:solidFill>
                  <a:srgbClr val="39A8DC"/>
                </a:solidFill>
                <a:latin typeface="Arial"/>
                <a:cs typeface="Arial"/>
              </a:rPr>
              <a:t>1</a:t>
            </a:r>
            <a:r>
              <a:rPr sz="4300" spc="-25" dirty="0" smtClean="0">
                <a:solidFill>
                  <a:srgbClr val="39A8DC"/>
                </a:solidFill>
                <a:latin typeface="Arial"/>
                <a:cs typeface="Arial"/>
              </a:rPr>
              <a:t>/2</a:t>
            </a:r>
            <a:endParaRPr sz="4300" dirty="0">
              <a:latin typeface="Arial"/>
              <a:cs typeface="Arial"/>
            </a:endParaRPr>
          </a:p>
          <a:p>
            <a:pPr marL="4109424">
              <a:spcBef>
                <a:spcPts val="60"/>
              </a:spcBef>
            </a:pPr>
            <a:r>
              <a:rPr sz="2201" spc="-11" dirty="0">
                <a:solidFill>
                  <a:srgbClr val="39A8DC"/>
                </a:solidFill>
                <a:latin typeface="Arial"/>
                <a:cs typeface="Arial"/>
              </a:rPr>
              <a:t>inst</a:t>
            </a:r>
            <a:r>
              <a:rPr sz="2201" spc="-20" dirty="0">
                <a:solidFill>
                  <a:srgbClr val="39A8DC"/>
                </a:solidFill>
                <a:latin typeface="Arial"/>
                <a:cs typeface="Arial"/>
              </a:rPr>
              <a:t>a</a:t>
            </a:r>
            <a:r>
              <a:rPr sz="2201" spc="-5" dirty="0">
                <a:solidFill>
                  <a:srgbClr val="39A8DC"/>
                </a:solidFill>
                <a:latin typeface="Arial"/>
                <a:cs typeface="Arial"/>
              </a:rPr>
              <a:t>l</a:t>
            </a:r>
            <a:r>
              <a:rPr sz="2201" spc="-11" dirty="0">
                <a:solidFill>
                  <a:srgbClr val="39A8DC"/>
                </a:solidFill>
                <a:latin typeface="Arial"/>
                <a:cs typeface="Arial"/>
              </a:rPr>
              <a:t>latio</a:t>
            </a:r>
            <a:r>
              <a:rPr sz="2201" spc="-15" dirty="0">
                <a:solidFill>
                  <a:srgbClr val="39A8DC"/>
                </a:solidFill>
                <a:latin typeface="Arial"/>
                <a:cs typeface="Arial"/>
              </a:rPr>
              <a:t>n</a:t>
            </a:r>
            <a:r>
              <a:rPr sz="2201" spc="51" dirty="0">
                <a:solidFill>
                  <a:srgbClr val="39A8DC"/>
                </a:solidFill>
                <a:latin typeface="Times New Roman"/>
                <a:cs typeface="Times New Roman"/>
              </a:rPr>
              <a:t> </a:t>
            </a:r>
            <a:r>
              <a:rPr sz="2201" spc="-15" dirty="0">
                <a:solidFill>
                  <a:srgbClr val="39A8DC"/>
                </a:solidFill>
                <a:latin typeface="Arial"/>
                <a:cs typeface="Arial"/>
              </a:rPr>
              <a:t>from</a:t>
            </a:r>
            <a:r>
              <a:rPr sz="2201" spc="85" dirty="0">
                <a:solidFill>
                  <a:srgbClr val="39A8DC"/>
                </a:solidFill>
                <a:latin typeface="Times New Roman"/>
                <a:cs typeface="Times New Roman"/>
              </a:rPr>
              <a:t> </a:t>
            </a:r>
            <a:r>
              <a:rPr sz="2201" spc="-20" dirty="0">
                <a:solidFill>
                  <a:srgbClr val="39A8DC"/>
                </a:solidFill>
                <a:latin typeface="Arial"/>
                <a:cs typeface="Arial"/>
              </a:rPr>
              <a:t>MS</a:t>
            </a:r>
            <a:r>
              <a:rPr sz="2201" spc="80" dirty="0">
                <a:solidFill>
                  <a:srgbClr val="39A8DC"/>
                </a:solidFill>
                <a:latin typeface="Times New Roman"/>
                <a:cs typeface="Times New Roman"/>
              </a:rPr>
              <a:t> </a:t>
            </a:r>
            <a:r>
              <a:rPr sz="2201" spc="-15" dirty="0">
                <a:solidFill>
                  <a:srgbClr val="39A8DC"/>
                </a:solidFill>
                <a:latin typeface="Arial"/>
                <a:cs typeface="Arial"/>
              </a:rPr>
              <a:t>Wi</a:t>
            </a:r>
            <a:r>
              <a:rPr sz="2201" spc="-20" dirty="0">
                <a:solidFill>
                  <a:srgbClr val="39A8DC"/>
                </a:solidFill>
                <a:latin typeface="Arial"/>
                <a:cs typeface="Arial"/>
              </a:rPr>
              <a:t>nd</a:t>
            </a:r>
            <a:r>
              <a:rPr sz="2201" spc="-11" dirty="0">
                <a:solidFill>
                  <a:srgbClr val="39A8DC"/>
                </a:solidFill>
                <a:latin typeface="Arial"/>
                <a:cs typeface="Arial"/>
              </a:rPr>
              <a:t>o</a:t>
            </a:r>
            <a:r>
              <a:rPr sz="2201" spc="-20" dirty="0">
                <a:solidFill>
                  <a:srgbClr val="39A8DC"/>
                </a:solidFill>
                <a:latin typeface="Arial"/>
                <a:cs typeface="Arial"/>
              </a:rPr>
              <a:t>ws</a:t>
            </a:r>
            <a:endParaRPr sz="2201" dirty="0">
              <a:latin typeface="Arial"/>
              <a:cs typeface="Arial"/>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14</a:t>
            </a:fld>
            <a:endParaRPr lang="fr-FR" dirty="0">
              <a:solidFill>
                <a:prstClr val="white"/>
              </a:solidFill>
            </a:endParaRPr>
          </a:p>
        </p:txBody>
      </p:sp>
    </p:spTree>
    <p:extLst>
      <p:ext uri="{BB962C8B-B14F-4D97-AF65-F5344CB8AC3E}">
        <p14:creationId xmlns:p14="http://schemas.microsoft.com/office/powerpoint/2010/main" val="28468356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grpSp>
        <p:nvGrpSpPr>
          <p:cNvPr id="4" name="Group 3"/>
          <p:cNvGrpSpPr/>
          <p:nvPr/>
        </p:nvGrpSpPr>
        <p:grpSpPr>
          <a:xfrm>
            <a:off x="2105236" y="1027058"/>
            <a:ext cx="8097619" cy="4611478"/>
            <a:chOff x="1480487" y="794274"/>
            <a:chExt cx="9269383" cy="5278783"/>
          </a:xfrm>
        </p:grpSpPr>
        <p:grpSp>
          <p:nvGrpSpPr>
            <p:cNvPr id="20" name="Group 19"/>
            <p:cNvGrpSpPr/>
            <p:nvPr/>
          </p:nvGrpSpPr>
          <p:grpSpPr>
            <a:xfrm>
              <a:off x="1480487" y="794274"/>
              <a:ext cx="4143661" cy="2317016"/>
              <a:chOff x="1480487" y="794274"/>
              <a:chExt cx="4143661" cy="2317016"/>
            </a:xfrm>
          </p:grpSpPr>
          <p:pic>
            <p:nvPicPr>
              <p:cNvPr id="21" name="Picture 9"/>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54703" y="817959"/>
                <a:ext cx="2420248" cy="1210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descr="C:\_Data_\_ST\#Content Creation\Brand and media contents\#Pictos\PNG\M24SR.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40279" y="1890514"/>
                <a:ext cx="1134005" cy="11347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_Data_\_ST\#Content Creation\Brand and media contents\#Pictos\PNG\M24L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86509" y="1890514"/>
                <a:ext cx="1134005" cy="11347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_Data_\_ST\#Content Creation\Brand and media contents\#Pictos\PNG\SRTAG-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94014" y="2025786"/>
                <a:ext cx="853107" cy="8546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_Data_\_ST\#Content Creation\Brand and media contents\#Pictos\PNG\95HF.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399226" y="1890514"/>
                <a:ext cx="1134005" cy="1134711"/>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p:cNvSpPr/>
              <p:nvPr/>
            </p:nvSpPr>
            <p:spPr>
              <a:xfrm>
                <a:off x="1480487" y="794274"/>
                <a:ext cx="4143661" cy="231701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2011" tIns="61004" rIns="122011" bIns="61004" spcCol="0" rtlCol="0" anchor="ctr"/>
              <a:lstStyle/>
              <a:p>
                <a:pPr algn="ctr"/>
                <a:endParaRPr lang="en-US" sz="1102" dirty="0">
                  <a:solidFill>
                    <a:schemeClr val="bg1"/>
                  </a:solidFill>
                </a:endParaRPr>
              </a:p>
            </p:txBody>
          </p:sp>
        </p:grpSp>
        <p:grpSp>
          <p:nvGrpSpPr>
            <p:cNvPr id="27" name="Group 26"/>
            <p:cNvGrpSpPr/>
            <p:nvPr/>
          </p:nvGrpSpPr>
          <p:grpSpPr>
            <a:xfrm>
              <a:off x="1480487" y="3756041"/>
              <a:ext cx="4143661" cy="2317016"/>
              <a:chOff x="1480487" y="3756041"/>
              <a:chExt cx="4143661" cy="2317016"/>
            </a:xfrm>
          </p:grpSpPr>
          <p:grpSp>
            <p:nvGrpSpPr>
              <p:cNvPr id="28" name="Group 27"/>
              <p:cNvGrpSpPr/>
              <p:nvPr/>
            </p:nvGrpSpPr>
            <p:grpSpPr>
              <a:xfrm>
                <a:off x="1751173" y="3871755"/>
                <a:ext cx="3553567" cy="2148396"/>
                <a:chOff x="1717445" y="3116174"/>
                <a:chExt cx="2666217" cy="1610924"/>
              </a:xfrm>
            </p:grpSpPr>
            <p:pic>
              <p:nvPicPr>
                <p:cNvPr id="30"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31510" y="3116174"/>
                  <a:ext cx="2152152" cy="79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descr="C:\_Data_\_ST\#Content Creation\Brand and media contents\#Pictos\PNG\Spirit.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717445" y="3652966"/>
                  <a:ext cx="1255079" cy="107413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ounded Rectangle 28"/>
              <p:cNvSpPr/>
              <p:nvPr/>
            </p:nvSpPr>
            <p:spPr>
              <a:xfrm>
                <a:off x="1480487" y="3756041"/>
                <a:ext cx="4143661" cy="231701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2011" tIns="61004" rIns="122011" bIns="61004" spcCol="0" rtlCol="0" anchor="ctr"/>
              <a:lstStyle/>
              <a:p>
                <a:pPr algn="ctr"/>
                <a:endParaRPr lang="en-US" sz="1102" dirty="0">
                  <a:solidFill>
                    <a:schemeClr val="bg1"/>
                  </a:solidFill>
                </a:endParaRPr>
              </a:p>
            </p:txBody>
          </p:sp>
        </p:grpSp>
        <p:grpSp>
          <p:nvGrpSpPr>
            <p:cNvPr id="32" name="Group 31"/>
            <p:cNvGrpSpPr/>
            <p:nvPr/>
          </p:nvGrpSpPr>
          <p:grpSpPr>
            <a:xfrm>
              <a:off x="6606209" y="3756041"/>
              <a:ext cx="4143661" cy="2317016"/>
              <a:chOff x="6606209" y="3756041"/>
              <a:chExt cx="4143661" cy="2317016"/>
            </a:xfrm>
          </p:grpSpPr>
          <p:pic>
            <p:nvPicPr>
              <p:cNvPr id="33" name="Picture 9"/>
              <p:cNvPicPr>
                <a:picLocks noChangeAspect="1" noChangeArrowheads="1"/>
              </p:cNvPicPr>
              <p:nvPr/>
            </p:nvPicPr>
            <p:blipFill>
              <a:blip r:embed="rId10" cstate="print"/>
              <a:srcRect/>
              <a:stretch>
                <a:fillRect/>
              </a:stretch>
            </p:blipFill>
            <p:spPr bwMode="auto">
              <a:xfrm rot="5198690">
                <a:off x="8070794" y="4443010"/>
                <a:ext cx="1214492" cy="2036612"/>
              </a:xfrm>
              <a:prstGeom prst="roundRect">
                <a:avLst>
                  <a:gd name="adj" fmla="val 8594"/>
                </a:avLst>
              </a:prstGeom>
              <a:solidFill>
                <a:srgbClr val="FFFFFF">
                  <a:shade val="85000"/>
                </a:srgbClr>
              </a:solidFill>
              <a:ln>
                <a:noFill/>
              </a:ln>
              <a:effectLst/>
            </p:spPr>
          </p:pic>
          <p:pic>
            <p:nvPicPr>
              <p:cNvPr id="34" name="Picture 33"/>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532850" y="3928220"/>
                <a:ext cx="2290380" cy="867258"/>
              </a:xfrm>
              <a:prstGeom prst="rect">
                <a:avLst/>
              </a:prstGeom>
            </p:spPr>
          </p:pic>
          <p:sp>
            <p:nvSpPr>
              <p:cNvPr id="35" name="Rounded Rectangle 34"/>
              <p:cNvSpPr/>
              <p:nvPr/>
            </p:nvSpPr>
            <p:spPr>
              <a:xfrm>
                <a:off x="6606209" y="3756041"/>
                <a:ext cx="4143661" cy="231701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2011" tIns="61004" rIns="122011" bIns="61004" spcCol="0" rtlCol="0" anchor="ctr"/>
              <a:lstStyle/>
              <a:p>
                <a:pPr algn="ctr"/>
                <a:endParaRPr lang="en-US" sz="1102" dirty="0">
                  <a:solidFill>
                    <a:schemeClr val="bg1"/>
                  </a:solidFill>
                </a:endParaRPr>
              </a:p>
            </p:txBody>
          </p:sp>
        </p:grpSp>
        <p:grpSp>
          <p:nvGrpSpPr>
            <p:cNvPr id="36" name="Group 35"/>
            <p:cNvGrpSpPr/>
            <p:nvPr/>
          </p:nvGrpSpPr>
          <p:grpSpPr>
            <a:xfrm>
              <a:off x="6606209" y="794274"/>
              <a:ext cx="4143661" cy="2317016"/>
              <a:chOff x="6606209" y="794274"/>
              <a:chExt cx="4143661" cy="2317016"/>
            </a:xfrm>
          </p:grpSpPr>
          <p:pic>
            <p:nvPicPr>
              <p:cNvPr id="37" name="Picture 8"/>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172560" y="1703959"/>
                <a:ext cx="2399063" cy="127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descr="http://www.bluetooth.com/SiteCollectionImages/LogoBluetoothSmart.jpg"/>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25419" y="807231"/>
                <a:ext cx="2705242" cy="1177689"/>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p:nvSpPr>
            <p:spPr>
              <a:xfrm>
                <a:off x="6606209" y="794274"/>
                <a:ext cx="4143661" cy="231701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2011" tIns="61004" rIns="122011" bIns="61004" spcCol="0" rtlCol="0" anchor="ctr"/>
              <a:lstStyle/>
              <a:p>
                <a:pPr algn="ctr"/>
                <a:endParaRPr lang="en-US" sz="1102" dirty="0">
                  <a:solidFill>
                    <a:schemeClr val="bg1"/>
                  </a:solidFill>
                </a:endParaRPr>
              </a:p>
            </p:txBody>
          </p:sp>
        </p:grpSp>
        <p:sp>
          <p:nvSpPr>
            <p:cNvPr id="40" name="Oval 39"/>
            <p:cNvSpPr/>
            <p:nvPr/>
          </p:nvSpPr>
          <p:spPr>
            <a:xfrm>
              <a:off x="5179713" y="2525694"/>
              <a:ext cx="1828086" cy="18292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1004" rIns="0" bIns="61004" rtlCol="0" anchor="ctr"/>
            <a:lstStyle/>
            <a:p>
              <a:pPr algn="ctr"/>
              <a:r>
                <a:rPr lang="en-US" sz="2002" dirty="0"/>
                <a:t>Connect</a:t>
              </a:r>
            </a:p>
          </p:txBody>
        </p:sp>
      </p:grpSp>
      <p:grpSp>
        <p:nvGrpSpPr>
          <p:cNvPr id="41" name="Group 40"/>
          <p:cNvGrpSpPr/>
          <p:nvPr/>
        </p:nvGrpSpPr>
        <p:grpSpPr>
          <a:xfrm>
            <a:off x="155426" y="139512"/>
            <a:ext cx="505285" cy="595731"/>
            <a:chOff x="697887" y="2667001"/>
            <a:chExt cx="673713" cy="794308"/>
          </a:xfrm>
        </p:grpSpPr>
        <p:sp>
          <p:nvSpPr>
            <p:cNvPr id="42" name="Rounded Rectangle 41"/>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2"/>
              <a:endParaRPr lang="en-US" sz="1300">
                <a:solidFill>
                  <a:prstClr val="white"/>
                </a:solidFill>
              </a:endParaRPr>
            </a:p>
          </p:txBody>
        </p:sp>
        <p:pic>
          <p:nvPicPr>
            <p:cNvPr id="43"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140</a:t>
            </a:fld>
            <a:endParaRPr lang="fr-FR">
              <a:solidFill>
                <a:prstClr val="white"/>
              </a:solidFill>
            </a:endParaRPr>
          </a:p>
        </p:txBody>
      </p:sp>
    </p:spTree>
    <p:extLst>
      <p:ext uri="{BB962C8B-B14F-4D97-AF65-F5344CB8AC3E}">
        <p14:creationId xmlns:p14="http://schemas.microsoft.com/office/powerpoint/2010/main" val="385992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3" dirty="0"/>
              <a:t>	Connectivity - </a:t>
            </a:r>
            <a:r>
              <a:rPr lang="en-US" sz="2803" dirty="0"/>
              <a:t>BlueNRG Expansion Board: </a:t>
            </a:r>
            <a:br>
              <a:rPr lang="en-US" sz="2803" dirty="0"/>
            </a:br>
            <a:endParaRPr lang="en-US" sz="2803" dirty="0"/>
          </a:p>
        </p:txBody>
      </p:sp>
      <p:sp>
        <p:nvSpPr>
          <p:cNvPr id="4" name="Slide Number Placeholder 3"/>
          <p:cNvSpPr>
            <a:spLocks noGrp="1"/>
          </p:cNvSpPr>
          <p:nvPr>
            <p:ph type="sldNum" sz="quarter" idx="12"/>
          </p:nvPr>
        </p:nvSpPr>
        <p:spPr>
          <a:prstGeom prst="rect">
            <a:avLst/>
          </a:prstGeom>
        </p:spPr>
        <p:txBody>
          <a:bodyPr/>
          <a:lstStyle/>
          <a:p>
            <a:fld id="{5B31B9E4-8E4D-4C86-BFD7-412B282B373B}" type="slidenum">
              <a:rPr lang="fr-FR" smtClean="0">
                <a:solidFill>
                  <a:prstClr val="white"/>
                </a:solidFill>
              </a:rPr>
              <a:pPr/>
              <a:t>141</a:t>
            </a:fld>
            <a:endParaRPr lang="fr-FR" dirty="0">
              <a:solidFill>
                <a:prstClr val="white"/>
              </a:solidFill>
            </a:endParaRP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24219" y="952512"/>
            <a:ext cx="2346502" cy="251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88727" y="986555"/>
            <a:ext cx="2034147" cy="369332"/>
          </a:xfrm>
          <a:prstGeom prst="rect">
            <a:avLst/>
          </a:prstGeom>
        </p:spPr>
        <p:txBody>
          <a:bodyPr wrap="none">
            <a:spAutoFit/>
          </a:bodyPr>
          <a:lstStyle/>
          <a:p>
            <a:r>
              <a:rPr lang="en-US" dirty="0">
                <a:hlinkClick r:id="rId5"/>
              </a:rPr>
              <a:t>X-NUCLEO-IDB04A1</a:t>
            </a:r>
            <a:endParaRPr lang="pt-BR"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1727" y="3736975"/>
            <a:ext cx="2667000" cy="2335867"/>
          </a:xfrm>
          <a:prstGeom prst="rect">
            <a:avLst/>
          </a:prstGeom>
        </p:spPr>
      </p:pic>
      <p:sp>
        <p:nvSpPr>
          <p:cNvPr id="11" name="Rectangle 10"/>
          <p:cNvSpPr/>
          <p:nvPr/>
        </p:nvSpPr>
        <p:spPr>
          <a:xfrm>
            <a:off x="8888727" y="3920466"/>
            <a:ext cx="2034147" cy="369332"/>
          </a:xfrm>
          <a:prstGeom prst="rect">
            <a:avLst/>
          </a:prstGeom>
        </p:spPr>
        <p:txBody>
          <a:bodyPr wrap="none">
            <a:spAutoFit/>
          </a:bodyPr>
          <a:lstStyle/>
          <a:p>
            <a:r>
              <a:rPr lang="en-US" dirty="0">
                <a:hlinkClick r:id="rId5"/>
              </a:rPr>
              <a:t>X-NUCLEO-IDB05A1</a:t>
            </a:r>
            <a:endParaRPr lang="pt-BR" dirty="0"/>
          </a:p>
        </p:txBody>
      </p:sp>
      <p:sp>
        <p:nvSpPr>
          <p:cNvPr id="14" name="Rounded Rectangle 13"/>
          <p:cNvSpPr/>
          <p:nvPr/>
        </p:nvSpPr>
        <p:spPr>
          <a:xfrm>
            <a:off x="743970" y="1450976"/>
            <a:ext cx="4666229" cy="4797425"/>
          </a:xfrm>
          <a:prstGeom prst="roundRect">
            <a:avLst>
              <a:gd name="adj" fmla="val 1259"/>
            </a:avLst>
          </a:prstGeom>
          <a:noFill/>
          <a:ln w="19050" cap="flat" cmpd="sng" algn="ctr">
            <a:solidFill>
              <a:sysClr val="windowText" lastClr="000000"/>
            </a:solidFill>
            <a:prstDash val="solid"/>
          </a:ln>
          <a:effectLst/>
        </p:spPr>
        <p:txBody>
          <a:bodyPr lIns="91441" tIns="457200" rtlCol="0" anchor="t" anchorCtr="0"/>
          <a:lstStyle/>
          <a:p>
            <a:pPr defTabSz="914475"/>
            <a:endParaRPr lang="en-US" sz="1400" kern="0" dirty="0">
              <a:solidFill>
                <a:srgbClr val="002052"/>
              </a:solidFill>
              <a:latin typeface="Arial"/>
            </a:endParaRPr>
          </a:p>
          <a:p>
            <a:pPr defTabSz="914475"/>
            <a:endParaRPr lang="en-US" sz="1400" kern="0" dirty="0">
              <a:solidFill>
                <a:srgbClr val="002052"/>
              </a:solidFill>
              <a:latin typeface="Arial"/>
            </a:endParaRPr>
          </a:p>
        </p:txBody>
      </p:sp>
      <p:sp>
        <p:nvSpPr>
          <p:cNvPr id="15" name="Rounded Rectangle 14"/>
          <p:cNvSpPr/>
          <p:nvPr/>
        </p:nvSpPr>
        <p:spPr>
          <a:xfrm>
            <a:off x="731270" y="1129912"/>
            <a:ext cx="4666229" cy="259163"/>
          </a:xfrm>
          <a:prstGeom prst="roundRect">
            <a:avLst/>
          </a:prstGeom>
          <a:solidFill>
            <a:srgbClr val="002052"/>
          </a:solidFill>
          <a:ln w="25400" cap="flat" cmpd="sng" algn="ctr">
            <a:solidFill>
              <a:srgbClr val="002052"/>
            </a:solidFill>
            <a:prstDash val="solid"/>
          </a:ln>
          <a:effectLst/>
        </p:spPr>
        <p:txBody>
          <a:bodyPr rtlCol="0" anchor="ctr"/>
          <a:lstStyle/>
          <a:p>
            <a:pPr algn="ctr" defTabSz="914475"/>
            <a:r>
              <a:rPr lang="en-US" sz="1600" kern="0" dirty="0">
                <a:solidFill>
                  <a:prstClr val="white"/>
                </a:solidFill>
                <a:latin typeface="Arial"/>
              </a:rPr>
              <a:t>Features</a:t>
            </a:r>
          </a:p>
        </p:txBody>
      </p:sp>
      <p:sp>
        <p:nvSpPr>
          <p:cNvPr id="16" name="Content Placeholder 3"/>
          <p:cNvSpPr txBox="1">
            <a:spLocks/>
          </p:cNvSpPr>
          <p:nvPr/>
        </p:nvSpPr>
        <p:spPr>
          <a:xfrm>
            <a:off x="424544" y="2209801"/>
            <a:ext cx="4811486" cy="3401958"/>
          </a:xfrm>
          <a:prstGeom prst="rect">
            <a:avLst/>
          </a:prstGeom>
        </p:spPr>
        <p:txBody>
          <a:bodyPr vert="horz" wrap="square" lIns="0" tIns="0" rIns="0" bIns="0" rtlCol="0" anchor="ctr">
            <a:noAutofit/>
          </a:bodyPr>
          <a:lstStyle>
            <a:defPPr>
              <a:defRPr lang="fr-FR"/>
            </a:defPPr>
            <a:lvl1pPr marL="0" algn="l" defTabSz="914400" rtl="0" eaLnBrk="1" latinLnBrk="0" hangingPunct="1">
              <a:defRPr lang="fr-FR" sz="800" kern="1200" smtClean="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Ultra-low-power Bluetooth low-energy connectivity</a:t>
            </a: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Self-consistent RF design (includes antenna, </a:t>
            </a:r>
            <a:r>
              <a:rPr lang="en-US" sz="1400" dirty="0" err="1">
                <a:solidFill>
                  <a:srgbClr val="002052"/>
                </a:solidFill>
                <a:latin typeface="Arial"/>
              </a:rPr>
              <a:t>balun</a:t>
            </a:r>
            <a:r>
              <a:rPr lang="en-US" sz="1400" dirty="0">
                <a:solidFill>
                  <a:srgbClr val="002052"/>
                </a:solidFill>
                <a:latin typeface="Arial"/>
              </a:rPr>
              <a:t> filter, etc.) or module for quicker </a:t>
            </a:r>
            <a:r>
              <a:rPr lang="en-US" sz="1400" dirty="0" err="1">
                <a:solidFill>
                  <a:srgbClr val="002052"/>
                </a:solidFill>
                <a:latin typeface="Arial"/>
              </a:rPr>
              <a:t>desing</a:t>
            </a:r>
            <a:endParaRPr lang="en-US" sz="1400" dirty="0">
              <a:solidFill>
                <a:srgbClr val="002052"/>
              </a:solidFill>
              <a:latin typeface="Arial"/>
            </a:endParaRP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SPI communication interface with host MCU</a:t>
            </a: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OUT-OF-THE-BOX:</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Ready-to-use shield-plugin for RF BLE connectivity</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Application examples, quick starting guide and tutorials</a:t>
            </a: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SOFTWARE DEVELOPMENT KIT :</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Extensive examples (source-code and application notes) and API documentation</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Support both ACI and HCI control interfaces over SPI</a:t>
            </a: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Growing library of BLE profiles</a:t>
            </a:r>
          </a:p>
          <a:p>
            <a:pPr marL="628702"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BENEFITS:</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Fast prototyping of user applications, start hands-on coding in 1-day</a:t>
            </a:r>
          </a:p>
          <a:p>
            <a:pPr marL="1085940" lvl="2"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No deep Bluetooth low energy connectivity or RF skills required</a:t>
            </a:r>
          </a:p>
        </p:txBody>
      </p:sp>
      <p:grpSp>
        <p:nvGrpSpPr>
          <p:cNvPr id="17" name="Group 16"/>
          <p:cNvGrpSpPr/>
          <p:nvPr/>
        </p:nvGrpSpPr>
        <p:grpSpPr>
          <a:xfrm>
            <a:off x="155426" y="139512"/>
            <a:ext cx="505285" cy="595731"/>
            <a:chOff x="697887" y="2667001"/>
            <a:chExt cx="673713" cy="794308"/>
          </a:xfrm>
        </p:grpSpPr>
        <p:sp>
          <p:nvSpPr>
            <p:cNvPr id="18" name="Rounded Rectangle 17"/>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2"/>
              <a:endParaRPr lang="en-US" sz="1300">
                <a:solidFill>
                  <a:prstClr val="white"/>
                </a:solidFill>
              </a:endParaRPr>
            </a:p>
          </p:txBody>
        </p:sp>
        <p:pic>
          <p:nvPicPr>
            <p:cNvPr id="1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697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201" y="1601682"/>
            <a:ext cx="2530208" cy="4368824"/>
          </a:xfrm>
          <a:prstGeom prst="rect">
            <a:avLst/>
          </a:prstGeom>
        </p:spPr>
      </p:pic>
      <p:sp>
        <p:nvSpPr>
          <p:cNvPr id="7" name="Content Placeholder 3"/>
          <p:cNvSpPr txBox="1">
            <a:spLocks/>
          </p:cNvSpPr>
          <p:nvPr/>
        </p:nvSpPr>
        <p:spPr>
          <a:xfrm>
            <a:off x="4842986" y="2315187"/>
            <a:ext cx="4815941" cy="3405107"/>
          </a:xfrm>
          <a:prstGeom prst="rect">
            <a:avLst/>
          </a:prstGeom>
        </p:spPr>
        <p:txBody>
          <a:bodyPr vert="horz" wrap="square" lIns="0" tIns="0" rIns="0" bIns="0" rtlCol="0" anchor="ctr">
            <a:noAutofit/>
          </a:bodyPr>
          <a:lstStyle>
            <a:defPPr>
              <a:defRPr lang="fr-FR"/>
            </a:defPPr>
            <a:lvl1pPr marL="0" algn="l" defTabSz="914400" rtl="0" eaLnBrk="1" latinLnBrk="0" hangingPunct="1">
              <a:defRPr lang="fr-FR" sz="800" kern="1200" smtClean="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The device is a dynamic NFC/RFID tag IC with a dual interface.</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It embeds a 64 Kbit EEPROM memory. </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It can be operated from an I2C interface or by a 13.56 MHz RFID reader or a NFC phone</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NFC antenna: 31 mm x 30 mm 13.56 MHz double layer inductive antenna etched on the PCB (ANT14)</a:t>
            </a:r>
          </a:p>
        </p:txBody>
      </p:sp>
      <p:grpSp>
        <p:nvGrpSpPr>
          <p:cNvPr id="10" name="Group 9"/>
          <p:cNvGrpSpPr/>
          <p:nvPr/>
        </p:nvGrpSpPr>
        <p:grpSpPr>
          <a:xfrm>
            <a:off x="155426" y="139512"/>
            <a:ext cx="505285" cy="595731"/>
            <a:chOff x="697887" y="2667001"/>
            <a:chExt cx="673713" cy="794308"/>
          </a:xfrm>
        </p:grpSpPr>
        <p:sp>
          <p:nvSpPr>
            <p:cNvPr id="11" name="Rounded Rectangle 10"/>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2"/>
              <a:endParaRPr lang="en-US" sz="1300">
                <a:solidFill>
                  <a:prstClr val="white"/>
                </a:solidFill>
              </a:endParaRPr>
            </a:p>
          </p:txBody>
        </p:sp>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180825" y="1601681"/>
            <a:ext cx="2084994" cy="369332"/>
          </a:xfrm>
          <a:prstGeom prst="rect">
            <a:avLst/>
          </a:prstGeom>
        </p:spPr>
        <p:txBody>
          <a:bodyPr wrap="none">
            <a:spAutoFit/>
          </a:bodyPr>
          <a:lstStyle/>
          <a:p>
            <a:r>
              <a:rPr lang="en-US" dirty="0">
                <a:hlinkClick r:id="rId5"/>
              </a:rPr>
              <a:t>X-NUCLEO-NFC01A1</a:t>
            </a:r>
            <a:endParaRPr lang="pt-BR" dirty="0"/>
          </a:p>
        </p:txBody>
      </p:sp>
      <p:sp>
        <p:nvSpPr>
          <p:cNvPr id="14" name="Title 1"/>
          <p:cNvSpPr>
            <a:spLocks noGrp="1"/>
          </p:cNvSpPr>
          <p:nvPr>
            <p:ph type="title"/>
          </p:nvPr>
        </p:nvSpPr>
        <p:spPr>
          <a:xfrm>
            <a:off x="440537" y="263252"/>
            <a:ext cx="11310929" cy="571500"/>
          </a:xfrm>
        </p:spPr>
        <p:txBody>
          <a:bodyPr>
            <a:normAutofit fontScale="90000"/>
          </a:bodyPr>
          <a:lstStyle/>
          <a:p>
            <a:r>
              <a:rPr lang="en-US" sz="3203" dirty="0"/>
              <a:t>	Connectivity - </a:t>
            </a:r>
            <a:r>
              <a:rPr lang="en-US" sz="2803" dirty="0"/>
              <a:t>NFC Expansion Board: </a:t>
            </a:r>
            <a:br>
              <a:rPr lang="en-US" sz="2803" dirty="0"/>
            </a:br>
            <a:endParaRPr lang="en-US" sz="2803" dirty="0"/>
          </a:p>
        </p:txBody>
      </p:sp>
      <p:sp>
        <p:nvSpPr>
          <p:cNvPr id="15" name="Rounded Rectangle 14"/>
          <p:cNvSpPr/>
          <p:nvPr/>
        </p:nvSpPr>
        <p:spPr>
          <a:xfrm>
            <a:off x="5167028" y="2411013"/>
            <a:ext cx="4666229" cy="259163"/>
          </a:xfrm>
          <a:prstGeom prst="roundRect">
            <a:avLst/>
          </a:prstGeom>
          <a:solidFill>
            <a:srgbClr val="002052"/>
          </a:solidFill>
          <a:ln w="25400" cap="flat" cmpd="sng" algn="ctr">
            <a:solidFill>
              <a:srgbClr val="002052"/>
            </a:solidFill>
            <a:prstDash val="solid"/>
          </a:ln>
          <a:effectLst/>
        </p:spPr>
        <p:txBody>
          <a:bodyPr rtlCol="0" anchor="ctr"/>
          <a:lstStyle/>
          <a:p>
            <a:pPr algn="ctr" defTabSz="914475"/>
            <a:r>
              <a:rPr lang="en-US" sz="1600" kern="0" dirty="0">
                <a:solidFill>
                  <a:prstClr val="white"/>
                </a:solidFill>
                <a:latin typeface="Arial"/>
              </a:rPr>
              <a:t>Features</a:t>
            </a:r>
          </a:p>
        </p:txBody>
      </p:sp>
      <p:sp>
        <p:nvSpPr>
          <p:cNvPr id="16" name="Rounded Rectangle 15"/>
          <p:cNvSpPr/>
          <p:nvPr/>
        </p:nvSpPr>
        <p:spPr>
          <a:xfrm>
            <a:off x="5167028" y="2746376"/>
            <a:ext cx="4666229" cy="2362200"/>
          </a:xfrm>
          <a:prstGeom prst="roundRect">
            <a:avLst>
              <a:gd name="adj" fmla="val 1259"/>
            </a:avLst>
          </a:prstGeom>
          <a:noFill/>
          <a:ln w="19050" cap="flat" cmpd="sng" algn="ctr">
            <a:solidFill>
              <a:sysClr val="windowText" lastClr="000000"/>
            </a:solidFill>
            <a:prstDash val="solid"/>
          </a:ln>
          <a:effectLst/>
        </p:spPr>
        <p:txBody>
          <a:bodyPr lIns="91441" tIns="457200" rtlCol="0" anchor="t" anchorCtr="0"/>
          <a:lstStyle/>
          <a:p>
            <a:pPr defTabSz="914475"/>
            <a:endParaRPr lang="en-US" sz="1400" kern="0" dirty="0">
              <a:solidFill>
                <a:srgbClr val="002052"/>
              </a:solidFill>
              <a:latin typeface="Arial"/>
            </a:endParaRPr>
          </a:p>
          <a:p>
            <a:pPr defTabSz="914475"/>
            <a:endParaRPr lang="en-US" sz="1400" kern="0" dirty="0">
              <a:solidFill>
                <a:srgbClr val="002052"/>
              </a:solidFill>
              <a:latin typeface="Arial"/>
            </a:endParaRPr>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142</a:t>
            </a:fld>
            <a:endParaRPr lang="fr-FR">
              <a:solidFill>
                <a:prstClr val="white"/>
              </a:solidFill>
            </a:endParaRPr>
          </a:p>
        </p:txBody>
      </p:sp>
    </p:spTree>
    <p:extLst>
      <p:ext uri="{BB962C8B-B14F-4D97-AF65-F5344CB8AC3E}">
        <p14:creationId xmlns:p14="http://schemas.microsoft.com/office/powerpoint/2010/main" val="2897603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0" name="Title 1"/>
          <p:cNvSpPr>
            <a:spLocks noGrp="1"/>
          </p:cNvSpPr>
          <p:nvPr>
            <p:ph type="title"/>
          </p:nvPr>
        </p:nvSpPr>
        <p:spPr>
          <a:xfrm>
            <a:off x="440537" y="263252"/>
            <a:ext cx="11310929" cy="571500"/>
          </a:xfrm>
        </p:spPr>
        <p:txBody>
          <a:bodyPr>
            <a:normAutofit fontScale="90000"/>
          </a:bodyPr>
          <a:lstStyle/>
          <a:p>
            <a:r>
              <a:rPr lang="en-US" sz="3203" dirty="0"/>
              <a:t>	Connectivity – </a:t>
            </a:r>
            <a:r>
              <a:rPr lang="en-US" sz="2803" dirty="0"/>
              <a:t>SPIRIT Expansion Board: </a:t>
            </a:r>
            <a:br>
              <a:rPr lang="en-US" sz="2803" dirty="0"/>
            </a:br>
            <a:endParaRPr lang="en-US" sz="2803" dirty="0"/>
          </a:p>
        </p:txBody>
      </p:sp>
      <p:sp>
        <p:nvSpPr>
          <p:cNvPr id="4" name="Slide Number Placeholder 3"/>
          <p:cNvSpPr>
            <a:spLocks noGrp="1"/>
          </p:cNvSpPr>
          <p:nvPr>
            <p:ph type="sldNum" sz="quarter" idx="12"/>
          </p:nvPr>
        </p:nvSpPr>
        <p:spPr>
          <a:prstGeom prst="rect">
            <a:avLst/>
          </a:prstGeom>
        </p:spPr>
        <p:txBody>
          <a:bodyPr/>
          <a:lstStyle/>
          <a:p>
            <a:fld id="{5B31B9E4-8E4D-4C86-BFD7-412B282B373B}" type="slidenum">
              <a:rPr lang="fr-FR" smtClean="0">
                <a:solidFill>
                  <a:prstClr val="white"/>
                </a:solidFill>
              </a:rPr>
              <a:pPr/>
              <a:t>143</a:t>
            </a:fld>
            <a:endParaRPr lang="fr-FR" dirty="0">
              <a:solidFill>
                <a:prstClr val="white"/>
              </a:solidFill>
            </a:endParaRPr>
          </a:p>
        </p:txBody>
      </p:sp>
      <p:sp>
        <p:nvSpPr>
          <p:cNvPr id="3" name="Rectangle 2"/>
          <p:cNvSpPr/>
          <p:nvPr/>
        </p:nvSpPr>
        <p:spPr>
          <a:xfrm>
            <a:off x="9547023" y="2258510"/>
            <a:ext cx="1997278" cy="369332"/>
          </a:xfrm>
          <a:prstGeom prst="rect">
            <a:avLst/>
          </a:prstGeom>
        </p:spPr>
        <p:txBody>
          <a:bodyPr wrap="none">
            <a:spAutoFit/>
          </a:bodyPr>
          <a:lstStyle/>
          <a:p>
            <a:r>
              <a:rPr lang="en-US" dirty="0">
                <a:hlinkClick r:id="rId4"/>
              </a:rPr>
              <a:t>X-NUCLEO-IDS01A</a:t>
            </a:r>
            <a:r>
              <a:rPr lang="en-US" dirty="0"/>
              <a:t>x</a:t>
            </a:r>
            <a:endParaRPr lang="pt-BR" dirty="0"/>
          </a:p>
        </p:txBody>
      </p:sp>
      <p:sp>
        <p:nvSpPr>
          <p:cNvPr id="14" name="Rounded Rectangle 13"/>
          <p:cNvSpPr/>
          <p:nvPr/>
        </p:nvSpPr>
        <p:spPr>
          <a:xfrm>
            <a:off x="743970" y="2309309"/>
            <a:ext cx="4666229" cy="2723066"/>
          </a:xfrm>
          <a:prstGeom prst="roundRect">
            <a:avLst>
              <a:gd name="adj" fmla="val 1259"/>
            </a:avLst>
          </a:prstGeom>
          <a:noFill/>
          <a:ln w="19050" cap="flat" cmpd="sng" algn="ctr">
            <a:solidFill>
              <a:sysClr val="windowText" lastClr="000000"/>
            </a:solidFill>
            <a:prstDash val="solid"/>
          </a:ln>
          <a:effectLst/>
        </p:spPr>
        <p:txBody>
          <a:bodyPr lIns="91441" tIns="457200" rtlCol="0" anchor="t" anchorCtr="0"/>
          <a:lstStyle/>
          <a:p>
            <a:pPr defTabSz="914475"/>
            <a:endParaRPr lang="en-US" sz="1400" kern="0" dirty="0">
              <a:solidFill>
                <a:srgbClr val="002052"/>
              </a:solidFill>
              <a:latin typeface="Arial"/>
            </a:endParaRPr>
          </a:p>
          <a:p>
            <a:pPr defTabSz="914475"/>
            <a:endParaRPr lang="en-US" sz="1400" kern="0" dirty="0">
              <a:solidFill>
                <a:srgbClr val="002052"/>
              </a:solidFill>
              <a:latin typeface="Arial"/>
            </a:endParaRPr>
          </a:p>
        </p:txBody>
      </p:sp>
      <p:sp>
        <p:nvSpPr>
          <p:cNvPr id="15" name="Rounded Rectangle 14"/>
          <p:cNvSpPr/>
          <p:nvPr/>
        </p:nvSpPr>
        <p:spPr>
          <a:xfrm>
            <a:off x="743970" y="1950638"/>
            <a:ext cx="4666229" cy="259163"/>
          </a:xfrm>
          <a:prstGeom prst="roundRect">
            <a:avLst/>
          </a:prstGeom>
          <a:solidFill>
            <a:srgbClr val="002052"/>
          </a:solidFill>
          <a:ln w="25400" cap="flat" cmpd="sng" algn="ctr">
            <a:solidFill>
              <a:srgbClr val="002052"/>
            </a:solidFill>
            <a:prstDash val="solid"/>
          </a:ln>
          <a:effectLst/>
        </p:spPr>
        <p:txBody>
          <a:bodyPr rtlCol="0" anchor="ctr"/>
          <a:lstStyle/>
          <a:p>
            <a:pPr algn="ctr" defTabSz="914475"/>
            <a:r>
              <a:rPr lang="en-US" sz="1600" kern="0" dirty="0">
                <a:solidFill>
                  <a:prstClr val="white"/>
                </a:solidFill>
                <a:latin typeface="Arial"/>
              </a:rPr>
              <a:t>Features</a:t>
            </a:r>
          </a:p>
        </p:txBody>
      </p:sp>
      <p:sp>
        <p:nvSpPr>
          <p:cNvPr id="16" name="Content Placeholder 3"/>
          <p:cNvSpPr txBox="1">
            <a:spLocks/>
          </p:cNvSpPr>
          <p:nvPr/>
        </p:nvSpPr>
        <p:spPr>
          <a:xfrm>
            <a:off x="424544" y="2209801"/>
            <a:ext cx="4811486" cy="3401958"/>
          </a:xfrm>
          <a:prstGeom prst="rect">
            <a:avLst/>
          </a:prstGeom>
        </p:spPr>
        <p:txBody>
          <a:bodyPr vert="horz" wrap="square" lIns="0" tIns="0" rIns="0" bIns="0" rtlCol="0" anchor="ctr">
            <a:noAutofit/>
          </a:bodyPr>
          <a:lstStyle>
            <a:defPPr>
              <a:defRPr lang="fr-FR"/>
            </a:defPPr>
            <a:lvl1pPr marL="0" algn="l" defTabSz="914400" rtl="0" eaLnBrk="1" latinLnBrk="0" hangingPunct="1">
              <a:defRPr lang="fr-FR" sz="800" kern="1200" smtClean="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The X-NUCLEO-IDS01A4, X-NUCLEO-IDS01A5 are evaluation boards based on the SPIRIT1 RF modules SPSGRF-868 and SPSGRF-915</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The SPIRIT1 module communicates with the STM32 </a:t>
            </a:r>
            <a:r>
              <a:rPr lang="en-US" sz="1400" dirty="0" err="1">
                <a:solidFill>
                  <a:srgbClr val="002052"/>
                </a:solidFill>
                <a:latin typeface="Arial"/>
              </a:rPr>
              <a:t>Nucleo</a:t>
            </a:r>
            <a:r>
              <a:rPr lang="en-US" sz="1400" dirty="0">
                <a:solidFill>
                  <a:srgbClr val="002052"/>
                </a:solidFill>
                <a:latin typeface="Arial"/>
              </a:rPr>
              <a:t> board host microcontroller through an SPI link available on the Arduino UNO R3 connector.</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SPSGRF </a:t>
            </a:r>
            <a:br>
              <a:rPr lang="en-US" sz="1400" dirty="0">
                <a:solidFill>
                  <a:srgbClr val="002052"/>
                </a:solidFill>
                <a:latin typeface="Arial"/>
              </a:rPr>
            </a:br>
            <a:r>
              <a:rPr lang="en-US" sz="1400" dirty="0">
                <a:solidFill>
                  <a:srgbClr val="002052"/>
                </a:solidFill>
                <a:latin typeface="Arial"/>
              </a:rPr>
              <a:t>SPIRIT1 (Low data-rate, low-power sub-1GHz transceiver) module</a:t>
            </a:r>
          </a:p>
          <a:p>
            <a:pPr marL="743577" lvl="1" indent="-171465">
              <a:lnSpc>
                <a:spcPct val="80000"/>
              </a:lnSpc>
              <a:spcBef>
                <a:spcPts val="400"/>
              </a:spcBef>
              <a:spcAft>
                <a:spcPts val="400"/>
              </a:spcAft>
              <a:buFont typeface="Arial" panose="020B0604020202020204" pitchFamily="34" charset="0"/>
              <a:buChar char="•"/>
            </a:pPr>
            <a:r>
              <a:rPr lang="en-US" sz="1400" dirty="0">
                <a:solidFill>
                  <a:srgbClr val="002052"/>
                </a:solidFill>
                <a:latin typeface="Arial"/>
              </a:rPr>
              <a:t>M95640-RMC6TG</a:t>
            </a:r>
            <a:br>
              <a:rPr lang="en-US" sz="1400" dirty="0">
                <a:solidFill>
                  <a:srgbClr val="002052"/>
                </a:solidFill>
                <a:latin typeface="Arial"/>
              </a:rPr>
            </a:br>
            <a:r>
              <a:rPr lang="en-US" sz="1400" dirty="0">
                <a:solidFill>
                  <a:srgbClr val="002052"/>
                </a:solidFill>
                <a:latin typeface="Arial"/>
              </a:rPr>
              <a:t>64Kbit serial SPI bus EEPROM</a:t>
            </a:r>
            <a:r>
              <a:rPr lang="en-US" sz="1400" dirty="0">
                <a:solidFill>
                  <a:schemeClr val="bg1"/>
                </a:solidFill>
              </a:rPr>
              <a:t/>
            </a:r>
            <a:br>
              <a:rPr lang="en-US" sz="1400" dirty="0">
                <a:solidFill>
                  <a:schemeClr val="bg1"/>
                </a:solidFill>
              </a:rPr>
            </a:br>
            <a:r>
              <a:rPr lang="en-US" sz="1400" dirty="0">
                <a:solidFill>
                  <a:schemeClr val="bg1"/>
                </a:solidFill>
              </a:rPr>
              <a:t>64-Kbit serial SPI bus EEPROM </a:t>
            </a:r>
          </a:p>
          <a:p>
            <a:pPr marL="743577" lvl="1" indent="-171465">
              <a:lnSpc>
                <a:spcPct val="80000"/>
              </a:lnSpc>
              <a:spcBef>
                <a:spcPts val="400"/>
              </a:spcBef>
              <a:spcAft>
                <a:spcPts val="400"/>
              </a:spcAft>
              <a:buFont typeface="Arial" panose="020B0604020202020204" pitchFamily="34" charset="0"/>
              <a:buChar char="•"/>
            </a:pPr>
            <a:endParaRPr lang="en-US" sz="1400" dirty="0">
              <a:solidFill>
                <a:srgbClr val="002052"/>
              </a:solidFill>
              <a:latin typeface="Arial"/>
            </a:endParaRPr>
          </a:p>
        </p:txBody>
      </p:sp>
      <p:grpSp>
        <p:nvGrpSpPr>
          <p:cNvPr id="17" name="Group 16"/>
          <p:cNvGrpSpPr/>
          <p:nvPr/>
        </p:nvGrpSpPr>
        <p:grpSpPr>
          <a:xfrm>
            <a:off x="155426" y="139512"/>
            <a:ext cx="505285" cy="595731"/>
            <a:chOff x="697887" y="2667001"/>
            <a:chExt cx="673713" cy="794308"/>
          </a:xfrm>
        </p:grpSpPr>
        <p:sp>
          <p:nvSpPr>
            <p:cNvPr id="18" name="Rounded Rectangle 17"/>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2"/>
              <a:endParaRPr lang="en-US" sz="1300">
                <a:solidFill>
                  <a:prstClr val="white"/>
                </a:solidFill>
              </a:endParaRPr>
            </a:p>
          </p:txBody>
        </p:sp>
        <p:pic>
          <p:nvPicPr>
            <p:cNvPr id="1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2258510"/>
            <a:ext cx="3252148" cy="2443295"/>
          </a:xfrm>
          <a:prstGeom prst="rect">
            <a:avLst/>
          </a:prstGeom>
        </p:spPr>
      </p:pic>
    </p:spTree>
    <p:extLst>
      <p:ext uri="{BB962C8B-B14F-4D97-AF65-F5344CB8AC3E}">
        <p14:creationId xmlns:p14="http://schemas.microsoft.com/office/powerpoint/2010/main" val="412375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ontent Placeholder 3"/>
          <p:cNvSpPr txBox="1">
            <a:spLocks/>
          </p:cNvSpPr>
          <p:nvPr/>
        </p:nvSpPr>
        <p:spPr>
          <a:xfrm>
            <a:off x="5334001" y="2401488"/>
            <a:ext cx="4191001" cy="3405107"/>
          </a:xfrm>
          <a:prstGeom prst="rect">
            <a:avLst/>
          </a:prstGeom>
        </p:spPr>
        <p:txBody>
          <a:bodyPr vert="horz" wrap="square" lIns="0" tIns="0" rIns="0" bIns="0" rtlCol="0" anchor="ctr">
            <a:noAutofit/>
          </a:bodyPr>
          <a:lstStyle>
            <a:defPPr>
              <a:defRPr lang="fr-FR"/>
            </a:defPPr>
            <a:lvl1pPr marL="0" algn="l" defTabSz="914400" rtl="0" eaLnBrk="1" latinLnBrk="0" hangingPunct="1">
              <a:defRPr lang="fr-FR" sz="800" kern="1200" smtClean="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X-NUCLEO-IDW01M1 hosts FCC, IC and CE certified SPWF01SA module (FCC ID: VRA-SG9011203, IC: 7420A-SG9011203 and ETSI compliant) </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SPWF01SA module major characteristics</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compatible with STM32 </a:t>
            </a:r>
            <a:r>
              <a:rPr lang="en-US" sz="1400" dirty="0" err="1">
                <a:solidFill>
                  <a:srgbClr val="002052"/>
                </a:solidFill>
                <a:latin typeface="Arial"/>
                <a:cs typeface="+mn-cs"/>
              </a:rPr>
              <a:t>Nucleo</a:t>
            </a:r>
            <a:r>
              <a:rPr lang="en-US" sz="1400" dirty="0">
                <a:solidFill>
                  <a:srgbClr val="002052"/>
                </a:solidFill>
                <a:latin typeface="Arial"/>
                <a:cs typeface="+mn-cs"/>
              </a:rPr>
              <a:t> boards</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equipped both with ST-</a:t>
            </a:r>
            <a:r>
              <a:rPr lang="en-US" sz="1400" dirty="0" err="1">
                <a:solidFill>
                  <a:srgbClr val="002052"/>
                </a:solidFill>
                <a:latin typeface="Arial"/>
                <a:cs typeface="+mn-cs"/>
              </a:rPr>
              <a:t>morpho</a:t>
            </a:r>
            <a:r>
              <a:rPr lang="en-US" sz="1400" dirty="0">
                <a:solidFill>
                  <a:srgbClr val="002052"/>
                </a:solidFill>
                <a:latin typeface="Arial"/>
                <a:cs typeface="+mn-cs"/>
              </a:rPr>
              <a:t> and Arduino UNO-R3 connectors</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scalable solution; it can cascade multiple boards for larger systems</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free development firmware library and examples, compatible with STM32Cube</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RoHS compliant</a:t>
            </a:r>
          </a:p>
          <a:p>
            <a:pPr indent="-171465">
              <a:lnSpc>
                <a:spcPct val="80000"/>
              </a:lnSpc>
              <a:spcBef>
                <a:spcPts val="400"/>
              </a:spcBef>
              <a:spcAft>
                <a:spcPts val="400"/>
              </a:spcAft>
              <a:buClr>
                <a:srgbClr val="39A9DC"/>
              </a:buClr>
              <a:buFont typeface="Arial" panose="020B0604020202020204" pitchFamily="34" charset="0"/>
              <a:buChar char="•"/>
            </a:pPr>
            <a:r>
              <a:rPr lang="en-US" sz="1400" dirty="0">
                <a:solidFill>
                  <a:srgbClr val="002052"/>
                </a:solidFill>
                <a:latin typeface="Arial"/>
                <a:cs typeface="+mn-cs"/>
              </a:rPr>
              <a:t>SPWF01SA: low-power Wi-Fi b/g/n </a:t>
            </a:r>
            <a:r>
              <a:rPr lang="en-US" sz="1400" dirty="0" err="1">
                <a:solidFill>
                  <a:srgbClr val="002052"/>
                </a:solidFill>
                <a:latin typeface="Arial"/>
                <a:cs typeface="+mn-cs"/>
              </a:rPr>
              <a:t>SoC</a:t>
            </a:r>
            <a:r>
              <a:rPr lang="en-US" sz="1400" dirty="0">
                <a:solidFill>
                  <a:srgbClr val="002052"/>
                </a:solidFill>
                <a:latin typeface="Arial"/>
                <a:cs typeface="+mn-cs"/>
              </a:rPr>
              <a:t> with integrated power amplifier and power management and a SMD antenna</a:t>
            </a:r>
          </a:p>
        </p:txBody>
      </p:sp>
      <p:grpSp>
        <p:nvGrpSpPr>
          <p:cNvPr id="10" name="Group 9"/>
          <p:cNvGrpSpPr/>
          <p:nvPr/>
        </p:nvGrpSpPr>
        <p:grpSpPr>
          <a:xfrm>
            <a:off x="155426" y="139512"/>
            <a:ext cx="505285" cy="595731"/>
            <a:chOff x="697887" y="2667001"/>
            <a:chExt cx="673713" cy="794308"/>
          </a:xfrm>
        </p:grpSpPr>
        <p:sp>
          <p:nvSpPr>
            <p:cNvPr id="11" name="Rounded Rectangle 10"/>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2"/>
              <a:endParaRPr lang="en-US" sz="1300">
                <a:solidFill>
                  <a:prstClr val="white"/>
                </a:solidFill>
              </a:endParaRPr>
            </a:p>
          </p:txBody>
        </p:sp>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180826" y="1601681"/>
            <a:ext cx="2176814" cy="369332"/>
          </a:xfrm>
          <a:prstGeom prst="rect">
            <a:avLst/>
          </a:prstGeom>
        </p:spPr>
        <p:txBody>
          <a:bodyPr wrap="none">
            <a:spAutoFit/>
          </a:bodyPr>
          <a:lstStyle/>
          <a:p>
            <a:r>
              <a:rPr lang="en-US" dirty="0">
                <a:hlinkClick r:id="rId4"/>
              </a:rPr>
              <a:t>X-NUCLEO-IDW01M1</a:t>
            </a:r>
            <a:endParaRPr lang="pt-BR" dirty="0"/>
          </a:p>
        </p:txBody>
      </p:sp>
      <p:sp>
        <p:nvSpPr>
          <p:cNvPr id="15" name="Rounded Rectangle 14"/>
          <p:cNvSpPr/>
          <p:nvPr/>
        </p:nvSpPr>
        <p:spPr>
          <a:xfrm>
            <a:off x="5096387" y="1573889"/>
            <a:ext cx="4666229" cy="259163"/>
          </a:xfrm>
          <a:prstGeom prst="roundRect">
            <a:avLst/>
          </a:prstGeom>
          <a:solidFill>
            <a:srgbClr val="002052"/>
          </a:solidFill>
          <a:ln w="25400" cap="flat" cmpd="sng" algn="ctr">
            <a:solidFill>
              <a:srgbClr val="002052"/>
            </a:solidFill>
            <a:prstDash val="solid"/>
          </a:ln>
          <a:effectLst/>
        </p:spPr>
        <p:txBody>
          <a:bodyPr rtlCol="0" anchor="ctr"/>
          <a:lstStyle/>
          <a:p>
            <a:pPr algn="ctr" defTabSz="914475"/>
            <a:r>
              <a:rPr lang="en-US" sz="1600" kern="0" dirty="0">
                <a:solidFill>
                  <a:prstClr val="white"/>
                </a:solidFill>
                <a:latin typeface="Arial"/>
              </a:rPr>
              <a:t>Features</a:t>
            </a:r>
          </a:p>
        </p:txBody>
      </p:sp>
      <p:sp>
        <p:nvSpPr>
          <p:cNvPr id="16" name="Rounded Rectangle 15"/>
          <p:cNvSpPr/>
          <p:nvPr/>
        </p:nvSpPr>
        <p:spPr>
          <a:xfrm>
            <a:off x="5167028" y="2136776"/>
            <a:ext cx="4666229" cy="3809999"/>
          </a:xfrm>
          <a:prstGeom prst="roundRect">
            <a:avLst>
              <a:gd name="adj" fmla="val 1259"/>
            </a:avLst>
          </a:prstGeom>
          <a:noFill/>
          <a:ln w="19050" cap="flat" cmpd="sng" algn="ctr">
            <a:solidFill>
              <a:sysClr val="windowText" lastClr="000000"/>
            </a:solidFill>
            <a:prstDash val="solid"/>
          </a:ln>
          <a:effectLst/>
        </p:spPr>
        <p:txBody>
          <a:bodyPr lIns="91441" tIns="457200" rtlCol="0" anchor="t" anchorCtr="0"/>
          <a:lstStyle/>
          <a:p>
            <a:pPr defTabSz="914475"/>
            <a:endParaRPr lang="en-US" sz="1400" kern="0" dirty="0">
              <a:solidFill>
                <a:srgbClr val="002052"/>
              </a:solidFill>
              <a:latin typeface="Arial"/>
            </a:endParaRPr>
          </a:p>
          <a:p>
            <a:pPr defTabSz="914475"/>
            <a:endParaRPr lang="en-US" sz="1400" kern="0" dirty="0">
              <a:solidFill>
                <a:srgbClr val="002052"/>
              </a:solidFill>
              <a:latin typeface="Arial"/>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02" r="1624"/>
          <a:stretch/>
        </p:blipFill>
        <p:spPr>
          <a:xfrm>
            <a:off x="644252" y="2251335"/>
            <a:ext cx="4140461" cy="3352282"/>
          </a:xfrm>
          <a:prstGeom prst="rect">
            <a:avLst/>
          </a:prstGeom>
        </p:spPr>
      </p:pic>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144</a:t>
            </a:fld>
            <a:endParaRPr lang="fr-FR">
              <a:solidFill>
                <a:prstClr val="white"/>
              </a:solidFill>
            </a:endParaRPr>
          </a:p>
        </p:txBody>
      </p:sp>
      <p:sp>
        <p:nvSpPr>
          <p:cNvPr id="4" name="Title 3"/>
          <p:cNvSpPr>
            <a:spLocks noGrp="1"/>
          </p:cNvSpPr>
          <p:nvPr>
            <p:ph type="title"/>
          </p:nvPr>
        </p:nvSpPr>
        <p:spPr/>
        <p:txBody>
          <a:bodyPr/>
          <a:lstStyle/>
          <a:p>
            <a:r>
              <a:rPr lang="pt-BR" dirty="0" smtClean="0"/>
              <a:t>Connectivity – Wifi Board</a:t>
            </a:r>
            <a:endParaRPr lang="pt-BR" dirty="0"/>
          </a:p>
        </p:txBody>
      </p:sp>
    </p:spTree>
    <p:extLst>
      <p:ext uri="{BB962C8B-B14F-4D97-AF65-F5344CB8AC3E}">
        <p14:creationId xmlns:p14="http://schemas.microsoft.com/office/powerpoint/2010/main" val="419814521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lvl="0"/>
            <a:r>
              <a:rPr lang="en-GB" dirty="0" smtClean="0"/>
              <a:t>Example: </a:t>
            </a:r>
            <a:r>
              <a:rPr lang="en-GB" dirty="0"/>
              <a:t>X-CUBE-MEMS1, Data Logger </a:t>
            </a:r>
            <a:r>
              <a:rPr lang="en-GB" dirty="0" smtClean="0"/>
              <a:t>GUI, Precompiled BIN</a:t>
            </a:r>
            <a:r>
              <a:rPr lang="en-GB" dirty="0"/>
              <a:t/>
            </a:r>
            <a:br>
              <a:rPr lang="en-GB" dirty="0"/>
            </a:br>
            <a:endParaRPr lang="en-US" dirty="0"/>
          </a:p>
        </p:txBody>
      </p:sp>
      <p:pic>
        <p:nvPicPr>
          <p:cNvPr id="8" name="Picture 7"/>
          <p:cNvPicPr>
            <a:picLocks noChangeAspect="1"/>
          </p:cNvPicPr>
          <p:nvPr/>
        </p:nvPicPr>
        <p:blipFill>
          <a:blip r:embed="rId3"/>
          <a:stretch>
            <a:fillRect/>
          </a:stretch>
        </p:blipFill>
        <p:spPr>
          <a:xfrm>
            <a:off x="8402391" y="2062757"/>
            <a:ext cx="1878211" cy="194019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80566" y="405039"/>
            <a:ext cx="1951250" cy="1463438"/>
          </a:xfrm>
          <a:prstGeom prst="rect">
            <a:avLst/>
          </a:prstGeom>
        </p:spPr>
      </p:pic>
    </p:spTree>
    <p:extLst>
      <p:ext uri="{BB962C8B-B14F-4D97-AF65-F5344CB8AC3E}">
        <p14:creationId xmlns:p14="http://schemas.microsoft.com/office/powerpoint/2010/main" val="27110097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2" descr="C:\Users\delhomme\Downloads\RS2666_Nucleo_expansion_sensors_IKS01A1-scr.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4389146" y="2088416"/>
            <a:ext cx="2914645" cy="3010569"/>
          </a:xfrm>
          <a:prstGeom prst="rect">
            <a:avLst/>
          </a:prstGeom>
          <a:noFill/>
          <a:extLst>
            <a:ext uri="{909E8E84-426E-40DD-AFC4-6F175D3DCCD1}">
              <a14:hiddenFill xmlns:a14="http://schemas.microsoft.com/office/drawing/2010/main">
                <a:solidFill>
                  <a:srgbClr val="FFFFFF"/>
                </a:solidFill>
              </a14:hiddenFill>
            </a:ext>
          </a:extLst>
        </p:spPr>
      </p:pic>
      <p:sp>
        <p:nvSpPr>
          <p:cNvPr id="13" name="Line Callout 2 (Accent Bar) 12"/>
          <p:cNvSpPr/>
          <p:nvPr/>
        </p:nvSpPr>
        <p:spPr>
          <a:xfrm flipH="1">
            <a:off x="2188275" y="5112647"/>
            <a:ext cx="1875745" cy="638139"/>
          </a:xfrm>
          <a:prstGeom prst="accentCallout2">
            <a:avLst>
              <a:gd name="adj1" fmla="val 18750"/>
              <a:gd name="adj2" fmla="val -8333"/>
              <a:gd name="adj3" fmla="val 18750"/>
              <a:gd name="adj4" fmla="val -16667"/>
              <a:gd name="adj5" fmla="val -151669"/>
              <a:gd name="adj6" fmla="val -6660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1" dirty="0">
                <a:solidFill>
                  <a:schemeClr val="accent4"/>
                </a:solidFill>
                <a:latin typeface="+mj-lt"/>
              </a:rPr>
              <a:t>DIL24 support for new devices</a:t>
            </a:r>
          </a:p>
          <a:p>
            <a:pPr algn="r"/>
            <a:r>
              <a:rPr lang="en-US" sz="1601" dirty="0">
                <a:solidFill>
                  <a:schemeClr val="accent4"/>
                </a:solidFill>
                <a:latin typeface="+mj-lt"/>
              </a:rPr>
              <a:t>i.e. </a:t>
            </a:r>
            <a:r>
              <a:rPr lang="en-US" sz="1601" b="1" dirty="0">
                <a:solidFill>
                  <a:schemeClr val="accent4"/>
                </a:solidFill>
                <a:latin typeface="+mj-lt"/>
              </a:rPr>
              <a:t>LSM6DS3</a:t>
            </a:r>
          </a:p>
        </p:txBody>
      </p:sp>
      <p:grpSp>
        <p:nvGrpSpPr>
          <p:cNvPr id="18" name="Group 17"/>
          <p:cNvGrpSpPr/>
          <p:nvPr/>
        </p:nvGrpSpPr>
        <p:grpSpPr>
          <a:xfrm>
            <a:off x="7830480" y="2721031"/>
            <a:ext cx="2071282" cy="905866"/>
            <a:chOff x="8578000" y="2209474"/>
            <a:chExt cx="2671174" cy="1168226"/>
          </a:xfrm>
        </p:grpSpPr>
        <p:sp>
          <p:nvSpPr>
            <p:cNvPr id="19" name="Rounded Rectangle 18"/>
            <p:cNvSpPr/>
            <p:nvPr/>
          </p:nvSpPr>
          <p:spPr>
            <a:xfrm>
              <a:off x="8578000" y="3011940"/>
              <a:ext cx="1463040" cy="36576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1" b="1" dirty="0">
                  <a:solidFill>
                    <a:schemeClr val="accent1"/>
                  </a:solidFill>
                </a:rPr>
                <a:t>LIS3MDL</a:t>
              </a:r>
            </a:p>
          </p:txBody>
        </p:sp>
        <p:sp>
          <p:nvSpPr>
            <p:cNvPr id="20" name="Rounded Rectangle 19"/>
            <p:cNvSpPr/>
            <p:nvPr/>
          </p:nvSpPr>
          <p:spPr>
            <a:xfrm>
              <a:off x="9786134" y="3011940"/>
              <a:ext cx="1463040" cy="365760"/>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1" b="1" dirty="0">
                  <a:solidFill>
                    <a:schemeClr val="accent1"/>
                  </a:solidFill>
                </a:rPr>
                <a:t>LSM6DS0</a:t>
              </a:r>
            </a:p>
          </p:txBody>
        </p:sp>
        <p:grpSp>
          <p:nvGrpSpPr>
            <p:cNvPr id="21" name="Group 20"/>
            <p:cNvGrpSpPr/>
            <p:nvPr/>
          </p:nvGrpSpPr>
          <p:grpSpPr>
            <a:xfrm>
              <a:off x="10077199" y="2209474"/>
              <a:ext cx="754814" cy="754814"/>
              <a:chOff x="573005" y="3594241"/>
              <a:chExt cx="640080" cy="640080"/>
            </a:xfrm>
          </p:grpSpPr>
          <p:sp>
            <p:nvSpPr>
              <p:cNvPr id="26" name="Oval 25"/>
              <p:cNvSpPr/>
              <p:nvPr/>
            </p:nvSpPr>
            <p:spPr>
              <a:xfrm>
                <a:off x="573005" y="3594241"/>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1">
                  <a:latin typeface="+mj-lt"/>
                </a:endParaRPr>
              </a:p>
            </p:txBody>
          </p:sp>
          <p:pic>
            <p:nvPicPr>
              <p:cNvPr id="27" name="Picture 2" descr="C:\_Data_\_ST\#Content Creation\Brand and media contents\#Pictos\PNG\PICTO_Compass_White_H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58" y="3674867"/>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8932113" y="2209474"/>
              <a:ext cx="754814" cy="754814"/>
              <a:chOff x="573005" y="4376441"/>
              <a:chExt cx="640080" cy="640080"/>
            </a:xfrm>
          </p:grpSpPr>
          <p:sp>
            <p:nvSpPr>
              <p:cNvPr id="23" name="Oval 22"/>
              <p:cNvSpPr/>
              <p:nvPr/>
            </p:nvSpPr>
            <p:spPr>
              <a:xfrm>
                <a:off x="573005" y="4376441"/>
                <a:ext cx="640080" cy="64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1">
                  <a:latin typeface="+mj-lt"/>
                </a:endParaRPr>
              </a:p>
            </p:txBody>
          </p:sp>
          <p:pic>
            <p:nvPicPr>
              <p:cNvPr id="24" name="Picture 10" descr="C:\Users\delhomme\Downloads\HQ_Pictos\PICTO_Gyro_White_HQ.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2094" y="4426619"/>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_Data_\_ST\#Content Creation\Brand and media contents\#Pictos\PNG\PICTO_Accelero_White_HQ.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649" y="4646342"/>
                <a:ext cx="324395" cy="32439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p:cNvGrpSpPr/>
          <p:nvPr/>
        </p:nvGrpSpPr>
        <p:grpSpPr>
          <a:xfrm>
            <a:off x="7830481" y="4539011"/>
            <a:ext cx="2071283" cy="874493"/>
            <a:chOff x="8578000" y="4682404"/>
            <a:chExt cx="2671174" cy="1127766"/>
          </a:xfrm>
        </p:grpSpPr>
        <p:sp>
          <p:nvSpPr>
            <p:cNvPr id="29" name="Rounded Rectangle 28"/>
            <p:cNvSpPr/>
            <p:nvPr/>
          </p:nvSpPr>
          <p:spPr>
            <a:xfrm>
              <a:off x="8578000" y="5444410"/>
              <a:ext cx="1463040" cy="365760"/>
            </a:xfrm>
            <a:prstGeom prst="round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1" b="1" dirty="0">
                  <a:solidFill>
                    <a:schemeClr val="accent5">
                      <a:lumMod val="75000"/>
                    </a:schemeClr>
                  </a:solidFill>
                </a:rPr>
                <a:t>LPS25H</a:t>
              </a:r>
            </a:p>
          </p:txBody>
        </p:sp>
        <p:sp>
          <p:nvSpPr>
            <p:cNvPr id="30" name="Rounded Rectangle 29"/>
            <p:cNvSpPr/>
            <p:nvPr/>
          </p:nvSpPr>
          <p:spPr>
            <a:xfrm>
              <a:off x="9786134" y="5444410"/>
              <a:ext cx="1463040" cy="3657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b="1" dirty="0">
                  <a:solidFill>
                    <a:schemeClr val="accent5">
                      <a:lumMod val="75000"/>
                    </a:schemeClr>
                  </a:solidFill>
                </a:rPr>
                <a:t>HTS221</a:t>
              </a:r>
            </a:p>
          </p:txBody>
        </p:sp>
        <p:grpSp>
          <p:nvGrpSpPr>
            <p:cNvPr id="31" name="Group 30"/>
            <p:cNvGrpSpPr/>
            <p:nvPr/>
          </p:nvGrpSpPr>
          <p:grpSpPr>
            <a:xfrm>
              <a:off x="8932113" y="4682404"/>
              <a:ext cx="728026" cy="728026"/>
              <a:chOff x="3434958" y="3594241"/>
              <a:chExt cx="640080" cy="640080"/>
            </a:xfrm>
          </p:grpSpPr>
          <p:sp>
            <p:nvSpPr>
              <p:cNvPr id="37" name="Oval 36"/>
              <p:cNvSpPr/>
              <p:nvPr/>
            </p:nvSpPr>
            <p:spPr>
              <a:xfrm>
                <a:off x="3434958" y="359424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2"/>
              </a:p>
            </p:txBody>
          </p:sp>
          <p:pic>
            <p:nvPicPr>
              <p:cNvPr id="38" name="Picture 27" descr="C:\Users\delhomme\Downloads\HQ_Pictos\PICTO_pressure_sensor_HQ_Whi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6398" y="3679869"/>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10153641" y="4682404"/>
              <a:ext cx="728026" cy="728026"/>
              <a:chOff x="7456544" y="3484312"/>
              <a:chExt cx="640080" cy="640080"/>
            </a:xfrm>
          </p:grpSpPr>
          <p:grpSp>
            <p:nvGrpSpPr>
              <p:cNvPr id="33" name="Group 32"/>
              <p:cNvGrpSpPr/>
              <p:nvPr/>
            </p:nvGrpSpPr>
            <p:grpSpPr>
              <a:xfrm>
                <a:off x="7456544" y="3484312"/>
                <a:ext cx="640080" cy="640080"/>
                <a:chOff x="3434958" y="2812041"/>
                <a:chExt cx="640080" cy="640080"/>
              </a:xfrm>
            </p:grpSpPr>
            <p:sp>
              <p:nvSpPr>
                <p:cNvPr id="35" name="Oval 34"/>
                <p:cNvSpPr/>
                <p:nvPr/>
              </p:nvSpPr>
              <p:spPr>
                <a:xfrm>
                  <a:off x="3434958" y="2812041"/>
                  <a:ext cx="640080" cy="6400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2"/>
                </a:p>
              </p:txBody>
            </p:sp>
            <p:pic>
              <p:nvPicPr>
                <p:cNvPr id="36" name="Picture 3" descr="C:\Users\delhomme\Downloads\HQ_Pictos\PICTO_Water drop_HQ_Whi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1266" y="2982349"/>
                  <a:ext cx="361773" cy="361773"/>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C:\Users\delhomme\Downloads\HQ_Pictos\PICTO_Climate_HQ_Whi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0304" y="3592023"/>
                <a:ext cx="399629" cy="3996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p:cNvGrpSpPr/>
          <p:nvPr/>
        </p:nvGrpSpPr>
        <p:grpSpPr>
          <a:xfrm>
            <a:off x="7874837" y="2217048"/>
            <a:ext cx="2168312" cy="354522"/>
            <a:chOff x="8608219" y="1786053"/>
            <a:chExt cx="2796308" cy="457200"/>
          </a:xfrm>
        </p:grpSpPr>
        <p:sp>
          <p:nvSpPr>
            <p:cNvPr id="40" name="Line Callout 2 (Accent Bar) 39"/>
            <p:cNvSpPr/>
            <p:nvPr/>
          </p:nvSpPr>
          <p:spPr>
            <a:xfrm>
              <a:off x="8608219" y="1786053"/>
              <a:ext cx="2796308" cy="457200"/>
            </a:xfrm>
            <a:prstGeom prst="accentCallout2">
              <a:avLst>
                <a:gd name="adj1" fmla="val 18750"/>
                <a:gd name="adj2" fmla="val -8333"/>
                <a:gd name="adj3" fmla="val 18750"/>
                <a:gd name="adj4" fmla="val -16667"/>
                <a:gd name="adj5" fmla="val 325496"/>
                <a:gd name="adj6" fmla="val -4639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1" dirty="0">
                  <a:solidFill>
                    <a:schemeClr val="accent4"/>
                  </a:solidFill>
                  <a:latin typeface="+mj-lt"/>
                </a:rPr>
                <a:t>Motion MEMS sensors</a:t>
              </a:r>
            </a:p>
          </p:txBody>
        </p:sp>
        <p:sp>
          <p:nvSpPr>
            <p:cNvPr id="41" name="Line Callout 2 (Accent Bar) 40"/>
            <p:cNvSpPr/>
            <p:nvPr/>
          </p:nvSpPr>
          <p:spPr>
            <a:xfrm>
              <a:off x="8608219" y="1786053"/>
              <a:ext cx="2796308" cy="457200"/>
            </a:xfrm>
            <a:prstGeom prst="accentCallout2">
              <a:avLst>
                <a:gd name="adj1" fmla="val 18750"/>
                <a:gd name="adj2" fmla="val -8333"/>
                <a:gd name="adj3" fmla="val 18750"/>
                <a:gd name="adj4" fmla="val -16667"/>
                <a:gd name="adj5" fmla="val 179702"/>
                <a:gd name="adj6" fmla="val -46392"/>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1" dirty="0">
                <a:solidFill>
                  <a:schemeClr val="accent4"/>
                </a:solidFill>
                <a:latin typeface="+mj-lt"/>
              </a:endParaRPr>
            </a:p>
          </p:txBody>
        </p:sp>
      </p:grpSp>
      <p:grpSp>
        <p:nvGrpSpPr>
          <p:cNvPr id="42" name="Group 41"/>
          <p:cNvGrpSpPr/>
          <p:nvPr/>
        </p:nvGrpSpPr>
        <p:grpSpPr>
          <a:xfrm>
            <a:off x="7874837" y="3949163"/>
            <a:ext cx="2168312" cy="354522"/>
            <a:chOff x="8608219" y="4168643"/>
            <a:chExt cx="2796308" cy="457200"/>
          </a:xfrm>
        </p:grpSpPr>
        <p:sp>
          <p:nvSpPr>
            <p:cNvPr id="43" name="Line Callout 2 (Accent Bar) 42"/>
            <p:cNvSpPr/>
            <p:nvPr/>
          </p:nvSpPr>
          <p:spPr>
            <a:xfrm>
              <a:off x="8608219" y="4168643"/>
              <a:ext cx="2796308" cy="457200"/>
            </a:xfrm>
            <a:prstGeom prst="accentCallout2">
              <a:avLst>
                <a:gd name="adj1" fmla="val 18750"/>
                <a:gd name="adj2" fmla="val -8333"/>
                <a:gd name="adj3" fmla="val 18750"/>
                <a:gd name="adj4" fmla="val -16667"/>
                <a:gd name="adj5" fmla="val -33914"/>
                <a:gd name="adj6" fmla="val -4691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1" dirty="0">
                  <a:solidFill>
                    <a:schemeClr val="accent4"/>
                  </a:solidFill>
                  <a:latin typeface="+mj-lt"/>
                </a:rPr>
                <a:t>Environmental sensors</a:t>
              </a:r>
            </a:p>
          </p:txBody>
        </p:sp>
        <p:sp>
          <p:nvSpPr>
            <p:cNvPr id="44" name="Line Callout 2 (Accent Bar) 43"/>
            <p:cNvSpPr/>
            <p:nvPr/>
          </p:nvSpPr>
          <p:spPr>
            <a:xfrm>
              <a:off x="8608219" y="4168643"/>
              <a:ext cx="2796308" cy="457200"/>
            </a:xfrm>
            <a:prstGeom prst="accentCallout2">
              <a:avLst>
                <a:gd name="adj1" fmla="val 18750"/>
                <a:gd name="adj2" fmla="val -8333"/>
                <a:gd name="adj3" fmla="val 18750"/>
                <a:gd name="adj4" fmla="val -16667"/>
                <a:gd name="adj5" fmla="val 63282"/>
                <a:gd name="adj6" fmla="val -463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1" dirty="0">
                <a:solidFill>
                  <a:schemeClr val="accent4"/>
                </a:solidFill>
                <a:latin typeface="+mj-lt"/>
              </a:endParaRPr>
            </a:p>
          </p:txBody>
        </p:sp>
      </p:grpSp>
      <p:sp>
        <p:nvSpPr>
          <p:cNvPr id="4" name="Rectangle 3"/>
          <p:cNvSpPr/>
          <p:nvPr/>
        </p:nvSpPr>
        <p:spPr>
          <a:xfrm>
            <a:off x="5374485" y="5749985"/>
            <a:ext cx="2253566" cy="554639"/>
          </a:xfrm>
          <a:prstGeom prst="rect">
            <a:avLst/>
          </a:prstGeom>
        </p:spPr>
        <p:txBody>
          <a:bodyPr wrap="none">
            <a:spAutoFit/>
          </a:bodyPr>
          <a:lstStyle/>
          <a:p>
            <a:pPr lvl="0" eaLnBrk="0" fontAlgn="base" hangingPunct="0">
              <a:spcBef>
                <a:spcPct val="0"/>
              </a:spcBef>
              <a:spcAft>
                <a:spcPct val="0"/>
              </a:spcAft>
            </a:pPr>
            <a:r>
              <a:rPr lang="en-US" sz="1802" b="1" dirty="0">
                <a:solidFill>
                  <a:srgbClr val="2F5496"/>
                </a:solidFill>
                <a:latin typeface="Arial" pitchFamily="34" charset="0"/>
                <a:ea typeface="Calibri" pitchFamily="34" charset="0"/>
                <a:cs typeface="Arial" pitchFamily="34" charset="0"/>
                <a:hlinkClick r:id="rId10"/>
              </a:rPr>
              <a:t>www.st.com/mems</a:t>
            </a:r>
            <a:endParaRPr lang="en-US" sz="1802" b="1" dirty="0">
              <a:solidFill>
                <a:srgbClr val="2F5496"/>
              </a:solidFill>
              <a:latin typeface="Arial" pitchFamily="34" charset="0"/>
              <a:ea typeface="Calibri" pitchFamily="34" charset="0"/>
              <a:cs typeface="Arial" pitchFamily="34" charset="0"/>
            </a:endParaRPr>
          </a:p>
          <a:p>
            <a:pPr lvl="0" eaLnBrk="0" fontAlgn="base" hangingPunct="0">
              <a:spcBef>
                <a:spcPct val="0"/>
              </a:spcBef>
              <a:spcAft>
                <a:spcPct val="0"/>
              </a:spcAft>
            </a:pPr>
            <a:endParaRPr lang="en-US" sz="1202"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146</a:t>
            </a:fld>
            <a:endParaRPr lang="fr-FR">
              <a:solidFill>
                <a:prstClr val="white"/>
              </a:solidFill>
            </a:endParaRPr>
          </a:p>
        </p:txBody>
      </p:sp>
      <p:sp>
        <p:nvSpPr>
          <p:cNvPr id="5" name="Title 4"/>
          <p:cNvSpPr>
            <a:spLocks noGrp="1"/>
          </p:cNvSpPr>
          <p:nvPr>
            <p:ph type="title"/>
          </p:nvPr>
        </p:nvSpPr>
        <p:spPr/>
        <p:txBody>
          <a:bodyPr/>
          <a:lstStyle/>
          <a:p>
            <a:r>
              <a:rPr lang="pt-BR" dirty="0" smtClean="0"/>
              <a:t>Sensor Board – X-NUCLEO-IKS01A1</a:t>
            </a:r>
            <a:endParaRPr lang="pt-BR" dirty="0"/>
          </a:p>
        </p:txBody>
      </p:sp>
    </p:spTree>
    <p:extLst>
      <p:ext uri="{BB962C8B-B14F-4D97-AF65-F5344CB8AC3E}">
        <p14:creationId xmlns:p14="http://schemas.microsoft.com/office/powerpoint/2010/main" val="219993308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par>
                          <p:cTn id="8" fill="hold">
                            <p:stCondLst>
                              <p:cond delay="2500"/>
                            </p:stCondLst>
                            <p:childTnLst>
                              <p:par>
                                <p:cTn id="9" presetID="10"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3250"/>
                            </p:stCondLst>
                            <p:childTnLst>
                              <p:par>
                                <p:cTn id="13" presetID="22" presetClass="entr" presetSubtype="2" fill="hold" nodeType="afterEffect">
                                  <p:stCondLst>
                                    <p:cond delay="2000"/>
                                  </p:stCondLst>
                                  <p:childTnLst>
                                    <p:set>
                                      <p:cBhvr>
                                        <p:cTn id="14" dur="1" fill="hold">
                                          <p:stCondLst>
                                            <p:cond delay="0"/>
                                          </p:stCondLst>
                                        </p:cTn>
                                        <p:tgtEl>
                                          <p:spTgt spid="42"/>
                                        </p:tgtEl>
                                        <p:attrNameLst>
                                          <p:attrName>style.visibility</p:attrName>
                                        </p:attrNameLst>
                                      </p:cBhvr>
                                      <p:to>
                                        <p:strVal val="visible"/>
                                      </p:to>
                                    </p:set>
                                    <p:animEffect transition="in" filter="wipe(right)">
                                      <p:cBhvr>
                                        <p:cTn id="15" dur="500"/>
                                        <p:tgtEl>
                                          <p:spTgt spid="42"/>
                                        </p:tgtEl>
                                      </p:cBhvr>
                                    </p:animEffect>
                                  </p:childTnLst>
                                </p:cTn>
                              </p:par>
                            </p:childTnLst>
                          </p:cTn>
                        </p:par>
                        <p:par>
                          <p:cTn id="16" fill="hold">
                            <p:stCondLst>
                              <p:cond delay="5750"/>
                            </p:stCondLst>
                            <p:childTnLst>
                              <p:par>
                                <p:cTn id="17" presetID="10" presetClass="entr" presetSubtype="0" fill="hold" nodeType="after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50"/>
                                        <p:tgtEl>
                                          <p:spTgt spid="28"/>
                                        </p:tgtEl>
                                      </p:cBhvr>
                                    </p:animEffect>
                                  </p:childTnLst>
                                </p:cTn>
                              </p:par>
                            </p:childTnLst>
                          </p:cTn>
                        </p:par>
                        <p:par>
                          <p:cTn id="20" fill="hold">
                            <p:stCondLst>
                              <p:cond delay="6500"/>
                            </p:stCondLst>
                            <p:childTnLst>
                              <p:par>
                                <p:cTn id="21" presetID="22" presetClass="entr" presetSubtype="8" fill="hold" grpId="0" nodeType="afterEffect">
                                  <p:stCondLst>
                                    <p:cond delay="20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5957" y="2265258"/>
            <a:ext cx="1187738" cy="1226934"/>
          </a:xfrm>
          <a:prstGeom prst="rect">
            <a:avLst/>
          </a:prstGeom>
        </p:spPr>
      </p:pic>
      <p:sp>
        <p:nvSpPr>
          <p:cNvPr id="2" name="Title 1"/>
          <p:cNvSpPr>
            <a:spLocks noGrp="1"/>
          </p:cNvSpPr>
          <p:nvPr>
            <p:ph type="title"/>
          </p:nvPr>
        </p:nvSpPr>
        <p:spPr>
          <a:xfrm>
            <a:off x="1977390" y="305083"/>
            <a:ext cx="8082717" cy="1144058"/>
          </a:xfrm>
        </p:spPr>
        <p:txBody>
          <a:bodyPr>
            <a:normAutofit/>
          </a:bodyPr>
          <a:lstStyle/>
          <a:p>
            <a:r>
              <a:rPr lang="en-US" dirty="0">
                <a:solidFill>
                  <a:schemeClr val="accent4"/>
                </a:solidFill>
              </a:rPr>
              <a:t>X-CUBE-MEMS1 in 7</a:t>
            </a:r>
            <a:r>
              <a:rPr lang="en-US" dirty="0" smtClean="0">
                <a:solidFill>
                  <a:schemeClr val="accent4"/>
                </a:solidFill>
              </a:rPr>
              <a:t> </a:t>
            </a:r>
            <a:r>
              <a:rPr lang="en-US" dirty="0">
                <a:solidFill>
                  <a:schemeClr val="accent4"/>
                </a:solidFill>
              </a:rPr>
              <a:t>steps</a:t>
            </a:r>
            <a:r>
              <a:rPr lang="en-US" dirty="0" smtClean="0"/>
              <a:t/>
            </a:r>
            <a:br>
              <a:rPr lang="en-US" dirty="0" smtClean="0"/>
            </a:br>
            <a:r>
              <a:rPr lang="en-US" sz="2402" dirty="0"/>
              <a:t>Use of </a:t>
            </a:r>
            <a:r>
              <a:rPr lang="cs-CZ" sz="2402" b="1" dirty="0">
                <a:solidFill>
                  <a:schemeClr val="bg1">
                    <a:lumMod val="65000"/>
                  </a:schemeClr>
                </a:solidFill>
              </a:rPr>
              <a:t>Sensors_DataLog</a:t>
            </a:r>
            <a:r>
              <a:rPr lang="en-US" sz="2402" b="1" dirty="0">
                <a:solidFill>
                  <a:schemeClr val="bg1">
                    <a:lumMod val="65000"/>
                  </a:schemeClr>
                </a:solidFill>
              </a:rPr>
              <a:t> </a:t>
            </a:r>
            <a:r>
              <a:rPr lang="en-US" sz="2402" dirty="0"/>
              <a:t>GUI with precompiled BIN </a:t>
            </a:r>
            <a:r>
              <a:rPr lang="en-US" sz="2402" dirty="0" err="1"/>
              <a:t>fmw</a:t>
            </a:r>
            <a:endParaRPr lang="en-US" sz="2402"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147</a:t>
            </a:fld>
            <a:endParaRPr lang="fr-FR" dirty="0">
              <a:solidFill>
                <a:prstClr val="white"/>
              </a:solidFill>
            </a:endParaRPr>
          </a:p>
        </p:txBody>
      </p:sp>
      <p:cxnSp>
        <p:nvCxnSpPr>
          <p:cNvPr id="12" name="Straight Arrow Connector 11"/>
          <p:cNvCxnSpPr/>
          <p:nvPr/>
        </p:nvCxnSpPr>
        <p:spPr>
          <a:xfrm>
            <a:off x="4570590" y="3281095"/>
            <a:ext cx="1448160" cy="1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47350" y="3021508"/>
            <a:ext cx="1547218" cy="277320"/>
          </a:xfrm>
          <a:prstGeom prst="rect">
            <a:avLst/>
          </a:prstGeom>
          <a:noFill/>
        </p:spPr>
        <p:txBody>
          <a:bodyPr wrap="none" rtlCol="0">
            <a:spAutoFit/>
          </a:bodyPr>
          <a:lstStyle/>
          <a:p>
            <a:r>
              <a:rPr lang="en-US" sz="1202" dirty="0">
                <a:solidFill>
                  <a:prstClr val="white">
                    <a:lumMod val="65000"/>
                  </a:prstClr>
                </a:solidFill>
              </a:rPr>
              <a:t>Download &amp; unpack</a:t>
            </a:r>
          </a:p>
        </p:txBody>
      </p:sp>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1570" y="1648636"/>
            <a:ext cx="1418691" cy="992534"/>
          </a:xfrm>
          <a:prstGeom prst="rect">
            <a:avLst/>
          </a:prstGeom>
        </p:spPr>
      </p:pic>
      <p:cxnSp>
        <p:nvCxnSpPr>
          <p:cNvPr id="16" name="Straight Connector 15"/>
          <p:cNvCxnSpPr/>
          <p:nvPr/>
        </p:nvCxnSpPr>
        <p:spPr>
          <a:xfrm>
            <a:off x="3426533" y="2029990"/>
            <a:ext cx="5742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000753" y="2029990"/>
            <a:ext cx="0" cy="4482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Box 19">
            <a:hlinkClick r:id="rId5"/>
          </p:cNvPr>
          <p:cNvSpPr txBox="1"/>
          <p:nvPr/>
        </p:nvSpPr>
        <p:spPr>
          <a:xfrm>
            <a:off x="3725506" y="1500468"/>
            <a:ext cx="1911101" cy="307905"/>
          </a:xfrm>
          <a:prstGeom prst="rect">
            <a:avLst/>
          </a:prstGeom>
          <a:noFill/>
        </p:spPr>
        <p:txBody>
          <a:bodyPr wrap="none" rtlCol="0">
            <a:spAutoFit/>
          </a:bodyPr>
          <a:lstStyle/>
          <a:p>
            <a:r>
              <a:rPr lang="en-US" sz="1102" dirty="0">
                <a:solidFill>
                  <a:srgbClr val="9C9E9F"/>
                </a:solidFill>
              </a:rPr>
              <a:t>www.st.com/</a:t>
            </a:r>
            <a:r>
              <a:rPr lang="en-US" sz="1401" dirty="0">
                <a:solidFill>
                  <a:srgbClr val="D4007A"/>
                </a:solidFill>
              </a:rPr>
              <a:t>X-NUCLEO</a:t>
            </a:r>
          </a:p>
        </p:txBody>
      </p:sp>
      <p:sp>
        <p:nvSpPr>
          <p:cNvPr id="21" name="TextBox 20">
            <a:hlinkClick r:id="rId6"/>
          </p:cNvPr>
          <p:cNvSpPr txBox="1"/>
          <p:nvPr/>
        </p:nvSpPr>
        <p:spPr>
          <a:xfrm>
            <a:off x="1943611" y="2502637"/>
            <a:ext cx="1415837" cy="369653"/>
          </a:xfrm>
          <a:prstGeom prst="rect">
            <a:avLst/>
          </a:prstGeom>
          <a:noFill/>
        </p:spPr>
        <p:txBody>
          <a:bodyPr wrap="none" rtlCol="0">
            <a:spAutoFit/>
          </a:bodyPr>
          <a:lstStyle/>
          <a:p>
            <a:r>
              <a:rPr lang="en-US" sz="1802" dirty="0">
                <a:solidFill>
                  <a:srgbClr val="9C9E9F"/>
                </a:solidFill>
              </a:rPr>
              <a:t>www.st.com</a:t>
            </a:r>
          </a:p>
        </p:txBody>
      </p:sp>
      <p:sp>
        <p:nvSpPr>
          <p:cNvPr id="53" name="Oval 52"/>
          <p:cNvSpPr/>
          <p:nvPr/>
        </p:nvSpPr>
        <p:spPr>
          <a:xfrm>
            <a:off x="3426531" y="1523875"/>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1</a:t>
            </a:r>
          </a:p>
        </p:txBody>
      </p:sp>
      <p:sp>
        <p:nvSpPr>
          <p:cNvPr id="54" name="Oval 53"/>
          <p:cNvSpPr/>
          <p:nvPr/>
        </p:nvSpPr>
        <p:spPr>
          <a:xfrm>
            <a:off x="3052766" y="2967023"/>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2</a:t>
            </a:r>
          </a:p>
        </p:txBody>
      </p:sp>
      <p:sp>
        <p:nvSpPr>
          <p:cNvPr id="55" name="Oval 54"/>
          <p:cNvSpPr/>
          <p:nvPr/>
        </p:nvSpPr>
        <p:spPr>
          <a:xfrm>
            <a:off x="5161400" y="2661941"/>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3</a:t>
            </a:r>
          </a:p>
        </p:txBody>
      </p:sp>
      <p:sp>
        <p:nvSpPr>
          <p:cNvPr id="56" name="Oval 55"/>
          <p:cNvSpPr/>
          <p:nvPr/>
        </p:nvSpPr>
        <p:spPr>
          <a:xfrm>
            <a:off x="8381207" y="3573037"/>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4</a:t>
            </a:r>
          </a:p>
        </p:txBody>
      </p:sp>
      <p:sp>
        <p:nvSpPr>
          <p:cNvPr id="60" name="TextBox 59"/>
          <p:cNvSpPr txBox="1"/>
          <p:nvPr/>
        </p:nvSpPr>
        <p:spPr>
          <a:xfrm>
            <a:off x="4612601" y="3337523"/>
            <a:ext cx="1362874" cy="277320"/>
          </a:xfrm>
          <a:prstGeom prst="rect">
            <a:avLst/>
          </a:prstGeom>
          <a:noFill/>
        </p:spPr>
        <p:txBody>
          <a:bodyPr wrap="none" rtlCol="0">
            <a:spAutoFit/>
          </a:bodyPr>
          <a:lstStyle/>
          <a:p>
            <a:r>
              <a:rPr lang="en-US" sz="1202" dirty="0">
                <a:solidFill>
                  <a:prstClr val="white">
                    <a:lumMod val="65000"/>
                  </a:prstClr>
                </a:solidFill>
              </a:rPr>
              <a:t>X-CUBE-MEMS1</a:t>
            </a:r>
          </a:p>
        </p:txBody>
      </p:sp>
      <p:sp>
        <p:nvSpPr>
          <p:cNvPr id="3" name="Rectangle 2"/>
          <p:cNvSpPr/>
          <p:nvPr/>
        </p:nvSpPr>
        <p:spPr>
          <a:xfrm>
            <a:off x="2888135" y="3476150"/>
            <a:ext cx="1635384" cy="277320"/>
          </a:xfrm>
          <a:prstGeom prst="rect">
            <a:avLst/>
          </a:prstGeom>
        </p:spPr>
        <p:txBody>
          <a:bodyPr wrap="none">
            <a:spAutoFit/>
          </a:bodyPr>
          <a:lstStyle/>
          <a:p>
            <a:r>
              <a:rPr lang="cs-CZ" sz="1202" dirty="0">
                <a:solidFill>
                  <a:srgbClr val="D4007A"/>
                </a:solidFill>
              </a:rPr>
              <a:t>X-NUCLEO-IKS01A1</a:t>
            </a:r>
          </a:p>
        </p:txBody>
      </p:sp>
      <p:sp>
        <p:nvSpPr>
          <p:cNvPr id="34" name="TextBox 33"/>
          <p:cNvSpPr txBox="1"/>
          <p:nvPr/>
        </p:nvSpPr>
        <p:spPr>
          <a:xfrm>
            <a:off x="2891172" y="3272107"/>
            <a:ext cx="611065" cy="277320"/>
          </a:xfrm>
          <a:prstGeom prst="rect">
            <a:avLst/>
          </a:prstGeom>
          <a:noFill/>
        </p:spPr>
        <p:txBody>
          <a:bodyPr wrap="none" rtlCol="0">
            <a:spAutoFit/>
          </a:bodyPr>
          <a:lstStyle/>
          <a:p>
            <a:r>
              <a:rPr lang="en-US" sz="1202" dirty="0">
                <a:solidFill>
                  <a:prstClr val="black"/>
                </a:solidFill>
              </a:rPr>
              <a:t>Select</a:t>
            </a:r>
          </a:p>
        </p:txBody>
      </p:sp>
      <p:pic>
        <p:nvPicPr>
          <p:cNvPr id="17" name="Picture 16"/>
          <p:cNvPicPr>
            <a:picLocks noChangeAspect="1"/>
          </p:cNvPicPr>
          <p:nvPr/>
        </p:nvPicPr>
        <p:blipFill>
          <a:blip r:embed="rId7"/>
          <a:stretch>
            <a:fillRect/>
          </a:stretch>
        </p:blipFill>
        <p:spPr>
          <a:xfrm>
            <a:off x="6298794" y="1877449"/>
            <a:ext cx="1932782" cy="1629600"/>
          </a:xfrm>
          <a:prstGeom prst="rect">
            <a:avLst/>
          </a:prstGeom>
        </p:spPr>
      </p:pic>
      <p:cxnSp>
        <p:nvCxnSpPr>
          <p:cNvPr id="23" name="Straight Arrow Connector 22"/>
          <p:cNvCxnSpPr/>
          <p:nvPr/>
        </p:nvCxnSpPr>
        <p:spPr>
          <a:xfrm flipH="1">
            <a:off x="8002765" y="2162269"/>
            <a:ext cx="2135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145567" y="1941642"/>
            <a:ext cx="506870" cy="261931"/>
          </a:xfrm>
          <a:prstGeom prst="rect">
            <a:avLst/>
          </a:prstGeom>
          <a:noFill/>
        </p:spPr>
        <p:txBody>
          <a:bodyPr wrap="none" rtlCol="0">
            <a:spAutoFit/>
          </a:bodyPr>
          <a:lstStyle/>
          <a:p>
            <a:r>
              <a:rPr lang="en-US" sz="1102" dirty="0">
                <a:solidFill>
                  <a:srgbClr val="9C9E9F"/>
                </a:solidFill>
              </a:rPr>
              <a:t>Docs</a:t>
            </a:r>
          </a:p>
        </p:txBody>
      </p:sp>
      <p:cxnSp>
        <p:nvCxnSpPr>
          <p:cNvPr id="31" name="Straight Arrow Connector 30"/>
          <p:cNvCxnSpPr/>
          <p:nvPr/>
        </p:nvCxnSpPr>
        <p:spPr>
          <a:xfrm flipH="1">
            <a:off x="7993026" y="2581961"/>
            <a:ext cx="2135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002765" y="2814482"/>
            <a:ext cx="2135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7993028" y="2372394"/>
            <a:ext cx="2147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45568" y="2147412"/>
            <a:ext cx="1838965" cy="261931"/>
          </a:xfrm>
          <a:prstGeom prst="rect">
            <a:avLst/>
          </a:prstGeom>
          <a:noFill/>
        </p:spPr>
        <p:txBody>
          <a:bodyPr wrap="none" rtlCol="0">
            <a:spAutoFit/>
          </a:bodyPr>
          <a:lstStyle/>
          <a:p>
            <a:r>
              <a:rPr lang="en-US" sz="1102" dirty="0">
                <a:solidFill>
                  <a:srgbClr val="9C9E9F"/>
                </a:solidFill>
              </a:rPr>
              <a:t>Sensors Low Level drivers</a:t>
            </a:r>
          </a:p>
        </p:txBody>
      </p:sp>
      <p:sp>
        <p:nvSpPr>
          <p:cNvPr id="37" name="TextBox 36"/>
          <p:cNvSpPr txBox="1"/>
          <p:nvPr/>
        </p:nvSpPr>
        <p:spPr>
          <a:xfrm>
            <a:off x="8148110" y="2354546"/>
            <a:ext cx="1433406" cy="261931"/>
          </a:xfrm>
          <a:prstGeom prst="rect">
            <a:avLst/>
          </a:prstGeom>
          <a:noFill/>
        </p:spPr>
        <p:txBody>
          <a:bodyPr wrap="none" rtlCol="0">
            <a:spAutoFit/>
          </a:bodyPr>
          <a:lstStyle/>
          <a:p>
            <a:r>
              <a:rPr lang="en-US" sz="1102" dirty="0">
                <a:solidFill>
                  <a:srgbClr val="9C9E9F"/>
                </a:solidFill>
              </a:rPr>
              <a:t>USB Lib, AST serial</a:t>
            </a:r>
          </a:p>
        </p:txBody>
      </p:sp>
      <p:sp>
        <p:nvSpPr>
          <p:cNvPr id="38" name="TextBox 37"/>
          <p:cNvSpPr txBox="1"/>
          <p:nvPr/>
        </p:nvSpPr>
        <p:spPr>
          <a:xfrm>
            <a:off x="8155306" y="2591711"/>
            <a:ext cx="2323072" cy="261931"/>
          </a:xfrm>
          <a:prstGeom prst="rect">
            <a:avLst/>
          </a:prstGeom>
          <a:noFill/>
        </p:spPr>
        <p:txBody>
          <a:bodyPr wrap="none" rtlCol="0">
            <a:spAutoFit/>
          </a:bodyPr>
          <a:lstStyle/>
          <a:p>
            <a:r>
              <a:rPr lang="en-US" sz="1102" dirty="0">
                <a:solidFill>
                  <a:srgbClr val="9C9E9F"/>
                </a:solidFill>
              </a:rPr>
              <a:t>L0 / F4 GUI </a:t>
            </a:r>
            <a:r>
              <a:rPr lang="en-US" sz="1102" dirty="0" err="1">
                <a:solidFill>
                  <a:srgbClr val="9C9E9F"/>
                </a:solidFill>
              </a:rPr>
              <a:t>fmw</a:t>
            </a:r>
            <a:r>
              <a:rPr lang="en-US" sz="1102" dirty="0">
                <a:solidFill>
                  <a:srgbClr val="9C9E9F"/>
                </a:solidFill>
              </a:rPr>
              <a:t> </a:t>
            </a:r>
            <a:r>
              <a:rPr lang="en-US" sz="1102" dirty="0" err="1">
                <a:solidFill>
                  <a:srgbClr val="9C9E9F"/>
                </a:solidFill>
              </a:rPr>
              <a:t>src</a:t>
            </a:r>
            <a:r>
              <a:rPr lang="en-US" sz="1102" dirty="0">
                <a:solidFill>
                  <a:srgbClr val="9C9E9F"/>
                </a:solidFill>
              </a:rPr>
              <a:t> code + binary</a:t>
            </a:r>
          </a:p>
        </p:txBody>
      </p:sp>
      <p:cxnSp>
        <p:nvCxnSpPr>
          <p:cNvPr id="39" name="Straight Arrow Connector 38"/>
          <p:cNvCxnSpPr/>
          <p:nvPr/>
        </p:nvCxnSpPr>
        <p:spPr>
          <a:xfrm flipH="1">
            <a:off x="8004389" y="3015467"/>
            <a:ext cx="2135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155305" y="2792696"/>
            <a:ext cx="1933543" cy="261931"/>
          </a:xfrm>
          <a:prstGeom prst="rect">
            <a:avLst/>
          </a:prstGeom>
          <a:noFill/>
        </p:spPr>
        <p:txBody>
          <a:bodyPr wrap="none" rtlCol="0">
            <a:spAutoFit/>
          </a:bodyPr>
          <a:lstStyle/>
          <a:p>
            <a:r>
              <a:rPr lang="en-US" sz="1102" dirty="0">
                <a:solidFill>
                  <a:srgbClr val="9C9E9F"/>
                </a:solidFill>
              </a:rPr>
              <a:t>PC GUI (</a:t>
            </a:r>
            <a:r>
              <a:rPr lang="en-US" sz="1102" dirty="0" err="1">
                <a:solidFill>
                  <a:srgbClr val="9C9E9F"/>
                </a:solidFill>
              </a:rPr>
              <a:t>Sensors_DataLog</a:t>
            </a:r>
            <a:r>
              <a:rPr lang="en-US" sz="1102" dirty="0">
                <a:solidFill>
                  <a:srgbClr val="9C9E9F"/>
                </a:solidFill>
              </a:rPr>
              <a:t>)</a:t>
            </a:r>
          </a:p>
        </p:txBody>
      </p:sp>
      <p:cxnSp>
        <p:nvCxnSpPr>
          <p:cNvPr id="43" name="Straight Arrow Connector 42"/>
          <p:cNvCxnSpPr/>
          <p:nvPr/>
        </p:nvCxnSpPr>
        <p:spPr>
          <a:xfrm>
            <a:off x="7916757" y="3668953"/>
            <a:ext cx="9737" cy="758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291950" y="1584542"/>
            <a:ext cx="2626040" cy="277320"/>
          </a:xfrm>
          <a:prstGeom prst="rect">
            <a:avLst/>
          </a:prstGeom>
          <a:noFill/>
        </p:spPr>
        <p:txBody>
          <a:bodyPr wrap="none" rtlCol="0">
            <a:spAutoFit/>
          </a:bodyPr>
          <a:lstStyle/>
          <a:p>
            <a:r>
              <a:rPr lang="en-US" sz="1202" dirty="0">
                <a:solidFill>
                  <a:prstClr val="white">
                    <a:lumMod val="65000"/>
                  </a:prstClr>
                </a:solidFill>
              </a:rPr>
              <a:t>X-CUBE-MEMS1 package structure</a:t>
            </a:r>
          </a:p>
        </p:txBody>
      </p:sp>
      <p:pic>
        <p:nvPicPr>
          <p:cNvPr id="47" name="Picture 46"/>
          <p:cNvPicPr/>
          <p:nvPr/>
        </p:nvPicPr>
        <p:blipFill rotWithShape="1">
          <a:blip r:embed="rId8" cstate="print">
            <a:extLst>
              <a:ext uri="{BEBA8EAE-BF5A-486C-A8C5-ECC9F3942E4B}">
                <a14:imgProps xmlns:a14="http://schemas.microsoft.com/office/drawing/2010/main">
                  <a14:imgLayer r:embed="rId9">
                    <a14:imgEffect>
                      <a14:backgroundRemoval t="21277" b="80561" l="17199" r="76633">
                        <a14:foregroundMark x1="19594" y1="35203" x2="19594" y2="35203"/>
                        <a14:foregroundMark x1="30769" y1="24178" x2="17997" y2="24371"/>
                        <a14:foregroundMark x1="17779" y1="30948" x2="17707" y2="75629"/>
                        <a14:foregroundMark x1="32366" y1="77563" x2="18723" y2="77563"/>
                        <a14:foregroundMark x1="76197" y1="58317" x2="75980" y2="29787"/>
                      </a14:backgroundRemoval>
                    </a14:imgEffect>
                    <a14:imgEffect>
                      <a14:brightnessContrast bright="20000"/>
                    </a14:imgEffect>
                  </a14:imgLayer>
                </a14:imgProps>
              </a:ext>
              <a:ext uri="{28A0092B-C50C-407E-A947-70E740481C1C}">
                <a14:useLocalDpi xmlns:a14="http://schemas.microsoft.com/office/drawing/2010/main" val="0"/>
              </a:ext>
            </a:extLst>
          </a:blip>
          <a:srcRect l="11324" t="15122" r="18321" b="12905"/>
          <a:stretch/>
        </p:blipFill>
        <p:spPr bwMode="auto">
          <a:xfrm rot="10800000">
            <a:off x="6805898" y="4767352"/>
            <a:ext cx="2277443" cy="1598975"/>
          </a:xfrm>
          <a:prstGeom prst="rect">
            <a:avLst/>
          </a:prstGeom>
          <a:ln>
            <a:noFill/>
          </a:ln>
          <a:extLst>
            <a:ext uri="{53640926-AAD7-44D8-BBD7-CCE9431645EC}">
              <a14:shadowObscured xmlns:a14="http://schemas.microsoft.com/office/drawing/2010/main"/>
            </a:ext>
          </a:extLst>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6652" y="5221320"/>
            <a:ext cx="756605" cy="512538"/>
          </a:xfrm>
          <a:prstGeom prst="rect">
            <a:avLst/>
          </a:prstGeom>
        </p:spPr>
      </p:pic>
      <p:cxnSp>
        <p:nvCxnSpPr>
          <p:cNvPr id="66" name="Straight Arrow Connector 65"/>
          <p:cNvCxnSpPr/>
          <p:nvPr/>
        </p:nvCxnSpPr>
        <p:spPr>
          <a:xfrm>
            <a:off x="3580526" y="6298857"/>
            <a:ext cx="0" cy="3740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929928" y="3956048"/>
            <a:ext cx="2666036" cy="832279"/>
          </a:xfrm>
          <a:prstGeom prst="rect">
            <a:avLst/>
          </a:prstGeom>
          <a:noFill/>
        </p:spPr>
        <p:txBody>
          <a:bodyPr wrap="square" rtlCol="0">
            <a:spAutoFit/>
          </a:bodyPr>
          <a:lstStyle/>
          <a:p>
            <a:pPr algn="ctr"/>
            <a:r>
              <a:rPr lang="en-US" sz="1202" dirty="0">
                <a:solidFill>
                  <a:prstClr val="white">
                    <a:lumMod val="65000"/>
                  </a:prstClr>
                </a:solidFill>
              </a:rPr>
              <a:t>Download &amp; install STM32</a:t>
            </a:r>
          </a:p>
          <a:p>
            <a:pPr algn="ctr"/>
            <a:r>
              <a:rPr lang="en-US" sz="1202" dirty="0">
                <a:solidFill>
                  <a:prstClr val="white">
                    <a:lumMod val="65000"/>
                  </a:prstClr>
                </a:solidFill>
              </a:rPr>
              <a:t>Nucleo ST-LINK/V2-1 USB driver</a:t>
            </a:r>
          </a:p>
          <a:p>
            <a:pPr algn="ctr"/>
            <a:r>
              <a:rPr lang="en-US" sz="1202" dirty="0">
                <a:solidFill>
                  <a:prstClr val="white">
                    <a:lumMod val="65000"/>
                  </a:prstClr>
                </a:solidFill>
              </a:rPr>
              <a:t>stsw-link008</a:t>
            </a:r>
          </a:p>
          <a:p>
            <a:pPr algn="ctr"/>
            <a:r>
              <a:rPr lang="en-US" sz="1202" dirty="0">
                <a:solidFill>
                  <a:prstClr val="white">
                    <a:lumMod val="65000"/>
                  </a:prstClr>
                </a:solidFill>
              </a:rPr>
              <a:t>(</a:t>
            </a:r>
            <a:r>
              <a:rPr lang="en-US" sz="1202" dirty="0">
                <a:solidFill>
                  <a:prstClr val="white">
                    <a:lumMod val="65000"/>
                  </a:prstClr>
                </a:solidFill>
                <a:hlinkClick r:id="rId11"/>
              </a:rPr>
              <a:t>Link</a:t>
            </a:r>
            <a:r>
              <a:rPr lang="en-US" sz="1202" dirty="0">
                <a:solidFill>
                  <a:prstClr val="white">
                    <a:lumMod val="65000"/>
                  </a:prstClr>
                </a:solidFill>
              </a:rPr>
              <a:t>)</a:t>
            </a:r>
          </a:p>
        </p:txBody>
      </p:sp>
      <p:sp>
        <p:nvSpPr>
          <p:cNvPr id="42" name="Oval 41"/>
          <p:cNvSpPr/>
          <p:nvPr/>
        </p:nvSpPr>
        <p:spPr>
          <a:xfrm>
            <a:off x="5699194" y="4991524"/>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5</a:t>
            </a:r>
          </a:p>
        </p:txBody>
      </p:sp>
      <p:pic>
        <p:nvPicPr>
          <p:cNvPr id="1027" name="Picture 3" descr="cid:image007.png@01D01937.675984C0"/>
          <p:cNvPicPr>
            <a:picLocks noChangeAspect="1" noChangeArrowheads="1"/>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2573075" y="4703084"/>
            <a:ext cx="2064742" cy="146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Arrow Connector 43"/>
          <p:cNvCxnSpPr/>
          <p:nvPr/>
        </p:nvCxnSpPr>
        <p:spPr>
          <a:xfrm flipH="1">
            <a:off x="4847214" y="5477587"/>
            <a:ext cx="19006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64529" y="5655377"/>
            <a:ext cx="2666036" cy="832279"/>
          </a:xfrm>
          <a:prstGeom prst="rect">
            <a:avLst/>
          </a:prstGeom>
          <a:noFill/>
        </p:spPr>
        <p:txBody>
          <a:bodyPr wrap="square" rtlCol="0">
            <a:spAutoFit/>
          </a:bodyPr>
          <a:lstStyle/>
          <a:p>
            <a:pPr algn="ctr"/>
            <a:r>
              <a:rPr lang="en-US" sz="1202" dirty="0">
                <a:solidFill>
                  <a:prstClr val="white">
                    <a:lumMod val="65000"/>
                  </a:prstClr>
                </a:solidFill>
              </a:rPr>
              <a:t>Download / Install / Run </a:t>
            </a:r>
          </a:p>
          <a:p>
            <a:pPr algn="ctr"/>
            <a:r>
              <a:rPr lang="en-US" sz="1202" dirty="0">
                <a:solidFill>
                  <a:prstClr val="white">
                    <a:lumMod val="65000"/>
                  </a:prstClr>
                </a:solidFill>
              </a:rPr>
              <a:t>ST-Link FMW Upgrade Utility</a:t>
            </a:r>
          </a:p>
          <a:p>
            <a:pPr algn="ctr"/>
            <a:r>
              <a:rPr lang="en-US" sz="1202" dirty="0">
                <a:solidFill>
                  <a:prstClr val="white">
                    <a:lumMod val="65000"/>
                  </a:prstClr>
                </a:solidFill>
              </a:rPr>
              <a:t>stsw-link007</a:t>
            </a:r>
          </a:p>
          <a:p>
            <a:pPr algn="ctr"/>
            <a:r>
              <a:rPr lang="en-US" sz="1202" dirty="0">
                <a:solidFill>
                  <a:prstClr val="white">
                    <a:lumMod val="65000"/>
                  </a:prstClr>
                </a:solidFill>
              </a:rPr>
              <a:t>(</a:t>
            </a:r>
            <a:r>
              <a:rPr lang="en-US" sz="1202" dirty="0">
                <a:solidFill>
                  <a:prstClr val="white">
                    <a:lumMod val="65000"/>
                  </a:prstClr>
                </a:solidFill>
                <a:hlinkClick r:id="rId14"/>
              </a:rPr>
              <a:t>Link</a:t>
            </a:r>
            <a:r>
              <a:rPr lang="en-US" sz="1202" dirty="0">
                <a:solidFill>
                  <a:prstClr val="white">
                    <a:lumMod val="65000"/>
                  </a:prstClr>
                </a:solidFill>
              </a:rPr>
              <a:t>)</a:t>
            </a:r>
          </a:p>
        </p:txBody>
      </p:sp>
      <p:sp>
        <p:nvSpPr>
          <p:cNvPr id="50" name="Rectangle 49"/>
          <p:cNvSpPr/>
          <p:nvPr/>
        </p:nvSpPr>
        <p:spPr>
          <a:xfrm>
            <a:off x="1596039" y="76272"/>
            <a:ext cx="2212465" cy="554254"/>
          </a:xfrm>
          <a:prstGeom prst="rect">
            <a:avLst/>
          </a:prstGeom>
        </p:spPr>
        <p:txBody>
          <a:bodyPr wrap="none">
            <a:spAutoFit/>
          </a:bodyPr>
          <a:lstStyle/>
          <a:p>
            <a:r>
              <a:rPr lang="en-US" sz="1601" dirty="0">
                <a:solidFill>
                  <a:srgbClr val="D4007A"/>
                </a:solidFill>
              </a:rPr>
              <a:t>X-CUBE-MEMS1 </a:t>
            </a:r>
            <a:r>
              <a:rPr lang="en-US" sz="1601" b="1" dirty="0">
                <a:solidFill>
                  <a:srgbClr val="BBCC00"/>
                </a:solidFill>
              </a:rPr>
              <a:t>v2.1</a:t>
            </a:r>
          </a:p>
          <a:p>
            <a:pPr marL="0" lvl="1"/>
            <a:r>
              <a:rPr lang="en-US" sz="1401" b="1" dirty="0">
                <a:solidFill>
                  <a:srgbClr val="D4007A"/>
                </a:solidFill>
              </a:rPr>
              <a:t>NUCLEO-</a:t>
            </a:r>
            <a:r>
              <a:rPr lang="en-US" sz="1401" b="1" u="sng" dirty="0">
                <a:solidFill>
                  <a:srgbClr val="D4007A"/>
                </a:solidFill>
              </a:rPr>
              <a:t>F4</a:t>
            </a:r>
            <a:r>
              <a:rPr lang="en-US" sz="1401" b="1" dirty="0">
                <a:solidFill>
                  <a:srgbClr val="D4007A"/>
                </a:solidFill>
              </a:rPr>
              <a:t>01RE</a:t>
            </a:r>
          </a:p>
        </p:txBody>
      </p:sp>
    </p:spTree>
    <p:extLst>
      <p:ext uri="{BB962C8B-B14F-4D97-AF65-F5344CB8AC3E}">
        <p14:creationId xmlns:p14="http://schemas.microsoft.com/office/powerpoint/2010/main" val="37544738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1" grpId="0"/>
      <p:bldP spid="53" grpId="0" animBg="1"/>
      <p:bldP spid="54" grpId="0" animBg="1"/>
      <p:bldP spid="55" grpId="0" animBg="1"/>
      <p:bldP spid="56" grpId="0" animBg="1"/>
      <p:bldP spid="60" grpId="0"/>
      <p:bldP spid="3" grpId="0"/>
      <p:bldP spid="34" grpId="0"/>
      <p:bldP spid="29" grpId="0"/>
      <p:bldP spid="35" grpId="0"/>
      <p:bldP spid="37" grpId="0"/>
      <p:bldP spid="38" grpId="0"/>
      <p:bldP spid="41" grpId="0"/>
      <p:bldP spid="46" grpId="0"/>
      <p:bldP spid="67" grpId="0"/>
      <p:bldP spid="42" grpId="0" animBg="1"/>
      <p:bldP spid="49"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134023" y="189860"/>
            <a:ext cx="8082717" cy="1144058"/>
          </a:xfrm>
        </p:spPr>
        <p:txBody>
          <a:bodyPr>
            <a:normAutofit/>
          </a:bodyPr>
          <a:lstStyle/>
          <a:p>
            <a:r>
              <a:rPr lang="en-US" dirty="0">
                <a:solidFill>
                  <a:schemeClr val="accent4"/>
                </a:solidFill>
              </a:rPr>
              <a:t>X-CUBE-MEMS1 in </a:t>
            </a:r>
            <a:r>
              <a:rPr lang="en-US" dirty="0" smtClean="0">
                <a:solidFill>
                  <a:schemeClr val="accent4"/>
                </a:solidFill>
              </a:rPr>
              <a:t>7 steps</a:t>
            </a:r>
            <a:r>
              <a:rPr lang="en-US" dirty="0">
                <a:solidFill>
                  <a:schemeClr val="accent4"/>
                </a:solidFill>
              </a:rPr>
              <a:t/>
            </a:r>
            <a:br>
              <a:rPr lang="en-US" dirty="0">
                <a:solidFill>
                  <a:schemeClr val="accent4"/>
                </a:solidFill>
              </a:rPr>
            </a:br>
            <a:r>
              <a:rPr lang="en-US" sz="2402" dirty="0"/>
              <a:t>Use </a:t>
            </a:r>
            <a:r>
              <a:rPr lang="cs-CZ" sz="2402" b="1" dirty="0">
                <a:solidFill>
                  <a:schemeClr val="bg1">
                    <a:lumMod val="65000"/>
                  </a:schemeClr>
                </a:solidFill>
              </a:rPr>
              <a:t>Sensors_DataLog</a:t>
            </a:r>
            <a:r>
              <a:rPr lang="en-US" sz="2402" b="1" dirty="0">
                <a:solidFill>
                  <a:schemeClr val="bg1">
                    <a:lumMod val="65000"/>
                  </a:schemeClr>
                </a:solidFill>
              </a:rPr>
              <a:t> </a:t>
            </a:r>
            <a:r>
              <a:rPr lang="en-US" sz="2402" dirty="0"/>
              <a:t>GUI with precompiled BIN </a:t>
            </a:r>
            <a:r>
              <a:rPr lang="en-US" sz="2402" dirty="0" err="1"/>
              <a:t>fmw</a:t>
            </a:r>
            <a:endParaRPr lang="en-US" sz="2803" i="1"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148</a:t>
            </a:fld>
            <a:endParaRPr lang="fr-FR" dirty="0">
              <a:solidFill>
                <a:prstClr val="white"/>
              </a:solidFill>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662" y="2812063"/>
            <a:ext cx="756605" cy="512538"/>
          </a:xfrm>
          <a:prstGeom prst="rect">
            <a:avLst/>
          </a:prstGeom>
        </p:spPr>
      </p:pic>
      <p:sp>
        <p:nvSpPr>
          <p:cNvPr id="61" name="TextBox 60"/>
          <p:cNvSpPr txBox="1"/>
          <p:nvPr/>
        </p:nvSpPr>
        <p:spPr>
          <a:xfrm>
            <a:off x="5093873" y="2704916"/>
            <a:ext cx="1732465" cy="693075"/>
          </a:xfrm>
          <a:prstGeom prst="rect">
            <a:avLst/>
          </a:prstGeom>
          <a:noFill/>
        </p:spPr>
        <p:txBody>
          <a:bodyPr wrap="square" rtlCol="0">
            <a:spAutoFit/>
          </a:bodyPr>
          <a:lstStyle/>
          <a:p>
            <a:pPr algn="ctr"/>
            <a:r>
              <a:rPr lang="en-US" sz="1401" b="1" dirty="0">
                <a:solidFill>
                  <a:prstClr val="white">
                    <a:lumMod val="65000"/>
                  </a:prstClr>
                </a:solidFill>
              </a:rPr>
              <a:t>drag and drop </a:t>
            </a:r>
          </a:p>
          <a:p>
            <a:pPr algn="ctr"/>
            <a:r>
              <a:rPr lang="en-US" sz="1102" b="1" dirty="0" err="1">
                <a:solidFill>
                  <a:prstClr val="black"/>
                </a:solidFill>
              </a:rPr>
              <a:t>DataLog.bin</a:t>
            </a:r>
            <a:endParaRPr lang="en-US" sz="1102" b="1" dirty="0">
              <a:solidFill>
                <a:prstClr val="black"/>
              </a:solidFill>
            </a:endParaRPr>
          </a:p>
          <a:p>
            <a:pPr algn="ctr"/>
            <a:r>
              <a:rPr lang="en-US" sz="1401" b="1" dirty="0">
                <a:solidFill>
                  <a:prstClr val="white">
                    <a:lumMod val="65000"/>
                  </a:prstClr>
                </a:solidFill>
              </a:rPr>
              <a:t>on Nucleo drive</a:t>
            </a:r>
          </a:p>
        </p:txBody>
      </p:sp>
      <p:pic>
        <p:nvPicPr>
          <p:cNvPr id="63" name="Picture 62"/>
          <p:cNvPicPr>
            <a:picLocks noChangeAspect="1"/>
          </p:cNvPicPr>
          <p:nvPr/>
        </p:nvPicPr>
        <p:blipFill>
          <a:blip r:embed="rId4"/>
          <a:stretch>
            <a:fillRect/>
          </a:stretch>
        </p:blipFill>
        <p:spPr>
          <a:xfrm>
            <a:off x="7760034" y="2045932"/>
            <a:ext cx="1229863" cy="695969"/>
          </a:xfrm>
          <a:prstGeom prst="rect">
            <a:avLst/>
          </a:prstGeom>
          <a:ln>
            <a:solidFill>
              <a:schemeClr val="accent1"/>
            </a:solidFill>
          </a:ln>
        </p:spPr>
      </p:pic>
      <p:cxnSp>
        <p:nvCxnSpPr>
          <p:cNvPr id="76" name="Straight Arrow Connector 75"/>
          <p:cNvCxnSpPr/>
          <p:nvPr/>
        </p:nvCxnSpPr>
        <p:spPr>
          <a:xfrm flipV="1">
            <a:off x="4542123" y="2704088"/>
            <a:ext cx="2850005" cy="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971153" y="3920658"/>
            <a:ext cx="3737294" cy="708464"/>
          </a:xfrm>
          <a:prstGeom prst="rect">
            <a:avLst/>
          </a:prstGeom>
          <a:noFill/>
        </p:spPr>
        <p:txBody>
          <a:bodyPr wrap="square" rtlCol="0">
            <a:spAutoFit/>
          </a:bodyPr>
          <a:lstStyle/>
          <a:p>
            <a:r>
              <a:rPr lang="en-US" sz="1401" b="1" dirty="0">
                <a:solidFill>
                  <a:prstClr val="white">
                    <a:lumMod val="65000"/>
                  </a:prstClr>
                </a:solidFill>
              </a:rPr>
              <a:t>Open Utilities Folder in the X-CUBE-MEMS1 SW package</a:t>
            </a:r>
          </a:p>
          <a:p>
            <a:endParaRPr lang="en-US" sz="1202" dirty="0">
              <a:solidFill>
                <a:prstClr val="white">
                  <a:lumMod val="65000"/>
                </a:prstClr>
              </a:solidFill>
            </a:endParaRPr>
          </a:p>
        </p:txBody>
      </p:sp>
      <p:sp>
        <p:nvSpPr>
          <p:cNvPr id="81" name="Oval 80"/>
          <p:cNvSpPr/>
          <p:nvPr/>
        </p:nvSpPr>
        <p:spPr>
          <a:xfrm>
            <a:off x="5632956" y="5004641"/>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7</a:t>
            </a:r>
          </a:p>
        </p:txBody>
      </p:sp>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2656" y="5803090"/>
            <a:ext cx="497580" cy="337071"/>
          </a:xfrm>
          <a:prstGeom prst="rect">
            <a:avLst/>
          </a:prstGeom>
        </p:spPr>
      </p:pic>
      <p:cxnSp>
        <p:nvCxnSpPr>
          <p:cNvPr id="84" name="Straight Arrow Connector 83"/>
          <p:cNvCxnSpPr/>
          <p:nvPr/>
        </p:nvCxnSpPr>
        <p:spPr>
          <a:xfrm flipV="1">
            <a:off x="5509415" y="5990249"/>
            <a:ext cx="2355375" cy="827"/>
          </a:xfrm>
          <a:prstGeom prst="straightConnector1">
            <a:avLst/>
          </a:prstGeom>
          <a:ln w="19050">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 name="Picture 22"/>
          <p:cNvPicPr/>
          <p:nvPr/>
        </p:nvPicPr>
        <p:blipFill rotWithShape="1">
          <a:blip r:embed="rId5" cstate="print">
            <a:extLst>
              <a:ext uri="{BEBA8EAE-BF5A-486C-A8C5-ECC9F3942E4B}">
                <a14:imgProps xmlns:a14="http://schemas.microsoft.com/office/drawing/2010/main">
                  <a14:imgLayer r:embed="rId6">
                    <a14:imgEffect>
                      <a14:backgroundRemoval t="21277" b="80561" l="17199" r="76633">
                        <a14:foregroundMark x1="19594" y1="35203" x2="19594" y2="35203"/>
                        <a14:foregroundMark x1="30769" y1="24178" x2="17997" y2="24371"/>
                        <a14:foregroundMark x1="17779" y1="30948" x2="17707" y2="75629"/>
                        <a14:foregroundMark x1="32366" y1="77563" x2="18723" y2="77563"/>
                        <a14:foregroundMark x1="76197" y1="58317" x2="75980" y2="29787"/>
                      </a14:backgroundRemoval>
                    </a14:imgEffect>
                    <a14:imgEffect>
                      <a14:brightnessContrast bright="20000"/>
                    </a14:imgEffect>
                  </a14:imgLayer>
                </a14:imgProps>
              </a:ext>
              <a:ext uri="{28A0092B-C50C-407E-A947-70E740481C1C}">
                <a14:useLocalDpi xmlns:a14="http://schemas.microsoft.com/office/drawing/2010/main" val="0"/>
              </a:ext>
            </a:extLst>
          </a:blip>
          <a:srcRect l="11324" t="15122" r="18321" b="12905"/>
          <a:stretch/>
        </p:blipFill>
        <p:spPr bwMode="auto">
          <a:xfrm>
            <a:off x="9013765" y="1770501"/>
            <a:ext cx="1502534" cy="1258677"/>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5759381" y="5421737"/>
            <a:ext cx="2650084" cy="523477"/>
          </a:xfrm>
          <a:prstGeom prst="rect">
            <a:avLst/>
          </a:prstGeom>
        </p:spPr>
        <p:txBody>
          <a:bodyPr wrap="none">
            <a:spAutoFit/>
          </a:bodyPr>
          <a:lstStyle/>
          <a:p>
            <a:r>
              <a:rPr lang="en-US" sz="1401" b="1" dirty="0">
                <a:solidFill>
                  <a:prstClr val="white">
                    <a:lumMod val="65000"/>
                  </a:prstClr>
                </a:solidFill>
              </a:rPr>
              <a:t>…and Run </a:t>
            </a:r>
            <a:r>
              <a:rPr lang="cs-CZ" sz="1401" b="1" dirty="0">
                <a:solidFill>
                  <a:prstClr val="white">
                    <a:lumMod val="65000"/>
                  </a:prstClr>
                </a:solidFill>
              </a:rPr>
              <a:t>Sensors_DataLog</a:t>
            </a:r>
            <a:endParaRPr lang="en-US" sz="1401" b="1" dirty="0">
              <a:solidFill>
                <a:prstClr val="white">
                  <a:lumMod val="65000"/>
                </a:prstClr>
              </a:solidFill>
            </a:endParaRPr>
          </a:p>
          <a:p>
            <a:r>
              <a:rPr lang="en-US" sz="1401" b="1" dirty="0">
                <a:solidFill>
                  <a:prstClr val="white">
                    <a:lumMod val="65000"/>
                  </a:prstClr>
                </a:solidFill>
              </a:rPr>
              <a:t>PC GUI</a:t>
            </a:r>
            <a:endParaRPr lang="cs-CZ" sz="1401" b="1" dirty="0">
              <a:solidFill>
                <a:prstClr val="white">
                  <a:lumMod val="65000"/>
                </a:prstClr>
              </a:solidFill>
            </a:endParaRPr>
          </a:p>
        </p:txBody>
      </p:sp>
      <p:pic>
        <p:nvPicPr>
          <p:cNvPr id="30" name="Picture 29"/>
          <p:cNvPicPr>
            <a:picLocks noChangeAspect="1"/>
          </p:cNvPicPr>
          <p:nvPr/>
        </p:nvPicPr>
        <p:blipFill>
          <a:blip r:embed="rId7"/>
          <a:stretch>
            <a:fillRect/>
          </a:stretch>
        </p:blipFill>
        <p:spPr>
          <a:xfrm>
            <a:off x="6195848" y="3945164"/>
            <a:ext cx="1348227" cy="1136741"/>
          </a:xfrm>
          <a:prstGeom prst="rect">
            <a:avLst/>
          </a:prstGeom>
        </p:spPr>
      </p:pic>
      <p:sp>
        <p:nvSpPr>
          <p:cNvPr id="33" name="Oval 32"/>
          <p:cNvSpPr/>
          <p:nvPr/>
        </p:nvSpPr>
        <p:spPr>
          <a:xfrm>
            <a:off x="5960650" y="2267423"/>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6</a:t>
            </a:r>
          </a:p>
        </p:txBody>
      </p:sp>
      <p:cxnSp>
        <p:nvCxnSpPr>
          <p:cNvPr id="35" name="Straight Arrow Connector 34"/>
          <p:cNvCxnSpPr/>
          <p:nvPr/>
        </p:nvCxnSpPr>
        <p:spPr>
          <a:xfrm>
            <a:off x="5509414" y="4383543"/>
            <a:ext cx="681566" cy="3168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p:nvPr/>
        </p:nvPicPr>
        <p:blipFill rotWithShape="1">
          <a:blip r:embed="rId5" cstate="print">
            <a:extLst>
              <a:ext uri="{BEBA8EAE-BF5A-486C-A8C5-ECC9F3942E4B}">
                <a14:imgProps xmlns:a14="http://schemas.microsoft.com/office/drawing/2010/main">
                  <a14:imgLayer r:embed="rId6">
                    <a14:imgEffect>
                      <a14:backgroundRemoval t="21277" b="80561" l="17199" r="76633">
                        <a14:foregroundMark x1="19594" y1="35203" x2="19594" y2="35203"/>
                        <a14:foregroundMark x1="30769" y1="24178" x2="17997" y2="24371"/>
                        <a14:foregroundMark x1="17779" y1="30948" x2="17707" y2="75629"/>
                        <a14:foregroundMark x1="32366" y1="77563" x2="18723" y2="77563"/>
                        <a14:foregroundMark x1="76197" y1="58317" x2="75980" y2="29787"/>
                      </a14:backgroundRemoval>
                    </a14:imgEffect>
                    <a14:imgEffect>
                      <a14:brightnessContrast bright="20000"/>
                    </a14:imgEffect>
                  </a14:imgLayer>
                </a14:imgProps>
              </a:ext>
              <a:ext uri="{28A0092B-C50C-407E-A947-70E740481C1C}">
                <a14:useLocalDpi xmlns:a14="http://schemas.microsoft.com/office/drawing/2010/main" val="0"/>
              </a:ext>
            </a:extLst>
          </a:blip>
          <a:srcRect l="11324" t="15122" r="18321" b="12905"/>
          <a:stretch/>
        </p:blipFill>
        <p:spPr bwMode="auto">
          <a:xfrm>
            <a:off x="8712077" y="5316102"/>
            <a:ext cx="1502534" cy="1258677"/>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708827" y="1445932"/>
            <a:ext cx="7281068" cy="261931"/>
          </a:xfrm>
          <a:prstGeom prst="rect">
            <a:avLst/>
          </a:prstGeom>
          <a:noFill/>
        </p:spPr>
        <p:txBody>
          <a:bodyPr wrap="square" rtlCol="0">
            <a:spAutoFit/>
          </a:bodyPr>
          <a:lstStyle/>
          <a:p>
            <a:r>
              <a:rPr lang="en-US" sz="1102" b="1" dirty="0">
                <a:solidFill>
                  <a:prstClr val="black"/>
                </a:solidFill>
              </a:rPr>
              <a:t>\STM32CubeExpansion_MEMS1_V2.1.0\Projects\Multi\Examples\</a:t>
            </a:r>
            <a:r>
              <a:rPr lang="en-US" sz="1102" b="1" dirty="0" err="1">
                <a:solidFill>
                  <a:prstClr val="black"/>
                </a:solidFill>
              </a:rPr>
              <a:t>DataLog</a:t>
            </a:r>
            <a:r>
              <a:rPr lang="en-US" sz="1102" b="1" dirty="0">
                <a:solidFill>
                  <a:prstClr val="black"/>
                </a:solidFill>
              </a:rPr>
              <a:t>\Binary\STM32</a:t>
            </a:r>
            <a:r>
              <a:rPr lang="en-US" sz="1102" b="1" u="sng" dirty="0">
                <a:solidFill>
                  <a:srgbClr val="D4007A"/>
                </a:solidFill>
              </a:rPr>
              <a:t>F4</a:t>
            </a:r>
            <a:r>
              <a:rPr lang="en-US" sz="1102" b="1" dirty="0">
                <a:solidFill>
                  <a:prstClr val="black"/>
                </a:solidFill>
              </a:rPr>
              <a:t>01RE-Nucleo\</a:t>
            </a:r>
          </a:p>
        </p:txBody>
      </p:sp>
      <p:sp>
        <p:nvSpPr>
          <p:cNvPr id="25" name="Rectangle 24"/>
          <p:cNvSpPr/>
          <p:nvPr/>
        </p:nvSpPr>
        <p:spPr>
          <a:xfrm>
            <a:off x="1596039" y="76271"/>
            <a:ext cx="2212465" cy="554254"/>
          </a:xfrm>
          <a:prstGeom prst="rect">
            <a:avLst/>
          </a:prstGeom>
        </p:spPr>
        <p:txBody>
          <a:bodyPr wrap="none">
            <a:spAutoFit/>
          </a:bodyPr>
          <a:lstStyle/>
          <a:p>
            <a:r>
              <a:rPr lang="en-US" sz="1601" dirty="0">
                <a:solidFill>
                  <a:srgbClr val="D4007A"/>
                </a:solidFill>
              </a:rPr>
              <a:t>X-CUBE-MEMS1 </a:t>
            </a:r>
            <a:r>
              <a:rPr lang="en-US" sz="1601" b="1" dirty="0" smtClean="0">
                <a:solidFill>
                  <a:srgbClr val="BBCC00"/>
                </a:solidFill>
              </a:rPr>
              <a:t>v2.1</a:t>
            </a:r>
            <a:endParaRPr lang="en-US" sz="1601" b="1" dirty="0">
              <a:solidFill>
                <a:srgbClr val="BBCC00"/>
              </a:solidFill>
            </a:endParaRPr>
          </a:p>
          <a:p>
            <a:pPr marL="0" lvl="1"/>
            <a:r>
              <a:rPr lang="en-US" sz="1401" b="1" dirty="0" smtClean="0">
                <a:solidFill>
                  <a:srgbClr val="D4007A"/>
                </a:solidFill>
              </a:rPr>
              <a:t>NUCLEO-</a:t>
            </a:r>
            <a:r>
              <a:rPr lang="en-US" sz="1401" b="1" u="sng" dirty="0" smtClean="0">
                <a:solidFill>
                  <a:srgbClr val="D4007A"/>
                </a:solidFill>
              </a:rPr>
              <a:t>F4</a:t>
            </a:r>
            <a:r>
              <a:rPr lang="en-US" sz="1401" b="1" dirty="0" smtClean="0">
                <a:solidFill>
                  <a:srgbClr val="D4007A"/>
                </a:solidFill>
              </a:rPr>
              <a:t>01RE</a:t>
            </a:r>
            <a:endParaRPr lang="en-US" sz="1401" b="1" dirty="0">
              <a:solidFill>
                <a:srgbClr val="D4007A"/>
              </a:solidFill>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9538" y="2217467"/>
            <a:ext cx="1945170" cy="524433"/>
          </a:xfrm>
          <a:prstGeom prst="rect">
            <a:avLst/>
          </a:prstGeom>
          <a:solidFill>
            <a:schemeClr val="accent2"/>
          </a:solidFill>
          <a:ln>
            <a:solidFill>
              <a:schemeClr val="accent1"/>
            </a:solidFill>
          </a:ln>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6408" y="4734432"/>
            <a:ext cx="2501138" cy="1898313"/>
          </a:xfrm>
          <a:prstGeom prst="rect">
            <a:avLst/>
          </a:prstGeom>
        </p:spPr>
      </p:pic>
    </p:spTree>
    <p:extLst>
      <p:ext uri="{BB962C8B-B14F-4D97-AF65-F5344CB8AC3E}">
        <p14:creationId xmlns:p14="http://schemas.microsoft.com/office/powerpoint/2010/main" val="187556432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0" grpId="0"/>
      <p:bldP spid="81" grpId="0" animBg="1"/>
      <p:bldP spid="7" grpId="0"/>
      <p:bldP spid="33" grpId="0" animBg="1"/>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48163" y="1589022"/>
            <a:ext cx="6073185" cy="4580015"/>
          </a:xfrm>
          <a:prstGeom prst="rect">
            <a:avLst/>
          </a:prstGeom>
        </p:spPr>
      </p:pic>
      <p:sp>
        <p:nvSpPr>
          <p:cNvPr id="2" name="Title 1"/>
          <p:cNvSpPr>
            <a:spLocks noGrp="1"/>
          </p:cNvSpPr>
          <p:nvPr>
            <p:ph type="title"/>
          </p:nvPr>
        </p:nvSpPr>
        <p:spPr>
          <a:xfrm>
            <a:off x="304800" y="218099"/>
            <a:ext cx="10766986" cy="1144058"/>
          </a:xfrm>
        </p:spPr>
        <p:txBody>
          <a:bodyPr>
            <a:normAutofit fontScale="90000"/>
          </a:bodyPr>
          <a:lstStyle/>
          <a:p>
            <a:r>
              <a:rPr lang="en-US" sz="4005" dirty="0">
                <a:solidFill>
                  <a:schemeClr val="accent4"/>
                </a:solidFill>
              </a:rPr>
              <a:t>X-CUBE-MEMS1</a:t>
            </a:r>
            <a:r>
              <a:rPr lang="en-US" dirty="0"/>
              <a:t> </a:t>
            </a:r>
            <a:br>
              <a:rPr lang="en-US" dirty="0"/>
            </a:br>
            <a:r>
              <a:rPr lang="en-US" dirty="0"/>
              <a:t>Utilities - </a:t>
            </a:r>
            <a:r>
              <a:rPr lang="en-US" dirty="0" err="1"/>
              <a:t>Sensors_DataLog</a:t>
            </a:r>
            <a:endParaRPr lang="cs-CZ"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149</a:t>
            </a:fld>
            <a:endParaRPr lang="fr-FR" dirty="0">
              <a:solidFill>
                <a:prstClr val="white"/>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797" y="5055213"/>
            <a:ext cx="756605" cy="512538"/>
          </a:xfrm>
          <a:prstGeom prst="rect">
            <a:avLst/>
          </a:prstGeom>
        </p:spPr>
      </p:pic>
      <p:sp>
        <p:nvSpPr>
          <p:cNvPr id="13" name="Rectangle 12"/>
          <p:cNvSpPr/>
          <p:nvPr/>
        </p:nvSpPr>
        <p:spPr>
          <a:xfrm>
            <a:off x="5140377" y="6117015"/>
            <a:ext cx="2574744" cy="338682"/>
          </a:xfrm>
          <a:prstGeom prst="rect">
            <a:avLst/>
          </a:prstGeom>
        </p:spPr>
        <p:txBody>
          <a:bodyPr wrap="none">
            <a:spAutoFit/>
          </a:bodyPr>
          <a:lstStyle/>
          <a:p>
            <a:r>
              <a:rPr lang="en-US" sz="1601" dirty="0" err="1">
                <a:solidFill>
                  <a:srgbClr val="D4007A"/>
                </a:solidFill>
              </a:rPr>
              <a:t>Sensors_DataLog</a:t>
            </a:r>
            <a:r>
              <a:rPr lang="en-US" sz="1202" dirty="0">
                <a:solidFill>
                  <a:srgbClr val="D4007A"/>
                </a:solidFill>
              </a:rPr>
              <a:t> </a:t>
            </a:r>
            <a:r>
              <a:rPr lang="en-US" sz="1601" b="1" dirty="0">
                <a:solidFill>
                  <a:srgbClr val="D4007A"/>
                </a:solidFill>
              </a:rPr>
              <a:t>PC GUI</a:t>
            </a:r>
            <a:endParaRPr lang="cs-CZ" sz="1601" b="1" dirty="0">
              <a:solidFill>
                <a:srgbClr val="D4007A"/>
              </a:solidFill>
            </a:endParaRPr>
          </a:p>
        </p:txBody>
      </p:sp>
      <p:cxnSp>
        <p:nvCxnSpPr>
          <p:cNvPr id="14" name="Straight Arrow Connector 13"/>
          <p:cNvCxnSpPr/>
          <p:nvPr/>
        </p:nvCxnSpPr>
        <p:spPr>
          <a:xfrm>
            <a:off x="4175114" y="1558619"/>
            <a:ext cx="1257607" cy="4879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844169" y="1078324"/>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1</a:t>
            </a:r>
          </a:p>
        </p:txBody>
      </p:sp>
      <p:sp>
        <p:nvSpPr>
          <p:cNvPr id="17" name="TextBox 16"/>
          <p:cNvSpPr txBox="1"/>
          <p:nvPr/>
        </p:nvSpPr>
        <p:spPr>
          <a:xfrm>
            <a:off x="2816367" y="1449141"/>
            <a:ext cx="1321196" cy="277320"/>
          </a:xfrm>
          <a:prstGeom prst="rect">
            <a:avLst/>
          </a:prstGeom>
          <a:noFill/>
        </p:spPr>
        <p:txBody>
          <a:bodyPr wrap="none" rtlCol="0">
            <a:spAutoFit/>
          </a:bodyPr>
          <a:lstStyle/>
          <a:p>
            <a:r>
              <a:rPr lang="en-US" sz="1202" dirty="0">
                <a:solidFill>
                  <a:srgbClr val="9C9E9F"/>
                </a:solidFill>
              </a:rPr>
              <a:t>Select COM port</a:t>
            </a:r>
          </a:p>
        </p:txBody>
      </p:sp>
      <p:cxnSp>
        <p:nvCxnSpPr>
          <p:cNvPr id="22" name="Straight Arrow Connector 21"/>
          <p:cNvCxnSpPr/>
          <p:nvPr/>
        </p:nvCxnSpPr>
        <p:spPr>
          <a:xfrm flipV="1">
            <a:off x="4225126" y="3002379"/>
            <a:ext cx="789756" cy="16759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847827" y="2849836"/>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3</a:t>
            </a:r>
          </a:p>
        </p:txBody>
      </p:sp>
      <p:sp>
        <p:nvSpPr>
          <p:cNvPr id="24" name="TextBox 23"/>
          <p:cNvSpPr txBox="1"/>
          <p:nvPr/>
        </p:nvSpPr>
        <p:spPr>
          <a:xfrm>
            <a:off x="2780037" y="3154920"/>
            <a:ext cx="1217000" cy="277320"/>
          </a:xfrm>
          <a:prstGeom prst="rect">
            <a:avLst/>
          </a:prstGeom>
          <a:noFill/>
        </p:spPr>
        <p:txBody>
          <a:bodyPr wrap="none" rtlCol="0">
            <a:spAutoFit/>
          </a:bodyPr>
          <a:lstStyle/>
          <a:p>
            <a:r>
              <a:rPr lang="en-US" sz="1202" dirty="0">
                <a:solidFill>
                  <a:srgbClr val="9C9E9F"/>
                </a:solidFill>
              </a:rPr>
              <a:t>Select Sensors</a:t>
            </a:r>
          </a:p>
        </p:txBody>
      </p:sp>
      <p:sp>
        <p:nvSpPr>
          <p:cNvPr id="27" name="Oval 26"/>
          <p:cNvSpPr/>
          <p:nvPr/>
        </p:nvSpPr>
        <p:spPr>
          <a:xfrm>
            <a:off x="3847414" y="2023636"/>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2</a:t>
            </a:r>
          </a:p>
        </p:txBody>
      </p:sp>
      <p:sp>
        <p:nvSpPr>
          <p:cNvPr id="28" name="TextBox 27"/>
          <p:cNvSpPr txBox="1"/>
          <p:nvPr/>
        </p:nvSpPr>
        <p:spPr>
          <a:xfrm>
            <a:off x="2813457" y="2440660"/>
            <a:ext cx="1813317" cy="462306"/>
          </a:xfrm>
          <a:prstGeom prst="rect">
            <a:avLst/>
          </a:prstGeom>
          <a:noFill/>
        </p:spPr>
        <p:txBody>
          <a:bodyPr wrap="none" rtlCol="0">
            <a:spAutoFit/>
          </a:bodyPr>
          <a:lstStyle/>
          <a:p>
            <a:r>
              <a:rPr lang="en-US" sz="1202" dirty="0">
                <a:solidFill>
                  <a:srgbClr val="9C9E9F"/>
                </a:solidFill>
              </a:rPr>
              <a:t>Select Sensors reading </a:t>
            </a:r>
          </a:p>
          <a:p>
            <a:r>
              <a:rPr lang="en-US" sz="1202" dirty="0">
                <a:solidFill>
                  <a:srgbClr val="9C9E9F"/>
                </a:solidFill>
              </a:rPr>
              <a:t>interval</a:t>
            </a:r>
          </a:p>
        </p:txBody>
      </p:sp>
      <p:cxnSp>
        <p:nvCxnSpPr>
          <p:cNvPr id="29" name="Straight Arrow Connector 28"/>
          <p:cNvCxnSpPr/>
          <p:nvPr/>
        </p:nvCxnSpPr>
        <p:spPr>
          <a:xfrm>
            <a:off x="4321478" y="2314016"/>
            <a:ext cx="935547" cy="1266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563509" y="1320210"/>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4</a:t>
            </a:r>
          </a:p>
        </p:txBody>
      </p:sp>
      <p:cxnSp>
        <p:nvCxnSpPr>
          <p:cNvPr id="20" name="Straight Arrow Connector 19"/>
          <p:cNvCxnSpPr/>
          <p:nvPr/>
        </p:nvCxnSpPr>
        <p:spPr>
          <a:xfrm flipH="1">
            <a:off x="7621412" y="1525412"/>
            <a:ext cx="594111" cy="4794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214610" y="1379024"/>
            <a:ext cx="1465466" cy="277320"/>
          </a:xfrm>
          <a:prstGeom prst="rect">
            <a:avLst/>
          </a:prstGeom>
          <a:noFill/>
        </p:spPr>
        <p:txBody>
          <a:bodyPr wrap="none" rtlCol="0">
            <a:spAutoFit/>
          </a:bodyPr>
          <a:lstStyle/>
          <a:p>
            <a:r>
              <a:rPr lang="en-US" sz="1202" dirty="0">
                <a:solidFill>
                  <a:srgbClr val="9C9E9F"/>
                </a:solidFill>
              </a:rPr>
              <a:t>Select Graph Plots</a:t>
            </a:r>
          </a:p>
        </p:txBody>
      </p:sp>
      <p:cxnSp>
        <p:nvCxnSpPr>
          <p:cNvPr id="26" name="Straight Arrow Connector 25"/>
          <p:cNvCxnSpPr/>
          <p:nvPr/>
        </p:nvCxnSpPr>
        <p:spPr>
          <a:xfrm flipH="1" flipV="1">
            <a:off x="8948023" y="5450268"/>
            <a:ext cx="580152" cy="5892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48023" y="6061030"/>
            <a:ext cx="1165191" cy="277320"/>
          </a:xfrm>
          <a:prstGeom prst="rect">
            <a:avLst/>
          </a:prstGeom>
          <a:noFill/>
        </p:spPr>
        <p:txBody>
          <a:bodyPr wrap="none" rtlCol="0">
            <a:spAutoFit/>
          </a:bodyPr>
          <a:lstStyle/>
          <a:p>
            <a:r>
              <a:rPr lang="en-US" sz="1202" dirty="0">
                <a:solidFill>
                  <a:srgbClr val="9C9E9F"/>
                </a:solidFill>
              </a:rPr>
              <a:t>Data Log Area</a:t>
            </a:r>
          </a:p>
        </p:txBody>
      </p:sp>
      <p:sp>
        <p:nvSpPr>
          <p:cNvPr id="33" name="Oval 32"/>
          <p:cNvSpPr/>
          <p:nvPr/>
        </p:nvSpPr>
        <p:spPr>
          <a:xfrm>
            <a:off x="3847827" y="3747793"/>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5</a:t>
            </a:r>
          </a:p>
        </p:txBody>
      </p:sp>
      <p:cxnSp>
        <p:nvCxnSpPr>
          <p:cNvPr id="34" name="Straight Arrow Connector 33"/>
          <p:cNvCxnSpPr/>
          <p:nvPr/>
        </p:nvCxnSpPr>
        <p:spPr>
          <a:xfrm flipV="1">
            <a:off x="4312931" y="3576325"/>
            <a:ext cx="827446" cy="4366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17113" y="4118611"/>
            <a:ext cx="1463862" cy="277320"/>
          </a:xfrm>
          <a:prstGeom prst="rect">
            <a:avLst/>
          </a:prstGeom>
          <a:noFill/>
        </p:spPr>
        <p:txBody>
          <a:bodyPr wrap="none" rtlCol="0">
            <a:spAutoFit/>
          </a:bodyPr>
          <a:lstStyle/>
          <a:p>
            <a:r>
              <a:rPr lang="en-US" sz="1202" dirty="0">
                <a:solidFill>
                  <a:srgbClr val="9C9E9F"/>
                </a:solidFill>
              </a:rPr>
              <a:t>Start Data Logging</a:t>
            </a:r>
          </a:p>
        </p:txBody>
      </p:sp>
      <p:pic>
        <p:nvPicPr>
          <p:cNvPr id="10" name="Picture 9"/>
          <p:cNvPicPr>
            <a:picLocks noChangeAspect="1"/>
          </p:cNvPicPr>
          <p:nvPr/>
        </p:nvPicPr>
        <p:blipFill>
          <a:blip r:embed="rId5"/>
          <a:stretch>
            <a:fillRect/>
          </a:stretch>
        </p:blipFill>
        <p:spPr>
          <a:xfrm rot="5400000">
            <a:off x="2131176" y="4245105"/>
            <a:ext cx="1535177" cy="2198801"/>
          </a:xfrm>
          <a:prstGeom prst="rect">
            <a:avLst/>
          </a:prstGeom>
        </p:spPr>
      </p:pic>
      <p:sp>
        <p:nvSpPr>
          <p:cNvPr id="39" name="Rectangle 38"/>
          <p:cNvSpPr/>
          <p:nvPr/>
        </p:nvSpPr>
        <p:spPr>
          <a:xfrm>
            <a:off x="1596039" y="76272"/>
            <a:ext cx="2212465" cy="554254"/>
          </a:xfrm>
          <a:prstGeom prst="rect">
            <a:avLst/>
          </a:prstGeom>
        </p:spPr>
        <p:txBody>
          <a:bodyPr wrap="none">
            <a:spAutoFit/>
          </a:bodyPr>
          <a:lstStyle/>
          <a:p>
            <a:r>
              <a:rPr lang="en-US" sz="1601" dirty="0">
                <a:solidFill>
                  <a:srgbClr val="D4007A"/>
                </a:solidFill>
              </a:rPr>
              <a:t>X-CUBE-MEMS1 </a:t>
            </a:r>
            <a:r>
              <a:rPr lang="en-US" sz="1601" b="1" dirty="0">
                <a:solidFill>
                  <a:srgbClr val="BBCC00"/>
                </a:solidFill>
              </a:rPr>
              <a:t>v2.1</a:t>
            </a:r>
          </a:p>
          <a:p>
            <a:pPr marL="0" lvl="1"/>
            <a:r>
              <a:rPr lang="en-US" sz="1401" b="1" dirty="0">
                <a:solidFill>
                  <a:srgbClr val="D4007A"/>
                </a:solidFill>
              </a:rPr>
              <a:t>NUCLEO-</a:t>
            </a:r>
            <a:r>
              <a:rPr lang="en-US" sz="1401" b="1" u="sng" dirty="0">
                <a:solidFill>
                  <a:srgbClr val="D4007A"/>
                </a:solidFill>
              </a:rPr>
              <a:t>F4</a:t>
            </a:r>
            <a:r>
              <a:rPr lang="en-US" sz="1401" b="1" dirty="0">
                <a:solidFill>
                  <a:srgbClr val="D4007A"/>
                </a:solidFill>
              </a:rPr>
              <a:t>01RE </a:t>
            </a:r>
          </a:p>
        </p:txBody>
      </p:sp>
    </p:spTree>
    <p:extLst>
      <p:ext uri="{BB962C8B-B14F-4D97-AF65-F5344CB8AC3E}">
        <p14:creationId xmlns:p14="http://schemas.microsoft.com/office/powerpoint/2010/main" val="45661698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3" grpId="0" animBg="1"/>
      <p:bldP spid="24" grpId="0"/>
      <p:bldP spid="27" grpId="0" animBg="1"/>
      <p:bldP spid="28" grpId="0"/>
      <p:bldP spid="32" grpId="0" animBg="1"/>
      <p:bldP spid="25" grpId="0"/>
      <p:bldP spid="33"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3472944" y="268841"/>
            <a:ext cx="7792084" cy="1013226"/>
          </a:xfrm>
          <a:prstGeom prst="rect">
            <a:avLst/>
          </a:prstGeom>
        </p:spPr>
        <p:txBody>
          <a:bodyPr vert="horz" wrap="square" lIns="0" tIns="0" rIns="0" bIns="0" rtlCol="0">
            <a:spAutoFit/>
          </a:bodyPr>
          <a:lstStyle/>
          <a:p>
            <a:pPr marL="12701"/>
            <a:r>
              <a:rPr sz="4300" spc="-20" dirty="0">
                <a:solidFill>
                  <a:srgbClr val="39A8DC"/>
                </a:solidFill>
                <a:latin typeface="Arial"/>
                <a:cs typeface="Arial"/>
              </a:rPr>
              <a:t>Ins</a:t>
            </a:r>
            <a:r>
              <a:rPr sz="4300" spc="-31" dirty="0">
                <a:solidFill>
                  <a:srgbClr val="39A8DC"/>
                </a:solidFill>
                <a:latin typeface="Arial"/>
                <a:cs typeface="Arial"/>
              </a:rPr>
              <a:t>t</a:t>
            </a:r>
            <a:r>
              <a:rPr sz="4300" spc="-25" dirty="0">
                <a:solidFill>
                  <a:srgbClr val="39A8DC"/>
                </a:solidFill>
                <a:latin typeface="Arial"/>
                <a:cs typeface="Arial"/>
              </a:rPr>
              <a:t>al</a:t>
            </a:r>
            <a:r>
              <a:rPr sz="4300" spc="-11" dirty="0">
                <a:solidFill>
                  <a:srgbClr val="39A8DC"/>
                </a:solidFill>
                <a:latin typeface="Arial"/>
                <a:cs typeface="Arial"/>
              </a:rPr>
              <a:t>l</a:t>
            </a:r>
            <a:r>
              <a:rPr sz="4300" spc="135" dirty="0">
                <a:solidFill>
                  <a:srgbClr val="39A8DC"/>
                </a:solidFill>
                <a:latin typeface="Times New Roman"/>
                <a:cs typeface="Times New Roman"/>
              </a:rPr>
              <a:t> </a:t>
            </a:r>
            <a:r>
              <a:rPr sz="4300" spc="-35" dirty="0">
                <a:solidFill>
                  <a:srgbClr val="39A8DC"/>
                </a:solidFill>
                <a:latin typeface="Arial"/>
                <a:cs typeface="Arial"/>
              </a:rPr>
              <a:t>SW</a:t>
            </a:r>
            <a:r>
              <a:rPr sz="4300" spc="-20" dirty="0">
                <a:solidFill>
                  <a:srgbClr val="39A8DC"/>
                </a:solidFill>
                <a:latin typeface="Arial"/>
                <a:cs typeface="Arial"/>
              </a:rPr>
              <a:t>4</a:t>
            </a:r>
            <a:r>
              <a:rPr sz="4300" spc="-31" dirty="0">
                <a:solidFill>
                  <a:srgbClr val="39A8DC"/>
                </a:solidFill>
                <a:latin typeface="Arial"/>
                <a:cs typeface="Arial"/>
              </a:rPr>
              <a:t>STM32</a:t>
            </a:r>
            <a:r>
              <a:rPr sz="4300" spc="140" dirty="0">
                <a:solidFill>
                  <a:srgbClr val="39A8DC"/>
                </a:solidFill>
                <a:latin typeface="Times New Roman"/>
                <a:cs typeface="Times New Roman"/>
              </a:rPr>
              <a:t> </a:t>
            </a:r>
            <a:r>
              <a:rPr sz="4300" spc="-20" dirty="0">
                <a:solidFill>
                  <a:srgbClr val="39A8DC"/>
                </a:solidFill>
                <a:latin typeface="Arial"/>
                <a:cs typeface="Arial"/>
              </a:rPr>
              <a:t>toolchain</a:t>
            </a:r>
            <a:r>
              <a:rPr sz="4300" spc="100" dirty="0">
                <a:solidFill>
                  <a:srgbClr val="39A8DC"/>
                </a:solidFill>
                <a:latin typeface="Times New Roman"/>
                <a:cs typeface="Times New Roman"/>
              </a:rPr>
              <a:t> </a:t>
            </a:r>
            <a:r>
              <a:rPr sz="4300" spc="-25" dirty="0">
                <a:solidFill>
                  <a:srgbClr val="39A8DC"/>
                </a:solidFill>
                <a:latin typeface="Arial"/>
                <a:cs typeface="Arial"/>
              </a:rPr>
              <a:t>2/2</a:t>
            </a:r>
            <a:endParaRPr sz="4300" dirty="0">
              <a:latin typeface="Arial"/>
              <a:cs typeface="Arial"/>
            </a:endParaRPr>
          </a:p>
          <a:p>
            <a:pPr marL="4109424">
              <a:spcBef>
                <a:spcPts val="60"/>
              </a:spcBef>
            </a:pPr>
            <a:r>
              <a:rPr sz="2201" spc="-11" dirty="0">
                <a:solidFill>
                  <a:srgbClr val="39A8DC"/>
                </a:solidFill>
                <a:latin typeface="Arial"/>
                <a:cs typeface="Arial"/>
              </a:rPr>
              <a:t>inst</a:t>
            </a:r>
            <a:r>
              <a:rPr sz="2201" spc="-20" dirty="0">
                <a:solidFill>
                  <a:srgbClr val="39A8DC"/>
                </a:solidFill>
                <a:latin typeface="Arial"/>
                <a:cs typeface="Arial"/>
              </a:rPr>
              <a:t>a</a:t>
            </a:r>
            <a:r>
              <a:rPr sz="2201" spc="-5" dirty="0">
                <a:solidFill>
                  <a:srgbClr val="39A8DC"/>
                </a:solidFill>
                <a:latin typeface="Arial"/>
                <a:cs typeface="Arial"/>
              </a:rPr>
              <a:t>l</a:t>
            </a:r>
            <a:r>
              <a:rPr sz="2201" spc="-11" dirty="0">
                <a:solidFill>
                  <a:srgbClr val="39A8DC"/>
                </a:solidFill>
                <a:latin typeface="Arial"/>
                <a:cs typeface="Arial"/>
              </a:rPr>
              <a:t>latio</a:t>
            </a:r>
            <a:r>
              <a:rPr sz="2201" spc="-15" dirty="0">
                <a:solidFill>
                  <a:srgbClr val="39A8DC"/>
                </a:solidFill>
                <a:latin typeface="Arial"/>
                <a:cs typeface="Arial"/>
              </a:rPr>
              <a:t>n</a:t>
            </a:r>
            <a:r>
              <a:rPr sz="2201" spc="51" dirty="0">
                <a:solidFill>
                  <a:srgbClr val="39A8DC"/>
                </a:solidFill>
                <a:latin typeface="Times New Roman"/>
                <a:cs typeface="Times New Roman"/>
              </a:rPr>
              <a:t> </a:t>
            </a:r>
            <a:r>
              <a:rPr sz="2201" spc="-15" dirty="0">
                <a:solidFill>
                  <a:srgbClr val="39A8DC"/>
                </a:solidFill>
                <a:latin typeface="Arial"/>
                <a:cs typeface="Arial"/>
              </a:rPr>
              <a:t>from</a:t>
            </a:r>
            <a:r>
              <a:rPr sz="2201" spc="85" dirty="0">
                <a:solidFill>
                  <a:srgbClr val="39A8DC"/>
                </a:solidFill>
                <a:latin typeface="Times New Roman"/>
                <a:cs typeface="Times New Roman"/>
              </a:rPr>
              <a:t> </a:t>
            </a:r>
            <a:r>
              <a:rPr sz="2201" spc="-20" dirty="0">
                <a:solidFill>
                  <a:srgbClr val="39A8DC"/>
                </a:solidFill>
                <a:latin typeface="Arial"/>
                <a:cs typeface="Arial"/>
              </a:rPr>
              <a:t>MS</a:t>
            </a:r>
            <a:r>
              <a:rPr sz="2201" spc="80" dirty="0">
                <a:solidFill>
                  <a:srgbClr val="39A8DC"/>
                </a:solidFill>
                <a:latin typeface="Times New Roman"/>
                <a:cs typeface="Times New Roman"/>
              </a:rPr>
              <a:t> </a:t>
            </a:r>
            <a:r>
              <a:rPr sz="2201" spc="-15" dirty="0">
                <a:solidFill>
                  <a:srgbClr val="39A8DC"/>
                </a:solidFill>
                <a:latin typeface="Arial"/>
                <a:cs typeface="Arial"/>
              </a:rPr>
              <a:t>Wi</a:t>
            </a:r>
            <a:r>
              <a:rPr sz="2201" spc="-20" dirty="0">
                <a:solidFill>
                  <a:srgbClr val="39A8DC"/>
                </a:solidFill>
                <a:latin typeface="Arial"/>
                <a:cs typeface="Arial"/>
              </a:rPr>
              <a:t>nd</a:t>
            </a:r>
            <a:r>
              <a:rPr sz="2201" spc="-11" dirty="0">
                <a:solidFill>
                  <a:srgbClr val="39A8DC"/>
                </a:solidFill>
                <a:latin typeface="Arial"/>
                <a:cs typeface="Arial"/>
              </a:rPr>
              <a:t>o</a:t>
            </a:r>
            <a:r>
              <a:rPr sz="2201" spc="-20" dirty="0">
                <a:solidFill>
                  <a:srgbClr val="39A8DC"/>
                </a:solidFill>
                <a:latin typeface="Arial"/>
                <a:cs typeface="Arial"/>
              </a:rPr>
              <a:t>ws</a:t>
            </a:r>
            <a:endParaRPr sz="2201" dirty="0">
              <a:latin typeface="Arial"/>
              <a:cs typeface="Arial"/>
            </a:endParaRPr>
          </a:p>
        </p:txBody>
      </p:sp>
      <p:sp>
        <p:nvSpPr>
          <p:cNvPr id="3" name="object 3"/>
          <p:cNvSpPr txBox="1"/>
          <p:nvPr/>
        </p:nvSpPr>
        <p:spPr>
          <a:xfrm>
            <a:off x="406401" y="1629922"/>
            <a:ext cx="10338435" cy="3877985"/>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spc="-5" dirty="0">
                <a:solidFill>
                  <a:srgbClr val="001F52"/>
                </a:solidFill>
                <a:latin typeface="Arial"/>
                <a:cs typeface="Arial"/>
              </a:rPr>
              <a:t>Lau</a:t>
            </a:r>
            <a:r>
              <a:rPr sz="2000" spc="5" dirty="0">
                <a:solidFill>
                  <a:srgbClr val="001F52"/>
                </a:solidFill>
                <a:latin typeface="Arial"/>
                <a:cs typeface="Arial"/>
              </a:rPr>
              <a:t>n</a:t>
            </a:r>
            <a:r>
              <a:rPr sz="2000" dirty="0">
                <a:solidFill>
                  <a:srgbClr val="001F52"/>
                </a:solidFill>
                <a:latin typeface="Arial"/>
                <a:cs typeface="Arial"/>
              </a:rPr>
              <a:t>ch</a:t>
            </a:r>
            <a:r>
              <a:rPr sz="2000" spc="35" dirty="0">
                <a:solidFill>
                  <a:srgbClr val="001F52"/>
                </a:solidFill>
                <a:latin typeface="Times New Roman"/>
                <a:cs typeface="Times New Roman"/>
              </a:rPr>
              <a:t> </a:t>
            </a:r>
            <a:r>
              <a:rPr sz="2000" i="1" dirty="0">
                <a:solidFill>
                  <a:srgbClr val="001F52"/>
                </a:solidFill>
                <a:latin typeface="Arial"/>
                <a:cs typeface="Arial"/>
              </a:rPr>
              <a:t>Sy</a:t>
            </a:r>
            <a:r>
              <a:rPr sz="2000" i="1" spc="5" dirty="0">
                <a:solidFill>
                  <a:srgbClr val="001F52"/>
                </a:solidFill>
                <a:latin typeface="Arial"/>
                <a:cs typeface="Arial"/>
              </a:rPr>
              <a:t>s</a:t>
            </a:r>
            <a:r>
              <a:rPr sz="2000" i="1" dirty="0">
                <a:solidFill>
                  <a:srgbClr val="001F52"/>
                </a:solidFill>
                <a:latin typeface="Arial"/>
                <a:cs typeface="Arial"/>
              </a:rPr>
              <a:t>tem</a:t>
            </a:r>
            <a:r>
              <a:rPr sz="2000" i="1" spc="20" dirty="0">
                <a:solidFill>
                  <a:srgbClr val="001F52"/>
                </a:solidFill>
                <a:latin typeface="Times New Roman"/>
                <a:cs typeface="Times New Roman"/>
              </a:rPr>
              <a:t> </a:t>
            </a:r>
            <a:r>
              <a:rPr sz="2000" i="1" dirty="0">
                <a:solidFill>
                  <a:srgbClr val="001F52"/>
                </a:solidFill>
                <a:latin typeface="Arial"/>
                <a:cs typeface="Arial"/>
              </a:rPr>
              <a:t>Wo</a:t>
            </a:r>
            <a:r>
              <a:rPr sz="2000" i="1" spc="5" dirty="0">
                <a:solidFill>
                  <a:srgbClr val="001F52"/>
                </a:solidFill>
                <a:latin typeface="Arial"/>
                <a:cs typeface="Arial"/>
              </a:rPr>
              <a:t>r</a:t>
            </a:r>
            <a:r>
              <a:rPr sz="2000" i="1" dirty="0">
                <a:solidFill>
                  <a:srgbClr val="001F52"/>
                </a:solidFill>
                <a:latin typeface="Arial"/>
                <a:cs typeface="Arial"/>
              </a:rPr>
              <a:t>k</a:t>
            </a:r>
            <a:r>
              <a:rPr sz="2000" i="1" spc="5" dirty="0">
                <a:solidFill>
                  <a:srgbClr val="001F52"/>
                </a:solidFill>
                <a:latin typeface="Arial"/>
                <a:cs typeface="Arial"/>
              </a:rPr>
              <a:t>b</a:t>
            </a:r>
            <a:r>
              <a:rPr sz="2000" i="1" spc="-5" dirty="0">
                <a:solidFill>
                  <a:srgbClr val="001F52"/>
                </a:solidFill>
                <a:latin typeface="Arial"/>
                <a:cs typeface="Arial"/>
              </a:rPr>
              <a:t>e</a:t>
            </a:r>
            <a:r>
              <a:rPr sz="2000" i="1" spc="-11" dirty="0">
                <a:solidFill>
                  <a:srgbClr val="001F52"/>
                </a:solidFill>
                <a:latin typeface="Arial"/>
                <a:cs typeface="Arial"/>
              </a:rPr>
              <a:t>n</a:t>
            </a:r>
            <a:r>
              <a:rPr sz="2000" i="1" dirty="0">
                <a:solidFill>
                  <a:srgbClr val="001F52"/>
                </a:solidFill>
                <a:latin typeface="Arial"/>
                <a:cs typeface="Arial"/>
              </a:rPr>
              <a:t>ch</a:t>
            </a:r>
            <a:r>
              <a:rPr sz="2000" i="1" spc="11" dirty="0">
                <a:solidFill>
                  <a:srgbClr val="001F52"/>
                </a:solidFill>
                <a:latin typeface="Times New Roman"/>
                <a:cs typeface="Times New Roman"/>
              </a:rPr>
              <a:t> </a:t>
            </a:r>
            <a:r>
              <a:rPr sz="2000" i="1" dirty="0">
                <a:solidFill>
                  <a:srgbClr val="001F52"/>
                </a:solidFill>
                <a:latin typeface="Arial"/>
                <a:cs typeface="Arial"/>
              </a:rPr>
              <a:t>for</a:t>
            </a:r>
            <a:r>
              <a:rPr sz="2000" i="1" spc="35" dirty="0">
                <a:solidFill>
                  <a:srgbClr val="001F52"/>
                </a:solidFill>
                <a:latin typeface="Times New Roman"/>
                <a:cs typeface="Times New Roman"/>
              </a:rPr>
              <a:t> </a:t>
            </a:r>
            <a:r>
              <a:rPr sz="2000" i="1" dirty="0">
                <a:solidFill>
                  <a:srgbClr val="001F52"/>
                </a:solidFill>
                <a:latin typeface="Arial"/>
                <a:cs typeface="Arial"/>
              </a:rPr>
              <a:t>ST</a:t>
            </a:r>
            <a:r>
              <a:rPr sz="2000" i="1" spc="-11" dirty="0">
                <a:solidFill>
                  <a:srgbClr val="001F52"/>
                </a:solidFill>
                <a:latin typeface="Arial"/>
                <a:cs typeface="Arial"/>
              </a:rPr>
              <a:t>M</a:t>
            </a:r>
            <a:r>
              <a:rPr sz="2000" i="1" spc="-5" dirty="0">
                <a:solidFill>
                  <a:srgbClr val="001F52"/>
                </a:solidFill>
                <a:latin typeface="Arial"/>
                <a:cs typeface="Arial"/>
              </a:rPr>
              <a:t>3</a:t>
            </a:r>
            <a:r>
              <a:rPr sz="2000" i="1" dirty="0">
                <a:solidFill>
                  <a:srgbClr val="001F52"/>
                </a:solidFill>
                <a:latin typeface="Arial"/>
                <a:cs typeface="Arial"/>
              </a:rPr>
              <a:t>2</a:t>
            </a:r>
            <a:r>
              <a:rPr sz="2000" i="1" spc="51"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t>
            </a:r>
            <a:r>
              <a:rPr sz="2000" spc="-5" dirty="0">
                <a:solidFill>
                  <a:srgbClr val="001F52"/>
                </a:solidFill>
                <a:latin typeface="Arial"/>
                <a:cs typeface="Arial"/>
              </a:rPr>
              <a:t>e</a:t>
            </a:r>
            <a:r>
              <a:rPr sz="2000" spc="-111" dirty="0">
                <a:solidFill>
                  <a:srgbClr val="001F52"/>
                </a:solidFill>
                <a:latin typeface="Arial"/>
                <a:cs typeface="Arial"/>
              </a:rPr>
              <a:t>r</a:t>
            </a:r>
            <a:r>
              <a:rPr sz="2000" dirty="0">
                <a:solidFill>
                  <a:srgbClr val="001F52"/>
                </a:solidFill>
                <a:latin typeface="Arial"/>
                <a:cs typeface="Arial"/>
              </a:rPr>
              <a:t>.</a:t>
            </a:r>
            <a:endParaRPr sz="2000">
              <a:latin typeface="Arial"/>
              <a:cs typeface="Arial"/>
            </a:endParaRPr>
          </a:p>
          <a:p>
            <a:pPr marL="248940" indent="-236239">
              <a:spcBef>
                <a:spcPts val="1200"/>
              </a:spcBef>
              <a:buClr>
                <a:srgbClr val="39A8DC"/>
              </a:buClr>
              <a:buFont typeface="Arial"/>
              <a:buChar char="•"/>
              <a:tabLst>
                <a:tab pos="248940" algn="l"/>
              </a:tabLst>
            </a:pPr>
            <a:r>
              <a:rPr sz="2000" spc="-191" dirty="0">
                <a:solidFill>
                  <a:srgbClr val="001F52"/>
                </a:solidFill>
                <a:latin typeface="Arial"/>
                <a:cs typeface="Arial"/>
              </a:rPr>
              <a:t>Y</a:t>
            </a:r>
            <a:r>
              <a:rPr sz="2000" spc="-5" dirty="0">
                <a:solidFill>
                  <a:srgbClr val="001F52"/>
                </a:solidFill>
                <a:latin typeface="Arial"/>
                <a:cs typeface="Arial"/>
              </a:rPr>
              <a:t>o</a:t>
            </a:r>
            <a:r>
              <a:rPr sz="2000" dirty="0">
                <a:solidFill>
                  <a:srgbClr val="001F52"/>
                </a:solidFill>
                <a:latin typeface="Arial"/>
                <a:cs typeface="Arial"/>
              </a:rPr>
              <a:t>u</a:t>
            </a:r>
            <a:r>
              <a:rPr sz="2000" spc="40"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71"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c</a:t>
            </a:r>
            <a:r>
              <a:rPr sz="2000" spc="-5" dirty="0">
                <a:solidFill>
                  <a:srgbClr val="001F52"/>
                </a:solidFill>
                <a:latin typeface="Arial"/>
                <a:cs typeface="Arial"/>
              </a:rPr>
              <a:t>ei</a:t>
            </a:r>
            <a:r>
              <a:rPr sz="2000" spc="-11" dirty="0">
                <a:solidFill>
                  <a:srgbClr val="001F52"/>
                </a:solidFill>
                <a:latin typeface="Arial"/>
                <a:cs typeface="Arial"/>
              </a:rPr>
              <a:t>v</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p</a:t>
            </a:r>
            <a:r>
              <a:rPr sz="2000" dirty="0">
                <a:solidFill>
                  <a:srgbClr val="001F52"/>
                </a:solidFill>
                <a:latin typeface="Arial"/>
                <a:cs typeface="Arial"/>
              </a:rPr>
              <a:t>-</a:t>
            </a:r>
            <a:r>
              <a:rPr sz="2000" spc="-5" dirty="0">
                <a:solidFill>
                  <a:srgbClr val="001F52"/>
                </a:solidFill>
                <a:latin typeface="Arial"/>
                <a:cs typeface="Arial"/>
              </a:rPr>
              <a:t>u</a:t>
            </a:r>
            <a:r>
              <a:rPr sz="2000" dirty="0">
                <a:solidFill>
                  <a:srgbClr val="001F52"/>
                </a:solidFill>
                <a:latin typeface="Arial"/>
                <a:cs typeface="Arial"/>
              </a:rPr>
              <a:t>p</a:t>
            </a:r>
            <a:r>
              <a:rPr sz="2000" spc="25" dirty="0">
                <a:solidFill>
                  <a:srgbClr val="001F52"/>
                </a:solidFill>
                <a:latin typeface="Times New Roman"/>
                <a:cs typeface="Times New Roman"/>
              </a:rPr>
              <a:t> </a:t>
            </a:r>
            <a:r>
              <a:rPr sz="2000" spc="-5" dirty="0">
                <a:solidFill>
                  <a:srgbClr val="001F52"/>
                </a:solidFill>
                <a:latin typeface="Arial"/>
                <a:cs typeface="Arial"/>
              </a:rPr>
              <a:t>er</a:t>
            </a:r>
            <a:r>
              <a:rPr sz="2000" spc="5" dirty="0">
                <a:solidFill>
                  <a:srgbClr val="001F52"/>
                </a:solidFill>
                <a:latin typeface="Arial"/>
                <a:cs typeface="Arial"/>
              </a:rPr>
              <a:t>r</a:t>
            </a:r>
            <a:r>
              <a:rPr sz="2000" spc="-5" dirty="0">
                <a:solidFill>
                  <a:srgbClr val="001F52"/>
                </a:solidFill>
                <a:latin typeface="Arial"/>
                <a:cs typeface="Arial"/>
              </a:rPr>
              <a:t>o</a:t>
            </a:r>
            <a:r>
              <a:rPr sz="2000" dirty="0">
                <a:solidFill>
                  <a:srgbClr val="001F52"/>
                </a:solidFill>
                <a:latin typeface="Arial"/>
                <a:cs typeface="Arial"/>
              </a:rPr>
              <a:t>r</a:t>
            </a:r>
            <a:r>
              <a:rPr sz="2000" spc="5" dirty="0">
                <a:solidFill>
                  <a:srgbClr val="001F52"/>
                </a:solidFill>
                <a:latin typeface="Times New Roman"/>
                <a:cs typeface="Times New Roman"/>
              </a:rPr>
              <a:t> </a:t>
            </a:r>
            <a:r>
              <a:rPr sz="2000" dirty="0">
                <a:solidFill>
                  <a:srgbClr val="001F52"/>
                </a:solidFill>
                <a:latin typeface="Arial"/>
                <a:cs typeface="Arial"/>
              </a:rPr>
              <a:t>mess</a:t>
            </a:r>
            <a:r>
              <a:rPr sz="2000" spc="-5" dirty="0">
                <a:solidFill>
                  <a:srgbClr val="001F52"/>
                </a:solidFill>
                <a:latin typeface="Arial"/>
                <a:cs typeface="Arial"/>
              </a:rPr>
              <a:t>ag</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displaye</a:t>
            </a:r>
            <a:r>
              <a:rPr sz="2000" dirty="0">
                <a:solidFill>
                  <a:srgbClr val="001F52"/>
                </a:solidFill>
                <a:latin typeface="Arial"/>
                <a:cs typeface="Arial"/>
              </a:rPr>
              <a:t>d</a:t>
            </a:r>
            <a:r>
              <a:rPr sz="2000" spc="4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dirty="0">
                <a:solidFill>
                  <a:srgbClr val="001F52"/>
                </a:solidFill>
                <a:latin typeface="Arial"/>
                <a:cs typeface="Arial"/>
              </a:rPr>
              <a:t>ca</a:t>
            </a:r>
            <a:r>
              <a:rPr sz="2000" spc="5"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prope</a:t>
            </a:r>
            <a:r>
              <a:rPr sz="2000" dirty="0">
                <a:solidFill>
                  <a:srgbClr val="001F52"/>
                </a:solidFill>
                <a:latin typeface="Arial"/>
                <a:cs typeface="Arial"/>
              </a:rPr>
              <a:t>r</a:t>
            </a:r>
            <a:r>
              <a:rPr sz="2000" spc="25" dirty="0">
                <a:solidFill>
                  <a:srgbClr val="001F52"/>
                </a:solidFill>
                <a:latin typeface="Times New Roman"/>
                <a:cs typeface="Times New Roman"/>
              </a:rPr>
              <a:t> </a:t>
            </a:r>
            <a:r>
              <a:rPr sz="2000" dirty="0">
                <a:solidFill>
                  <a:srgbClr val="001F52"/>
                </a:solidFill>
                <a:latin typeface="Arial"/>
                <a:cs typeface="Arial"/>
              </a:rPr>
              <a:t>JavaRE</a:t>
            </a:r>
            <a:r>
              <a:rPr sz="2000" spc="45" dirty="0">
                <a:solidFill>
                  <a:srgbClr val="001F52"/>
                </a:solidFill>
                <a:latin typeface="Times New Roman"/>
                <a:cs typeface="Times New Roman"/>
              </a:rPr>
              <a:t> </a:t>
            </a:r>
            <a:r>
              <a:rPr sz="2000" spc="-11" dirty="0">
                <a:solidFill>
                  <a:srgbClr val="001F52"/>
                </a:solidFill>
                <a:latin typeface="Arial"/>
                <a:cs typeface="Arial"/>
              </a:rPr>
              <a:t>v</a:t>
            </a:r>
            <a:r>
              <a:rPr sz="2000" spc="-5" dirty="0">
                <a:solidFill>
                  <a:srgbClr val="001F52"/>
                </a:solidFill>
                <a:latin typeface="Arial"/>
                <a:cs typeface="Arial"/>
              </a:rPr>
              <a:t>er</a:t>
            </a:r>
            <a:r>
              <a:rPr sz="2000" spc="5" dirty="0">
                <a:solidFill>
                  <a:srgbClr val="001F52"/>
                </a:solidFill>
                <a:latin typeface="Arial"/>
                <a:cs typeface="Arial"/>
              </a:rPr>
              <a:t>s</a:t>
            </a:r>
            <a:r>
              <a:rPr sz="2000" spc="-5" dirty="0">
                <a:solidFill>
                  <a:srgbClr val="001F52"/>
                </a:solidFill>
                <a:latin typeface="Arial"/>
                <a:cs typeface="Arial"/>
              </a:rPr>
              <a:t>io</a:t>
            </a:r>
            <a:r>
              <a:rPr sz="2000" dirty="0">
                <a:solidFill>
                  <a:srgbClr val="001F52"/>
                </a:solidFill>
                <a:latin typeface="Arial"/>
                <a:cs typeface="Arial"/>
              </a:rPr>
              <a:t>n</a:t>
            </a:r>
            <a:r>
              <a:rPr sz="2000" spc="2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not</a:t>
            </a:r>
            <a:endParaRPr sz="2000">
              <a:latin typeface="Arial"/>
              <a:cs typeface="Arial"/>
            </a:endParaRPr>
          </a:p>
          <a:p>
            <a:pPr marL="248940"/>
            <a:r>
              <a:rPr sz="2000" spc="-5" dirty="0">
                <a:solidFill>
                  <a:srgbClr val="001F52"/>
                </a:solidFill>
                <a:latin typeface="Arial"/>
                <a:cs typeface="Arial"/>
              </a:rPr>
              <a:t>in</a:t>
            </a:r>
            <a:r>
              <a:rPr sz="2000" dirty="0">
                <a:solidFill>
                  <a:srgbClr val="001F52"/>
                </a:solidFill>
                <a:latin typeface="Arial"/>
                <a:cs typeface="Arial"/>
              </a:rPr>
              <a:t>stalled</a:t>
            </a:r>
            <a:r>
              <a:rPr sz="2000" spc="3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y</a:t>
            </a:r>
            <a:r>
              <a:rPr sz="2000" spc="-5" dirty="0">
                <a:solidFill>
                  <a:srgbClr val="001F52"/>
                </a:solidFill>
                <a:latin typeface="Arial"/>
                <a:cs typeface="Arial"/>
              </a:rPr>
              <a:t>ou</a:t>
            </a:r>
            <a:r>
              <a:rPr sz="2000" dirty="0">
                <a:solidFill>
                  <a:srgbClr val="001F52"/>
                </a:solidFill>
                <a:latin typeface="Arial"/>
                <a:cs typeface="Arial"/>
              </a:rPr>
              <a:t>r</a:t>
            </a:r>
            <a:r>
              <a:rPr sz="2000" spc="31" dirty="0">
                <a:solidFill>
                  <a:srgbClr val="001F52"/>
                </a:solidFill>
                <a:latin typeface="Times New Roman"/>
                <a:cs typeface="Times New Roman"/>
              </a:rPr>
              <a:t> </a:t>
            </a:r>
            <a:r>
              <a:rPr sz="2000" dirty="0">
                <a:solidFill>
                  <a:srgbClr val="001F52"/>
                </a:solidFill>
                <a:latin typeface="Arial"/>
                <a:cs typeface="Arial"/>
              </a:rPr>
              <a:t>system.</a:t>
            </a:r>
            <a:r>
              <a:rPr sz="2000" spc="25" dirty="0">
                <a:solidFill>
                  <a:srgbClr val="001F52"/>
                </a:solidFill>
                <a:latin typeface="Times New Roman"/>
                <a:cs typeface="Times New Roman"/>
              </a:rPr>
              <a:t> </a:t>
            </a:r>
            <a:r>
              <a:rPr sz="2000" spc="-5"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55" dirty="0">
                <a:solidFill>
                  <a:srgbClr val="001F52"/>
                </a:solidFill>
                <a:latin typeface="Times New Roman"/>
                <a:cs typeface="Times New Roman"/>
              </a:rPr>
              <a:t> </a:t>
            </a:r>
            <a:r>
              <a:rPr sz="2000" spc="-5" dirty="0">
                <a:solidFill>
                  <a:srgbClr val="001F52"/>
                </a:solidFill>
                <a:latin typeface="Arial"/>
                <a:cs typeface="Arial"/>
              </a:rPr>
              <a:t>"</a:t>
            </a:r>
            <a:r>
              <a:rPr sz="2000" dirty="0">
                <a:solidFill>
                  <a:srgbClr val="001F52"/>
                </a:solidFill>
                <a:latin typeface="Arial"/>
                <a:cs typeface="Arial"/>
              </a:rPr>
              <a:t>Ok"</a:t>
            </a:r>
            <a:r>
              <a:rPr sz="2000" spc="4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spc="-5" dirty="0">
                <a:solidFill>
                  <a:srgbClr val="001F52"/>
                </a:solidFill>
                <a:latin typeface="Arial"/>
                <a:cs typeface="Arial"/>
              </a:rPr>
              <a:t>ge</a:t>
            </a:r>
            <a:r>
              <a:rPr sz="2000" dirty="0">
                <a:solidFill>
                  <a:srgbClr val="001F52"/>
                </a:solidFill>
                <a:latin typeface="Arial"/>
                <a:cs typeface="Arial"/>
              </a:rPr>
              <a:t>t</a:t>
            </a:r>
            <a:r>
              <a:rPr sz="2000" spc="40"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dir</a:t>
            </a:r>
            <a:r>
              <a:rPr sz="2000" spc="5" dirty="0">
                <a:solidFill>
                  <a:srgbClr val="001F52"/>
                </a:solidFill>
                <a:latin typeface="Arial"/>
                <a:cs typeface="Arial"/>
              </a:rPr>
              <a:t>e</a:t>
            </a:r>
            <a:r>
              <a:rPr sz="2000" dirty="0">
                <a:solidFill>
                  <a:srgbClr val="001F52"/>
                </a:solidFill>
                <a:latin typeface="Arial"/>
                <a:cs typeface="Arial"/>
              </a:rPr>
              <a:t>cted</a:t>
            </a:r>
            <a:r>
              <a:rPr sz="2000" spc="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Or</a:t>
            </a:r>
            <a:r>
              <a:rPr sz="2000" spc="5" dirty="0">
                <a:solidFill>
                  <a:srgbClr val="001F52"/>
                </a:solidFill>
                <a:latin typeface="Arial"/>
                <a:cs typeface="Arial"/>
              </a:rPr>
              <a:t>a</a:t>
            </a:r>
            <a:r>
              <a:rPr sz="2000" dirty="0">
                <a:solidFill>
                  <a:srgbClr val="001F52"/>
                </a:solidFill>
                <a:latin typeface="Arial"/>
                <a:cs typeface="Arial"/>
              </a:rPr>
              <a:t>cle</a:t>
            </a:r>
            <a:r>
              <a:rPr sz="2000" spc="15" dirty="0">
                <a:solidFill>
                  <a:srgbClr val="001F52"/>
                </a:solidFill>
                <a:latin typeface="Times New Roman"/>
                <a:cs typeface="Times New Roman"/>
              </a:rPr>
              <a:t> </a:t>
            </a:r>
            <a:r>
              <a:rPr sz="2000" dirty="0">
                <a:solidFill>
                  <a:srgbClr val="001F52"/>
                </a:solidFill>
                <a:latin typeface="Arial"/>
                <a:cs typeface="Arial"/>
              </a:rPr>
              <a:t>J</a:t>
            </a:r>
            <a:r>
              <a:rPr sz="2000" spc="-145" dirty="0">
                <a:solidFill>
                  <a:srgbClr val="001F52"/>
                </a:solidFill>
                <a:latin typeface="Arial"/>
                <a:cs typeface="Arial"/>
              </a:rPr>
              <a:t>A</a:t>
            </a:r>
            <a:r>
              <a:rPr sz="2000" spc="-151" dirty="0">
                <a:solidFill>
                  <a:srgbClr val="001F52"/>
                </a:solidFill>
                <a:latin typeface="Arial"/>
                <a:cs typeface="Arial"/>
              </a:rPr>
              <a:t>V</a:t>
            </a:r>
            <a:r>
              <a:rPr sz="2000" dirty="0">
                <a:solidFill>
                  <a:srgbClr val="001F52"/>
                </a:solidFill>
                <a:latin typeface="Arial"/>
                <a:cs typeface="Arial"/>
              </a:rPr>
              <a:t>A</a:t>
            </a:r>
            <a:r>
              <a:rPr sz="2000" spc="-55" dirty="0">
                <a:solidFill>
                  <a:srgbClr val="001F52"/>
                </a:solidFill>
                <a:latin typeface="Times New Roman"/>
                <a:cs typeface="Times New Roman"/>
              </a:rPr>
              <a:t> </a:t>
            </a:r>
            <a:r>
              <a:rPr sz="2000" spc="-5" dirty="0">
                <a:solidFill>
                  <a:srgbClr val="001F52"/>
                </a:solidFill>
                <a:latin typeface="Arial"/>
                <a:cs typeface="Arial"/>
              </a:rPr>
              <a:t>web</a:t>
            </a:r>
            <a:r>
              <a:rPr sz="2000" spc="5" dirty="0">
                <a:solidFill>
                  <a:srgbClr val="001F52"/>
                </a:solidFill>
                <a:latin typeface="Arial"/>
                <a:cs typeface="Arial"/>
              </a:rPr>
              <a:t>s</a:t>
            </a:r>
            <a:r>
              <a:rPr sz="2000" spc="-5" dirty="0">
                <a:solidFill>
                  <a:srgbClr val="001F52"/>
                </a:solidFill>
                <a:latin typeface="Arial"/>
                <a:cs typeface="Arial"/>
              </a:rPr>
              <a:t>ite.</a:t>
            </a:r>
            <a:endParaRPr sz="2000">
              <a:latin typeface="Arial"/>
              <a:cs typeface="Arial"/>
            </a:endParaRPr>
          </a:p>
          <a:p>
            <a:pPr marL="723960" marR="72396" lvl="1" indent="-237510">
              <a:spcBef>
                <a:spcPts val="1215"/>
              </a:spcBef>
              <a:buClr>
                <a:srgbClr val="00307C"/>
              </a:buClr>
              <a:buFont typeface="Arial"/>
              <a:buChar char="•"/>
              <a:tabLst>
                <a:tab pos="724594" algn="l"/>
              </a:tabLst>
            </a:pPr>
            <a:r>
              <a:rPr sz="1600" b="1" spc="-75" dirty="0">
                <a:solidFill>
                  <a:srgbClr val="00307C"/>
                </a:solidFill>
                <a:latin typeface="Arial"/>
                <a:cs typeface="Arial"/>
              </a:rPr>
              <a:t>W</a:t>
            </a:r>
            <a:r>
              <a:rPr sz="1600" b="1" spc="-15" dirty="0">
                <a:solidFill>
                  <a:srgbClr val="00307C"/>
                </a:solidFill>
                <a:latin typeface="Arial"/>
                <a:cs typeface="Arial"/>
              </a:rPr>
              <a:t>arnin</a:t>
            </a:r>
            <a:r>
              <a:rPr sz="1600" b="1" spc="-11" dirty="0">
                <a:solidFill>
                  <a:srgbClr val="00307C"/>
                </a:solidFill>
                <a:latin typeface="Arial"/>
                <a:cs typeface="Arial"/>
              </a:rPr>
              <a:t>g</a:t>
            </a:r>
            <a:r>
              <a:rPr sz="1600" b="1" spc="65" dirty="0">
                <a:solidFill>
                  <a:srgbClr val="00307C"/>
                </a:solidFill>
                <a:latin typeface="Times New Roman"/>
                <a:cs typeface="Times New Roman"/>
              </a:rPr>
              <a:t> </a:t>
            </a:r>
            <a:r>
              <a:rPr sz="1600" spc="-5" dirty="0">
                <a:solidFill>
                  <a:srgbClr val="00307C"/>
                </a:solidFill>
                <a:latin typeface="Arial"/>
                <a:cs typeface="Arial"/>
              </a:rPr>
              <a:t>:</a:t>
            </a:r>
            <a:r>
              <a:rPr sz="1600" spc="20" dirty="0">
                <a:solidFill>
                  <a:srgbClr val="00307C"/>
                </a:solidFill>
                <a:latin typeface="Times New Roman"/>
                <a:cs typeface="Times New Roman"/>
              </a:rPr>
              <a:t> </a:t>
            </a:r>
            <a:r>
              <a:rPr sz="1600" spc="-11" dirty="0">
                <a:solidFill>
                  <a:srgbClr val="00307C"/>
                </a:solidFill>
                <a:latin typeface="Arial"/>
                <a:cs typeface="Arial"/>
              </a:rPr>
              <a:t>The</a:t>
            </a:r>
            <a:r>
              <a:rPr sz="1600" spc="51" dirty="0">
                <a:solidFill>
                  <a:srgbClr val="00307C"/>
                </a:solidFill>
                <a:latin typeface="Times New Roman"/>
                <a:cs typeface="Times New Roman"/>
              </a:rPr>
              <a:t> </a:t>
            </a:r>
            <a:r>
              <a:rPr sz="1600" spc="-15" dirty="0">
                <a:solidFill>
                  <a:srgbClr val="00307C"/>
                </a:solidFill>
                <a:latin typeface="Arial"/>
                <a:cs typeface="Arial"/>
              </a:rPr>
              <a:t>arch</a:t>
            </a:r>
            <a:r>
              <a:rPr sz="1600" dirty="0">
                <a:solidFill>
                  <a:srgbClr val="00307C"/>
                </a:solidFill>
                <a:latin typeface="Arial"/>
                <a:cs typeface="Arial"/>
              </a:rPr>
              <a:t>i</a:t>
            </a:r>
            <a:r>
              <a:rPr sz="1600" spc="-11" dirty="0">
                <a:solidFill>
                  <a:srgbClr val="00307C"/>
                </a:solidFill>
                <a:latin typeface="Arial"/>
                <a:cs typeface="Arial"/>
              </a:rPr>
              <a:t>tecture</a:t>
            </a:r>
            <a:r>
              <a:rPr sz="1600" spc="60" dirty="0">
                <a:solidFill>
                  <a:srgbClr val="00307C"/>
                </a:solidFill>
                <a:latin typeface="Times New Roman"/>
                <a:cs typeface="Times New Roman"/>
              </a:rPr>
              <a:t> </a:t>
            </a:r>
            <a:r>
              <a:rPr sz="1600" spc="-11" dirty="0">
                <a:solidFill>
                  <a:srgbClr val="00307C"/>
                </a:solidFill>
                <a:latin typeface="Arial"/>
                <a:cs typeface="Arial"/>
              </a:rPr>
              <a:t>v</a:t>
            </a:r>
            <a:r>
              <a:rPr sz="1600" spc="-15" dirty="0">
                <a:solidFill>
                  <a:srgbClr val="00307C"/>
                </a:solidFill>
                <a:latin typeface="Arial"/>
                <a:cs typeface="Arial"/>
              </a:rPr>
              <a:t>ers</a:t>
            </a:r>
            <a:r>
              <a:rPr sz="1600" dirty="0">
                <a:solidFill>
                  <a:srgbClr val="00307C"/>
                </a:solidFill>
                <a:latin typeface="Arial"/>
                <a:cs typeface="Arial"/>
              </a:rPr>
              <a:t>i</a:t>
            </a:r>
            <a:r>
              <a:rPr sz="1600" spc="-15" dirty="0">
                <a:solidFill>
                  <a:srgbClr val="00307C"/>
                </a:solidFill>
                <a:latin typeface="Arial"/>
                <a:cs typeface="Arial"/>
              </a:rPr>
              <a:t>o</a:t>
            </a:r>
            <a:r>
              <a:rPr sz="1600" spc="-11" dirty="0">
                <a:solidFill>
                  <a:srgbClr val="00307C"/>
                </a:solidFill>
                <a:latin typeface="Arial"/>
                <a:cs typeface="Arial"/>
              </a:rPr>
              <a:t>n</a:t>
            </a:r>
            <a:r>
              <a:rPr sz="1600" spc="31" dirty="0">
                <a:solidFill>
                  <a:srgbClr val="00307C"/>
                </a:solidFill>
                <a:latin typeface="Times New Roman"/>
                <a:cs typeface="Times New Roman"/>
              </a:rPr>
              <a:t> </a:t>
            </a:r>
            <a:r>
              <a:rPr sz="1600" spc="-11" dirty="0">
                <a:solidFill>
                  <a:srgbClr val="00307C"/>
                </a:solidFill>
                <a:latin typeface="Arial"/>
                <a:cs typeface="Arial"/>
              </a:rPr>
              <a:t>for</a:t>
            </a:r>
            <a:r>
              <a:rPr sz="1600" spc="60" dirty="0">
                <a:solidFill>
                  <a:srgbClr val="00307C"/>
                </a:solidFill>
                <a:latin typeface="Times New Roman"/>
                <a:cs typeface="Times New Roman"/>
              </a:rPr>
              <a:t> </a:t>
            </a:r>
            <a:r>
              <a:rPr sz="1600" spc="-15" dirty="0">
                <a:solidFill>
                  <a:srgbClr val="00307C"/>
                </a:solidFill>
                <a:latin typeface="Arial"/>
                <a:cs typeface="Arial"/>
              </a:rPr>
              <a:t>S</a:t>
            </a:r>
            <a:r>
              <a:rPr sz="1600" spc="-25" dirty="0">
                <a:solidFill>
                  <a:srgbClr val="00307C"/>
                </a:solidFill>
                <a:latin typeface="Arial"/>
                <a:cs typeface="Arial"/>
              </a:rPr>
              <a:t>y</a:t>
            </a:r>
            <a:r>
              <a:rPr sz="1600" spc="-11" dirty="0">
                <a:solidFill>
                  <a:srgbClr val="00307C"/>
                </a:solidFill>
                <a:latin typeface="Arial"/>
                <a:cs typeface="Arial"/>
              </a:rPr>
              <a:t>stem</a:t>
            </a:r>
            <a:r>
              <a:rPr sz="1600" spc="65" dirty="0">
                <a:solidFill>
                  <a:srgbClr val="00307C"/>
                </a:solidFill>
                <a:latin typeface="Times New Roman"/>
                <a:cs typeface="Times New Roman"/>
              </a:rPr>
              <a:t> </a:t>
            </a:r>
            <a:r>
              <a:rPr sz="1600" spc="-40" dirty="0">
                <a:solidFill>
                  <a:srgbClr val="00307C"/>
                </a:solidFill>
                <a:latin typeface="Arial"/>
                <a:cs typeface="Arial"/>
              </a:rPr>
              <a:t>W</a:t>
            </a:r>
            <a:r>
              <a:rPr sz="1600" spc="-15" dirty="0">
                <a:solidFill>
                  <a:srgbClr val="00307C"/>
                </a:solidFill>
                <a:latin typeface="Arial"/>
                <a:cs typeface="Arial"/>
              </a:rPr>
              <a:t>orkbe</a:t>
            </a:r>
            <a:r>
              <a:rPr sz="1600" spc="-11" dirty="0">
                <a:solidFill>
                  <a:srgbClr val="00307C"/>
                </a:solidFill>
                <a:latin typeface="Arial"/>
                <a:cs typeface="Arial"/>
              </a:rPr>
              <a:t>nch</a:t>
            </a:r>
            <a:r>
              <a:rPr sz="1600" spc="40" dirty="0">
                <a:solidFill>
                  <a:srgbClr val="00307C"/>
                </a:solidFill>
                <a:latin typeface="Times New Roman"/>
                <a:cs typeface="Times New Roman"/>
              </a:rPr>
              <a:t> </a:t>
            </a:r>
            <a:r>
              <a:rPr sz="1600" spc="-11" dirty="0">
                <a:solidFill>
                  <a:srgbClr val="00307C"/>
                </a:solidFill>
                <a:latin typeface="Arial"/>
                <a:cs typeface="Arial"/>
              </a:rPr>
              <a:t>for</a:t>
            </a:r>
            <a:r>
              <a:rPr sz="1600" spc="60" dirty="0">
                <a:solidFill>
                  <a:srgbClr val="00307C"/>
                </a:solidFill>
                <a:latin typeface="Times New Roman"/>
                <a:cs typeface="Times New Roman"/>
              </a:rPr>
              <a:t> </a:t>
            </a:r>
            <a:r>
              <a:rPr sz="1600" spc="-15" dirty="0">
                <a:solidFill>
                  <a:srgbClr val="00307C"/>
                </a:solidFill>
                <a:latin typeface="Arial"/>
                <a:cs typeface="Arial"/>
              </a:rPr>
              <a:t>STM32</a:t>
            </a:r>
            <a:r>
              <a:rPr sz="1600" spc="80" dirty="0">
                <a:solidFill>
                  <a:srgbClr val="00307C"/>
                </a:solidFill>
                <a:latin typeface="Times New Roman"/>
                <a:cs typeface="Times New Roman"/>
              </a:rPr>
              <a:t> </a:t>
            </a:r>
            <a:r>
              <a:rPr sz="1600" b="1" spc="-15" dirty="0">
                <a:solidFill>
                  <a:srgbClr val="00307C"/>
                </a:solidFill>
                <a:latin typeface="Arial"/>
                <a:cs typeface="Arial"/>
              </a:rPr>
              <a:t>MUST</a:t>
            </a:r>
            <a:r>
              <a:rPr sz="1600" b="1" spc="40" dirty="0">
                <a:solidFill>
                  <a:srgbClr val="00307C"/>
                </a:solidFill>
                <a:latin typeface="Times New Roman"/>
                <a:cs typeface="Times New Roman"/>
              </a:rPr>
              <a:t> </a:t>
            </a:r>
            <a:r>
              <a:rPr sz="1600" spc="-11" dirty="0">
                <a:solidFill>
                  <a:srgbClr val="00307C"/>
                </a:solidFill>
                <a:latin typeface="Arial"/>
                <a:cs typeface="Arial"/>
              </a:rPr>
              <a:t>foll</a:t>
            </a:r>
            <a:r>
              <a:rPr sz="1600" spc="-15" dirty="0">
                <a:solidFill>
                  <a:srgbClr val="00307C"/>
                </a:solidFill>
                <a:latin typeface="Arial"/>
                <a:cs typeface="Arial"/>
              </a:rPr>
              <a:t>ow</a:t>
            </a:r>
            <a:r>
              <a:rPr sz="1600" spc="35" dirty="0">
                <a:solidFill>
                  <a:srgbClr val="00307C"/>
                </a:solidFill>
                <a:latin typeface="Times New Roman"/>
                <a:cs typeface="Times New Roman"/>
              </a:rPr>
              <a:t> </a:t>
            </a:r>
            <a:r>
              <a:rPr sz="1600" spc="-31" dirty="0">
                <a:solidFill>
                  <a:srgbClr val="00307C"/>
                </a:solidFill>
                <a:latin typeface="Arial"/>
                <a:cs typeface="Arial"/>
              </a:rPr>
              <a:t>y</a:t>
            </a:r>
            <a:r>
              <a:rPr sz="1600" spc="-15" dirty="0">
                <a:solidFill>
                  <a:srgbClr val="00307C"/>
                </a:solidFill>
                <a:latin typeface="Arial"/>
                <a:cs typeface="Arial"/>
              </a:rPr>
              <a:t>ou</a:t>
            </a:r>
            <a:r>
              <a:rPr sz="1600" spc="-11" dirty="0">
                <a:solidFill>
                  <a:srgbClr val="00307C"/>
                </a:solidFill>
                <a:latin typeface="Arial"/>
                <a:cs typeface="Arial"/>
              </a:rPr>
              <a:t>r</a:t>
            </a:r>
            <a:r>
              <a:rPr sz="1600" spc="75" dirty="0">
                <a:solidFill>
                  <a:srgbClr val="00307C"/>
                </a:solidFill>
                <a:latin typeface="Times New Roman"/>
                <a:cs typeface="Times New Roman"/>
              </a:rPr>
              <a:t> </a:t>
            </a:r>
            <a:r>
              <a:rPr sz="1600" spc="-11" dirty="0">
                <a:solidFill>
                  <a:srgbClr val="00307C"/>
                </a:solidFill>
                <a:latin typeface="Arial"/>
                <a:cs typeface="Arial"/>
              </a:rPr>
              <a:t>J</a:t>
            </a:r>
            <a:r>
              <a:rPr sz="1600" spc="-15" dirty="0">
                <a:solidFill>
                  <a:srgbClr val="00307C"/>
                </a:solidFill>
                <a:latin typeface="Arial"/>
                <a:cs typeface="Arial"/>
              </a:rPr>
              <a:t>a</a:t>
            </a:r>
            <a:r>
              <a:rPr sz="1600" spc="-11" dirty="0">
                <a:solidFill>
                  <a:srgbClr val="00307C"/>
                </a:solidFill>
                <a:latin typeface="Arial"/>
                <a:cs typeface="Arial"/>
              </a:rPr>
              <a:t>va</a:t>
            </a:r>
            <a:r>
              <a:rPr sz="1600" spc="40" dirty="0">
                <a:solidFill>
                  <a:srgbClr val="00307C"/>
                </a:solidFill>
                <a:latin typeface="Times New Roman"/>
                <a:cs typeface="Times New Roman"/>
              </a:rPr>
              <a:t> </a:t>
            </a:r>
            <a:r>
              <a:rPr sz="1600" spc="-15" dirty="0">
                <a:solidFill>
                  <a:srgbClr val="00307C"/>
                </a:solidFill>
                <a:latin typeface="Arial"/>
                <a:cs typeface="Arial"/>
              </a:rPr>
              <a:t>arch</a:t>
            </a:r>
            <a:r>
              <a:rPr sz="1600" dirty="0">
                <a:solidFill>
                  <a:srgbClr val="00307C"/>
                </a:solidFill>
                <a:latin typeface="Arial"/>
                <a:cs typeface="Arial"/>
              </a:rPr>
              <a:t>i</a:t>
            </a:r>
            <a:r>
              <a:rPr sz="1600" spc="-11" dirty="0">
                <a:solidFill>
                  <a:srgbClr val="00307C"/>
                </a:solidFill>
                <a:latin typeface="Arial"/>
                <a:cs typeface="Arial"/>
              </a:rPr>
              <a:t>tecture</a:t>
            </a:r>
            <a:r>
              <a:rPr sz="1600" spc="-5" dirty="0">
                <a:solidFill>
                  <a:srgbClr val="00307C"/>
                </a:solidFill>
                <a:latin typeface="Times New Roman"/>
                <a:cs typeface="Times New Roman"/>
              </a:rPr>
              <a:t> </a:t>
            </a:r>
            <a:r>
              <a:rPr sz="1600" spc="-11" dirty="0">
                <a:solidFill>
                  <a:srgbClr val="00307C"/>
                </a:solidFill>
                <a:latin typeface="Arial"/>
                <a:cs typeface="Arial"/>
              </a:rPr>
              <a:t>v</a:t>
            </a:r>
            <a:r>
              <a:rPr sz="1600" spc="-15" dirty="0">
                <a:solidFill>
                  <a:srgbClr val="00307C"/>
                </a:solidFill>
                <a:latin typeface="Arial"/>
                <a:cs typeface="Arial"/>
              </a:rPr>
              <a:t>ers</a:t>
            </a:r>
            <a:r>
              <a:rPr sz="1600" dirty="0">
                <a:solidFill>
                  <a:srgbClr val="00307C"/>
                </a:solidFill>
                <a:latin typeface="Arial"/>
                <a:cs typeface="Arial"/>
              </a:rPr>
              <a:t>i</a:t>
            </a:r>
            <a:r>
              <a:rPr sz="1600" spc="-15" dirty="0">
                <a:solidFill>
                  <a:srgbClr val="00307C"/>
                </a:solidFill>
                <a:latin typeface="Arial"/>
                <a:cs typeface="Arial"/>
              </a:rPr>
              <a:t>on</a:t>
            </a:r>
            <a:r>
              <a:rPr sz="1600" spc="-5" dirty="0">
                <a:solidFill>
                  <a:srgbClr val="00307C"/>
                </a:solidFill>
                <a:latin typeface="Arial"/>
                <a:cs typeface="Arial"/>
              </a:rPr>
              <a:t>.</a:t>
            </a:r>
            <a:r>
              <a:rPr sz="1600" spc="51" dirty="0">
                <a:solidFill>
                  <a:srgbClr val="00307C"/>
                </a:solidFill>
                <a:latin typeface="Times New Roman"/>
                <a:cs typeface="Times New Roman"/>
              </a:rPr>
              <a:t> </a:t>
            </a:r>
            <a:r>
              <a:rPr sz="1600" spc="-15" dirty="0">
                <a:solidFill>
                  <a:srgbClr val="00307C"/>
                </a:solidFill>
                <a:latin typeface="Arial"/>
                <a:cs typeface="Arial"/>
              </a:rPr>
              <a:t>SW</a:t>
            </a:r>
            <a:r>
              <a:rPr sz="1600" spc="-20" dirty="0">
                <a:solidFill>
                  <a:srgbClr val="00307C"/>
                </a:solidFill>
                <a:latin typeface="Arial"/>
                <a:cs typeface="Arial"/>
              </a:rPr>
              <a:t>4STM3</a:t>
            </a:r>
            <a:r>
              <a:rPr sz="1600" spc="-11" dirty="0">
                <a:solidFill>
                  <a:srgbClr val="00307C"/>
                </a:solidFill>
                <a:latin typeface="Arial"/>
                <a:cs typeface="Arial"/>
              </a:rPr>
              <a:t>2</a:t>
            </a:r>
            <a:r>
              <a:rPr sz="1600" spc="45" dirty="0">
                <a:solidFill>
                  <a:srgbClr val="00307C"/>
                </a:solidFill>
                <a:latin typeface="Times New Roman"/>
                <a:cs typeface="Times New Roman"/>
              </a:rPr>
              <a:t> </a:t>
            </a:r>
            <a:r>
              <a:rPr sz="1600" spc="-15" dirty="0">
                <a:solidFill>
                  <a:srgbClr val="00307C"/>
                </a:solidFill>
                <a:latin typeface="Arial"/>
                <a:cs typeface="Arial"/>
              </a:rPr>
              <a:t>6</a:t>
            </a:r>
            <a:r>
              <a:rPr sz="1600" spc="-11" dirty="0">
                <a:solidFill>
                  <a:srgbClr val="00307C"/>
                </a:solidFill>
                <a:latin typeface="Arial"/>
                <a:cs typeface="Arial"/>
              </a:rPr>
              <a:t>4</a:t>
            </a:r>
            <a:r>
              <a:rPr sz="1600" spc="-15" dirty="0">
                <a:solidFill>
                  <a:srgbClr val="00307C"/>
                </a:solidFill>
                <a:latin typeface="Arial"/>
                <a:cs typeface="Arial"/>
              </a:rPr>
              <a:t>-b</a:t>
            </a:r>
            <a:r>
              <a:rPr sz="1600" spc="-11" dirty="0">
                <a:solidFill>
                  <a:srgbClr val="00307C"/>
                </a:solidFill>
                <a:latin typeface="Arial"/>
                <a:cs typeface="Arial"/>
              </a:rPr>
              <a:t>its</a:t>
            </a:r>
            <a:r>
              <a:rPr sz="1600" spc="55" dirty="0">
                <a:solidFill>
                  <a:srgbClr val="00307C"/>
                </a:solidFill>
                <a:latin typeface="Times New Roman"/>
                <a:cs typeface="Times New Roman"/>
              </a:rPr>
              <a:t> </a:t>
            </a:r>
            <a:r>
              <a:rPr sz="1600" spc="-31" dirty="0">
                <a:solidFill>
                  <a:srgbClr val="00307C"/>
                </a:solidFill>
                <a:latin typeface="Arial"/>
                <a:cs typeface="Arial"/>
              </a:rPr>
              <a:t>w</a:t>
            </a:r>
            <a:r>
              <a:rPr sz="1600" spc="-5" dirty="0">
                <a:solidFill>
                  <a:srgbClr val="00307C"/>
                </a:solidFill>
                <a:latin typeface="Arial"/>
                <a:cs typeface="Arial"/>
              </a:rPr>
              <a:t>ill</a:t>
            </a:r>
            <a:r>
              <a:rPr sz="1600" spc="35" dirty="0">
                <a:solidFill>
                  <a:srgbClr val="00307C"/>
                </a:solidFill>
                <a:latin typeface="Times New Roman"/>
                <a:cs typeface="Times New Roman"/>
              </a:rPr>
              <a:t> </a:t>
            </a:r>
            <a:r>
              <a:rPr sz="1600" spc="-15" dirty="0">
                <a:solidFill>
                  <a:srgbClr val="00307C"/>
                </a:solidFill>
                <a:latin typeface="Arial"/>
                <a:cs typeface="Arial"/>
              </a:rPr>
              <a:t>on</a:t>
            </a:r>
            <a:r>
              <a:rPr sz="1600" spc="-11" dirty="0">
                <a:solidFill>
                  <a:srgbClr val="00307C"/>
                </a:solidFill>
                <a:latin typeface="Arial"/>
                <a:cs typeface="Arial"/>
              </a:rPr>
              <a:t>ly</a:t>
            </a:r>
            <a:r>
              <a:rPr sz="1600" spc="35" dirty="0">
                <a:solidFill>
                  <a:srgbClr val="00307C"/>
                </a:solidFill>
                <a:latin typeface="Times New Roman"/>
                <a:cs typeface="Times New Roman"/>
              </a:rPr>
              <a:t> </a:t>
            </a:r>
            <a:r>
              <a:rPr sz="1600" spc="-31" dirty="0">
                <a:solidFill>
                  <a:srgbClr val="00307C"/>
                </a:solidFill>
                <a:latin typeface="Arial"/>
                <a:cs typeface="Arial"/>
              </a:rPr>
              <a:t>w</a:t>
            </a:r>
            <a:r>
              <a:rPr sz="1600" spc="-15" dirty="0">
                <a:solidFill>
                  <a:srgbClr val="00307C"/>
                </a:solidFill>
                <a:latin typeface="Arial"/>
                <a:cs typeface="Arial"/>
              </a:rPr>
              <a:t>or</a:t>
            </a:r>
            <a:r>
              <a:rPr sz="1600" spc="-11" dirty="0">
                <a:solidFill>
                  <a:srgbClr val="00307C"/>
                </a:solidFill>
                <a:latin typeface="Arial"/>
                <a:cs typeface="Arial"/>
              </a:rPr>
              <a:t>k</a:t>
            </a:r>
            <a:r>
              <a:rPr sz="1600" spc="85" dirty="0">
                <a:solidFill>
                  <a:srgbClr val="00307C"/>
                </a:solidFill>
                <a:latin typeface="Times New Roman"/>
                <a:cs typeface="Times New Roman"/>
              </a:rPr>
              <a:t> </a:t>
            </a:r>
            <a:r>
              <a:rPr sz="1600" spc="-31" dirty="0">
                <a:solidFill>
                  <a:srgbClr val="00307C"/>
                </a:solidFill>
                <a:latin typeface="Arial"/>
                <a:cs typeface="Arial"/>
              </a:rPr>
              <a:t>w</a:t>
            </a:r>
            <a:r>
              <a:rPr sz="1600" spc="-11" dirty="0">
                <a:solidFill>
                  <a:srgbClr val="00307C"/>
                </a:solidFill>
                <a:latin typeface="Arial"/>
                <a:cs typeface="Arial"/>
              </a:rPr>
              <a:t>ith</a:t>
            </a:r>
            <a:r>
              <a:rPr sz="1600" spc="55" dirty="0">
                <a:solidFill>
                  <a:srgbClr val="00307C"/>
                </a:solidFill>
                <a:latin typeface="Times New Roman"/>
                <a:cs typeface="Times New Roman"/>
              </a:rPr>
              <a:t> </a:t>
            </a:r>
            <a:r>
              <a:rPr sz="1600" spc="-11" dirty="0">
                <a:solidFill>
                  <a:srgbClr val="00307C"/>
                </a:solidFill>
                <a:latin typeface="Arial"/>
                <a:cs typeface="Arial"/>
              </a:rPr>
              <a:t>J</a:t>
            </a:r>
            <a:r>
              <a:rPr sz="1600" spc="-15" dirty="0">
                <a:solidFill>
                  <a:srgbClr val="00307C"/>
                </a:solidFill>
                <a:latin typeface="Arial"/>
                <a:cs typeface="Arial"/>
              </a:rPr>
              <a:t>a</a:t>
            </a:r>
            <a:r>
              <a:rPr sz="1600" spc="-11" dirty="0">
                <a:solidFill>
                  <a:srgbClr val="00307C"/>
                </a:solidFill>
                <a:latin typeface="Arial"/>
                <a:cs typeface="Arial"/>
              </a:rPr>
              <a:t>v</a:t>
            </a:r>
            <a:r>
              <a:rPr sz="1600" spc="-20" dirty="0">
                <a:solidFill>
                  <a:srgbClr val="00307C"/>
                </a:solidFill>
                <a:latin typeface="Arial"/>
                <a:cs typeface="Arial"/>
              </a:rPr>
              <a:t>aR</a:t>
            </a:r>
            <a:r>
              <a:rPr sz="1600" spc="-15" dirty="0">
                <a:solidFill>
                  <a:srgbClr val="00307C"/>
                </a:solidFill>
                <a:latin typeface="Arial"/>
                <a:cs typeface="Arial"/>
              </a:rPr>
              <a:t>E</a:t>
            </a:r>
            <a:r>
              <a:rPr sz="1600" spc="40" dirty="0">
                <a:solidFill>
                  <a:srgbClr val="00307C"/>
                </a:solidFill>
                <a:latin typeface="Times New Roman"/>
                <a:cs typeface="Times New Roman"/>
              </a:rPr>
              <a:t> </a:t>
            </a:r>
            <a:r>
              <a:rPr sz="1600" spc="-11" dirty="0">
                <a:solidFill>
                  <a:srgbClr val="00307C"/>
                </a:solidFill>
                <a:latin typeface="Arial"/>
                <a:cs typeface="Arial"/>
              </a:rPr>
              <a:t>7</a:t>
            </a:r>
            <a:r>
              <a:rPr sz="1600" spc="40" dirty="0">
                <a:solidFill>
                  <a:srgbClr val="00307C"/>
                </a:solidFill>
                <a:latin typeface="Times New Roman"/>
                <a:cs typeface="Times New Roman"/>
              </a:rPr>
              <a:t> </a:t>
            </a:r>
            <a:r>
              <a:rPr sz="1600" spc="-15" dirty="0">
                <a:solidFill>
                  <a:srgbClr val="00307C"/>
                </a:solidFill>
                <a:latin typeface="Arial"/>
                <a:cs typeface="Arial"/>
              </a:rPr>
              <a:t>(</a:t>
            </a:r>
            <a:r>
              <a:rPr sz="1600" spc="-11" dirty="0">
                <a:solidFill>
                  <a:srgbClr val="00307C"/>
                </a:solidFill>
                <a:latin typeface="Arial"/>
                <a:cs typeface="Arial"/>
              </a:rPr>
              <a:t>and</a:t>
            </a:r>
            <a:r>
              <a:rPr sz="1600" spc="55" dirty="0">
                <a:solidFill>
                  <a:srgbClr val="00307C"/>
                </a:solidFill>
                <a:latin typeface="Times New Roman"/>
                <a:cs typeface="Times New Roman"/>
              </a:rPr>
              <a:t> </a:t>
            </a:r>
            <a:r>
              <a:rPr sz="1600" spc="-15" dirty="0">
                <a:solidFill>
                  <a:srgbClr val="00307C"/>
                </a:solidFill>
                <a:latin typeface="Arial"/>
                <a:cs typeface="Arial"/>
              </a:rPr>
              <a:t>ne</a:t>
            </a:r>
            <a:r>
              <a:rPr sz="1600" spc="-31" dirty="0">
                <a:solidFill>
                  <a:srgbClr val="00307C"/>
                </a:solidFill>
                <a:latin typeface="Arial"/>
                <a:cs typeface="Arial"/>
              </a:rPr>
              <a:t>w</a:t>
            </a:r>
            <a:r>
              <a:rPr sz="1600" spc="-15" dirty="0">
                <a:solidFill>
                  <a:srgbClr val="00307C"/>
                </a:solidFill>
                <a:latin typeface="Arial"/>
                <a:cs typeface="Arial"/>
              </a:rPr>
              <a:t>er</a:t>
            </a:r>
            <a:r>
              <a:rPr sz="1600" spc="-11" dirty="0">
                <a:solidFill>
                  <a:srgbClr val="00307C"/>
                </a:solidFill>
                <a:latin typeface="Arial"/>
                <a:cs typeface="Arial"/>
              </a:rPr>
              <a:t>)</a:t>
            </a:r>
            <a:r>
              <a:rPr sz="1600" spc="71" dirty="0">
                <a:solidFill>
                  <a:srgbClr val="00307C"/>
                </a:solidFill>
                <a:latin typeface="Times New Roman"/>
                <a:cs typeface="Times New Roman"/>
              </a:rPr>
              <a:t> </a:t>
            </a:r>
            <a:r>
              <a:rPr sz="1600" spc="-15" dirty="0">
                <a:solidFill>
                  <a:srgbClr val="00307C"/>
                </a:solidFill>
                <a:latin typeface="Arial"/>
                <a:cs typeface="Arial"/>
              </a:rPr>
              <a:t>6</a:t>
            </a:r>
            <a:r>
              <a:rPr sz="1600" spc="-11" dirty="0">
                <a:solidFill>
                  <a:srgbClr val="00307C"/>
                </a:solidFill>
                <a:latin typeface="Arial"/>
                <a:cs typeface="Arial"/>
              </a:rPr>
              <a:t>4</a:t>
            </a:r>
            <a:r>
              <a:rPr sz="1600" spc="-15" dirty="0">
                <a:solidFill>
                  <a:srgbClr val="00307C"/>
                </a:solidFill>
                <a:latin typeface="Arial"/>
                <a:cs typeface="Arial"/>
              </a:rPr>
              <a:t>-b</a:t>
            </a:r>
            <a:r>
              <a:rPr sz="1600" spc="-11" dirty="0">
                <a:solidFill>
                  <a:srgbClr val="00307C"/>
                </a:solidFill>
                <a:latin typeface="Arial"/>
                <a:cs typeface="Arial"/>
              </a:rPr>
              <a:t>its</a:t>
            </a:r>
            <a:r>
              <a:rPr sz="1600" spc="55" dirty="0">
                <a:solidFill>
                  <a:srgbClr val="00307C"/>
                </a:solidFill>
                <a:latin typeface="Times New Roman"/>
                <a:cs typeface="Times New Roman"/>
              </a:rPr>
              <a:t> </a:t>
            </a:r>
            <a:r>
              <a:rPr sz="1600" spc="-15" dirty="0">
                <a:solidFill>
                  <a:srgbClr val="00307C"/>
                </a:solidFill>
                <a:latin typeface="Arial"/>
                <a:cs typeface="Arial"/>
              </a:rPr>
              <a:t>et</a:t>
            </a:r>
            <a:r>
              <a:rPr sz="1600" spc="-5" dirty="0">
                <a:solidFill>
                  <a:srgbClr val="00307C"/>
                </a:solidFill>
                <a:latin typeface="Arial"/>
                <a:cs typeface="Arial"/>
              </a:rPr>
              <a:t>c.</a:t>
            </a:r>
            <a:endParaRPr sz="1600">
              <a:latin typeface="Arial"/>
              <a:cs typeface="Arial"/>
            </a:endParaRPr>
          </a:p>
          <a:p>
            <a:pPr marL="248940" indent="-236239">
              <a:spcBef>
                <a:spcPts val="1186"/>
              </a:spcBef>
              <a:buClr>
                <a:srgbClr val="39A8DC"/>
              </a:buClr>
              <a:buFont typeface="Arial"/>
              <a:buChar char="•"/>
              <a:tabLst>
                <a:tab pos="248940" algn="l"/>
              </a:tabLst>
            </a:pPr>
            <a:r>
              <a:rPr sz="2000" dirty="0">
                <a:solidFill>
                  <a:srgbClr val="001F52"/>
                </a:solidFill>
                <a:latin typeface="Arial"/>
                <a:cs typeface="Arial"/>
              </a:rPr>
              <a:t>The</a:t>
            </a:r>
            <a:r>
              <a:rPr sz="2000" spc="40" dirty="0">
                <a:solidFill>
                  <a:srgbClr val="001F52"/>
                </a:solidFill>
                <a:latin typeface="Times New Roman"/>
                <a:cs typeface="Times New Roman"/>
              </a:rPr>
              <a:t> </a:t>
            </a:r>
            <a:r>
              <a:rPr sz="2000" dirty="0">
                <a:solidFill>
                  <a:srgbClr val="001F52"/>
                </a:solidFill>
                <a:latin typeface="Arial"/>
                <a:cs typeface="Arial"/>
              </a:rPr>
              <a:t>first</a:t>
            </a:r>
            <a:r>
              <a:rPr sz="2000" spc="35" dirty="0">
                <a:solidFill>
                  <a:srgbClr val="001F52"/>
                </a:solidFill>
                <a:latin typeface="Times New Roman"/>
                <a:cs typeface="Times New Roman"/>
              </a:rPr>
              <a:t> </a:t>
            </a:r>
            <a:r>
              <a:rPr sz="2000" spc="-5" dirty="0">
                <a:solidFill>
                  <a:srgbClr val="001F52"/>
                </a:solidFill>
                <a:latin typeface="Arial"/>
                <a:cs typeface="Arial"/>
              </a:rPr>
              <a:t>pag</a:t>
            </a:r>
            <a:r>
              <a:rPr sz="2000" dirty="0">
                <a:solidFill>
                  <a:srgbClr val="001F52"/>
                </a:solidFill>
                <a:latin typeface="Arial"/>
                <a:cs typeface="Arial"/>
              </a:rPr>
              <a:t>e</a:t>
            </a:r>
            <a:r>
              <a:rPr sz="2000" spc="45" dirty="0">
                <a:solidFill>
                  <a:srgbClr val="001F52"/>
                </a:solidFill>
                <a:latin typeface="Times New Roman"/>
                <a:cs typeface="Times New Roman"/>
              </a:rPr>
              <a:t> </a:t>
            </a:r>
            <a:r>
              <a:rPr sz="2000" spc="-5" dirty="0">
                <a:solidFill>
                  <a:srgbClr val="001F52"/>
                </a:solidFill>
                <a:latin typeface="Arial"/>
                <a:cs typeface="Arial"/>
              </a:rPr>
              <a:t>de</a:t>
            </a:r>
            <a:r>
              <a:rPr sz="2000" spc="5" dirty="0">
                <a:solidFill>
                  <a:srgbClr val="001F52"/>
                </a:solidFill>
                <a:latin typeface="Arial"/>
                <a:cs typeface="Arial"/>
              </a:rPr>
              <a:t>s</a:t>
            </a:r>
            <a:r>
              <a:rPr sz="2000" dirty="0">
                <a:solidFill>
                  <a:srgbClr val="001F52"/>
                </a:solidFill>
                <a:latin typeface="Arial"/>
                <a:cs typeface="Arial"/>
              </a:rPr>
              <a:t>c</a:t>
            </a:r>
            <a:r>
              <a:rPr sz="2000" spc="5" dirty="0">
                <a:solidFill>
                  <a:srgbClr val="001F52"/>
                </a:solidFill>
                <a:latin typeface="Arial"/>
                <a:cs typeface="Arial"/>
              </a:rPr>
              <a:t>r</a:t>
            </a:r>
            <a:r>
              <a:rPr sz="2000" spc="-5" dirty="0">
                <a:solidFill>
                  <a:srgbClr val="001F52"/>
                </a:solidFill>
                <a:latin typeface="Arial"/>
                <a:cs typeface="Arial"/>
              </a:rPr>
              <a:t>ibe</a:t>
            </a:r>
            <a:r>
              <a:rPr sz="2000" dirty="0">
                <a:solidFill>
                  <a:srgbClr val="001F52"/>
                </a:solidFill>
                <a:latin typeface="Arial"/>
                <a:cs typeface="Arial"/>
              </a:rPr>
              <a:t>s</a:t>
            </a:r>
            <a:r>
              <a:rPr sz="2000" spc="1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odu</a:t>
            </a:r>
            <a:r>
              <a:rPr sz="2000" spc="11" dirty="0">
                <a:solidFill>
                  <a:srgbClr val="001F52"/>
                </a:solidFill>
                <a:latin typeface="Arial"/>
                <a:cs typeface="Arial"/>
              </a:rPr>
              <a:t>c</a:t>
            </a:r>
            <a:r>
              <a:rPr sz="2000" dirty="0">
                <a:solidFill>
                  <a:srgbClr val="001F52"/>
                </a:solidFill>
                <a:latin typeface="Arial"/>
                <a:cs typeface="Arial"/>
              </a:rPr>
              <a:t>t</a:t>
            </a:r>
            <a:r>
              <a:rPr sz="2000" spc="11" dirty="0">
                <a:solidFill>
                  <a:srgbClr val="001F52"/>
                </a:solidFill>
                <a:latin typeface="Times New Roman"/>
                <a:cs typeface="Times New Roman"/>
              </a:rPr>
              <a:t> </a:t>
            </a:r>
            <a:r>
              <a:rPr sz="2000" dirty="0">
                <a:solidFill>
                  <a:srgbClr val="001F52"/>
                </a:solidFill>
                <a:latin typeface="Arial"/>
                <a:cs typeface="Arial"/>
              </a:rPr>
              <a:t>fea</a:t>
            </a:r>
            <a:r>
              <a:rPr sz="2000" spc="-11" dirty="0">
                <a:solidFill>
                  <a:srgbClr val="001F52"/>
                </a:solidFill>
                <a:latin typeface="Arial"/>
                <a:cs typeface="Arial"/>
              </a:rPr>
              <a:t>t</a:t>
            </a:r>
            <a:r>
              <a:rPr sz="2000" spc="-5" dirty="0">
                <a:solidFill>
                  <a:srgbClr val="001F52"/>
                </a:solidFill>
                <a:latin typeface="Arial"/>
                <a:cs typeface="Arial"/>
              </a:rPr>
              <a:t>u</a:t>
            </a:r>
            <a:r>
              <a:rPr sz="2000" dirty="0">
                <a:solidFill>
                  <a:srgbClr val="001F52"/>
                </a:solidFill>
                <a:latin typeface="Arial"/>
                <a:cs typeface="Arial"/>
              </a:rPr>
              <a:t>r</a:t>
            </a:r>
            <a:r>
              <a:rPr sz="2000" spc="-5" dirty="0">
                <a:solidFill>
                  <a:srgbClr val="001F52"/>
                </a:solidFill>
                <a:latin typeface="Arial"/>
                <a:cs typeface="Arial"/>
              </a:rPr>
              <a:t>e</a:t>
            </a:r>
            <a:r>
              <a:rPr sz="2000" spc="5" dirty="0">
                <a:solidFill>
                  <a:srgbClr val="001F52"/>
                </a:solidFill>
                <a:latin typeface="Arial"/>
                <a:cs typeface="Arial"/>
              </a:rPr>
              <a:t>s</a:t>
            </a:r>
            <a:r>
              <a:rPr sz="2000" dirty="0">
                <a:solidFill>
                  <a:srgbClr val="001F52"/>
                </a:solidFill>
                <a:latin typeface="Arial"/>
                <a:cs typeface="Arial"/>
              </a:rPr>
              <a:t>.</a:t>
            </a:r>
            <a:r>
              <a:rPr sz="2000" spc="20" dirty="0">
                <a:solidFill>
                  <a:srgbClr val="001F52"/>
                </a:solidFill>
                <a:latin typeface="Times New Roman"/>
                <a:cs typeface="Times New Roman"/>
              </a:rPr>
              <a:t> </a:t>
            </a:r>
            <a:r>
              <a:rPr sz="2000" dirty="0">
                <a:solidFill>
                  <a:srgbClr val="001F52"/>
                </a:solidFill>
                <a:latin typeface="Arial"/>
                <a:cs typeface="Arial"/>
              </a:rPr>
              <a:t>Get</a:t>
            </a:r>
            <a:r>
              <a:rPr sz="2000" spc="20" dirty="0">
                <a:solidFill>
                  <a:srgbClr val="001F52"/>
                </a:solidFill>
                <a:latin typeface="Times New Roman"/>
                <a:cs typeface="Times New Roman"/>
              </a:rPr>
              <a:t> </a:t>
            </a:r>
            <a:r>
              <a:rPr sz="2000" dirty="0">
                <a:solidFill>
                  <a:srgbClr val="001F52"/>
                </a:solidFill>
                <a:latin typeface="Arial"/>
                <a:cs typeface="Arial"/>
              </a:rPr>
              <a:t>fami</a:t>
            </a:r>
            <a:r>
              <a:rPr sz="2000" spc="-11" dirty="0">
                <a:solidFill>
                  <a:srgbClr val="001F52"/>
                </a:solidFill>
                <a:latin typeface="Arial"/>
                <a:cs typeface="Arial"/>
              </a:rPr>
              <a:t>l</a:t>
            </a:r>
            <a:r>
              <a:rPr sz="2000" spc="-5" dirty="0">
                <a:solidFill>
                  <a:srgbClr val="001F52"/>
                </a:solidFill>
                <a:latin typeface="Arial"/>
                <a:cs typeface="Arial"/>
              </a:rPr>
              <a:t>ia</a:t>
            </a:r>
            <a:r>
              <a:rPr sz="2000" spc="-105" dirty="0">
                <a:solidFill>
                  <a:srgbClr val="001F52"/>
                </a:solidFill>
                <a:latin typeface="Arial"/>
                <a:cs typeface="Arial"/>
              </a:rPr>
              <a:t>r</a:t>
            </a:r>
            <a:r>
              <a:rPr sz="2000" dirty="0">
                <a:solidFill>
                  <a:srgbClr val="001F52"/>
                </a:solidFill>
                <a:latin typeface="Arial"/>
                <a:cs typeface="Arial"/>
              </a:rPr>
              <a:t>,</a:t>
            </a:r>
            <a:r>
              <a:rPr sz="2000" spc="35" dirty="0">
                <a:solidFill>
                  <a:srgbClr val="001F52"/>
                </a:solidFill>
                <a:latin typeface="Times New Roman"/>
                <a:cs typeface="Times New Roman"/>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45"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N</a:t>
            </a:r>
            <a:r>
              <a:rPr sz="2000" dirty="0">
                <a:solidFill>
                  <a:srgbClr val="001F52"/>
                </a:solidFill>
                <a:latin typeface="Arial"/>
                <a:cs typeface="Arial"/>
              </a:rPr>
              <a:t>ex</a:t>
            </a:r>
            <a:r>
              <a:rPr sz="2000" spc="-11" dirty="0">
                <a:solidFill>
                  <a:srgbClr val="001F52"/>
                </a:solidFill>
                <a:latin typeface="Arial"/>
                <a:cs typeface="Arial"/>
              </a:rPr>
              <a:t>t</a:t>
            </a:r>
            <a:r>
              <a:rPr sz="2000" dirty="0">
                <a:solidFill>
                  <a:srgbClr val="001F52"/>
                </a:solidFill>
                <a:latin typeface="Arial"/>
                <a:cs typeface="Arial"/>
              </a:rPr>
              <a:t>”</a:t>
            </a:r>
            <a:r>
              <a:rPr sz="2000" spc="-20" dirty="0">
                <a:solidFill>
                  <a:srgbClr val="001F52"/>
                </a:solidFill>
                <a:latin typeface="Arial"/>
                <a:cs typeface="Arial"/>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ntinue.</a:t>
            </a:r>
            <a:endParaRPr sz="2000">
              <a:latin typeface="Arial"/>
              <a:cs typeface="Arial"/>
            </a:endParaRPr>
          </a:p>
          <a:p>
            <a:pPr marL="248940" indent="-236239">
              <a:spcBef>
                <a:spcPts val="1200"/>
              </a:spcBef>
              <a:buClr>
                <a:srgbClr val="39A8DC"/>
              </a:buClr>
              <a:buFont typeface="Arial"/>
              <a:buChar char="•"/>
              <a:tabLst>
                <a:tab pos="248940" algn="l"/>
              </a:tabLst>
            </a:pPr>
            <a:r>
              <a:rPr sz="2000" dirty="0">
                <a:solidFill>
                  <a:srgbClr val="001F52"/>
                </a:solidFill>
                <a:latin typeface="Arial"/>
                <a:cs typeface="Arial"/>
              </a:rPr>
              <a:t>Read</a:t>
            </a:r>
            <a:r>
              <a:rPr sz="2000" spc="40"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c</a:t>
            </a:r>
            <a:r>
              <a:rPr sz="2000" spc="5" dirty="0">
                <a:solidFill>
                  <a:srgbClr val="001F52"/>
                </a:solidFill>
                <a:latin typeface="Arial"/>
                <a:cs typeface="Arial"/>
              </a:rPr>
              <a:t>e</a:t>
            </a:r>
            <a:r>
              <a:rPr sz="2000" spc="-5" dirty="0">
                <a:solidFill>
                  <a:srgbClr val="001F52"/>
                </a:solidFill>
                <a:latin typeface="Arial"/>
                <a:cs typeface="Arial"/>
              </a:rPr>
              <a:t>p</a:t>
            </a:r>
            <a:r>
              <a:rPr sz="2000" dirty="0">
                <a:solidFill>
                  <a:srgbClr val="001F52"/>
                </a:solidFill>
                <a:latin typeface="Arial"/>
                <a:cs typeface="Arial"/>
              </a:rPr>
              <a:t>t</a:t>
            </a:r>
            <a:r>
              <a:rPr sz="2000" spc="1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lice</a:t>
            </a:r>
            <a:r>
              <a:rPr sz="2000" spc="5" dirty="0">
                <a:solidFill>
                  <a:srgbClr val="001F52"/>
                </a:solidFill>
                <a:latin typeface="Arial"/>
                <a:cs typeface="Arial"/>
              </a:rPr>
              <a:t>n</a:t>
            </a:r>
            <a:r>
              <a:rPr sz="2000" dirty="0">
                <a:solidFill>
                  <a:srgbClr val="001F52"/>
                </a:solidFill>
                <a:latin typeface="Arial"/>
                <a:cs typeface="Arial"/>
              </a:rPr>
              <a:t>se</a:t>
            </a:r>
            <a:r>
              <a:rPr sz="2000" spc="40" dirty="0">
                <a:solidFill>
                  <a:srgbClr val="001F52"/>
                </a:solidFill>
                <a:latin typeface="Times New Roman"/>
                <a:cs typeface="Times New Roman"/>
              </a:rPr>
              <a:t> </a:t>
            </a:r>
            <a:r>
              <a:rPr sz="2000" spc="-5" dirty="0">
                <a:solidFill>
                  <a:srgbClr val="001F52"/>
                </a:solidFill>
                <a:latin typeface="Arial"/>
                <a:cs typeface="Arial"/>
              </a:rPr>
              <a:t>ag</a:t>
            </a:r>
            <a:r>
              <a:rPr sz="2000" spc="5" dirty="0">
                <a:solidFill>
                  <a:srgbClr val="001F52"/>
                </a:solidFill>
                <a:latin typeface="Arial"/>
                <a:cs typeface="Arial"/>
              </a:rPr>
              <a:t>r</a:t>
            </a:r>
            <a:r>
              <a:rPr sz="2000" spc="-5" dirty="0">
                <a:solidFill>
                  <a:srgbClr val="001F52"/>
                </a:solidFill>
                <a:latin typeface="Arial"/>
                <a:cs typeface="Arial"/>
              </a:rPr>
              <a:t>eemen</a:t>
            </a:r>
            <a:r>
              <a:rPr sz="2000" dirty="0">
                <a:solidFill>
                  <a:srgbClr val="001F52"/>
                </a:solidFill>
                <a:latin typeface="Arial"/>
                <a:cs typeface="Arial"/>
              </a:rPr>
              <a:t>t</a:t>
            </a:r>
            <a:r>
              <a:rPr sz="2000" spc="1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ntinu</a:t>
            </a:r>
            <a:r>
              <a:rPr sz="2000" dirty="0">
                <a:solidFill>
                  <a:srgbClr val="001F52"/>
                </a:solidFill>
                <a:latin typeface="Arial"/>
                <a:cs typeface="Arial"/>
              </a:rPr>
              <a:t>e</a:t>
            </a:r>
            <a:r>
              <a:rPr sz="2000" spc="4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a:t>
            </a:r>
            <a:r>
              <a:rPr sz="2000" spc="-15"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35" dirty="0">
                <a:solidFill>
                  <a:srgbClr val="001F52"/>
                </a:solidFill>
                <a:latin typeface="Times New Roman"/>
                <a:cs typeface="Times New Roman"/>
              </a:rPr>
              <a:t> </a:t>
            </a:r>
            <a:r>
              <a:rPr sz="2000" spc="-5"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55" dirty="0">
                <a:solidFill>
                  <a:srgbClr val="001F52"/>
                </a:solidFill>
                <a:latin typeface="Times New Roman"/>
                <a:cs typeface="Times New Roman"/>
              </a:rPr>
              <a:t> </a:t>
            </a:r>
            <a:r>
              <a:rPr sz="2000" spc="5" dirty="0">
                <a:solidFill>
                  <a:srgbClr val="001F52"/>
                </a:solidFill>
                <a:latin typeface="Arial"/>
                <a:cs typeface="Arial"/>
              </a:rPr>
              <a:t>“</a:t>
            </a:r>
            <a:r>
              <a:rPr sz="2000" dirty="0">
                <a:solidFill>
                  <a:srgbClr val="001F52"/>
                </a:solidFill>
                <a:latin typeface="Arial"/>
                <a:cs typeface="Arial"/>
              </a:rPr>
              <a:t>Nex</a:t>
            </a:r>
            <a:r>
              <a:rPr sz="2000" spc="-15" dirty="0">
                <a:solidFill>
                  <a:srgbClr val="001F52"/>
                </a:solidFill>
                <a:latin typeface="Arial"/>
                <a:cs typeface="Arial"/>
              </a:rPr>
              <a:t>t</a:t>
            </a:r>
            <a:r>
              <a:rPr sz="2000" dirty="0">
                <a:solidFill>
                  <a:srgbClr val="001F52"/>
                </a:solidFill>
                <a:latin typeface="Arial"/>
                <a:cs typeface="Arial"/>
              </a:rPr>
              <a:t>”</a:t>
            </a:r>
            <a:r>
              <a:rPr sz="2000" spc="-20" dirty="0">
                <a:solidFill>
                  <a:srgbClr val="001F52"/>
                </a:solidFill>
                <a:latin typeface="Arial"/>
                <a:cs typeface="Arial"/>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ntinue.</a:t>
            </a:r>
            <a:endParaRPr sz="2000">
              <a:latin typeface="Arial"/>
              <a:cs typeface="Arial"/>
            </a:endParaRPr>
          </a:p>
          <a:p>
            <a:pPr marL="248940" indent="-236239">
              <a:spcBef>
                <a:spcPts val="1200"/>
              </a:spcBef>
              <a:buClr>
                <a:srgbClr val="39A8DC"/>
              </a:buClr>
              <a:buFont typeface="Arial"/>
              <a:buChar char="•"/>
              <a:tabLst>
                <a:tab pos="248940" algn="l"/>
              </a:tabLst>
            </a:pPr>
            <a:r>
              <a:rPr sz="2000" spc="-5" dirty="0">
                <a:solidFill>
                  <a:srgbClr val="001F52"/>
                </a:solidFill>
                <a:latin typeface="Arial"/>
                <a:cs typeface="Arial"/>
              </a:rPr>
              <a:t>C</a:t>
            </a:r>
            <a:r>
              <a:rPr sz="2000" dirty="0">
                <a:solidFill>
                  <a:srgbClr val="001F52"/>
                </a:solidFill>
                <a:latin typeface="Arial"/>
                <a:cs typeface="Arial"/>
              </a:rPr>
              <a:t>h</a:t>
            </a:r>
            <a:r>
              <a:rPr sz="2000" spc="-5" dirty="0">
                <a:solidFill>
                  <a:srgbClr val="001F52"/>
                </a:solidFill>
                <a:latin typeface="Arial"/>
                <a:cs typeface="Arial"/>
              </a:rPr>
              <a:t>oo</a:t>
            </a:r>
            <a:r>
              <a:rPr sz="2000" spc="5"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a:t>
            </a:r>
            <a:r>
              <a:rPr sz="2000" spc="-15"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51" dirty="0">
                <a:solidFill>
                  <a:srgbClr val="001F52"/>
                </a:solidFill>
                <a:latin typeface="Times New Roman"/>
                <a:cs typeface="Times New Roman"/>
              </a:rPr>
              <a:t> </a:t>
            </a:r>
            <a:r>
              <a:rPr sz="2000" spc="-5" dirty="0">
                <a:solidFill>
                  <a:srgbClr val="001F52"/>
                </a:solidFill>
                <a:latin typeface="Arial"/>
                <a:cs typeface="Arial"/>
              </a:rPr>
              <a:t>pat</a:t>
            </a:r>
            <a:r>
              <a:rPr sz="2000" dirty="0">
                <a:solidFill>
                  <a:srgbClr val="001F52"/>
                </a:solidFill>
                <a:latin typeface="Arial"/>
                <a:cs typeface="Arial"/>
              </a:rPr>
              <a:t>h</a:t>
            </a:r>
            <a:r>
              <a:rPr sz="2000" spc="40" dirty="0">
                <a:solidFill>
                  <a:srgbClr val="001F52"/>
                </a:solidFill>
                <a:latin typeface="Times New Roman"/>
                <a:cs typeface="Times New Roman"/>
              </a:rPr>
              <a:t> </a:t>
            </a:r>
            <a:r>
              <a:rPr sz="2000" dirty="0">
                <a:solidFill>
                  <a:srgbClr val="001F52"/>
                </a:solidFill>
                <a:latin typeface="Arial"/>
                <a:cs typeface="Arial"/>
              </a:rPr>
              <a:t>(d</a:t>
            </a:r>
            <a:r>
              <a:rPr sz="2000" spc="-5" dirty="0">
                <a:solidFill>
                  <a:srgbClr val="001F52"/>
                </a:solidFill>
                <a:latin typeface="Arial"/>
                <a:cs typeface="Arial"/>
              </a:rPr>
              <a:t>efault</a:t>
            </a:r>
            <a:r>
              <a:rPr sz="2000" dirty="0">
                <a:solidFill>
                  <a:srgbClr val="001F52"/>
                </a:solidFill>
                <a:latin typeface="Arial"/>
                <a:cs typeface="Arial"/>
              </a:rPr>
              <a:t>:</a:t>
            </a:r>
            <a:r>
              <a:rPr sz="2000" spc="15" dirty="0">
                <a:solidFill>
                  <a:srgbClr val="001F52"/>
                </a:solidFill>
                <a:latin typeface="Times New Roman"/>
                <a:cs typeface="Times New Roman"/>
              </a:rPr>
              <a:t> </a:t>
            </a:r>
            <a:r>
              <a:rPr sz="2000" spc="-5" dirty="0">
                <a:solidFill>
                  <a:srgbClr val="001F52"/>
                </a:solidFill>
                <a:latin typeface="Arial"/>
                <a:cs typeface="Arial"/>
              </a:rPr>
              <a:t>C</a:t>
            </a:r>
            <a:r>
              <a:rPr sz="2000" spc="5" dirty="0">
                <a:solidFill>
                  <a:srgbClr val="001F52"/>
                </a:solidFill>
                <a:latin typeface="Arial"/>
                <a:cs typeface="Arial"/>
              </a:rPr>
              <a:t>:</a:t>
            </a:r>
            <a:r>
              <a:rPr sz="2000" spc="-5" dirty="0">
                <a:solidFill>
                  <a:srgbClr val="001F52"/>
                </a:solidFill>
                <a:latin typeface="Arial"/>
                <a:cs typeface="Arial"/>
              </a:rPr>
              <a:t>\</a:t>
            </a:r>
            <a:r>
              <a:rPr sz="2000" dirty="0">
                <a:solidFill>
                  <a:srgbClr val="001F52"/>
                </a:solidFill>
                <a:latin typeface="Arial"/>
                <a:cs typeface="Arial"/>
              </a:rPr>
              <a:t>Ac6</a:t>
            </a:r>
            <a:r>
              <a:rPr sz="2000" spc="-5" dirty="0">
                <a:solidFill>
                  <a:srgbClr val="001F52"/>
                </a:solidFill>
                <a:latin typeface="Arial"/>
                <a:cs typeface="Arial"/>
              </a:rPr>
              <a:t>\</a:t>
            </a:r>
            <a:r>
              <a:rPr sz="2000" dirty="0">
                <a:solidFill>
                  <a:srgbClr val="001F52"/>
                </a:solidFill>
                <a:latin typeface="Arial"/>
                <a:cs typeface="Arial"/>
              </a:rPr>
              <a:t>S</a:t>
            </a:r>
            <a:r>
              <a:rPr sz="2000" spc="-11" dirty="0">
                <a:solidFill>
                  <a:srgbClr val="001F52"/>
                </a:solidFill>
                <a:latin typeface="Arial"/>
                <a:cs typeface="Arial"/>
              </a:rPr>
              <a:t>y</a:t>
            </a:r>
            <a:r>
              <a:rPr sz="2000" dirty="0">
                <a:solidFill>
                  <a:srgbClr val="001F52"/>
                </a:solidFill>
                <a:latin typeface="Arial"/>
                <a:cs typeface="Arial"/>
              </a:rPr>
              <a:t>stem</a:t>
            </a:r>
            <a:r>
              <a:rPr sz="2000" spc="-31" dirty="0">
                <a:solidFill>
                  <a:srgbClr val="001F52"/>
                </a:solidFill>
                <a:latin typeface="Arial"/>
                <a:cs typeface="Arial"/>
              </a:rPr>
              <a:t>W</a:t>
            </a:r>
            <a:r>
              <a:rPr sz="2000" dirty="0">
                <a:solidFill>
                  <a:srgbClr val="001F52"/>
                </a:solidFill>
                <a:latin typeface="Arial"/>
                <a:cs typeface="Arial"/>
              </a:rPr>
              <a:t>or</a:t>
            </a:r>
            <a:r>
              <a:rPr sz="2000" spc="-15" dirty="0">
                <a:solidFill>
                  <a:srgbClr val="001F52"/>
                </a:solidFill>
                <a:latin typeface="Arial"/>
                <a:cs typeface="Arial"/>
              </a:rPr>
              <a:t>k</a:t>
            </a:r>
            <a:r>
              <a:rPr sz="2000" dirty="0">
                <a:solidFill>
                  <a:srgbClr val="001F52"/>
                </a:solidFill>
                <a:latin typeface="Arial"/>
                <a:cs typeface="Arial"/>
              </a:rPr>
              <a:t>bench</a:t>
            </a:r>
            <a:r>
              <a:rPr sz="2000" spc="-11" dirty="0">
                <a:solidFill>
                  <a:srgbClr val="001F52"/>
                </a:solidFill>
                <a:latin typeface="Arial"/>
                <a:cs typeface="Arial"/>
              </a:rPr>
              <a:t>)</a:t>
            </a:r>
            <a:r>
              <a:rPr sz="2000" dirty="0">
                <a:solidFill>
                  <a:srgbClr val="001F52"/>
                </a:solidFill>
                <a:latin typeface="Arial"/>
                <a:cs typeface="Arial"/>
              </a:rPr>
              <a:t>.</a:t>
            </a:r>
            <a:r>
              <a:rPr sz="2000" spc="-45" dirty="0">
                <a:solidFill>
                  <a:srgbClr val="001F52"/>
                </a:solidFill>
                <a:latin typeface="Arial"/>
                <a:cs typeface="Arial"/>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15" dirty="0">
                <a:solidFill>
                  <a:srgbClr val="001F52"/>
                </a:solidFill>
                <a:latin typeface="Arial"/>
                <a:cs typeface="Arial"/>
              </a:rPr>
              <a:t> </a:t>
            </a:r>
            <a:r>
              <a:rPr sz="2000" dirty="0">
                <a:solidFill>
                  <a:srgbClr val="001F52"/>
                </a:solidFill>
                <a:latin typeface="Arial"/>
                <a:cs typeface="Arial"/>
              </a:rPr>
              <a:t>“</a:t>
            </a:r>
            <a:r>
              <a:rPr sz="2000" spc="5" dirty="0">
                <a:solidFill>
                  <a:srgbClr val="001F52"/>
                </a:solidFill>
                <a:latin typeface="Arial"/>
                <a:cs typeface="Arial"/>
              </a:rPr>
              <a:t>N</a:t>
            </a:r>
            <a:r>
              <a:rPr sz="2000" dirty="0">
                <a:solidFill>
                  <a:srgbClr val="001F52"/>
                </a:solidFill>
                <a:latin typeface="Arial"/>
                <a:cs typeface="Arial"/>
              </a:rPr>
              <a:t>ex</a:t>
            </a:r>
            <a:r>
              <a:rPr sz="2000" spc="-11" dirty="0">
                <a:solidFill>
                  <a:srgbClr val="001F52"/>
                </a:solidFill>
                <a:latin typeface="Arial"/>
                <a:cs typeface="Arial"/>
              </a:rPr>
              <a:t>t</a:t>
            </a:r>
            <a:r>
              <a:rPr sz="2000" dirty="0">
                <a:solidFill>
                  <a:srgbClr val="001F52"/>
                </a:solidFill>
                <a:latin typeface="Arial"/>
                <a:cs typeface="Arial"/>
              </a:rPr>
              <a:t>”</a:t>
            </a:r>
            <a:r>
              <a:rPr sz="2000" spc="-25" dirty="0">
                <a:solidFill>
                  <a:srgbClr val="001F52"/>
                </a:solidFill>
                <a:latin typeface="Arial"/>
                <a:cs typeface="Arial"/>
              </a:rPr>
              <a:t> </a:t>
            </a:r>
            <a:r>
              <a:rPr sz="2000" dirty="0">
                <a:solidFill>
                  <a:srgbClr val="001F52"/>
                </a:solidFill>
                <a:latin typeface="Arial"/>
                <a:cs typeface="Arial"/>
              </a:rPr>
              <a:t>to</a:t>
            </a:r>
            <a:r>
              <a:rPr sz="2000" spc="-20" dirty="0">
                <a:solidFill>
                  <a:srgbClr val="001F52"/>
                </a:solidFill>
                <a:latin typeface="Arial"/>
                <a:cs typeface="Arial"/>
              </a:rPr>
              <a:t> </a:t>
            </a:r>
            <a:r>
              <a:rPr sz="2000" dirty="0">
                <a:solidFill>
                  <a:srgbClr val="001F52"/>
                </a:solidFill>
                <a:latin typeface="Arial"/>
                <a:cs typeface="Arial"/>
              </a:rPr>
              <a:t>c</a:t>
            </a:r>
            <a:r>
              <a:rPr sz="2000" spc="5" dirty="0">
                <a:solidFill>
                  <a:srgbClr val="001F52"/>
                </a:solidFill>
                <a:latin typeface="Arial"/>
                <a:cs typeface="Arial"/>
              </a:rPr>
              <a:t>o</a:t>
            </a:r>
            <a:r>
              <a:rPr sz="2000" dirty="0">
                <a:solidFill>
                  <a:srgbClr val="001F52"/>
                </a:solidFill>
                <a:latin typeface="Arial"/>
                <a:cs typeface="Arial"/>
              </a:rPr>
              <a:t>ntinue.</a:t>
            </a:r>
            <a:endParaRPr sz="2000">
              <a:latin typeface="Arial"/>
              <a:cs typeface="Arial"/>
            </a:endParaRPr>
          </a:p>
          <a:p>
            <a:pPr marL="248940"/>
            <a:r>
              <a:rPr sz="2000" b="1" spc="-5" dirty="0">
                <a:solidFill>
                  <a:srgbClr val="001F52"/>
                </a:solidFill>
                <a:latin typeface="Arial"/>
                <a:cs typeface="Arial"/>
              </a:rPr>
              <a:t>NOTE</a:t>
            </a:r>
            <a:r>
              <a:rPr sz="2000" b="1" dirty="0">
                <a:solidFill>
                  <a:srgbClr val="001F52"/>
                </a:solidFill>
                <a:latin typeface="Arial"/>
                <a:cs typeface="Arial"/>
              </a:rPr>
              <a:t>:</a:t>
            </a:r>
            <a:r>
              <a:rPr sz="2000" b="1" spc="-45" dirty="0">
                <a:solidFill>
                  <a:srgbClr val="001F52"/>
                </a:solidFill>
                <a:latin typeface="Times New Roman"/>
                <a:cs typeface="Times New Roman"/>
              </a:rPr>
              <a:t> </a:t>
            </a:r>
            <a:r>
              <a:rPr sz="2000" b="1" spc="-71" dirty="0">
                <a:solidFill>
                  <a:srgbClr val="FF0000"/>
                </a:solidFill>
                <a:latin typeface="Arial"/>
                <a:cs typeface="Arial"/>
              </a:rPr>
              <a:t>A</a:t>
            </a:r>
            <a:r>
              <a:rPr sz="2000" b="1" spc="-25" dirty="0">
                <a:solidFill>
                  <a:srgbClr val="FF0000"/>
                </a:solidFill>
                <a:latin typeface="Arial"/>
                <a:cs typeface="Arial"/>
              </a:rPr>
              <a:t>v</a:t>
            </a:r>
            <a:r>
              <a:rPr sz="2000" b="1" dirty="0">
                <a:solidFill>
                  <a:srgbClr val="FF0000"/>
                </a:solidFill>
                <a:latin typeface="Arial"/>
                <a:cs typeface="Arial"/>
              </a:rPr>
              <a:t>o</a:t>
            </a:r>
            <a:r>
              <a:rPr sz="2000" b="1" spc="-11" dirty="0">
                <a:solidFill>
                  <a:srgbClr val="FF0000"/>
                </a:solidFill>
                <a:latin typeface="Arial"/>
                <a:cs typeface="Arial"/>
              </a:rPr>
              <a:t>i</a:t>
            </a:r>
            <a:r>
              <a:rPr sz="2000" b="1" dirty="0">
                <a:solidFill>
                  <a:srgbClr val="FF0000"/>
                </a:solidFill>
                <a:latin typeface="Arial"/>
                <a:cs typeface="Arial"/>
              </a:rPr>
              <a:t>d</a:t>
            </a:r>
            <a:r>
              <a:rPr sz="2000" b="1" spc="71" dirty="0">
                <a:solidFill>
                  <a:srgbClr val="FF0000"/>
                </a:solidFill>
                <a:latin typeface="Times New Roman"/>
                <a:cs typeface="Times New Roman"/>
              </a:rPr>
              <a:t> </a:t>
            </a:r>
            <a:r>
              <a:rPr sz="2000" b="1" dirty="0">
                <a:solidFill>
                  <a:srgbClr val="FF0000"/>
                </a:solidFill>
                <a:latin typeface="Arial"/>
                <a:cs typeface="Arial"/>
              </a:rPr>
              <a:t>paths</a:t>
            </a:r>
            <a:r>
              <a:rPr sz="2000" b="1" spc="25" dirty="0">
                <a:solidFill>
                  <a:srgbClr val="FF0000"/>
                </a:solidFill>
                <a:latin typeface="Times New Roman"/>
                <a:cs typeface="Times New Roman"/>
              </a:rPr>
              <a:t> </a:t>
            </a:r>
            <a:r>
              <a:rPr sz="2000" b="1" spc="20" dirty="0">
                <a:solidFill>
                  <a:srgbClr val="FF0000"/>
                </a:solidFill>
                <a:latin typeface="Arial"/>
                <a:cs typeface="Arial"/>
              </a:rPr>
              <a:t>w</a:t>
            </a:r>
            <a:r>
              <a:rPr sz="2000" b="1" dirty="0">
                <a:solidFill>
                  <a:srgbClr val="FF0000"/>
                </a:solidFill>
                <a:latin typeface="Arial"/>
                <a:cs typeface="Arial"/>
              </a:rPr>
              <a:t>i</a:t>
            </a:r>
            <a:r>
              <a:rPr sz="2000" b="1" spc="-15" dirty="0">
                <a:solidFill>
                  <a:srgbClr val="FF0000"/>
                </a:solidFill>
                <a:latin typeface="Arial"/>
                <a:cs typeface="Arial"/>
              </a:rPr>
              <a:t>t</a:t>
            </a:r>
            <a:r>
              <a:rPr sz="2000" b="1" dirty="0">
                <a:solidFill>
                  <a:srgbClr val="FF0000"/>
                </a:solidFill>
                <a:latin typeface="Arial"/>
                <a:cs typeface="Arial"/>
              </a:rPr>
              <a:t>h</a:t>
            </a:r>
            <a:r>
              <a:rPr sz="2000" b="1" spc="15" dirty="0">
                <a:solidFill>
                  <a:srgbClr val="FF0000"/>
                </a:solidFill>
                <a:latin typeface="Times New Roman"/>
                <a:cs typeface="Times New Roman"/>
              </a:rPr>
              <a:t> </a:t>
            </a:r>
            <a:r>
              <a:rPr sz="2000" b="1" spc="35" dirty="0">
                <a:solidFill>
                  <a:srgbClr val="FF0000"/>
                </a:solidFill>
                <a:latin typeface="Arial"/>
                <a:cs typeface="Arial"/>
              </a:rPr>
              <a:t>w</a:t>
            </a:r>
            <a:r>
              <a:rPr sz="2000" b="1" dirty="0">
                <a:solidFill>
                  <a:srgbClr val="FF0000"/>
                </a:solidFill>
                <a:latin typeface="Arial"/>
                <a:cs typeface="Arial"/>
              </a:rPr>
              <a:t>h</a:t>
            </a:r>
            <a:r>
              <a:rPr sz="2000" b="1" spc="-20" dirty="0">
                <a:solidFill>
                  <a:srgbClr val="FF0000"/>
                </a:solidFill>
                <a:latin typeface="Arial"/>
                <a:cs typeface="Arial"/>
              </a:rPr>
              <a:t>i</a:t>
            </a:r>
            <a:r>
              <a:rPr sz="2000" b="1" dirty="0">
                <a:solidFill>
                  <a:srgbClr val="FF0000"/>
                </a:solidFill>
                <a:latin typeface="Arial"/>
                <a:cs typeface="Arial"/>
              </a:rPr>
              <a:t>te</a:t>
            </a:r>
            <a:r>
              <a:rPr sz="2000" b="1" spc="5" dirty="0">
                <a:solidFill>
                  <a:srgbClr val="FF0000"/>
                </a:solidFill>
                <a:latin typeface="Times New Roman"/>
                <a:cs typeface="Times New Roman"/>
              </a:rPr>
              <a:t> </a:t>
            </a:r>
            <a:r>
              <a:rPr sz="2000" b="1" spc="-5" dirty="0">
                <a:solidFill>
                  <a:srgbClr val="FF0000"/>
                </a:solidFill>
                <a:latin typeface="Arial"/>
                <a:cs typeface="Arial"/>
              </a:rPr>
              <a:t>space</a:t>
            </a:r>
            <a:r>
              <a:rPr sz="2000" b="1" dirty="0">
                <a:solidFill>
                  <a:srgbClr val="FF0000"/>
                </a:solidFill>
                <a:latin typeface="Arial"/>
                <a:cs typeface="Arial"/>
              </a:rPr>
              <a:t>s</a:t>
            </a:r>
            <a:r>
              <a:rPr sz="2000" b="1" spc="40" dirty="0">
                <a:solidFill>
                  <a:srgbClr val="FF0000"/>
                </a:solidFill>
                <a:latin typeface="Times New Roman"/>
                <a:cs typeface="Times New Roman"/>
              </a:rPr>
              <a:t> </a:t>
            </a:r>
            <a:r>
              <a:rPr sz="2000" b="1" dirty="0">
                <a:solidFill>
                  <a:srgbClr val="FF0000"/>
                </a:solidFill>
                <a:latin typeface="Arial"/>
                <a:cs typeface="Arial"/>
              </a:rPr>
              <a:t>inc</a:t>
            </a:r>
            <a:r>
              <a:rPr sz="2000" b="1" spc="-15" dirty="0">
                <a:solidFill>
                  <a:srgbClr val="FF0000"/>
                </a:solidFill>
                <a:latin typeface="Arial"/>
                <a:cs typeface="Arial"/>
              </a:rPr>
              <a:t>l</a:t>
            </a:r>
            <a:r>
              <a:rPr sz="2000" b="1" dirty="0">
                <a:solidFill>
                  <a:srgbClr val="FF0000"/>
                </a:solidFill>
                <a:latin typeface="Arial"/>
                <a:cs typeface="Arial"/>
              </a:rPr>
              <a:t>uded</a:t>
            </a:r>
            <a:r>
              <a:rPr sz="2000" b="1" spc="31" dirty="0">
                <a:solidFill>
                  <a:srgbClr val="FF0000"/>
                </a:solidFill>
                <a:latin typeface="Times New Roman"/>
                <a:cs typeface="Times New Roman"/>
              </a:rPr>
              <a:t> </a:t>
            </a:r>
            <a:r>
              <a:rPr sz="2000" b="1" dirty="0">
                <a:solidFill>
                  <a:srgbClr val="001F52"/>
                </a:solidFill>
                <a:latin typeface="Arial"/>
                <a:cs typeface="Arial"/>
              </a:rPr>
              <a:t>l</a:t>
            </a:r>
            <a:r>
              <a:rPr sz="2000" b="1" spc="-15" dirty="0">
                <a:solidFill>
                  <a:srgbClr val="001F52"/>
                </a:solidFill>
                <a:latin typeface="Arial"/>
                <a:cs typeface="Arial"/>
              </a:rPr>
              <a:t>i</a:t>
            </a:r>
            <a:r>
              <a:rPr sz="2000" b="1" spc="-5" dirty="0">
                <a:solidFill>
                  <a:srgbClr val="001F52"/>
                </a:solidFill>
                <a:latin typeface="Arial"/>
                <a:cs typeface="Arial"/>
              </a:rPr>
              <a:t>k</a:t>
            </a:r>
            <a:r>
              <a:rPr sz="2000" b="1" dirty="0">
                <a:solidFill>
                  <a:srgbClr val="001F52"/>
                </a:solidFill>
                <a:latin typeface="Arial"/>
                <a:cs typeface="Arial"/>
              </a:rPr>
              <a:t>e</a:t>
            </a:r>
            <a:r>
              <a:rPr sz="2000" b="1" spc="40" dirty="0">
                <a:solidFill>
                  <a:srgbClr val="001F52"/>
                </a:solidFill>
                <a:latin typeface="Times New Roman"/>
                <a:cs typeface="Times New Roman"/>
              </a:rPr>
              <a:t> </a:t>
            </a:r>
            <a:r>
              <a:rPr sz="2000" b="1" spc="-5" dirty="0">
                <a:solidFill>
                  <a:srgbClr val="001F52"/>
                </a:solidFill>
                <a:latin typeface="Arial"/>
                <a:cs typeface="Arial"/>
              </a:rPr>
              <a:t>"C</a:t>
            </a:r>
            <a:r>
              <a:rPr sz="2000" b="1" dirty="0">
                <a:solidFill>
                  <a:srgbClr val="001F52"/>
                </a:solidFill>
                <a:latin typeface="Arial"/>
                <a:cs typeface="Arial"/>
              </a:rPr>
              <a:t>:</a:t>
            </a:r>
            <a:r>
              <a:rPr sz="2000" b="1" spc="-11" dirty="0">
                <a:solidFill>
                  <a:srgbClr val="001F52"/>
                </a:solidFill>
                <a:latin typeface="Arial"/>
                <a:cs typeface="Arial"/>
              </a:rPr>
              <a:t>\P</a:t>
            </a:r>
            <a:r>
              <a:rPr sz="2000" b="1" spc="-5" dirty="0">
                <a:solidFill>
                  <a:srgbClr val="001F52"/>
                </a:solidFill>
                <a:latin typeface="Arial"/>
                <a:cs typeface="Arial"/>
              </a:rPr>
              <a:t>rogra</a:t>
            </a:r>
            <a:r>
              <a:rPr sz="2000" b="1" dirty="0">
                <a:solidFill>
                  <a:srgbClr val="001F52"/>
                </a:solidFill>
                <a:latin typeface="Arial"/>
                <a:cs typeface="Arial"/>
              </a:rPr>
              <a:t>m</a:t>
            </a:r>
            <a:r>
              <a:rPr sz="2000" b="1" spc="15" dirty="0">
                <a:solidFill>
                  <a:srgbClr val="001F52"/>
                </a:solidFill>
                <a:latin typeface="Times New Roman"/>
                <a:cs typeface="Times New Roman"/>
              </a:rPr>
              <a:t> </a:t>
            </a:r>
            <a:r>
              <a:rPr sz="2000" b="1" dirty="0">
                <a:solidFill>
                  <a:srgbClr val="001F52"/>
                </a:solidFill>
                <a:latin typeface="Arial"/>
                <a:cs typeface="Arial"/>
              </a:rPr>
              <a:t>F</a:t>
            </a:r>
            <a:r>
              <a:rPr sz="2000" b="1" spc="-11" dirty="0">
                <a:solidFill>
                  <a:srgbClr val="001F52"/>
                </a:solidFill>
                <a:latin typeface="Arial"/>
                <a:cs typeface="Arial"/>
              </a:rPr>
              <a:t>i</a:t>
            </a:r>
            <a:r>
              <a:rPr sz="2000" b="1" dirty="0">
                <a:solidFill>
                  <a:srgbClr val="001F52"/>
                </a:solidFill>
                <a:latin typeface="Arial"/>
                <a:cs typeface="Arial"/>
              </a:rPr>
              <a:t>le</a:t>
            </a:r>
            <a:r>
              <a:rPr sz="2000" b="1" spc="-5" dirty="0">
                <a:solidFill>
                  <a:srgbClr val="001F52"/>
                </a:solidFill>
                <a:latin typeface="Arial"/>
                <a:cs typeface="Arial"/>
              </a:rPr>
              <a:t>s</a:t>
            </a:r>
            <a:r>
              <a:rPr sz="2000" b="1" spc="-11" dirty="0">
                <a:solidFill>
                  <a:srgbClr val="001F52"/>
                </a:solidFill>
                <a:latin typeface="Arial"/>
                <a:cs typeface="Arial"/>
              </a:rPr>
              <a:t>\</a:t>
            </a:r>
            <a:r>
              <a:rPr sz="2000" b="1" dirty="0">
                <a:solidFill>
                  <a:srgbClr val="001F52"/>
                </a:solidFill>
                <a:latin typeface="Arial"/>
                <a:cs typeface="Arial"/>
              </a:rPr>
              <a:t>.</a:t>
            </a:r>
            <a:r>
              <a:rPr sz="2000" b="1" spc="-15" dirty="0">
                <a:solidFill>
                  <a:srgbClr val="001F52"/>
                </a:solidFill>
                <a:latin typeface="Arial"/>
                <a:cs typeface="Arial"/>
              </a:rPr>
              <a:t>.</a:t>
            </a:r>
            <a:r>
              <a:rPr sz="2000" b="1" dirty="0">
                <a:solidFill>
                  <a:srgbClr val="001F52"/>
                </a:solidFill>
                <a:latin typeface="Arial"/>
                <a:cs typeface="Arial"/>
              </a:rPr>
              <a:t>.</a:t>
            </a:r>
            <a:r>
              <a:rPr sz="2000" b="1" spc="-11" dirty="0">
                <a:solidFill>
                  <a:srgbClr val="001F52"/>
                </a:solidFill>
                <a:latin typeface="Arial"/>
                <a:cs typeface="Arial"/>
              </a:rPr>
              <a:t>"</a:t>
            </a:r>
            <a:r>
              <a:rPr sz="2000" b="1" dirty="0">
                <a:solidFill>
                  <a:srgbClr val="001F52"/>
                </a:solidFill>
                <a:latin typeface="Arial"/>
                <a:cs typeface="Arial"/>
              </a:rPr>
              <a:t>.</a:t>
            </a:r>
            <a:endParaRPr sz="2000">
              <a:latin typeface="Arial"/>
              <a:cs typeface="Arial"/>
            </a:endParaRPr>
          </a:p>
          <a:p>
            <a:pPr marL="248940" indent="-236239">
              <a:spcBef>
                <a:spcPts val="1200"/>
              </a:spcBef>
              <a:buClr>
                <a:srgbClr val="39A8DC"/>
              </a:buClr>
              <a:buFont typeface="Arial"/>
              <a:buChar char="•"/>
              <a:tabLst>
                <a:tab pos="248940" algn="l"/>
              </a:tabLst>
            </a:pPr>
            <a:r>
              <a:rPr sz="2000" dirty="0">
                <a:solidFill>
                  <a:srgbClr val="001F52"/>
                </a:solidFill>
                <a:latin typeface="Arial"/>
                <a:cs typeface="Arial"/>
              </a:rPr>
              <a:t>Follow</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a:t>
            </a:r>
            <a:r>
              <a:rPr sz="2000" spc="-15"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60" dirty="0">
                <a:solidFill>
                  <a:srgbClr val="001F52"/>
                </a:solidFill>
                <a:latin typeface="Times New Roman"/>
                <a:cs typeface="Times New Roman"/>
              </a:rPr>
              <a:t> </a:t>
            </a:r>
            <a:r>
              <a:rPr sz="2000" spc="-5" dirty="0">
                <a:solidFill>
                  <a:srgbClr val="001F52"/>
                </a:solidFill>
                <a:latin typeface="Arial"/>
                <a:cs typeface="Arial"/>
              </a:rPr>
              <a:t>and</a:t>
            </a:r>
            <a:r>
              <a:rPr sz="2000" dirty="0">
                <a:solidFill>
                  <a:srgbClr val="001F52"/>
                </a:solidFill>
                <a:latin typeface="Arial"/>
                <a:cs typeface="Arial"/>
              </a:rPr>
              <a:t>,</a:t>
            </a:r>
            <a:r>
              <a:rPr sz="2000" spc="31" dirty="0">
                <a:solidFill>
                  <a:srgbClr val="001F52"/>
                </a:solidFill>
                <a:latin typeface="Times New Roman"/>
                <a:cs typeface="Times New Roman"/>
              </a:rPr>
              <a:t> </a:t>
            </a:r>
            <a:r>
              <a:rPr sz="2000" dirty="0">
                <a:solidFill>
                  <a:srgbClr val="001F52"/>
                </a:solidFill>
                <a:latin typeface="Arial"/>
                <a:cs typeface="Arial"/>
              </a:rPr>
              <a:t>af</a:t>
            </a:r>
            <a:r>
              <a:rPr sz="2000" spc="-11" dirty="0">
                <a:solidFill>
                  <a:srgbClr val="001F52"/>
                </a:solidFill>
                <a:latin typeface="Arial"/>
                <a:cs typeface="Arial"/>
              </a:rPr>
              <a:t>t</a:t>
            </a:r>
            <a:r>
              <a:rPr sz="2000" dirty="0">
                <a:solidFill>
                  <a:srgbClr val="001F52"/>
                </a:solidFill>
                <a:latin typeface="Arial"/>
                <a:cs typeface="Arial"/>
              </a:rPr>
              <a:t>er</a:t>
            </a:r>
            <a:r>
              <a:rPr sz="2000" spc="-15" dirty="0">
                <a:solidFill>
                  <a:srgbClr val="001F52"/>
                </a:solidFill>
                <a:latin typeface="Arial"/>
                <a:cs typeface="Arial"/>
              </a:rPr>
              <a:t> </a:t>
            </a:r>
            <a:r>
              <a:rPr sz="2000" dirty="0">
                <a:solidFill>
                  <a:srgbClr val="001F52"/>
                </a:solidFill>
                <a:latin typeface="Arial"/>
                <a:cs typeface="Arial"/>
              </a:rPr>
              <a:t>“Fini</a:t>
            </a:r>
            <a:r>
              <a:rPr sz="2000" spc="5" dirty="0">
                <a:solidFill>
                  <a:srgbClr val="001F52"/>
                </a:solidFill>
                <a:latin typeface="Arial"/>
                <a:cs typeface="Arial"/>
              </a:rPr>
              <a:t>s</a:t>
            </a:r>
            <a:r>
              <a:rPr sz="2000" dirty="0">
                <a:solidFill>
                  <a:srgbClr val="001F52"/>
                </a:solidFill>
                <a:latin typeface="Arial"/>
                <a:cs typeface="Arial"/>
              </a:rPr>
              <a:t>h”</a:t>
            </a:r>
            <a:r>
              <a:rPr sz="2000" spc="-25" dirty="0">
                <a:solidFill>
                  <a:srgbClr val="001F52"/>
                </a:solidFill>
                <a:latin typeface="Arial"/>
                <a:cs typeface="Arial"/>
              </a:rPr>
              <a:t> </a:t>
            </a:r>
            <a:r>
              <a:rPr sz="2000" dirty="0">
                <a:solidFill>
                  <a:srgbClr val="001F52"/>
                </a:solidFill>
                <a:latin typeface="Arial"/>
                <a:cs typeface="Arial"/>
              </a:rPr>
              <a:t>mess</a:t>
            </a:r>
            <a:r>
              <a:rPr sz="2000" spc="5" dirty="0">
                <a:solidFill>
                  <a:srgbClr val="001F52"/>
                </a:solidFill>
                <a:latin typeface="Arial"/>
                <a:cs typeface="Arial"/>
              </a:rPr>
              <a:t>a</a:t>
            </a:r>
            <a:r>
              <a:rPr sz="2000" dirty="0">
                <a:solidFill>
                  <a:srgbClr val="001F52"/>
                </a:solidFill>
                <a:latin typeface="Arial"/>
                <a:cs typeface="Arial"/>
              </a:rPr>
              <a:t>ge</a:t>
            </a:r>
            <a:r>
              <a:rPr sz="2000" spc="-40" dirty="0">
                <a:solidFill>
                  <a:srgbClr val="001F52"/>
                </a:solidFill>
                <a:latin typeface="Arial"/>
                <a:cs typeface="Arial"/>
              </a:rPr>
              <a:t> </a:t>
            </a:r>
            <a:r>
              <a:rPr sz="2000" dirty="0">
                <a:solidFill>
                  <a:srgbClr val="001F52"/>
                </a:solidFill>
                <a:latin typeface="Arial"/>
                <a:cs typeface="Arial"/>
              </a:rPr>
              <a:t>is displayed,</a:t>
            </a:r>
            <a:r>
              <a:rPr sz="2000" spc="-25" dirty="0">
                <a:solidFill>
                  <a:srgbClr val="001F52"/>
                </a:solidFill>
                <a:latin typeface="Arial"/>
                <a:cs typeface="Arial"/>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15" dirty="0">
                <a:solidFill>
                  <a:srgbClr val="001F52"/>
                </a:solidFill>
                <a:latin typeface="Arial"/>
                <a:cs typeface="Arial"/>
              </a:rPr>
              <a:t> </a:t>
            </a:r>
            <a:r>
              <a:rPr sz="2000" dirty="0">
                <a:solidFill>
                  <a:srgbClr val="001F52"/>
                </a:solidFill>
                <a:latin typeface="Arial"/>
                <a:cs typeface="Arial"/>
              </a:rPr>
              <a:t>“Q</a:t>
            </a:r>
            <a:r>
              <a:rPr sz="2000" spc="5" dirty="0">
                <a:solidFill>
                  <a:srgbClr val="001F52"/>
                </a:solidFill>
                <a:latin typeface="Arial"/>
                <a:cs typeface="Arial"/>
              </a:rPr>
              <a:t>u</a:t>
            </a:r>
            <a:r>
              <a:rPr sz="2000" dirty="0">
                <a:solidFill>
                  <a:srgbClr val="001F52"/>
                </a:solidFill>
                <a:latin typeface="Arial"/>
                <a:cs typeface="Arial"/>
              </a:rPr>
              <a:t>it”</a:t>
            </a:r>
            <a:r>
              <a:rPr sz="2000" spc="-35" dirty="0">
                <a:solidFill>
                  <a:srgbClr val="001F52"/>
                </a:solidFill>
                <a:latin typeface="Arial"/>
                <a:cs typeface="Arial"/>
              </a:rPr>
              <a:t> </a:t>
            </a:r>
            <a:r>
              <a:rPr sz="2000" spc="-5" dirty="0">
                <a:solidFill>
                  <a:srgbClr val="001F52"/>
                </a:solidFill>
                <a:latin typeface="Arial"/>
                <a:cs typeface="Arial"/>
              </a:rPr>
              <a:t>t</a:t>
            </a:r>
            <a:r>
              <a:rPr sz="2000" dirty="0">
                <a:solidFill>
                  <a:srgbClr val="001F52"/>
                </a:solidFill>
                <a:latin typeface="Arial"/>
                <a:cs typeface="Arial"/>
              </a:rPr>
              <a:t>o</a:t>
            </a:r>
            <a:r>
              <a:rPr sz="2000" spc="55" dirty="0">
                <a:solidFill>
                  <a:srgbClr val="001F52"/>
                </a:solidFill>
                <a:latin typeface="Times New Roman"/>
                <a:cs typeface="Times New Roman"/>
              </a:rPr>
              <a:t> </a:t>
            </a:r>
            <a:r>
              <a:rPr sz="2000" spc="-5" dirty="0">
                <a:solidFill>
                  <a:srgbClr val="001F52"/>
                </a:solidFill>
                <a:latin typeface="Arial"/>
                <a:cs typeface="Arial"/>
              </a:rPr>
              <a:t>e</a:t>
            </a:r>
            <a:r>
              <a:rPr sz="2000" spc="-11" dirty="0">
                <a:solidFill>
                  <a:srgbClr val="001F52"/>
                </a:solidFill>
                <a:latin typeface="Arial"/>
                <a:cs typeface="Arial"/>
              </a:rPr>
              <a:t>x</a:t>
            </a:r>
            <a:r>
              <a:rPr sz="2000" spc="-5" dirty="0">
                <a:solidFill>
                  <a:srgbClr val="001F52"/>
                </a:solidFill>
                <a:latin typeface="Arial"/>
                <a:cs typeface="Arial"/>
              </a:rPr>
              <a:t>i</a:t>
            </a:r>
            <a:r>
              <a:rPr sz="2000" dirty="0">
                <a:solidFill>
                  <a:srgbClr val="001F52"/>
                </a:solidFill>
                <a:latin typeface="Arial"/>
                <a:cs typeface="Arial"/>
              </a:rPr>
              <a:t>t</a:t>
            </a:r>
            <a:r>
              <a:rPr sz="2000" spc="4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a:t>
            </a:r>
            <a:r>
              <a:rPr sz="2000" spc="-5" dirty="0">
                <a:solidFill>
                  <a:srgbClr val="001F52"/>
                </a:solidFill>
                <a:latin typeface="Arial"/>
                <a:cs typeface="Arial"/>
              </a:rPr>
              <a:t>e</a:t>
            </a:r>
            <a:r>
              <a:rPr sz="2000" spc="-111" dirty="0">
                <a:solidFill>
                  <a:srgbClr val="001F52"/>
                </a:solidFill>
                <a:latin typeface="Arial"/>
                <a:cs typeface="Arial"/>
              </a:rPr>
              <a:t>r</a:t>
            </a:r>
            <a:r>
              <a:rPr sz="2000" dirty="0">
                <a:solidFill>
                  <a:srgbClr val="001F52"/>
                </a:solidFill>
                <a:latin typeface="Arial"/>
                <a:cs typeface="Arial"/>
              </a:rPr>
              <a:t>.</a:t>
            </a:r>
            <a:endParaRPr sz="200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11000" y="677379"/>
            <a:ext cx="292745" cy="246221"/>
          </a:xfrm>
          <a:prstGeom prst="rect">
            <a:avLst/>
          </a:prstGeom>
        </p:spPr>
        <p:txBody>
          <a:bodyPr vert="horz" wrap="square" lIns="0" tIns="0" rIns="0" bIns="0" rtlCol="0">
            <a:spAutoFit/>
          </a:bodyPr>
          <a:lstStyle/>
          <a:p>
            <a:pPr marL="12701"/>
            <a:r>
              <a:rPr lang="pt-BR" sz="1600" spc="-11" dirty="0">
                <a:solidFill>
                  <a:srgbClr val="FFFFFF"/>
                </a:solidFill>
                <a:latin typeface="Arial"/>
                <a:cs typeface="Arial"/>
              </a:rPr>
              <a:t>13</a:t>
            </a:r>
            <a:endParaRPr sz="1600" dirty="0">
              <a:latin typeface="Arial"/>
              <a:cs typeface="Aria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15</a:t>
            </a:fld>
            <a:endParaRPr lang="fr-FR" dirty="0">
              <a:solidFill>
                <a:prstClr val="white"/>
              </a:solidFill>
            </a:endParaRPr>
          </a:p>
        </p:txBody>
      </p:sp>
    </p:spTree>
    <p:extLst>
      <p:ext uri="{BB962C8B-B14F-4D97-AF65-F5344CB8AC3E}">
        <p14:creationId xmlns:p14="http://schemas.microsoft.com/office/powerpoint/2010/main" val="6318426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37683" y="154517"/>
            <a:ext cx="8082717" cy="1144058"/>
          </a:xfrm>
        </p:spPr>
        <p:txBody>
          <a:bodyPr>
            <a:normAutofit/>
          </a:bodyPr>
          <a:lstStyle/>
          <a:p>
            <a:r>
              <a:rPr lang="en-US" dirty="0">
                <a:solidFill>
                  <a:schemeClr val="accent4"/>
                </a:solidFill>
              </a:rPr>
              <a:t>X-CUBE-MEMS1</a:t>
            </a:r>
            <a:r>
              <a:rPr lang="en-US" dirty="0"/>
              <a:t> </a:t>
            </a:r>
            <a:br>
              <a:rPr lang="en-US" dirty="0"/>
            </a:br>
            <a:r>
              <a:rPr lang="en-US" sz="2803" dirty="0"/>
              <a:t>Using serial line monitor – </a:t>
            </a:r>
            <a:r>
              <a:rPr lang="en-US" sz="2803" dirty="0" err="1"/>
              <a:t>e.g.TeraTerm</a:t>
            </a:r>
            <a:endParaRPr lang="en-US" dirty="0"/>
          </a:p>
        </p:txBody>
      </p:sp>
      <p:sp>
        <p:nvSpPr>
          <p:cNvPr id="3" name="Content Placeholder 2"/>
          <p:cNvSpPr>
            <a:spLocks noGrp="1"/>
          </p:cNvSpPr>
          <p:nvPr>
            <p:ph idx="1"/>
          </p:nvPr>
        </p:nvSpPr>
        <p:spPr>
          <a:xfrm>
            <a:off x="1771519" y="1414084"/>
            <a:ext cx="8237220" cy="1696514"/>
          </a:xfrm>
        </p:spPr>
        <p:txBody>
          <a:bodyPr/>
          <a:lstStyle/>
          <a:p>
            <a:r>
              <a:rPr lang="en-US" dirty="0" smtClean="0"/>
              <a:t>Close the </a:t>
            </a:r>
            <a:r>
              <a:rPr lang="en-US" dirty="0" err="1" smtClean="0"/>
              <a:t>Sensors_DataLog</a:t>
            </a:r>
            <a:r>
              <a:rPr lang="en-US" dirty="0" smtClean="0"/>
              <a:t> GUI</a:t>
            </a:r>
          </a:p>
          <a:p>
            <a:r>
              <a:rPr lang="en-US" dirty="0" smtClean="0"/>
              <a:t>Configure the serial line monitor (speed, LF)</a:t>
            </a:r>
          </a:p>
          <a:p>
            <a:r>
              <a:rPr lang="en-US" dirty="0" smtClean="0"/>
              <a:t>Press the </a:t>
            </a:r>
            <a:r>
              <a:rPr lang="en-US" b="1" dirty="0" smtClean="0">
                <a:solidFill>
                  <a:schemeClr val="tx2"/>
                </a:solidFill>
              </a:rPr>
              <a:t>BLUE</a:t>
            </a:r>
            <a:r>
              <a:rPr lang="en-US" dirty="0" smtClean="0"/>
              <a:t> User </a:t>
            </a:r>
            <a:r>
              <a:rPr lang="en-US" dirty="0"/>
              <a:t>b</a:t>
            </a:r>
            <a:r>
              <a:rPr lang="en-US" dirty="0" smtClean="0"/>
              <a:t>utton on STM32Nucleo</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150</a:t>
            </a:fld>
            <a:endParaRPr lang="fr-FR" dirty="0">
              <a:solidFill>
                <a:prstClr val="white"/>
              </a:solidFill>
            </a:endParaRPr>
          </a:p>
        </p:txBody>
      </p:sp>
      <p:sp>
        <p:nvSpPr>
          <p:cNvPr id="15" name="Rectangle 14"/>
          <p:cNvSpPr/>
          <p:nvPr/>
        </p:nvSpPr>
        <p:spPr>
          <a:xfrm>
            <a:off x="1596039" y="76272"/>
            <a:ext cx="2212465" cy="554254"/>
          </a:xfrm>
          <a:prstGeom prst="rect">
            <a:avLst/>
          </a:prstGeom>
        </p:spPr>
        <p:txBody>
          <a:bodyPr wrap="none">
            <a:spAutoFit/>
          </a:bodyPr>
          <a:lstStyle/>
          <a:p>
            <a:r>
              <a:rPr lang="en-US" sz="1601" dirty="0">
                <a:solidFill>
                  <a:srgbClr val="D4007A"/>
                </a:solidFill>
              </a:rPr>
              <a:t>X-CUBE-MEMS1 </a:t>
            </a:r>
            <a:r>
              <a:rPr lang="en-US" sz="1601" b="1" dirty="0">
                <a:solidFill>
                  <a:srgbClr val="BBCC00"/>
                </a:solidFill>
              </a:rPr>
              <a:t>v2.1</a:t>
            </a:r>
          </a:p>
          <a:p>
            <a:pPr marL="0" lvl="1"/>
            <a:r>
              <a:rPr lang="en-US" sz="1401" b="1" dirty="0">
                <a:solidFill>
                  <a:srgbClr val="D4007A"/>
                </a:solidFill>
              </a:rPr>
              <a:t>NUCLEO-</a:t>
            </a:r>
            <a:r>
              <a:rPr lang="en-US" sz="1401" b="1" u="sng" dirty="0">
                <a:solidFill>
                  <a:srgbClr val="D4007A"/>
                </a:solidFill>
              </a:rPr>
              <a:t>F4</a:t>
            </a:r>
            <a:r>
              <a:rPr lang="en-US" sz="1401" b="1" dirty="0">
                <a:solidFill>
                  <a:srgbClr val="D4007A"/>
                </a:solidFill>
              </a:rPr>
              <a:t>01RE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5461" y="3571272"/>
            <a:ext cx="497580" cy="337071"/>
          </a:xfrm>
          <a:prstGeom prst="rect">
            <a:avLst/>
          </a:prstGeom>
        </p:spPr>
      </p:pic>
      <p:pic>
        <p:nvPicPr>
          <p:cNvPr id="21" name="Picture 20"/>
          <p:cNvPicPr/>
          <p:nvPr/>
        </p:nvPicPr>
        <p:blipFill rotWithShape="1">
          <a:blip r:embed="rId4" cstate="print">
            <a:extLst>
              <a:ext uri="{BEBA8EAE-BF5A-486C-A8C5-ECC9F3942E4B}">
                <a14:imgProps xmlns:a14="http://schemas.microsoft.com/office/drawing/2010/main">
                  <a14:imgLayer r:embed="rId5">
                    <a14:imgEffect>
                      <a14:backgroundRemoval t="21277" b="80561" l="17199" r="76633">
                        <a14:foregroundMark x1="19594" y1="35203" x2="19594" y2="35203"/>
                        <a14:foregroundMark x1="30769" y1="24178" x2="17997" y2="24371"/>
                        <a14:foregroundMark x1="17779" y1="30948" x2="17707" y2="75629"/>
                        <a14:foregroundMark x1="32366" y1="77563" x2="18723" y2="77563"/>
                        <a14:foregroundMark x1="76197" y1="58317" x2="75980" y2="29787"/>
                      </a14:backgroundRemoval>
                    </a14:imgEffect>
                    <a14:imgEffect>
                      <a14:brightnessContrast bright="20000"/>
                    </a14:imgEffect>
                  </a14:imgLayer>
                </a14:imgProps>
              </a:ext>
              <a:ext uri="{28A0092B-C50C-407E-A947-70E740481C1C}">
                <a14:useLocalDpi xmlns:a14="http://schemas.microsoft.com/office/drawing/2010/main" val="0"/>
              </a:ext>
            </a:extLst>
          </a:blip>
          <a:srcRect l="11324" t="15122" r="18321" b="12905"/>
          <a:stretch/>
        </p:blipFill>
        <p:spPr bwMode="auto">
          <a:xfrm>
            <a:off x="4181588" y="3110471"/>
            <a:ext cx="1502534" cy="1258677"/>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1910472" y="3262310"/>
            <a:ext cx="1585644" cy="9546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cs-CZ" sz="1401" dirty="0">
                <a:solidFill>
                  <a:prstClr val="black"/>
                </a:solidFill>
              </a:rPr>
              <a:t>* IAR project of course also works with the original Binary file</a:t>
            </a:r>
            <a:endParaRPr lang="en-US" sz="1401" dirty="0">
              <a:solidFill>
                <a:prstClr val="black"/>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0988" y="3288025"/>
            <a:ext cx="3892032" cy="348140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718" y="1326907"/>
            <a:ext cx="2213921" cy="184673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1664" y="4463144"/>
            <a:ext cx="3492952" cy="2306287"/>
          </a:xfrm>
          <a:prstGeom prst="rect">
            <a:avLst/>
          </a:prstGeom>
        </p:spPr>
      </p:pic>
    </p:spTree>
    <p:extLst>
      <p:ext uri="{BB962C8B-B14F-4D97-AF65-F5344CB8AC3E}">
        <p14:creationId xmlns:p14="http://schemas.microsoft.com/office/powerpoint/2010/main" val="16050675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lvl="0"/>
            <a:r>
              <a:rPr lang="en-GB" dirty="0" smtClean="0"/>
              <a:t>Example: X-CUBE-BLE1 – uses only the BLE board, for a full example with the Sensor board, </a:t>
            </a:r>
            <a:r>
              <a:rPr lang="en-GB" dirty="0"/>
              <a:t>use the BlueMicrosystem1_V3.1.1</a:t>
            </a:r>
            <a:br>
              <a:rPr lang="en-GB" dirty="0"/>
            </a:br>
            <a:r>
              <a:rPr lang="en-GB" dirty="0"/>
              <a:t/>
            </a:r>
            <a:br>
              <a:rPr lang="en-GB" dirty="0"/>
            </a:br>
            <a:endParaRPr lang="en-US" dirty="0"/>
          </a:p>
        </p:txBody>
      </p:sp>
      <p:sp>
        <p:nvSpPr>
          <p:cNvPr id="4" name="Slide Number Placeholder 3"/>
          <p:cNvSpPr>
            <a:spLocks noGrp="1"/>
          </p:cNvSpPr>
          <p:nvPr>
            <p:ph type="sldNum" sz="quarter" idx="4294967295"/>
          </p:nvPr>
        </p:nvSpPr>
        <p:spPr>
          <a:xfrm>
            <a:off x="11647488" y="612775"/>
            <a:ext cx="544512" cy="198438"/>
          </a:xfrm>
        </p:spPr>
        <p:txBody>
          <a:bodyPr/>
          <a:lstStyle/>
          <a:p>
            <a:fld id="{5B31B9E4-8E4D-4C86-BFD7-412B282B373B}" type="slidenum">
              <a:rPr lang="fr-FR" smtClean="0">
                <a:solidFill>
                  <a:prstClr val="white"/>
                </a:solidFill>
              </a:rPr>
              <a:pPr/>
              <a:t>151</a:t>
            </a:fld>
            <a:endParaRPr lang="fr-FR" dirty="0">
              <a:solidFill>
                <a:prstClr val="white"/>
              </a:solidFill>
            </a:endParaRPr>
          </a:p>
        </p:txBody>
      </p:sp>
      <p:pic>
        <p:nvPicPr>
          <p:cNvPr id="8" name="Picture 7"/>
          <p:cNvPicPr>
            <a:picLocks noChangeAspect="1"/>
          </p:cNvPicPr>
          <p:nvPr/>
        </p:nvPicPr>
        <p:blipFill>
          <a:blip r:embed="rId3"/>
          <a:stretch>
            <a:fillRect/>
          </a:stretch>
        </p:blipFill>
        <p:spPr>
          <a:xfrm>
            <a:off x="8402391" y="2062757"/>
            <a:ext cx="1878211" cy="194019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80566" y="405039"/>
            <a:ext cx="1951250" cy="1463438"/>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2511856"/>
            <a:ext cx="2013721" cy="1763699"/>
          </a:xfrm>
          <a:prstGeom prst="rect">
            <a:avLst/>
          </a:prstGeom>
        </p:spPr>
      </p:pic>
    </p:spTree>
    <p:extLst>
      <p:ext uri="{BB962C8B-B14F-4D97-AF65-F5344CB8AC3E}">
        <p14:creationId xmlns:p14="http://schemas.microsoft.com/office/powerpoint/2010/main" val="302868140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2862257" y="360277"/>
            <a:ext cx="7214558" cy="739990"/>
          </a:xfrm>
          <a:prstGeom prst="rect">
            <a:avLst/>
          </a:prstGeom>
        </p:spPr>
        <p:txBody>
          <a:bodyPr vert="horz" wrap="square" lIns="0" tIns="0" rIns="0" bIns="0" rtlCol="0">
            <a:spAutoFit/>
          </a:bodyPr>
          <a:lstStyle/>
          <a:p>
            <a:pPr marL="1870487"/>
            <a:r>
              <a:rPr sz="2402" dirty="0">
                <a:solidFill>
                  <a:srgbClr val="39A8DC"/>
                </a:solidFill>
                <a:latin typeface="Arial"/>
                <a:cs typeface="Arial"/>
              </a:rPr>
              <a:t>B</a:t>
            </a:r>
            <a:r>
              <a:rPr sz="2402" spc="-10" dirty="0">
                <a:solidFill>
                  <a:srgbClr val="39A8DC"/>
                </a:solidFill>
                <a:latin typeface="Arial"/>
                <a:cs typeface="Arial"/>
              </a:rPr>
              <a:t>l</a:t>
            </a:r>
            <a:r>
              <a:rPr sz="2402" spc="-5" dirty="0">
                <a:solidFill>
                  <a:srgbClr val="39A8DC"/>
                </a:solidFill>
                <a:latin typeface="Arial"/>
                <a:cs typeface="Arial"/>
              </a:rPr>
              <a:t>uetoot</a:t>
            </a:r>
            <a:r>
              <a:rPr sz="2402" dirty="0">
                <a:solidFill>
                  <a:srgbClr val="39A8DC"/>
                </a:solidFill>
                <a:latin typeface="Arial"/>
                <a:cs typeface="Arial"/>
              </a:rPr>
              <a:t>h</a:t>
            </a:r>
            <a:r>
              <a:rPr sz="2402" spc="80" dirty="0">
                <a:solidFill>
                  <a:srgbClr val="39A8DC"/>
                </a:solidFill>
                <a:latin typeface="Times New Roman"/>
                <a:cs typeface="Times New Roman"/>
              </a:rPr>
              <a:t> </a:t>
            </a:r>
            <a:r>
              <a:rPr sz="2402" spc="-5" dirty="0">
                <a:solidFill>
                  <a:srgbClr val="39A8DC"/>
                </a:solidFill>
                <a:latin typeface="Arial"/>
                <a:cs typeface="Arial"/>
              </a:rPr>
              <a:t>Lo</a:t>
            </a:r>
            <a:r>
              <a:rPr sz="2402" dirty="0">
                <a:solidFill>
                  <a:srgbClr val="39A8DC"/>
                </a:solidFill>
                <a:latin typeface="Arial"/>
                <a:cs typeface="Arial"/>
              </a:rPr>
              <a:t>w</a:t>
            </a:r>
            <a:r>
              <a:rPr sz="2402" spc="70" dirty="0">
                <a:solidFill>
                  <a:srgbClr val="39A8DC"/>
                </a:solidFill>
                <a:latin typeface="Times New Roman"/>
                <a:cs typeface="Times New Roman"/>
              </a:rPr>
              <a:t> </a:t>
            </a:r>
            <a:r>
              <a:rPr sz="2402" dirty="0">
                <a:solidFill>
                  <a:srgbClr val="39A8DC"/>
                </a:solidFill>
                <a:latin typeface="Arial"/>
                <a:cs typeface="Arial"/>
              </a:rPr>
              <a:t>E</a:t>
            </a:r>
            <a:r>
              <a:rPr sz="2402" spc="-10" dirty="0">
                <a:solidFill>
                  <a:srgbClr val="39A8DC"/>
                </a:solidFill>
                <a:latin typeface="Arial"/>
                <a:cs typeface="Arial"/>
              </a:rPr>
              <a:t>n</a:t>
            </a:r>
            <a:r>
              <a:rPr sz="2402" spc="-5" dirty="0">
                <a:solidFill>
                  <a:srgbClr val="39A8DC"/>
                </a:solidFill>
                <a:latin typeface="Arial"/>
                <a:cs typeface="Arial"/>
              </a:rPr>
              <a:t>erg</a:t>
            </a:r>
            <a:r>
              <a:rPr sz="2402" dirty="0">
                <a:solidFill>
                  <a:srgbClr val="39A8DC"/>
                </a:solidFill>
                <a:latin typeface="Arial"/>
                <a:cs typeface="Arial"/>
              </a:rPr>
              <a:t>y</a:t>
            </a:r>
            <a:r>
              <a:rPr sz="2402" spc="80" dirty="0">
                <a:solidFill>
                  <a:srgbClr val="39A8DC"/>
                </a:solidFill>
                <a:latin typeface="Times New Roman"/>
                <a:cs typeface="Times New Roman"/>
              </a:rPr>
              <a:t> </a:t>
            </a:r>
            <a:r>
              <a:rPr sz="2402" spc="-5" dirty="0">
                <a:solidFill>
                  <a:srgbClr val="39A8DC"/>
                </a:solidFill>
                <a:latin typeface="Arial"/>
                <a:cs typeface="Arial"/>
              </a:rPr>
              <a:t>e</a:t>
            </a:r>
            <a:r>
              <a:rPr sz="2402" spc="-15" dirty="0">
                <a:solidFill>
                  <a:srgbClr val="39A8DC"/>
                </a:solidFill>
                <a:latin typeface="Arial"/>
                <a:cs typeface="Arial"/>
              </a:rPr>
              <a:t>x</a:t>
            </a:r>
            <a:r>
              <a:rPr sz="2402" spc="-5" dirty="0">
                <a:solidFill>
                  <a:srgbClr val="39A8DC"/>
                </a:solidFill>
                <a:latin typeface="Arial"/>
                <a:cs typeface="Arial"/>
              </a:rPr>
              <a:t>pa</a:t>
            </a:r>
            <a:r>
              <a:rPr sz="2402" spc="-10" dirty="0">
                <a:solidFill>
                  <a:srgbClr val="39A8DC"/>
                </a:solidFill>
                <a:latin typeface="Arial"/>
                <a:cs typeface="Arial"/>
              </a:rPr>
              <a:t>n</a:t>
            </a:r>
            <a:r>
              <a:rPr sz="2402" dirty="0">
                <a:solidFill>
                  <a:srgbClr val="39A8DC"/>
                </a:solidFill>
                <a:latin typeface="Arial"/>
                <a:cs typeface="Arial"/>
              </a:rPr>
              <a:t>si</a:t>
            </a:r>
            <a:r>
              <a:rPr sz="2402" spc="-10" dirty="0">
                <a:solidFill>
                  <a:srgbClr val="39A8DC"/>
                </a:solidFill>
                <a:latin typeface="Arial"/>
                <a:cs typeface="Arial"/>
              </a:rPr>
              <a:t>o</a:t>
            </a:r>
            <a:r>
              <a:rPr sz="2402" dirty="0">
                <a:solidFill>
                  <a:srgbClr val="39A8DC"/>
                </a:solidFill>
                <a:latin typeface="Arial"/>
                <a:cs typeface="Arial"/>
              </a:rPr>
              <a:t>n</a:t>
            </a:r>
            <a:r>
              <a:rPr sz="2402" spc="100" dirty="0">
                <a:solidFill>
                  <a:srgbClr val="39A8DC"/>
                </a:solidFill>
                <a:latin typeface="Times New Roman"/>
                <a:cs typeface="Times New Roman"/>
              </a:rPr>
              <a:t> </a:t>
            </a:r>
            <a:r>
              <a:rPr sz="2402" spc="-5" dirty="0">
                <a:solidFill>
                  <a:srgbClr val="39A8DC"/>
                </a:solidFill>
                <a:latin typeface="Arial"/>
                <a:cs typeface="Arial"/>
              </a:rPr>
              <a:t>bo</a:t>
            </a:r>
            <a:r>
              <a:rPr sz="2402" spc="-10" dirty="0">
                <a:solidFill>
                  <a:srgbClr val="39A8DC"/>
                </a:solidFill>
                <a:latin typeface="Arial"/>
                <a:cs typeface="Arial"/>
              </a:rPr>
              <a:t>a</a:t>
            </a:r>
            <a:r>
              <a:rPr sz="2402" dirty="0">
                <a:solidFill>
                  <a:srgbClr val="39A8DC"/>
                </a:solidFill>
                <a:latin typeface="Arial"/>
                <a:cs typeface="Arial"/>
              </a:rPr>
              <a:t>rd</a:t>
            </a:r>
            <a:endParaRPr sz="2402">
              <a:solidFill>
                <a:prstClr val="black"/>
              </a:solidFill>
              <a:latin typeface="Arial"/>
              <a:cs typeface="Arial"/>
            </a:endParaRPr>
          </a:p>
          <a:p>
            <a:pPr marL="12711"/>
            <a:r>
              <a:rPr sz="2402" dirty="0">
                <a:solidFill>
                  <a:srgbClr val="12225B"/>
                </a:solidFill>
                <a:latin typeface="Arial"/>
                <a:cs typeface="Arial"/>
              </a:rPr>
              <a:t>Start</a:t>
            </a:r>
            <a:r>
              <a:rPr sz="2402" spc="50" dirty="0">
                <a:solidFill>
                  <a:srgbClr val="12225B"/>
                </a:solidFill>
                <a:latin typeface="Times New Roman"/>
                <a:cs typeface="Times New Roman"/>
              </a:rPr>
              <a:t> </a:t>
            </a:r>
            <a:r>
              <a:rPr sz="2402" dirty="0">
                <a:solidFill>
                  <a:srgbClr val="12225B"/>
                </a:solidFill>
                <a:latin typeface="Arial"/>
                <a:cs typeface="Arial"/>
              </a:rPr>
              <a:t>co</a:t>
            </a:r>
            <a:r>
              <a:rPr sz="2402" spc="-15" dirty="0">
                <a:solidFill>
                  <a:srgbClr val="12225B"/>
                </a:solidFill>
                <a:latin typeface="Arial"/>
                <a:cs typeface="Arial"/>
              </a:rPr>
              <a:t>d</a:t>
            </a:r>
            <a:r>
              <a:rPr sz="2402" spc="-5" dirty="0">
                <a:solidFill>
                  <a:srgbClr val="12225B"/>
                </a:solidFill>
                <a:latin typeface="Arial"/>
                <a:cs typeface="Arial"/>
              </a:rPr>
              <a:t>i</a:t>
            </a:r>
            <a:r>
              <a:rPr sz="2402" spc="-10" dirty="0">
                <a:solidFill>
                  <a:srgbClr val="12225B"/>
                </a:solidFill>
                <a:latin typeface="Arial"/>
                <a:cs typeface="Arial"/>
              </a:rPr>
              <a:t>n</a:t>
            </a:r>
            <a:r>
              <a:rPr sz="2402" dirty="0">
                <a:solidFill>
                  <a:srgbClr val="12225B"/>
                </a:solidFill>
                <a:latin typeface="Arial"/>
                <a:cs typeface="Arial"/>
              </a:rPr>
              <a:t>g</a:t>
            </a:r>
            <a:r>
              <a:rPr sz="2402" spc="95" dirty="0">
                <a:solidFill>
                  <a:srgbClr val="12225B"/>
                </a:solidFill>
                <a:latin typeface="Times New Roman"/>
                <a:cs typeface="Times New Roman"/>
              </a:rPr>
              <a:t> </a:t>
            </a:r>
            <a:r>
              <a:rPr sz="2402" spc="-5" dirty="0">
                <a:solidFill>
                  <a:srgbClr val="12225B"/>
                </a:solidFill>
                <a:latin typeface="Arial"/>
                <a:cs typeface="Arial"/>
              </a:rPr>
              <a:t>i</a:t>
            </a:r>
            <a:r>
              <a:rPr sz="2402" dirty="0">
                <a:solidFill>
                  <a:srgbClr val="12225B"/>
                </a:solidFill>
                <a:latin typeface="Arial"/>
                <a:cs typeface="Arial"/>
              </a:rPr>
              <a:t>n</a:t>
            </a:r>
            <a:r>
              <a:rPr sz="2402" spc="60" dirty="0">
                <a:solidFill>
                  <a:srgbClr val="12225B"/>
                </a:solidFill>
                <a:latin typeface="Times New Roman"/>
                <a:cs typeface="Times New Roman"/>
              </a:rPr>
              <a:t> </a:t>
            </a:r>
            <a:r>
              <a:rPr sz="2402" spc="-5" dirty="0">
                <a:solidFill>
                  <a:srgbClr val="12225B"/>
                </a:solidFill>
                <a:latin typeface="Arial"/>
                <a:cs typeface="Arial"/>
              </a:rPr>
              <a:t>jus</a:t>
            </a:r>
            <a:r>
              <a:rPr sz="2402" dirty="0">
                <a:solidFill>
                  <a:srgbClr val="12225B"/>
                </a:solidFill>
                <a:latin typeface="Arial"/>
                <a:cs typeface="Arial"/>
              </a:rPr>
              <a:t>t</a:t>
            </a:r>
            <a:r>
              <a:rPr sz="2402" spc="70" dirty="0">
                <a:solidFill>
                  <a:srgbClr val="12225B"/>
                </a:solidFill>
                <a:latin typeface="Times New Roman"/>
                <a:cs typeface="Times New Roman"/>
              </a:rPr>
              <a:t> </a:t>
            </a:r>
            <a:r>
              <a:rPr sz="2402" dirty="0">
                <a:solidFill>
                  <a:srgbClr val="12225B"/>
                </a:solidFill>
                <a:latin typeface="Arial"/>
                <a:cs typeface="Arial"/>
              </a:rPr>
              <a:t>a</a:t>
            </a:r>
            <a:r>
              <a:rPr sz="2402" spc="65" dirty="0">
                <a:solidFill>
                  <a:srgbClr val="12225B"/>
                </a:solidFill>
                <a:latin typeface="Times New Roman"/>
                <a:cs typeface="Times New Roman"/>
              </a:rPr>
              <a:t> </a:t>
            </a:r>
            <a:r>
              <a:rPr sz="2402" dirty="0">
                <a:solidFill>
                  <a:srgbClr val="12225B"/>
                </a:solidFill>
                <a:latin typeface="Arial"/>
                <a:cs typeface="Arial"/>
              </a:rPr>
              <a:t>few</a:t>
            </a:r>
            <a:r>
              <a:rPr sz="2402" spc="50" dirty="0">
                <a:solidFill>
                  <a:srgbClr val="12225B"/>
                </a:solidFill>
                <a:latin typeface="Times New Roman"/>
                <a:cs typeface="Times New Roman"/>
              </a:rPr>
              <a:t> </a:t>
            </a:r>
            <a:r>
              <a:rPr sz="2402" dirty="0">
                <a:solidFill>
                  <a:srgbClr val="12225B"/>
                </a:solidFill>
                <a:latin typeface="Arial"/>
                <a:cs typeface="Arial"/>
              </a:rPr>
              <a:t>min</a:t>
            </a:r>
            <a:r>
              <a:rPr sz="2402" spc="-15" dirty="0">
                <a:solidFill>
                  <a:srgbClr val="12225B"/>
                </a:solidFill>
                <a:latin typeface="Arial"/>
                <a:cs typeface="Arial"/>
              </a:rPr>
              <a:t>u</a:t>
            </a:r>
            <a:r>
              <a:rPr sz="2402" dirty="0">
                <a:solidFill>
                  <a:srgbClr val="12225B"/>
                </a:solidFill>
                <a:latin typeface="Arial"/>
                <a:cs typeface="Arial"/>
              </a:rPr>
              <a:t>tes</a:t>
            </a:r>
            <a:r>
              <a:rPr sz="2402" spc="75" dirty="0">
                <a:solidFill>
                  <a:srgbClr val="12225B"/>
                </a:solidFill>
                <a:latin typeface="Times New Roman"/>
                <a:cs typeface="Times New Roman"/>
              </a:rPr>
              <a:t> </a:t>
            </a:r>
            <a:r>
              <a:rPr sz="2402" spc="-5" dirty="0">
                <a:solidFill>
                  <a:srgbClr val="12225B"/>
                </a:solidFill>
                <a:latin typeface="Arial"/>
                <a:cs typeface="Arial"/>
              </a:rPr>
              <a:t>w</a:t>
            </a:r>
            <a:r>
              <a:rPr sz="2402" spc="-15" dirty="0">
                <a:solidFill>
                  <a:srgbClr val="12225B"/>
                </a:solidFill>
                <a:latin typeface="Arial"/>
                <a:cs typeface="Arial"/>
              </a:rPr>
              <a:t>i</a:t>
            </a:r>
            <a:r>
              <a:rPr sz="2402" dirty="0">
                <a:solidFill>
                  <a:srgbClr val="12225B"/>
                </a:solidFill>
                <a:latin typeface="Arial"/>
                <a:cs typeface="Arial"/>
              </a:rPr>
              <a:t>th</a:t>
            </a:r>
            <a:r>
              <a:rPr sz="2402" spc="75" dirty="0">
                <a:solidFill>
                  <a:srgbClr val="12225B"/>
                </a:solidFill>
                <a:latin typeface="Times New Roman"/>
                <a:cs typeface="Times New Roman"/>
              </a:rPr>
              <a:t> </a:t>
            </a:r>
            <a:r>
              <a:rPr sz="2402" spc="-10" dirty="0">
                <a:solidFill>
                  <a:srgbClr val="12225B"/>
                </a:solidFill>
                <a:latin typeface="Arial"/>
                <a:cs typeface="Arial"/>
              </a:rPr>
              <a:t>X</a:t>
            </a:r>
            <a:r>
              <a:rPr sz="2402" dirty="0">
                <a:solidFill>
                  <a:srgbClr val="12225B"/>
                </a:solidFill>
                <a:latin typeface="Arial"/>
                <a:cs typeface="Arial"/>
              </a:rPr>
              <a:t>-</a:t>
            </a:r>
            <a:r>
              <a:rPr sz="2402" spc="-10" dirty="0">
                <a:solidFill>
                  <a:srgbClr val="12225B"/>
                </a:solidFill>
                <a:latin typeface="Arial"/>
                <a:cs typeface="Arial"/>
              </a:rPr>
              <a:t>CUBE</a:t>
            </a:r>
            <a:r>
              <a:rPr sz="2402" dirty="0">
                <a:solidFill>
                  <a:srgbClr val="12225B"/>
                </a:solidFill>
                <a:latin typeface="Arial"/>
                <a:cs typeface="Arial"/>
              </a:rPr>
              <a:t>-B</a:t>
            </a:r>
            <a:r>
              <a:rPr sz="2402" spc="-10" dirty="0">
                <a:solidFill>
                  <a:srgbClr val="12225B"/>
                </a:solidFill>
                <a:latin typeface="Arial"/>
                <a:cs typeface="Arial"/>
              </a:rPr>
              <a:t>L</a:t>
            </a:r>
            <a:r>
              <a:rPr sz="2402" dirty="0">
                <a:solidFill>
                  <a:srgbClr val="12225B"/>
                </a:solidFill>
                <a:latin typeface="Arial"/>
                <a:cs typeface="Arial"/>
              </a:rPr>
              <a:t>E1</a:t>
            </a:r>
            <a:endParaRPr sz="2402">
              <a:solidFill>
                <a:prstClr val="black"/>
              </a:solidFill>
              <a:latin typeface="Arial"/>
              <a:cs typeface="Arial"/>
            </a:endParaRPr>
          </a:p>
        </p:txBody>
      </p:sp>
      <p:sp>
        <p:nvSpPr>
          <p:cNvPr id="4" name="object 4"/>
          <p:cNvSpPr txBox="1"/>
          <p:nvPr/>
        </p:nvSpPr>
        <p:spPr>
          <a:xfrm>
            <a:off x="10503302" y="698712"/>
            <a:ext cx="110591" cy="184965"/>
          </a:xfrm>
          <a:prstGeom prst="rect">
            <a:avLst/>
          </a:prstGeom>
        </p:spPr>
        <p:txBody>
          <a:bodyPr vert="horz" wrap="square" lIns="0" tIns="0" rIns="0" bIns="0" rtlCol="0">
            <a:spAutoFit/>
          </a:bodyPr>
          <a:lstStyle/>
          <a:p>
            <a:pPr marL="12711"/>
            <a:r>
              <a:rPr sz="1201" dirty="0">
                <a:solidFill>
                  <a:srgbClr val="FFFFFF"/>
                </a:solidFill>
                <a:latin typeface="Arial"/>
                <a:cs typeface="Arial"/>
              </a:rPr>
              <a:t>9</a:t>
            </a:r>
            <a:endParaRPr sz="1201">
              <a:solidFill>
                <a:prstClr val="black"/>
              </a:solidFill>
              <a:latin typeface="Arial"/>
              <a:cs typeface="Arial"/>
            </a:endParaRPr>
          </a:p>
        </p:txBody>
      </p:sp>
      <p:sp>
        <p:nvSpPr>
          <p:cNvPr id="5" name="object 5"/>
          <p:cNvSpPr txBox="1"/>
          <p:nvPr/>
        </p:nvSpPr>
        <p:spPr>
          <a:xfrm>
            <a:off x="4621693" y="2995093"/>
            <a:ext cx="1529860" cy="369930"/>
          </a:xfrm>
          <a:prstGeom prst="rect">
            <a:avLst/>
          </a:prstGeom>
        </p:spPr>
        <p:txBody>
          <a:bodyPr vert="horz" wrap="square" lIns="0" tIns="0" rIns="0" bIns="0" rtlCol="0">
            <a:spAutoFit/>
          </a:bodyPr>
          <a:lstStyle/>
          <a:p>
            <a:pPr marL="264398" marR="5085" indent="-251686"/>
            <a:r>
              <a:rPr sz="1201" spc="-5" dirty="0">
                <a:solidFill>
                  <a:srgbClr val="001F52"/>
                </a:solidFill>
                <a:latin typeface="Arial"/>
                <a:cs typeface="Arial"/>
              </a:rPr>
              <a:t>Do</a:t>
            </a:r>
            <a:r>
              <a:rPr sz="1201" spc="-15" dirty="0">
                <a:solidFill>
                  <a:srgbClr val="001F52"/>
                </a:solidFill>
                <a:latin typeface="Arial"/>
                <a:cs typeface="Arial"/>
              </a:rPr>
              <a:t>w</a:t>
            </a:r>
            <a:r>
              <a:rPr sz="1201" dirty="0">
                <a:solidFill>
                  <a:srgbClr val="001F52"/>
                </a:solidFill>
                <a:latin typeface="Arial"/>
                <a:cs typeface="Arial"/>
              </a:rPr>
              <a:t>n</a:t>
            </a:r>
            <a:r>
              <a:rPr sz="1201" spc="-5" dirty="0">
                <a:solidFill>
                  <a:srgbClr val="001F52"/>
                </a:solidFill>
                <a:latin typeface="Arial"/>
                <a:cs typeface="Arial"/>
              </a:rPr>
              <a:t>lo</a:t>
            </a:r>
            <a:r>
              <a:rPr sz="1201" spc="5" dirty="0">
                <a:solidFill>
                  <a:srgbClr val="001F52"/>
                </a:solidFill>
                <a:latin typeface="Arial"/>
                <a:cs typeface="Arial"/>
              </a:rPr>
              <a:t>a</a:t>
            </a:r>
            <a:r>
              <a:rPr sz="1201" dirty="0">
                <a:solidFill>
                  <a:srgbClr val="001F52"/>
                </a:solidFill>
                <a:latin typeface="Arial"/>
                <a:cs typeface="Arial"/>
              </a:rPr>
              <a:t>d</a:t>
            </a:r>
            <a:r>
              <a:rPr sz="1201" dirty="0">
                <a:solidFill>
                  <a:srgbClr val="001F52"/>
                </a:solidFill>
                <a:latin typeface="Times New Roman"/>
                <a:cs typeface="Times New Roman"/>
              </a:rPr>
              <a:t> </a:t>
            </a:r>
            <a:r>
              <a:rPr sz="1201" dirty="0">
                <a:solidFill>
                  <a:srgbClr val="001F52"/>
                </a:solidFill>
                <a:latin typeface="Arial"/>
                <a:cs typeface="Arial"/>
              </a:rPr>
              <a:t>and</a:t>
            </a:r>
            <a:r>
              <a:rPr sz="1201" spc="15" dirty="0">
                <a:solidFill>
                  <a:srgbClr val="001F52"/>
                </a:solidFill>
                <a:latin typeface="Times New Roman"/>
                <a:cs typeface="Times New Roman"/>
              </a:rPr>
              <a:t> </a:t>
            </a:r>
            <a:r>
              <a:rPr sz="1201" dirty="0">
                <a:solidFill>
                  <a:srgbClr val="001F52"/>
                </a:solidFill>
                <a:latin typeface="Arial"/>
                <a:cs typeface="Arial"/>
              </a:rPr>
              <a:t>unp</a:t>
            </a:r>
            <a:r>
              <a:rPr sz="1201" spc="-10" dirty="0">
                <a:solidFill>
                  <a:srgbClr val="001F52"/>
                </a:solidFill>
                <a:latin typeface="Arial"/>
                <a:cs typeface="Arial"/>
              </a:rPr>
              <a:t>a</a:t>
            </a:r>
            <a:r>
              <a:rPr sz="1201" dirty="0">
                <a:solidFill>
                  <a:srgbClr val="001F52"/>
                </a:solidFill>
                <a:latin typeface="Arial"/>
                <a:cs typeface="Arial"/>
              </a:rPr>
              <a:t>ck</a:t>
            </a:r>
            <a:r>
              <a:rPr sz="1201" dirty="0">
                <a:solidFill>
                  <a:srgbClr val="001F52"/>
                </a:solidFill>
                <a:latin typeface="Times New Roman"/>
                <a:cs typeface="Times New Roman"/>
              </a:rPr>
              <a:t> </a:t>
            </a:r>
            <a:r>
              <a:rPr sz="1201" spc="-20" dirty="0">
                <a:solidFill>
                  <a:srgbClr val="39A8DC"/>
                </a:solidFill>
                <a:latin typeface="Arial"/>
                <a:cs typeface="Arial"/>
              </a:rPr>
              <a:t>X</a:t>
            </a:r>
            <a:r>
              <a:rPr sz="1201" spc="-5" dirty="0">
                <a:solidFill>
                  <a:srgbClr val="39A8DC"/>
                </a:solidFill>
                <a:latin typeface="Arial"/>
                <a:cs typeface="Arial"/>
              </a:rPr>
              <a:t>-CU</a:t>
            </a:r>
            <a:r>
              <a:rPr sz="1201" spc="-10" dirty="0">
                <a:solidFill>
                  <a:srgbClr val="39A8DC"/>
                </a:solidFill>
                <a:latin typeface="Arial"/>
                <a:cs typeface="Arial"/>
              </a:rPr>
              <a:t>BE</a:t>
            </a:r>
            <a:r>
              <a:rPr sz="1201" spc="-5" dirty="0">
                <a:solidFill>
                  <a:srgbClr val="39A8DC"/>
                </a:solidFill>
                <a:latin typeface="Arial"/>
                <a:cs typeface="Arial"/>
              </a:rPr>
              <a:t>-</a:t>
            </a:r>
            <a:r>
              <a:rPr sz="1201" spc="-10" dirty="0">
                <a:solidFill>
                  <a:srgbClr val="39A8DC"/>
                </a:solidFill>
                <a:latin typeface="Arial"/>
                <a:cs typeface="Arial"/>
              </a:rPr>
              <a:t>B</a:t>
            </a:r>
            <a:r>
              <a:rPr sz="1201" dirty="0">
                <a:solidFill>
                  <a:srgbClr val="39A8DC"/>
                </a:solidFill>
                <a:latin typeface="Arial"/>
                <a:cs typeface="Arial"/>
              </a:rPr>
              <a:t>L</a:t>
            </a:r>
            <a:r>
              <a:rPr sz="1201" spc="-10" dirty="0">
                <a:solidFill>
                  <a:srgbClr val="39A8DC"/>
                </a:solidFill>
                <a:latin typeface="Arial"/>
                <a:cs typeface="Arial"/>
              </a:rPr>
              <a:t>E</a:t>
            </a:r>
            <a:r>
              <a:rPr sz="1201" dirty="0">
                <a:solidFill>
                  <a:srgbClr val="39A8DC"/>
                </a:solidFill>
                <a:latin typeface="Arial"/>
                <a:cs typeface="Arial"/>
              </a:rPr>
              <a:t>1</a:t>
            </a:r>
            <a:endParaRPr sz="1201">
              <a:solidFill>
                <a:prstClr val="black"/>
              </a:solidFill>
              <a:latin typeface="Arial"/>
              <a:cs typeface="Arial"/>
            </a:endParaRPr>
          </a:p>
        </p:txBody>
      </p:sp>
      <p:sp>
        <p:nvSpPr>
          <p:cNvPr id="6" name="object 6"/>
          <p:cNvSpPr/>
          <p:nvPr/>
        </p:nvSpPr>
        <p:spPr>
          <a:xfrm>
            <a:off x="2258066" y="1877781"/>
            <a:ext cx="1092194" cy="762706"/>
          </a:xfrm>
          <a:prstGeom prst="rect">
            <a:avLst/>
          </a:prstGeom>
          <a:blipFill>
            <a:blip r:embed="rId4" cstate="print"/>
            <a:stretch>
              <a:fillRect/>
            </a:stretch>
          </a:blipFill>
        </p:spPr>
        <p:txBody>
          <a:bodyPr wrap="square" lIns="0" tIns="0" rIns="0" bIns="0" rtlCol="0"/>
          <a:lstStyle/>
          <a:p>
            <a:endParaRPr sz="1802">
              <a:solidFill>
                <a:prstClr val="black"/>
              </a:solidFill>
            </a:endParaRPr>
          </a:p>
        </p:txBody>
      </p:sp>
      <p:sp>
        <p:nvSpPr>
          <p:cNvPr id="7" name="object 7"/>
          <p:cNvSpPr/>
          <p:nvPr/>
        </p:nvSpPr>
        <p:spPr>
          <a:xfrm>
            <a:off x="3427292" y="2031085"/>
            <a:ext cx="574572" cy="0"/>
          </a:xfrm>
          <a:custGeom>
            <a:avLst/>
            <a:gdLst/>
            <a:ahLst/>
            <a:cxnLst/>
            <a:rect l="l" t="t" r="r" b="b"/>
            <a:pathLst>
              <a:path w="574039">
                <a:moveTo>
                  <a:pt x="0" y="0"/>
                </a:moveTo>
                <a:lnTo>
                  <a:pt x="573654" y="0"/>
                </a:lnTo>
              </a:path>
            </a:pathLst>
          </a:custGeom>
          <a:ln w="19811">
            <a:solidFill>
              <a:srgbClr val="34A6DB"/>
            </a:solidFill>
          </a:ln>
        </p:spPr>
        <p:txBody>
          <a:bodyPr wrap="square" lIns="0" tIns="0" rIns="0" bIns="0" rtlCol="0"/>
          <a:lstStyle/>
          <a:p>
            <a:endParaRPr sz="1802">
              <a:solidFill>
                <a:prstClr val="black"/>
              </a:solidFill>
            </a:endParaRPr>
          </a:p>
        </p:txBody>
      </p:sp>
      <p:sp>
        <p:nvSpPr>
          <p:cNvPr id="8" name="object 8"/>
          <p:cNvSpPr txBox="1"/>
          <p:nvPr/>
        </p:nvSpPr>
        <p:spPr>
          <a:xfrm>
            <a:off x="3116365" y="1566926"/>
            <a:ext cx="1833671" cy="184965"/>
          </a:xfrm>
          <a:prstGeom prst="rect">
            <a:avLst/>
          </a:prstGeom>
        </p:spPr>
        <p:txBody>
          <a:bodyPr vert="horz" wrap="square" lIns="0" tIns="0" rIns="0" bIns="0" rtlCol="0">
            <a:spAutoFit/>
          </a:bodyPr>
          <a:lstStyle/>
          <a:p>
            <a:pPr marL="12711"/>
            <a:r>
              <a:rPr sz="1101" dirty="0">
                <a:solidFill>
                  <a:srgbClr val="001F52"/>
                </a:solidFill>
                <a:latin typeface="Arial"/>
                <a:cs typeface="Arial"/>
              </a:rPr>
              <a:t>Go</a:t>
            </a:r>
            <a:r>
              <a:rPr sz="1101" spc="10" dirty="0">
                <a:solidFill>
                  <a:srgbClr val="001F52"/>
                </a:solidFill>
                <a:latin typeface="Times New Roman"/>
                <a:cs typeface="Times New Roman"/>
              </a:rPr>
              <a:t> </a:t>
            </a:r>
            <a:r>
              <a:rPr sz="1101" dirty="0">
                <a:solidFill>
                  <a:srgbClr val="001F52"/>
                </a:solidFill>
                <a:latin typeface="Arial"/>
                <a:cs typeface="Arial"/>
              </a:rPr>
              <a:t>to</a:t>
            </a:r>
            <a:r>
              <a:rPr sz="1101" spc="10" dirty="0">
                <a:solidFill>
                  <a:srgbClr val="001F52"/>
                </a:solidFill>
                <a:latin typeface="Times New Roman"/>
                <a:cs typeface="Times New Roman"/>
              </a:rPr>
              <a:t> </a:t>
            </a:r>
            <a:r>
              <a:rPr sz="1201" spc="-15" dirty="0">
                <a:solidFill>
                  <a:srgbClr val="39A8DC"/>
                </a:solidFill>
                <a:latin typeface="Arial"/>
                <a:cs typeface="Arial"/>
                <a:hlinkClick r:id="rId5"/>
              </a:rPr>
              <a:t>ww</a:t>
            </a:r>
            <a:r>
              <a:rPr sz="1201" spc="-75" dirty="0">
                <a:solidFill>
                  <a:srgbClr val="39A8DC"/>
                </a:solidFill>
                <a:latin typeface="Arial"/>
                <a:cs typeface="Arial"/>
                <a:hlinkClick r:id="rId5"/>
              </a:rPr>
              <a:t>w</a:t>
            </a:r>
            <a:r>
              <a:rPr sz="1201" spc="-5" dirty="0">
                <a:solidFill>
                  <a:srgbClr val="39A8DC"/>
                </a:solidFill>
                <a:latin typeface="Arial"/>
                <a:cs typeface="Arial"/>
                <a:hlinkClick r:id="rId5"/>
              </a:rPr>
              <a:t>.st.co</a:t>
            </a:r>
            <a:r>
              <a:rPr sz="1201" spc="5" dirty="0">
                <a:solidFill>
                  <a:srgbClr val="39A8DC"/>
                </a:solidFill>
                <a:latin typeface="Arial"/>
                <a:cs typeface="Arial"/>
                <a:hlinkClick r:id="rId5"/>
              </a:rPr>
              <a:t>m</a:t>
            </a:r>
            <a:r>
              <a:rPr sz="1201" spc="-5" dirty="0">
                <a:solidFill>
                  <a:srgbClr val="39A8DC"/>
                </a:solidFill>
                <a:latin typeface="Arial"/>
                <a:cs typeface="Arial"/>
                <a:hlinkClick r:id="rId5"/>
              </a:rPr>
              <a:t>/</a:t>
            </a:r>
            <a:r>
              <a:rPr sz="1201" spc="-15" dirty="0">
                <a:solidFill>
                  <a:srgbClr val="39A8DC"/>
                </a:solidFill>
                <a:latin typeface="Arial"/>
                <a:cs typeface="Arial"/>
                <a:hlinkClick r:id="rId5"/>
              </a:rPr>
              <a:t>x</a:t>
            </a:r>
            <a:r>
              <a:rPr sz="1201" spc="-5" dirty="0">
                <a:solidFill>
                  <a:srgbClr val="39A8DC"/>
                </a:solidFill>
                <a:latin typeface="Arial"/>
                <a:cs typeface="Arial"/>
                <a:hlinkClick r:id="rId5"/>
              </a:rPr>
              <a:t>-</a:t>
            </a:r>
            <a:r>
              <a:rPr sz="1201" dirty="0">
                <a:solidFill>
                  <a:srgbClr val="39A8DC"/>
                </a:solidFill>
                <a:latin typeface="Arial"/>
                <a:cs typeface="Arial"/>
                <a:hlinkClick r:id="rId5"/>
              </a:rPr>
              <a:t>nucleo</a:t>
            </a:r>
            <a:endParaRPr sz="1201">
              <a:solidFill>
                <a:prstClr val="black"/>
              </a:solidFill>
              <a:latin typeface="Arial"/>
              <a:cs typeface="Arial"/>
            </a:endParaRPr>
          </a:p>
        </p:txBody>
      </p:sp>
      <p:sp>
        <p:nvSpPr>
          <p:cNvPr id="9" name="object 9"/>
          <p:cNvSpPr txBox="1"/>
          <p:nvPr/>
        </p:nvSpPr>
        <p:spPr>
          <a:xfrm>
            <a:off x="4699997" y="5858547"/>
            <a:ext cx="1515877" cy="369930"/>
          </a:xfrm>
          <a:prstGeom prst="rect">
            <a:avLst/>
          </a:prstGeom>
        </p:spPr>
        <p:txBody>
          <a:bodyPr vert="horz" wrap="square" lIns="0" tIns="0" rIns="0" bIns="0" rtlCol="0">
            <a:spAutoFit/>
          </a:bodyPr>
          <a:lstStyle/>
          <a:p>
            <a:pPr marL="312701" marR="5085" indent="-300625"/>
            <a:r>
              <a:rPr sz="1201" spc="-10" dirty="0">
                <a:solidFill>
                  <a:srgbClr val="001F52"/>
                </a:solidFill>
                <a:latin typeface="Arial"/>
                <a:cs typeface="Arial"/>
              </a:rPr>
              <a:t>O</a:t>
            </a:r>
            <a:r>
              <a:rPr sz="1201" spc="-5" dirty="0">
                <a:solidFill>
                  <a:srgbClr val="001F52"/>
                </a:solidFill>
                <a:latin typeface="Arial"/>
                <a:cs typeface="Arial"/>
              </a:rPr>
              <a:t>p</a:t>
            </a:r>
            <a:r>
              <a:rPr sz="1201" dirty="0">
                <a:solidFill>
                  <a:srgbClr val="001F52"/>
                </a:solidFill>
                <a:latin typeface="Arial"/>
                <a:cs typeface="Arial"/>
              </a:rPr>
              <a:t>en</a:t>
            </a:r>
            <a:r>
              <a:rPr sz="1201" spc="15" dirty="0">
                <a:solidFill>
                  <a:srgbClr val="001F52"/>
                </a:solidFill>
                <a:latin typeface="Times New Roman"/>
                <a:cs typeface="Times New Roman"/>
              </a:rPr>
              <a:t> </a:t>
            </a:r>
            <a:r>
              <a:rPr sz="1201" dirty="0">
                <a:solidFill>
                  <a:srgbClr val="001F52"/>
                </a:solidFill>
                <a:latin typeface="Arial"/>
                <a:cs typeface="Arial"/>
              </a:rPr>
              <a:t>proje</a:t>
            </a:r>
            <a:r>
              <a:rPr sz="1201" spc="-5" dirty="0">
                <a:solidFill>
                  <a:srgbClr val="001F52"/>
                </a:solidFill>
                <a:latin typeface="Arial"/>
                <a:cs typeface="Arial"/>
              </a:rPr>
              <a:t>ct</a:t>
            </a:r>
            <a:r>
              <a:rPr sz="1201" spc="10" dirty="0">
                <a:solidFill>
                  <a:srgbClr val="001F52"/>
                </a:solidFill>
                <a:latin typeface="Times New Roman"/>
                <a:cs typeface="Times New Roman"/>
              </a:rPr>
              <a:t> </a:t>
            </a:r>
            <a:r>
              <a:rPr sz="1201" dirty="0">
                <a:solidFill>
                  <a:srgbClr val="001F52"/>
                </a:solidFill>
                <a:latin typeface="Arial"/>
                <a:cs typeface="Arial"/>
              </a:rPr>
              <a:t>e</a:t>
            </a:r>
            <a:r>
              <a:rPr sz="1201" spc="-15" dirty="0">
                <a:solidFill>
                  <a:srgbClr val="001F52"/>
                </a:solidFill>
                <a:latin typeface="Arial"/>
                <a:cs typeface="Arial"/>
              </a:rPr>
              <a:t>x</a:t>
            </a:r>
            <a:r>
              <a:rPr sz="1201" dirty="0">
                <a:solidFill>
                  <a:srgbClr val="001F52"/>
                </a:solidFill>
                <a:latin typeface="Arial"/>
                <a:cs typeface="Arial"/>
              </a:rPr>
              <a:t>a</a:t>
            </a:r>
            <a:r>
              <a:rPr sz="1201" spc="5" dirty="0">
                <a:solidFill>
                  <a:srgbClr val="001F52"/>
                </a:solidFill>
                <a:latin typeface="Arial"/>
                <a:cs typeface="Arial"/>
              </a:rPr>
              <a:t>m</a:t>
            </a:r>
            <a:r>
              <a:rPr sz="1201" dirty="0">
                <a:solidFill>
                  <a:srgbClr val="001F52"/>
                </a:solidFill>
                <a:latin typeface="Arial"/>
                <a:cs typeface="Arial"/>
              </a:rPr>
              <a:t>p</a:t>
            </a:r>
            <a:r>
              <a:rPr sz="1201" spc="-5" dirty="0">
                <a:solidFill>
                  <a:srgbClr val="001F52"/>
                </a:solidFill>
                <a:latin typeface="Arial"/>
                <a:cs typeface="Arial"/>
              </a:rPr>
              <a:t>le</a:t>
            </a:r>
            <a:r>
              <a:rPr sz="1201" spc="-5" dirty="0">
                <a:solidFill>
                  <a:srgbClr val="001F52"/>
                </a:solidFill>
                <a:latin typeface="Times New Roman"/>
                <a:cs typeface="Times New Roman"/>
              </a:rPr>
              <a:t> </a:t>
            </a:r>
            <a:r>
              <a:rPr sz="1201" spc="-10" dirty="0">
                <a:solidFill>
                  <a:srgbClr val="39A8DC"/>
                </a:solidFill>
                <a:latin typeface="Arial"/>
                <a:cs typeface="Arial"/>
              </a:rPr>
              <a:t>S</a:t>
            </a:r>
            <a:r>
              <a:rPr sz="1201" dirty="0">
                <a:solidFill>
                  <a:srgbClr val="39A8DC"/>
                </a:solidFill>
                <a:latin typeface="Arial"/>
                <a:cs typeface="Arial"/>
              </a:rPr>
              <a:t>ensor</a:t>
            </a:r>
            <a:r>
              <a:rPr sz="1201" spc="-10" dirty="0">
                <a:solidFill>
                  <a:srgbClr val="39A8DC"/>
                </a:solidFill>
                <a:latin typeface="Arial"/>
                <a:cs typeface="Arial"/>
              </a:rPr>
              <a:t>D</a:t>
            </a:r>
            <a:r>
              <a:rPr sz="1201" dirty="0">
                <a:solidFill>
                  <a:srgbClr val="39A8DC"/>
                </a:solidFill>
                <a:latin typeface="Arial"/>
                <a:cs typeface="Arial"/>
              </a:rPr>
              <a:t>emo</a:t>
            </a:r>
            <a:endParaRPr sz="1201">
              <a:solidFill>
                <a:prstClr val="black"/>
              </a:solidFill>
              <a:latin typeface="Arial"/>
              <a:cs typeface="Arial"/>
            </a:endParaRPr>
          </a:p>
        </p:txBody>
      </p:sp>
      <p:sp>
        <p:nvSpPr>
          <p:cNvPr id="10" name="object 10"/>
          <p:cNvSpPr/>
          <p:nvPr/>
        </p:nvSpPr>
        <p:spPr>
          <a:xfrm>
            <a:off x="2729417" y="1508634"/>
            <a:ext cx="308260" cy="305082"/>
          </a:xfrm>
          <a:custGeom>
            <a:avLst/>
            <a:gdLst/>
            <a:ahLst/>
            <a:cxnLst/>
            <a:rect l="l" t="t" r="r" b="b"/>
            <a:pathLst>
              <a:path w="307975" h="304800">
                <a:moveTo>
                  <a:pt x="153093" y="0"/>
                </a:moveTo>
                <a:lnTo>
                  <a:pt x="110104" y="6263"/>
                </a:lnTo>
                <a:lnTo>
                  <a:pt x="71847" y="23449"/>
                </a:lnTo>
                <a:lnTo>
                  <a:pt x="40051" y="49855"/>
                </a:lnTo>
                <a:lnTo>
                  <a:pt x="16445" y="83779"/>
                </a:lnTo>
                <a:lnTo>
                  <a:pt x="2759" y="123516"/>
                </a:lnTo>
                <a:lnTo>
                  <a:pt x="0" y="152397"/>
                </a:lnTo>
                <a:lnTo>
                  <a:pt x="20" y="154936"/>
                </a:lnTo>
                <a:lnTo>
                  <a:pt x="6741" y="197096"/>
                </a:lnTo>
                <a:lnTo>
                  <a:pt x="24368" y="234563"/>
                </a:lnTo>
                <a:lnTo>
                  <a:pt x="51272" y="265666"/>
                </a:lnTo>
                <a:lnTo>
                  <a:pt x="85828" y="288734"/>
                </a:lnTo>
                <a:lnTo>
                  <a:pt x="126406" y="302095"/>
                </a:lnTo>
                <a:lnTo>
                  <a:pt x="156000" y="304784"/>
                </a:lnTo>
                <a:lnTo>
                  <a:pt x="170647" y="303907"/>
                </a:lnTo>
                <a:lnTo>
                  <a:pt x="211941" y="293574"/>
                </a:lnTo>
                <a:lnTo>
                  <a:pt x="247942" y="272954"/>
                </a:lnTo>
                <a:lnTo>
                  <a:pt x="276947" y="243680"/>
                </a:lnTo>
                <a:lnTo>
                  <a:pt x="297250" y="207384"/>
                </a:lnTo>
                <a:lnTo>
                  <a:pt x="307148" y="165699"/>
                </a:lnTo>
                <a:lnTo>
                  <a:pt x="307840" y="150888"/>
                </a:lnTo>
                <a:lnTo>
                  <a:pt x="307002" y="136327"/>
                </a:lnTo>
                <a:lnTo>
                  <a:pt x="296664" y="95282"/>
                </a:lnTo>
                <a:lnTo>
                  <a:pt x="275902" y="59507"/>
                </a:lnTo>
                <a:lnTo>
                  <a:pt x="246405" y="30690"/>
                </a:lnTo>
                <a:lnTo>
                  <a:pt x="209861" y="10521"/>
                </a:lnTo>
                <a:lnTo>
                  <a:pt x="167959"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11" name="object 11"/>
          <p:cNvSpPr txBox="1"/>
          <p:nvPr/>
        </p:nvSpPr>
        <p:spPr>
          <a:xfrm>
            <a:off x="2821706" y="1585955"/>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1</a:t>
            </a:r>
            <a:endParaRPr sz="1401">
              <a:solidFill>
                <a:prstClr val="black"/>
              </a:solidFill>
              <a:latin typeface="Arial"/>
              <a:cs typeface="Arial"/>
            </a:endParaRPr>
          </a:p>
        </p:txBody>
      </p:sp>
      <p:sp>
        <p:nvSpPr>
          <p:cNvPr id="12" name="object 12"/>
          <p:cNvSpPr/>
          <p:nvPr/>
        </p:nvSpPr>
        <p:spPr>
          <a:xfrm>
            <a:off x="4267032" y="1925071"/>
            <a:ext cx="308260" cy="305082"/>
          </a:xfrm>
          <a:custGeom>
            <a:avLst/>
            <a:gdLst/>
            <a:ahLst/>
            <a:cxnLst/>
            <a:rect l="l" t="t" r="r" b="b"/>
            <a:pathLst>
              <a:path w="307975" h="304800">
                <a:moveTo>
                  <a:pt x="153093" y="0"/>
                </a:moveTo>
                <a:lnTo>
                  <a:pt x="110104" y="6263"/>
                </a:lnTo>
                <a:lnTo>
                  <a:pt x="71847" y="23449"/>
                </a:lnTo>
                <a:lnTo>
                  <a:pt x="40051" y="49855"/>
                </a:lnTo>
                <a:lnTo>
                  <a:pt x="16445" y="83779"/>
                </a:lnTo>
                <a:lnTo>
                  <a:pt x="2759" y="123516"/>
                </a:lnTo>
                <a:lnTo>
                  <a:pt x="0" y="152397"/>
                </a:lnTo>
                <a:lnTo>
                  <a:pt x="20" y="154936"/>
                </a:lnTo>
                <a:lnTo>
                  <a:pt x="6741" y="197096"/>
                </a:lnTo>
                <a:lnTo>
                  <a:pt x="24368" y="234563"/>
                </a:lnTo>
                <a:lnTo>
                  <a:pt x="51272" y="265666"/>
                </a:lnTo>
                <a:lnTo>
                  <a:pt x="85828" y="288734"/>
                </a:lnTo>
                <a:lnTo>
                  <a:pt x="126406" y="302095"/>
                </a:lnTo>
                <a:lnTo>
                  <a:pt x="156000" y="304784"/>
                </a:lnTo>
                <a:lnTo>
                  <a:pt x="170647" y="303907"/>
                </a:lnTo>
                <a:lnTo>
                  <a:pt x="211941" y="293574"/>
                </a:lnTo>
                <a:lnTo>
                  <a:pt x="247942" y="272954"/>
                </a:lnTo>
                <a:lnTo>
                  <a:pt x="276947" y="243680"/>
                </a:lnTo>
                <a:lnTo>
                  <a:pt x="297250" y="207384"/>
                </a:lnTo>
                <a:lnTo>
                  <a:pt x="307148" y="165699"/>
                </a:lnTo>
                <a:lnTo>
                  <a:pt x="307840" y="150888"/>
                </a:lnTo>
                <a:lnTo>
                  <a:pt x="307002" y="136327"/>
                </a:lnTo>
                <a:lnTo>
                  <a:pt x="296664" y="95282"/>
                </a:lnTo>
                <a:lnTo>
                  <a:pt x="275902" y="59507"/>
                </a:lnTo>
                <a:lnTo>
                  <a:pt x="246405" y="30690"/>
                </a:lnTo>
                <a:lnTo>
                  <a:pt x="209861" y="10521"/>
                </a:lnTo>
                <a:lnTo>
                  <a:pt x="167959"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13" name="object 13"/>
          <p:cNvSpPr txBox="1"/>
          <p:nvPr/>
        </p:nvSpPr>
        <p:spPr>
          <a:xfrm>
            <a:off x="4359576" y="2000867"/>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2</a:t>
            </a:r>
            <a:endParaRPr sz="1401">
              <a:solidFill>
                <a:prstClr val="black"/>
              </a:solidFill>
              <a:latin typeface="Arial"/>
              <a:cs typeface="Arial"/>
            </a:endParaRPr>
          </a:p>
        </p:txBody>
      </p:sp>
      <p:sp>
        <p:nvSpPr>
          <p:cNvPr id="14" name="object 14"/>
          <p:cNvSpPr/>
          <p:nvPr/>
        </p:nvSpPr>
        <p:spPr>
          <a:xfrm>
            <a:off x="5229566" y="2475744"/>
            <a:ext cx="308260" cy="305082"/>
          </a:xfrm>
          <a:custGeom>
            <a:avLst/>
            <a:gdLst/>
            <a:ahLst/>
            <a:cxnLst/>
            <a:rect l="l" t="t" r="r" b="b"/>
            <a:pathLst>
              <a:path w="307975" h="304800">
                <a:moveTo>
                  <a:pt x="153093" y="0"/>
                </a:moveTo>
                <a:lnTo>
                  <a:pt x="110109" y="6263"/>
                </a:lnTo>
                <a:lnTo>
                  <a:pt x="71854" y="23449"/>
                </a:lnTo>
                <a:lnTo>
                  <a:pt x="40056" y="49855"/>
                </a:lnTo>
                <a:lnTo>
                  <a:pt x="16448" y="83779"/>
                </a:lnTo>
                <a:lnTo>
                  <a:pt x="2759" y="123516"/>
                </a:lnTo>
                <a:lnTo>
                  <a:pt x="0" y="152397"/>
                </a:lnTo>
                <a:lnTo>
                  <a:pt x="20" y="154936"/>
                </a:lnTo>
                <a:lnTo>
                  <a:pt x="6742" y="197096"/>
                </a:lnTo>
                <a:lnTo>
                  <a:pt x="24372" y="234563"/>
                </a:lnTo>
                <a:lnTo>
                  <a:pt x="51278" y="265666"/>
                </a:lnTo>
                <a:lnTo>
                  <a:pt x="85834" y="288734"/>
                </a:lnTo>
                <a:lnTo>
                  <a:pt x="126410" y="302095"/>
                </a:lnTo>
                <a:lnTo>
                  <a:pt x="156001" y="304784"/>
                </a:lnTo>
                <a:lnTo>
                  <a:pt x="170649" y="303907"/>
                </a:lnTo>
                <a:lnTo>
                  <a:pt x="211947" y="293574"/>
                </a:lnTo>
                <a:lnTo>
                  <a:pt x="247949" y="272954"/>
                </a:lnTo>
                <a:lnTo>
                  <a:pt x="276951" y="243680"/>
                </a:lnTo>
                <a:lnTo>
                  <a:pt x="297252" y="207384"/>
                </a:lnTo>
                <a:lnTo>
                  <a:pt x="307148" y="165699"/>
                </a:lnTo>
                <a:lnTo>
                  <a:pt x="307840" y="150888"/>
                </a:lnTo>
                <a:lnTo>
                  <a:pt x="307002" y="136327"/>
                </a:lnTo>
                <a:lnTo>
                  <a:pt x="296666" y="95282"/>
                </a:lnTo>
                <a:lnTo>
                  <a:pt x="275907" y="59507"/>
                </a:lnTo>
                <a:lnTo>
                  <a:pt x="246412" y="30690"/>
                </a:lnTo>
                <a:lnTo>
                  <a:pt x="209868" y="10521"/>
                </a:lnTo>
                <a:lnTo>
                  <a:pt x="167962"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15" name="object 15"/>
          <p:cNvSpPr txBox="1"/>
          <p:nvPr/>
        </p:nvSpPr>
        <p:spPr>
          <a:xfrm>
            <a:off x="5322746" y="2552684"/>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3</a:t>
            </a:r>
            <a:endParaRPr sz="1401">
              <a:solidFill>
                <a:prstClr val="black"/>
              </a:solidFill>
              <a:latin typeface="Arial"/>
              <a:cs typeface="Arial"/>
            </a:endParaRPr>
          </a:p>
        </p:txBody>
      </p:sp>
      <p:sp>
        <p:nvSpPr>
          <p:cNvPr id="16" name="object 16"/>
          <p:cNvSpPr/>
          <p:nvPr/>
        </p:nvSpPr>
        <p:spPr>
          <a:xfrm>
            <a:off x="9252075" y="3595396"/>
            <a:ext cx="308260" cy="305082"/>
          </a:xfrm>
          <a:custGeom>
            <a:avLst/>
            <a:gdLst/>
            <a:ahLst/>
            <a:cxnLst/>
            <a:rect l="l" t="t" r="r" b="b"/>
            <a:pathLst>
              <a:path w="307975" h="304800">
                <a:moveTo>
                  <a:pt x="153093" y="0"/>
                </a:moveTo>
                <a:lnTo>
                  <a:pt x="110109" y="6263"/>
                </a:lnTo>
                <a:lnTo>
                  <a:pt x="71854" y="23449"/>
                </a:lnTo>
                <a:lnTo>
                  <a:pt x="40056" y="49855"/>
                </a:lnTo>
                <a:lnTo>
                  <a:pt x="16448" y="83779"/>
                </a:lnTo>
                <a:lnTo>
                  <a:pt x="2759" y="123516"/>
                </a:lnTo>
                <a:lnTo>
                  <a:pt x="0" y="152397"/>
                </a:lnTo>
                <a:lnTo>
                  <a:pt x="20" y="154937"/>
                </a:lnTo>
                <a:lnTo>
                  <a:pt x="6742" y="197102"/>
                </a:lnTo>
                <a:lnTo>
                  <a:pt x="24372" y="234570"/>
                </a:lnTo>
                <a:lnTo>
                  <a:pt x="51278" y="265672"/>
                </a:lnTo>
                <a:lnTo>
                  <a:pt x="85834" y="288737"/>
                </a:lnTo>
                <a:lnTo>
                  <a:pt x="126410" y="302095"/>
                </a:lnTo>
                <a:lnTo>
                  <a:pt x="156001" y="304784"/>
                </a:lnTo>
                <a:lnTo>
                  <a:pt x="170649" y="303907"/>
                </a:lnTo>
                <a:lnTo>
                  <a:pt x="211947" y="293576"/>
                </a:lnTo>
                <a:lnTo>
                  <a:pt x="247949" y="272958"/>
                </a:lnTo>
                <a:lnTo>
                  <a:pt x="276951" y="243686"/>
                </a:lnTo>
                <a:lnTo>
                  <a:pt x="297252" y="207390"/>
                </a:lnTo>
                <a:lnTo>
                  <a:pt x="307148" y="165701"/>
                </a:lnTo>
                <a:lnTo>
                  <a:pt x="307840" y="150888"/>
                </a:lnTo>
                <a:lnTo>
                  <a:pt x="307002" y="136327"/>
                </a:lnTo>
                <a:lnTo>
                  <a:pt x="296666" y="95282"/>
                </a:lnTo>
                <a:lnTo>
                  <a:pt x="275907" y="59507"/>
                </a:lnTo>
                <a:lnTo>
                  <a:pt x="246412" y="30690"/>
                </a:lnTo>
                <a:lnTo>
                  <a:pt x="209868" y="10521"/>
                </a:lnTo>
                <a:lnTo>
                  <a:pt x="167962"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17" name="object 17"/>
          <p:cNvSpPr/>
          <p:nvPr/>
        </p:nvSpPr>
        <p:spPr>
          <a:xfrm>
            <a:off x="5522446" y="5334365"/>
            <a:ext cx="308260" cy="305082"/>
          </a:xfrm>
          <a:custGeom>
            <a:avLst/>
            <a:gdLst/>
            <a:ahLst/>
            <a:cxnLst/>
            <a:rect l="l" t="t" r="r" b="b"/>
            <a:pathLst>
              <a:path w="307975" h="304800">
                <a:moveTo>
                  <a:pt x="153093" y="0"/>
                </a:moveTo>
                <a:lnTo>
                  <a:pt x="110109" y="6264"/>
                </a:lnTo>
                <a:lnTo>
                  <a:pt x="71854" y="23453"/>
                </a:lnTo>
                <a:lnTo>
                  <a:pt x="40056" y="49861"/>
                </a:lnTo>
                <a:lnTo>
                  <a:pt x="16448" y="83785"/>
                </a:lnTo>
                <a:lnTo>
                  <a:pt x="2759" y="123521"/>
                </a:lnTo>
                <a:lnTo>
                  <a:pt x="0" y="152397"/>
                </a:lnTo>
                <a:lnTo>
                  <a:pt x="20" y="154937"/>
                </a:lnTo>
                <a:lnTo>
                  <a:pt x="6742" y="197101"/>
                </a:lnTo>
                <a:lnTo>
                  <a:pt x="24371" y="234570"/>
                </a:lnTo>
                <a:lnTo>
                  <a:pt x="51278" y="265672"/>
                </a:lnTo>
                <a:lnTo>
                  <a:pt x="85834" y="288737"/>
                </a:lnTo>
                <a:lnTo>
                  <a:pt x="126410" y="302095"/>
                </a:lnTo>
                <a:lnTo>
                  <a:pt x="156000" y="304784"/>
                </a:lnTo>
                <a:lnTo>
                  <a:pt x="170649" y="303907"/>
                </a:lnTo>
                <a:lnTo>
                  <a:pt x="211947" y="293576"/>
                </a:lnTo>
                <a:lnTo>
                  <a:pt x="247949" y="272958"/>
                </a:lnTo>
                <a:lnTo>
                  <a:pt x="276951" y="243686"/>
                </a:lnTo>
                <a:lnTo>
                  <a:pt x="297252" y="207390"/>
                </a:lnTo>
                <a:lnTo>
                  <a:pt x="307148" y="165701"/>
                </a:lnTo>
                <a:lnTo>
                  <a:pt x="307840" y="150888"/>
                </a:lnTo>
                <a:lnTo>
                  <a:pt x="307002" y="136330"/>
                </a:lnTo>
                <a:lnTo>
                  <a:pt x="296666" y="95289"/>
                </a:lnTo>
                <a:lnTo>
                  <a:pt x="275907" y="59513"/>
                </a:lnTo>
                <a:lnTo>
                  <a:pt x="246412" y="30694"/>
                </a:lnTo>
                <a:lnTo>
                  <a:pt x="209868" y="10523"/>
                </a:lnTo>
                <a:lnTo>
                  <a:pt x="167962"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18" name="object 18"/>
          <p:cNvSpPr/>
          <p:nvPr/>
        </p:nvSpPr>
        <p:spPr>
          <a:xfrm>
            <a:off x="8041661" y="3542768"/>
            <a:ext cx="76271" cy="1298506"/>
          </a:xfrm>
          <a:custGeom>
            <a:avLst/>
            <a:gdLst/>
            <a:ahLst/>
            <a:cxnLst/>
            <a:rect l="l" t="t" r="r" b="b"/>
            <a:pathLst>
              <a:path w="76200" h="1297304">
                <a:moveTo>
                  <a:pt x="28193" y="1220973"/>
                </a:moveTo>
                <a:lnTo>
                  <a:pt x="0" y="1220973"/>
                </a:lnTo>
                <a:lnTo>
                  <a:pt x="38099" y="1297173"/>
                </a:lnTo>
                <a:lnTo>
                  <a:pt x="69847" y="1233677"/>
                </a:lnTo>
                <a:lnTo>
                  <a:pt x="28193" y="1233677"/>
                </a:lnTo>
                <a:lnTo>
                  <a:pt x="28193" y="1220973"/>
                </a:lnTo>
                <a:close/>
              </a:path>
              <a:path w="76200" h="1297304">
                <a:moveTo>
                  <a:pt x="48005" y="0"/>
                </a:moveTo>
                <a:lnTo>
                  <a:pt x="28193" y="0"/>
                </a:lnTo>
                <a:lnTo>
                  <a:pt x="28193" y="1233677"/>
                </a:lnTo>
                <a:lnTo>
                  <a:pt x="48005" y="1233677"/>
                </a:lnTo>
                <a:lnTo>
                  <a:pt x="48005" y="0"/>
                </a:lnTo>
                <a:close/>
              </a:path>
              <a:path w="76200" h="1297304">
                <a:moveTo>
                  <a:pt x="76199" y="1220973"/>
                </a:moveTo>
                <a:lnTo>
                  <a:pt x="48005" y="1220973"/>
                </a:lnTo>
                <a:lnTo>
                  <a:pt x="48005" y="1233677"/>
                </a:lnTo>
                <a:lnTo>
                  <a:pt x="69847" y="1233677"/>
                </a:lnTo>
                <a:lnTo>
                  <a:pt x="76199" y="1220973"/>
                </a:lnTo>
                <a:close/>
              </a:path>
            </a:pathLst>
          </a:custGeom>
          <a:solidFill>
            <a:srgbClr val="34A6DB"/>
          </a:solidFill>
        </p:spPr>
        <p:txBody>
          <a:bodyPr wrap="square" lIns="0" tIns="0" rIns="0" bIns="0" rtlCol="0"/>
          <a:lstStyle/>
          <a:p>
            <a:endParaRPr sz="1802">
              <a:solidFill>
                <a:prstClr val="black"/>
              </a:solidFill>
            </a:endParaRPr>
          </a:p>
        </p:txBody>
      </p:sp>
      <p:sp>
        <p:nvSpPr>
          <p:cNvPr id="19" name="object 19"/>
          <p:cNvSpPr/>
          <p:nvPr/>
        </p:nvSpPr>
        <p:spPr>
          <a:xfrm>
            <a:off x="9297838" y="5448769"/>
            <a:ext cx="756603" cy="512537"/>
          </a:xfrm>
          <a:prstGeom prst="rect">
            <a:avLst/>
          </a:prstGeom>
          <a:blipFill>
            <a:blip r:embed="rId6" cstate="print"/>
            <a:stretch>
              <a:fillRect/>
            </a:stretch>
          </a:blipFill>
        </p:spPr>
        <p:txBody>
          <a:bodyPr wrap="square" lIns="0" tIns="0" rIns="0" bIns="0" rtlCol="0"/>
          <a:lstStyle/>
          <a:p>
            <a:endParaRPr sz="1802">
              <a:solidFill>
                <a:prstClr val="black"/>
              </a:solidFill>
            </a:endParaRPr>
          </a:p>
        </p:txBody>
      </p:sp>
      <p:sp>
        <p:nvSpPr>
          <p:cNvPr id="20" name="object 20"/>
          <p:cNvSpPr/>
          <p:nvPr/>
        </p:nvSpPr>
        <p:spPr>
          <a:xfrm>
            <a:off x="2756875" y="3828784"/>
            <a:ext cx="308260" cy="305082"/>
          </a:xfrm>
          <a:custGeom>
            <a:avLst/>
            <a:gdLst/>
            <a:ahLst/>
            <a:cxnLst/>
            <a:rect l="l" t="t" r="r" b="b"/>
            <a:pathLst>
              <a:path w="307975" h="304800">
                <a:moveTo>
                  <a:pt x="153093" y="0"/>
                </a:moveTo>
                <a:lnTo>
                  <a:pt x="110104" y="6264"/>
                </a:lnTo>
                <a:lnTo>
                  <a:pt x="71847" y="23453"/>
                </a:lnTo>
                <a:lnTo>
                  <a:pt x="40051" y="49861"/>
                </a:lnTo>
                <a:lnTo>
                  <a:pt x="16445" y="83785"/>
                </a:lnTo>
                <a:lnTo>
                  <a:pt x="2759" y="123521"/>
                </a:lnTo>
                <a:lnTo>
                  <a:pt x="0" y="152397"/>
                </a:lnTo>
                <a:lnTo>
                  <a:pt x="20" y="154936"/>
                </a:lnTo>
                <a:lnTo>
                  <a:pt x="6741" y="197101"/>
                </a:lnTo>
                <a:lnTo>
                  <a:pt x="24368" y="234570"/>
                </a:lnTo>
                <a:lnTo>
                  <a:pt x="51272" y="265672"/>
                </a:lnTo>
                <a:lnTo>
                  <a:pt x="85827" y="288737"/>
                </a:lnTo>
                <a:lnTo>
                  <a:pt x="126406" y="302095"/>
                </a:lnTo>
                <a:lnTo>
                  <a:pt x="156000" y="304784"/>
                </a:lnTo>
                <a:lnTo>
                  <a:pt x="170647" y="303907"/>
                </a:lnTo>
                <a:lnTo>
                  <a:pt x="211941" y="293576"/>
                </a:lnTo>
                <a:lnTo>
                  <a:pt x="247942" y="272958"/>
                </a:lnTo>
                <a:lnTo>
                  <a:pt x="276947" y="243686"/>
                </a:lnTo>
                <a:lnTo>
                  <a:pt x="297250" y="207390"/>
                </a:lnTo>
                <a:lnTo>
                  <a:pt x="307148" y="165701"/>
                </a:lnTo>
                <a:lnTo>
                  <a:pt x="307840" y="150888"/>
                </a:lnTo>
                <a:lnTo>
                  <a:pt x="307002" y="136330"/>
                </a:lnTo>
                <a:lnTo>
                  <a:pt x="296664" y="95288"/>
                </a:lnTo>
                <a:lnTo>
                  <a:pt x="275902" y="59513"/>
                </a:lnTo>
                <a:lnTo>
                  <a:pt x="246405" y="30694"/>
                </a:lnTo>
                <a:lnTo>
                  <a:pt x="209861" y="10523"/>
                </a:lnTo>
                <a:lnTo>
                  <a:pt x="167959" y="688"/>
                </a:lnTo>
                <a:lnTo>
                  <a:pt x="153093" y="0"/>
                </a:lnTo>
                <a:close/>
              </a:path>
            </a:pathLst>
          </a:custGeom>
          <a:solidFill>
            <a:srgbClr val="39A8DC"/>
          </a:solidFill>
        </p:spPr>
        <p:txBody>
          <a:bodyPr wrap="square" lIns="0" tIns="0" rIns="0" bIns="0" rtlCol="0"/>
          <a:lstStyle/>
          <a:p>
            <a:endParaRPr sz="1802">
              <a:solidFill>
                <a:prstClr val="black"/>
              </a:solidFill>
            </a:endParaRPr>
          </a:p>
        </p:txBody>
      </p:sp>
      <p:sp>
        <p:nvSpPr>
          <p:cNvPr id="21" name="object 21"/>
          <p:cNvSpPr/>
          <p:nvPr/>
        </p:nvSpPr>
        <p:spPr>
          <a:xfrm>
            <a:off x="3962711" y="2031085"/>
            <a:ext cx="76271" cy="448724"/>
          </a:xfrm>
          <a:custGeom>
            <a:avLst/>
            <a:gdLst/>
            <a:ahLst/>
            <a:cxnLst/>
            <a:rect l="l" t="t" r="r" b="b"/>
            <a:pathLst>
              <a:path w="76200" h="448310">
                <a:moveTo>
                  <a:pt x="28193" y="371612"/>
                </a:moveTo>
                <a:lnTo>
                  <a:pt x="0" y="371612"/>
                </a:lnTo>
                <a:lnTo>
                  <a:pt x="38099" y="447812"/>
                </a:lnTo>
                <a:lnTo>
                  <a:pt x="69860" y="384291"/>
                </a:lnTo>
                <a:lnTo>
                  <a:pt x="28193" y="384291"/>
                </a:lnTo>
                <a:lnTo>
                  <a:pt x="28193" y="371612"/>
                </a:lnTo>
                <a:close/>
              </a:path>
              <a:path w="76200" h="448310">
                <a:moveTo>
                  <a:pt x="48005" y="0"/>
                </a:moveTo>
                <a:lnTo>
                  <a:pt x="28193" y="0"/>
                </a:lnTo>
                <a:lnTo>
                  <a:pt x="28193" y="384291"/>
                </a:lnTo>
                <a:lnTo>
                  <a:pt x="48005" y="384291"/>
                </a:lnTo>
                <a:lnTo>
                  <a:pt x="48005" y="0"/>
                </a:lnTo>
                <a:close/>
              </a:path>
              <a:path w="76200" h="448310">
                <a:moveTo>
                  <a:pt x="76199" y="371612"/>
                </a:moveTo>
                <a:lnTo>
                  <a:pt x="48005" y="371612"/>
                </a:lnTo>
                <a:lnTo>
                  <a:pt x="48005" y="384291"/>
                </a:lnTo>
                <a:lnTo>
                  <a:pt x="69860" y="384291"/>
                </a:lnTo>
                <a:lnTo>
                  <a:pt x="76199" y="371612"/>
                </a:lnTo>
                <a:close/>
              </a:path>
            </a:pathLst>
          </a:custGeom>
          <a:solidFill>
            <a:srgbClr val="34A6DB"/>
          </a:solidFill>
        </p:spPr>
        <p:txBody>
          <a:bodyPr wrap="square" lIns="0" tIns="0" rIns="0" bIns="0" rtlCol="0"/>
          <a:lstStyle/>
          <a:p>
            <a:endParaRPr sz="1802">
              <a:solidFill>
                <a:prstClr val="black"/>
              </a:solidFill>
            </a:endParaRPr>
          </a:p>
        </p:txBody>
      </p:sp>
      <p:sp>
        <p:nvSpPr>
          <p:cNvPr id="22" name="object 22"/>
          <p:cNvSpPr/>
          <p:nvPr/>
        </p:nvSpPr>
        <p:spPr>
          <a:xfrm>
            <a:off x="4716265" y="2858223"/>
            <a:ext cx="1380497" cy="76271"/>
          </a:xfrm>
          <a:custGeom>
            <a:avLst/>
            <a:gdLst/>
            <a:ahLst/>
            <a:cxnLst/>
            <a:rect l="l" t="t" r="r" b="b"/>
            <a:pathLst>
              <a:path w="1379220" h="76200">
                <a:moveTo>
                  <a:pt x="1302776" y="0"/>
                </a:moveTo>
                <a:lnTo>
                  <a:pt x="1302674" y="28146"/>
                </a:lnTo>
                <a:lnTo>
                  <a:pt x="1315333" y="28193"/>
                </a:lnTo>
                <a:lnTo>
                  <a:pt x="1315333" y="48005"/>
                </a:lnTo>
                <a:lnTo>
                  <a:pt x="1302603" y="48005"/>
                </a:lnTo>
                <a:lnTo>
                  <a:pt x="1302501" y="76199"/>
                </a:lnTo>
                <a:lnTo>
                  <a:pt x="1359412" y="48005"/>
                </a:lnTo>
                <a:lnTo>
                  <a:pt x="1315333" y="48005"/>
                </a:lnTo>
                <a:lnTo>
                  <a:pt x="1359508" y="47958"/>
                </a:lnTo>
                <a:lnTo>
                  <a:pt x="1378854" y="38374"/>
                </a:lnTo>
                <a:lnTo>
                  <a:pt x="1302776" y="0"/>
                </a:lnTo>
                <a:close/>
              </a:path>
              <a:path w="1379220" h="76200">
                <a:moveTo>
                  <a:pt x="1302674" y="28146"/>
                </a:moveTo>
                <a:lnTo>
                  <a:pt x="1302603" y="47958"/>
                </a:lnTo>
                <a:lnTo>
                  <a:pt x="1315333" y="48005"/>
                </a:lnTo>
                <a:lnTo>
                  <a:pt x="1315333" y="28193"/>
                </a:lnTo>
                <a:lnTo>
                  <a:pt x="1302674" y="28146"/>
                </a:lnTo>
                <a:close/>
              </a:path>
              <a:path w="1379220" h="76200">
                <a:moveTo>
                  <a:pt x="0" y="23256"/>
                </a:moveTo>
                <a:lnTo>
                  <a:pt x="0" y="43068"/>
                </a:lnTo>
                <a:lnTo>
                  <a:pt x="1302603" y="47958"/>
                </a:lnTo>
                <a:lnTo>
                  <a:pt x="1302674" y="28146"/>
                </a:lnTo>
                <a:lnTo>
                  <a:pt x="0" y="23256"/>
                </a:lnTo>
                <a:close/>
              </a:path>
            </a:pathLst>
          </a:custGeom>
          <a:solidFill>
            <a:srgbClr val="34A6DB"/>
          </a:solidFill>
        </p:spPr>
        <p:txBody>
          <a:bodyPr wrap="square" lIns="0" tIns="0" rIns="0" bIns="0" rtlCol="0"/>
          <a:lstStyle/>
          <a:p>
            <a:endParaRPr sz="1802">
              <a:solidFill>
                <a:prstClr val="black"/>
              </a:solidFill>
            </a:endParaRPr>
          </a:p>
        </p:txBody>
      </p:sp>
      <p:sp>
        <p:nvSpPr>
          <p:cNvPr id="23" name="object 23"/>
          <p:cNvSpPr/>
          <p:nvPr/>
        </p:nvSpPr>
        <p:spPr>
          <a:xfrm>
            <a:off x="4633893" y="5716502"/>
            <a:ext cx="2148923" cy="76271"/>
          </a:xfrm>
          <a:custGeom>
            <a:avLst/>
            <a:gdLst/>
            <a:ahLst/>
            <a:cxnLst/>
            <a:rect l="l" t="t" r="r" b="b"/>
            <a:pathLst>
              <a:path w="2146935" h="76200">
                <a:moveTo>
                  <a:pt x="76199" y="0"/>
                </a:moveTo>
                <a:lnTo>
                  <a:pt x="0" y="38075"/>
                </a:lnTo>
                <a:lnTo>
                  <a:pt x="76199" y="76199"/>
                </a:lnTo>
                <a:lnTo>
                  <a:pt x="76199" y="48010"/>
                </a:lnTo>
                <a:lnTo>
                  <a:pt x="63489" y="48005"/>
                </a:lnTo>
                <a:lnTo>
                  <a:pt x="63489" y="28193"/>
                </a:lnTo>
                <a:lnTo>
                  <a:pt x="76199" y="28193"/>
                </a:lnTo>
                <a:lnTo>
                  <a:pt x="76199" y="0"/>
                </a:lnTo>
                <a:close/>
              </a:path>
              <a:path w="2146935" h="76200">
                <a:moveTo>
                  <a:pt x="76199" y="28198"/>
                </a:moveTo>
                <a:lnTo>
                  <a:pt x="76199" y="48010"/>
                </a:lnTo>
                <a:lnTo>
                  <a:pt x="2146553" y="48804"/>
                </a:lnTo>
                <a:lnTo>
                  <a:pt x="2146553" y="28992"/>
                </a:lnTo>
                <a:lnTo>
                  <a:pt x="76199" y="28198"/>
                </a:lnTo>
                <a:close/>
              </a:path>
              <a:path w="2146935" h="76200">
                <a:moveTo>
                  <a:pt x="63489" y="28193"/>
                </a:moveTo>
                <a:lnTo>
                  <a:pt x="63489" y="48005"/>
                </a:lnTo>
                <a:lnTo>
                  <a:pt x="76199" y="48010"/>
                </a:lnTo>
                <a:lnTo>
                  <a:pt x="76199" y="28198"/>
                </a:lnTo>
                <a:lnTo>
                  <a:pt x="63489" y="28193"/>
                </a:lnTo>
                <a:close/>
              </a:path>
              <a:path w="2146935" h="76200">
                <a:moveTo>
                  <a:pt x="76199" y="28193"/>
                </a:moveTo>
                <a:lnTo>
                  <a:pt x="63489" y="28193"/>
                </a:lnTo>
                <a:lnTo>
                  <a:pt x="76199" y="28198"/>
                </a:lnTo>
                <a:close/>
              </a:path>
            </a:pathLst>
          </a:custGeom>
          <a:solidFill>
            <a:srgbClr val="34A6DB"/>
          </a:solidFill>
        </p:spPr>
        <p:txBody>
          <a:bodyPr wrap="square" lIns="0" tIns="0" rIns="0" bIns="0" rtlCol="0"/>
          <a:lstStyle/>
          <a:p>
            <a:endParaRPr sz="1802">
              <a:solidFill>
                <a:prstClr val="black"/>
              </a:solidFill>
            </a:endParaRPr>
          </a:p>
        </p:txBody>
      </p:sp>
      <p:sp>
        <p:nvSpPr>
          <p:cNvPr id="24" name="object 24"/>
          <p:cNvSpPr/>
          <p:nvPr/>
        </p:nvSpPr>
        <p:spPr>
          <a:xfrm>
            <a:off x="1998746" y="4438947"/>
            <a:ext cx="2132525" cy="1777103"/>
          </a:xfrm>
          <a:prstGeom prst="rect">
            <a:avLst/>
          </a:prstGeom>
          <a:blipFill>
            <a:blip r:embed="rId7" cstate="print"/>
            <a:stretch>
              <a:fillRect/>
            </a:stretch>
          </a:blipFill>
        </p:spPr>
        <p:txBody>
          <a:bodyPr wrap="square" lIns="0" tIns="0" rIns="0" bIns="0" rtlCol="0"/>
          <a:lstStyle/>
          <a:p>
            <a:endParaRPr sz="1802">
              <a:solidFill>
                <a:prstClr val="black"/>
              </a:solidFill>
            </a:endParaRPr>
          </a:p>
        </p:txBody>
      </p:sp>
      <p:sp>
        <p:nvSpPr>
          <p:cNvPr id="25" name="object 25"/>
          <p:cNvSpPr/>
          <p:nvPr/>
        </p:nvSpPr>
        <p:spPr>
          <a:xfrm>
            <a:off x="6207355" y="4118610"/>
            <a:ext cx="651351" cy="407284"/>
          </a:xfrm>
          <a:prstGeom prst="rect">
            <a:avLst/>
          </a:prstGeom>
          <a:blipFill>
            <a:blip r:embed="rId8" cstate="print"/>
            <a:stretch>
              <a:fillRect/>
            </a:stretch>
          </a:blipFill>
        </p:spPr>
        <p:txBody>
          <a:bodyPr wrap="square" lIns="0" tIns="0" rIns="0" bIns="0" rtlCol="0"/>
          <a:lstStyle/>
          <a:p>
            <a:endParaRPr sz="1802">
              <a:solidFill>
                <a:prstClr val="black"/>
              </a:solidFill>
            </a:endParaRPr>
          </a:p>
        </p:txBody>
      </p:sp>
      <p:sp>
        <p:nvSpPr>
          <p:cNvPr id="26" name="object 26"/>
          <p:cNvSpPr/>
          <p:nvPr/>
        </p:nvSpPr>
        <p:spPr>
          <a:xfrm>
            <a:off x="4675841" y="4118610"/>
            <a:ext cx="1173041" cy="373726"/>
          </a:xfrm>
          <a:prstGeom prst="rect">
            <a:avLst/>
          </a:prstGeom>
          <a:blipFill>
            <a:blip r:embed="rId9" cstate="print"/>
            <a:stretch>
              <a:fillRect/>
            </a:stretch>
          </a:blipFill>
        </p:spPr>
        <p:txBody>
          <a:bodyPr wrap="square" lIns="0" tIns="0" rIns="0" bIns="0" rtlCol="0"/>
          <a:lstStyle/>
          <a:p>
            <a:endParaRPr sz="1802">
              <a:solidFill>
                <a:prstClr val="black"/>
              </a:solidFill>
            </a:endParaRPr>
          </a:p>
        </p:txBody>
      </p:sp>
      <p:sp>
        <p:nvSpPr>
          <p:cNvPr id="27" name="object 27"/>
          <p:cNvSpPr txBox="1"/>
          <p:nvPr/>
        </p:nvSpPr>
        <p:spPr>
          <a:xfrm>
            <a:off x="8242385" y="3672719"/>
            <a:ext cx="2258880" cy="662717"/>
          </a:xfrm>
          <a:prstGeom prst="rect">
            <a:avLst/>
          </a:prstGeom>
        </p:spPr>
        <p:txBody>
          <a:bodyPr vert="horz" wrap="square" lIns="0" tIns="0" rIns="0" bIns="0" rtlCol="0">
            <a:spAutoFit/>
          </a:bodyPr>
          <a:lstStyle/>
          <a:p>
            <a:pPr marL="70548" algn="ctr"/>
            <a:r>
              <a:rPr sz="1401" dirty="0">
                <a:solidFill>
                  <a:srgbClr val="FFFFFF"/>
                </a:solidFill>
                <a:latin typeface="Arial"/>
                <a:cs typeface="Arial"/>
              </a:rPr>
              <a:t>4</a:t>
            </a:r>
            <a:endParaRPr sz="1401">
              <a:solidFill>
                <a:prstClr val="black"/>
              </a:solidFill>
              <a:latin typeface="Arial"/>
              <a:cs typeface="Arial"/>
            </a:endParaRPr>
          </a:p>
          <a:p>
            <a:pPr marL="12711" marR="5085" indent="-2542" algn="ctr">
              <a:spcBef>
                <a:spcPts val="606"/>
              </a:spcBef>
            </a:pPr>
            <a:r>
              <a:rPr sz="1201" spc="-5" dirty="0">
                <a:solidFill>
                  <a:srgbClr val="001F52"/>
                </a:solidFill>
                <a:latin typeface="Arial"/>
                <a:cs typeface="Arial"/>
              </a:rPr>
              <a:t>Do</a:t>
            </a:r>
            <a:r>
              <a:rPr sz="1201" spc="-15" dirty="0">
                <a:solidFill>
                  <a:srgbClr val="001F52"/>
                </a:solidFill>
                <a:latin typeface="Arial"/>
                <a:cs typeface="Arial"/>
              </a:rPr>
              <a:t>w</a:t>
            </a:r>
            <a:r>
              <a:rPr sz="1201" dirty="0">
                <a:solidFill>
                  <a:srgbClr val="001F52"/>
                </a:solidFill>
                <a:latin typeface="Arial"/>
                <a:cs typeface="Arial"/>
              </a:rPr>
              <a:t>n</a:t>
            </a:r>
            <a:r>
              <a:rPr sz="1201" spc="-5" dirty="0">
                <a:solidFill>
                  <a:srgbClr val="001F52"/>
                </a:solidFill>
                <a:latin typeface="Arial"/>
                <a:cs typeface="Arial"/>
              </a:rPr>
              <a:t>lo</a:t>
            </a:r>
            <a:r>
              <a:rPr sz="1201" spc="5" dirty="0">
                <a:solidFill>
                  <a:srgbClr val="001F52"/>
                </a:solidFill>
                <a:latin typeface="Arial"/>
                <a:cs typeface="Arial"/>
              </a:rPr>
              <a:t>a</a:t>
            </a:r>
            <a:r>
              <a:rPr sz="1201" dirty="0">
                <a:solidFill>
                  <a:srgbClr val="001F52"/>
                </a:solidFill>
                <a:latin typeface="Arial"/>
                <a:cs typeface="Arial"/>
              </a:rPr>
              <a:t>d</a:t>
            </a:r>
            <a:r>
              <a:rPr sz="1201" dirty="0">
                <a:solidFill>
                  <a:srgbClr val="001F52"/>
                </a:solidFill>
                <a:latin typeface="Times New Roman"/>
                <a:cs typeface="Times New Roman"/>
              </a:rPr>
              <a:t> </a:t>
            </a:r>
            <a:r>
              <a:rPr sz="1201" dirty="0">
                <a:solidFill>
                  <a:srgbClr val="001F52"/>
                </a:solidFill>
                <a:latin typeface="Arial"/>
                <a:cs typeface="Arial"/>
              </a:rPr>
              <a:t>and</a:t>
            </a:r>
            <a:r>
              <a:rPr sz="1201" spc="15" dirty="0">
                <a:solidFill>
                  <a:srgbClr val="001F52"/>
                </a:solidFill>
                <a:latin typeface="Times New Roman"/>
                <a:cs typeface="Times New Roman"/>
              </a:rPr>
              <a:t> </a:t>
            </a:r>
            <a:r>
              <a:rPr sz="1201" spc="-5" dirty="0">
                <a:solidFill>
                  <a:srgbClr val="001F52"/>
                </a:solidFill>
                <a:latin typeface="Arial"/>
                <a:cs typeface="Arial"/>
              </a:rPr>
              <a:t>ins</a:t>
            </a:r>
            <a:r>
              <a:rPr sz="1201" dirty="0">
                <a:solidFill>
                  <a:srgbClr val="001F52"/>
                </a:solidFill>
                <a:latin typeface="Arial"/>
                <a:cs typeface="Arial"/>
              </a:rPr>
              <a:t>ta</a:t>
            </a:r>
            <a:r>
              <a:rPr sz="1201" spc="-5" dirty="0">
                <a:solidFill>
                  <a:srgbClr val="001F52"/>
                </a:solidFill>
                <a:latin typeface="Arial"/>
                <a:cs typeface="Arial"/>
              </a:rPr>
              <a:t>l</a:t>
            </a:r>
            <a:r>
              <a:rPr sz="1201" dirty="0">
                <a:solidFill>
                  <a:srgbClr val="001F52"/>
                </a:solidFill>
                <a:latin typeface="Arial"/>
                <a:cs typeface="Arial"/>
              </a:rPr>
              <a:t>l</a:t>
            </a:r>
            <a:r>
              <a:rPr sz="1201" spc="5" dirty="0">
                <a:solidFill>
                  <a:srgbClr val="001F52"/>
                </a:solidFill>
                <a:latin typeface="Times New Roman"/>
                <a:cs typeface="Times New Roman"/>
              </a:rPr>
              <a:t> </a:t>
            </a:r>
            <a:r>
              <a:rPr sz="1201" spc="-10" dirty="0">
                <a:solidFill>
                  <a:srgbClr val="001F52"/>
                </a:solidFill>
                <a:latin typeface="Arial"/>
                <a:cs typeface="Arial"/>
              </a:rPr>
              <a:t>S</a:t>
            </a:r>
            <a:r>
              <a:rPr sz="1201" spc="-5" dirty="0">
                <a:solidFill>
                  <a:srgbClr val="001F52"/>
                </a:solidFill>
                <a:latin typeface="Arial"/>
                <a:cs typeface="Arial"/>
              </a:rPr>
              <a:t>TM</a:t>
            </a:r>
            <a:r>
              <a:rPr sz="1201" dirty="0">
                <a:solidFill>
                  <a:srgbClr val="001F52"/>
                </a:solidFill>
                <a:latin typeface="Arial"/>
                <a:cs typeface="Arial"/>
              </a:rPr>
              <a:t>32</a:t>
            </a:r>
            <a:r>
              <a:rPr sz="1201" dirty="0">
                <a:solidFill>
                  <a:srgbClr val="001F52"/>
                </a:solidFill>
                <a:latin typeface="Times New Roman"/>
                <a:cs typeface="Times New Roman"/>
              </a:rPr>
              <a:t> </a:t>
            </a:r>
            <a:r>
              <a:rPr sz="1201" spc="-5" dirty="0">
                <a:solidFill>
                  <a:srgbClr val="001F52"/>
                </a:solidFill>
                <a:latin typeface="Arial"/>
                <a:cs typeface="Arial"/>
              </a:rPr>
              <a:t>Nucl</a:t>
            </a:r>
            <a:r>
              <a:rPr sz="1201" dirty="0">
                <a:solidFill>
                  <a:srgbClr val="001F52"/>
                </a:solidFill>
                <a:latin typeface="Arial"/>
                <a:cs typeface="Arial"/>
              </a:rPr>
              <a:t>eo</a:t>
            </a:r>
            <a:r>
              <a:rPr sz="1201" spc="5" dirty="0">
                <a:solidFill>
                  <a:srgbClr val="001F52"/>
                </a:solidFill>
                <a:latin typeface="Times New Roman"/>
                <a:cs typeface="Times New Roman"/>
              </a:rPr>
              <a:t> </a:t>
            </a:r>
            <a:r>
              <a:rPr sz="1201" spc="-10" dirty="0">
                <a:solidFill>
                  <a:srgbClr val="39A8DC"/>
                </a:solidFill>
                <a:latin typeface="Arial"/>
                <a:cs typeface="Arial"/>
              </a:rPr>
              <a:t>S</a:t>
            </a:r>
            <a:r>
              <a:rPr sz="1201" spc="-60" dirty="0">
                <a:solidFill>
                  <a:srgbClr val="39A8DC"/>
                </a:solidFill>
                <a:latin typeface="Arial"/>
                <a:cs typeface="Arial"/>
              </a:rPr>
              <a:t>T</a:t>
            </a:r>
            <a:r>
              <a:rPr sz="1201" spc="-5" dirty="0">
                <a:solidFill>
                  <a:srgbClr val="39A8DC"/>
                </a:solidFill>
                <a:latin typeface="Arial"/>
                <a:cs typeface="Arial"/>
              </a:rPr>
              <a:t>-</a:t>
            </a:r>
            <a:r>
              <a:rPr sz="1201" dirty="0">
                <a:solidFill>
                  <a:srgbClr val="39A8DC"/>
                </a:solidFill>
                <a:latin typeface="Arial"/>
                <a:cs typeface="Arial"/>
              </a:rPr>
              <a:t>L</a:t>
            </a:r>
            <a:r>
              <a:rPr sz="1201" spc="-10" dirty="0">
                <a:solidFill>
                  <a:srgbClr val="39A8DC"/>
                </a:solidFill>
                <a:latin typeface="Arial"/>
                <a:cs typeface="Arial"/>
              </a:rPr>
              <a:t>INK/V</a:t>
            </a:r>
            <a:r>
              <a:rPr sz="1201" spc="10" dirty="0">
                <a:solidFill>
                  <a:srgbClr val="39A8DC"/>
                </a:solidFill>
                <a:latin typeface="Arial"/>
                <a:cs typeface="Arial"/>
              </a:rPr>
              <a:t>2</a:t>
            </a:r>
            <a:r>
              <a:rPr sz="1201" spc="-5" dirty="0">
                <a:solidFill>
                  <a:srgbClr val="39A8DC"/>
                </a:solidFill>
                <a:latin typeface="Arial"/>
                <a:cs typeface="Arial"/>
              </a:rPr>
              <a:t>-</a:t>
            </a:r>
            <a:r>
              <a:rPr sz="1201" dirty="0">
                <a:solidFill>
                  <a:srgbClr val="39A8DC"/>
                </a:solidFill>
                <a:latin typeface="Arial"/>
                <a:cs typeface="Arial"/>
              </a:rPr>
              <a:t>1</a:t>
            </a:r>
            <a:r>
              <a:rPr sz="1201" dirty="0">
                <a:solidFill>
                  <a:srgbClr val="39A8DC"/>
                </a:solidFill>
                <a:latin typeface="Times New Roman"/>
                <a:cs typeface="Times New Roman"/>
              </a:rPr>
              <a:t> </a:t>
            </a:r>
            <a:r>
              <a:rPr sz="1201" spc="-5" dirty="0">
                <a:solidFill>
                  <a:srgbClr val="39A8DC"/>
                </a:solidFill>
                <a:latin typeface="Arial"/>
                <a:cs typeface="Arial"/>
              </a:rPr>
              <a:t>US</a:t>
            </a:r>
            <a:r>
              <a:rPr sz="1201" dirty="0">
                <a:solidFill>
                  <a:srgbClr val="39A8DC"/>
                </a:solidFill>
                <a:latin typeface="Arial"/>
                <a:cs typeface="Arial"/>
              </a:rPr>
              <a:t>B</a:t>
            </a:r>
            <a:r>
              <a:rPr sz="1201" spc="25" dirty="0">
                <a:solidFill>
                  <a:srgbClr val="39A8DC"/>
                </a:solidFill>
                <a:latin typeface="Times New Roman"/>
                <a:cs typeface="Times New Roman"/>
              </a:rPr>
              <a:t> </a:t>
            </a:r>
            <a:r>
              <a:rPr sz="1201" dirty="0">
                <a:solidFill>
                  <a:srgbClr val="39A8DC"/>
                </a:solidFill>
                <a:latin typeface="Arial"/>
                <a:cs typeface="Arial"/>
              </a:rPr>
              <a:t>dr</a:t>
            </a:r>
            <a:r>
              <a:rPr sz="1201" spc="-10" dirty="0">
                <a:solidFill>
                  <a:srgbClr val="39A8DC"/>
                </a:solidFill>
                <a:latin typeface="Arial"/>
                <a:cs typeface="Arial"/>
              </a:rPr>
              <a:t>i</a:t>
            </a:r>
            <a:r>
              <a:rPr sz="1201" spc="-15" dirty="0">
                <a:solidFill>
                  <a:srgbClr val="39A8DC"/>
                </a:solidFill>
                <a:latin typeface="Arial"/>
                <a:cs typeface="Arial"/>
              </a:rPr>
              <a:t>v</a:t>
            </a:r>
            <a:r>
              <a:rPr sz="1201" dirty="0">
                <a:solidFill>
                  <a:srgbClr val="39A8DC"/>
                </a:solidFill>
                <a:latin typeface="Arial"/>
                <a:cs typeface="Arial"/>
              </a:rPr>
              <a:t>er</a:t>
            </a:r>
            <a:endParaRPr sz="1201">
              <a:solidFill>
                <a:prstClr val="black"/>
              </a:solidFill>
              <a:latin typeface="Arial"/>
              <a:cs typeface="Arial"/>
            </a:endParaRPr>
          </a:p>
        </p:txBody>
      </p:sp>
      <p:sp>
        <p:nvSpPr>
          <p:cNvPr id="28" name="object 28"/>
          <p:cNvSpPr txBox="1"/>
          <p:nvPr/>
        </p:nvSpPr>
        <p:spPr>
          <a:xfrm>
            <a:off x="5614990" y="5411053"/>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5</a:t>
            </a:r>
            <a:endParaRPr sz="1401">
              <a:solidFill>
                <a:prstClr val="black"/>
              </a:solidFill>
              <a:latin typeface="Arial"/>
              <a:cs typeface="Arial"/>
            </a:endParaRPr>
          </a:p>
        </p:txBody>
      </p:sp>
      <p:sp>
        <p:nvSpPr>
          <p:cNvPr id="29" name="object 29"/>
          <p:cNvSpPr txBox="1"/>
          <p:nvPr/>
        </p:nvSpPr>
        <p:spPr>
          <a:xfrm>
            <a:off x="4618642" y="1905568"/>
            <a:ext cx="1475200" cy="369930"/>
          </a:xfrm>
          <a:prstGeom prst="rect">
            <a:avLst/>
          </a:prstGeom>
        </p:spPr>
        <p:txBody>
          <a:bodyPr vert="horz" wrap="square" lIns="0" tIns="0" rIns="0" bIns="0" rtlCol="0">
            <a:spAutoFit/>
          </a:bodyPr>
          <a:lstStyle/>
          <a:p>
            <a:pPr marL="12711"/>
            <a:r>
              <a:rPr sz="1201" spc="-10" dirty="0">
                <a:solidFill>
                  <a:srgbClr val="001F52"/>
                </a:solidFill>
                <a:latin typeface="Arial"/>
                <a:cs typeface="Arial"/>
              </a:rPr>
              <a:t>Se</a:t>
            </a:r>
            <a:r>
              <a:rPr sz="1201" spc="-5" dirty="0">
                <a:solidFill>
                  <a:srgbClr val="001F52"/>
                </a:solidFill>
                <a:latin typeface="Arial"/>
                <a:cs typeface="Arial"/>
              </a:rPr>
              <a:t>lect</a:t>
            </a:r>
            <a:endParaRPr sz="1201" dirty="0">
              <a:solidFill>
                <a:prstClr val="black"/>
              </a:solidFill>
              <a:latin typeface="Arial"/>
              <a:cs typeface="Arial"/>
            </a:endParaRPr>
          </a:p>
          <a:p>
            <a:pPr marL="12711"/>
            <a:r>
              <a:rPr sz="1201" spc="-20" dirty="0">
                <a:solidFill>
                  <a:srgbClr val="39A8DC"/>
                </a:solidFill>
                <a:latin typeface="Arial"/>
                <a:cs typeface="Arial"/>
              </a:rPr>
              <a:t>X</a:t>
            </a:r>
            <a:r>
              <a:rPr sz="1201" spc="-5" dirty="0">
                <a:solidFill>
                  <a:srgbClr val="39A8DC"/>
                </a:solidFill>
                <a:latin typeface="Arial"/>
                <a:cs typeface="Arial"/>
              </a:rPr>
              <a:t>-NUCL</a:t>
            </a:r>
            <a:r>
              <a:rPr sz="1201" dirty="0">
                <a:solidFill>
                  <a:srgbClr val="39A8DC"/>
                </a:solidFill>
                <a:latin typeface="Arial"/>
                <a:cs typeface="Arial"/>
              </a:rPr>
              <a:t>E</a:t>
            </a:r>
            <a:r>
              <a:rPr sz="1201" spc="-10" dirty="0">
                <a:solidFill>
                  <a:srgbClr val="39A8DC"/>
                </a:solidFill>
                <a:latin typeface="Arial"/>
                <a:cs typeface="Arial"/>
              </a:rPr>
              <a:t>O</a:t>
            </a:r>
            <a:r>
              <a:rPr sz="1201" spc="-5" dirty="0">
                <a:solidFill>
                  <a:srgbClr val="39A8DC"/>
                </a:solidFill>
                <a:latin typeface="Arial"/>
                <a:cs typeface="Arial"/>
              </a:rPr>
              <a:t>-</a:t>
            </a:r>
            <a:r>
              <a:rPr sz="1201" spc="-10" dirty="0">
                <a:solidFill>
                  <a:srgbClr val="39A8DC"/>
                </a:solidFill>
                <a:latin typeface="Arial"/>
                <a:cs typeface="Arial"/>
              </a:rPr>
              <a:t>IDB</a:t>
            </a:r>
            <a:r>
              <a:rPr sz="1201" dirty="0">
                <a:solidFill>
                  <a:srgbClr val="39A8DC"/>
                </a:solidFill>
                <a:latin typeface="Arial"/>
                <a:cs typeface="Arial"/>
              </a:rPr>
              <a:t>05</a:t>
            </a:r>
            <a:r>
              <a:rPr sz="1201" spc="-10" dirty="0">
                <a:solidFill>
                  <a:srgbClr val="39A8DC"/>
                </a:solidFill>
                <a:latin typeface="Arial"/>
                <a:cs typeface="Arial"/>
              </a:rPr>
              <a:t>A</a:t>
            </a:r>
            <a:r>
              <a:rPr sz="1201" dirty="0">
                <a:solidFill>
                  <a:srgbClr val="39A8DC"/>
                </a:solidFill>
                <a:latin typeface="Arial"/>
                <a:cs typeface="Arial"/>
              </a:rPr>
              <a:t>1</a:t>
            </a:r>
            <a:endParaRPr sz="1201" dirty="0">
              <a:solidFill>
                <a:prstClr val="black"/>
              </a:solidFill>
              <a:latin typeface="Arial"/>
              <a:cs typeface="Arial"/>
            </a:endParaRPr>
          </a:p>
        </p:txBody>
      </p:sp>
      <p:sp>
        <p:nvSpPr>
          <p:cNvPr id="30" name="object 30"/>
          <p:cNvSpPr txBox="1"/>
          <p:nvPr/>
        </p:nvSpPr>
        <p:spPr>
          <a:xfrm>
            <a:off x="2032107" y="3905090"/>
            <a:ext cx="1902315" cy="477752"/>
          </a:xfrm>
          <a:prstGeom prst="rect">
            <a:avLst/>
          </a:prstGeom>
        </p:spPr>
        <p:txBody>
          <a:bodyPr vert="horz" wrap="square" lIns="0" tIns="0" rIns="0" bIns="0" rtlCol="0">
            <a:spAutoFit/>
          </a:bodyPr>
          <a:lstStyle/>
          <a:p>
            <a:pPr marR="135377" algn="ctr"/>
            <a:r>
              <a:rPr sz="1401" dirty="0">
                <a:solidFill>
                  <a:srgbClr val="FFFFFF"/>
                </a:solidFill>
                <a:latin typeface="Arial"/>
                <a:cs typeface="Arial"/>
              </a:rPr>
              <a:t>6</a:t>
            </a:r>
            <a:endParaRPr sz="1401">
              <a:solidFill>
                <a:prstClr val="black"/>
              </a:solidFill>
              <a:latin typeface="Arial"/>
              <a:cs typeface="Arial"/>
            </a:endParaRPr>
          </a:p>
          <a:p>
            <a:pPr marL="12711">
              <a:spcBef>
                <a:spcPts val="576"/>
              </a:spcBef>
            </a:pPr>
            <a:r>
              <a:rPr sz="1201" spc="-5" dirty="0">
                <a:solidFill>
                  <a:srgbClr val="001F52"/>
                </a:solidFill>
                <a:latin typeface="Arial"/>
                <a:cs typeface="Arial"/>
              </a:rPr>
              <a:t>M</a:t>
            </a:r>
            <a:r>
              <a:rPr sz="1201" dirty="0">
                <a:solidFill>
                  <a:srgbClr val="001F52"/>
                </a:solidFill>
                <a:latin typeface="Arial"/>
                <a:cs typeface="Arial"/>
              </a:rPr>
              <a:t>od</a:t>
            </a:r>
            <a:r>
              <a:rPr sz="1201" spc="-5" dirty="0">
                <a:solidFill>
                  <a:srgbClr val="001F52"/>
                </a:solidFill>
                <a:latin typeface="Arial"/>
                <a:cs typeface="Arial"/>
              </a:rPr>
              <a:t>i</a:t>
            </a:r>
            <a:r>
              <a:rPr sz="1201" spc="10" dirty="0">
                <a:solidFill>
                  <a:srgbClr val="001F52"/>
                </a:solidFill>
                <a:latin typeface="Arial"/>
                <a:cs typeface="Arial"/>
              </a:rPr>
              <a:t>f</a:t>
            </a:r>
            <a:r>
              <a:rPr sz="1201" dirty="0">
                <a:solidFill>
                  <a:srgbClr val="001F52"/>
                </a:solidFill>
                <a:latin typeface="Arial"/>
                <a:cs typeface="Arial"/>
              </a:rPr>
              <a:t>y</a:t>
            </a:r>
            <a:r>
              <a:rPr sz="1201" spc="10" dirty="0">
                <a:solidFill>
                  <a:srgbClr val="001F52"/>
                </a:solidFill>
                <a:latin typeface="Times New Roman"/>
                <a:cs typeface="Times New Roman"/>
              </a:rPr>
              <a:t> </a:t>
            </a:r>
            <a:r>
              <a:rPr sz="1201" dirty="0">
                <a:solidFill>
                  <a:srgbClr val="001F52"/>
                </a:solidFill>
                <a:latin typeface="Arial"/>
                <a:cs typeface="Arial"/>
              </a:rPr>
              <a:t>and</a:t>
            </a:r>
            <a:r>
              <a:rPr sz="1201" spc="15" dirty="0">
                <a:solidFill>
                  <a:srgbClr val="001F52"/>
                </a:solidFill>
                <a:latin typeface="Times New Roman"/>
                <a:cs typeface="Times New Roman"/>
              </a:rPr>
              <a:t> </a:t>
            </a:r>
            <a:r>
              <a:rPr sz="1201" dirty="0">
                <a:solidFill>
                  <a:srgbClr val="001F52"/>
                </a:solidFill>
                <a:latin typeface="Arial"/>
                <a:cs typeface="Arial"/>
              </a:rPr>
              <a:t>bu</a:t>
            </a:r>
            <a:r>
              <a:rPr sz="1201" spc="-5" dirty="0">
                <a:solidFill>
                  <a:srgbClr val="001F52"/>
                </a:solidFill>
                <a:latin typeface="Arial"/>
                <a:cs typeface="Arial"/>
              </a:rPr>
              <a:t>il</a:t>
            </a:r>
            <a:r>
              <a:rPr sz="1201" dirty="0">
                <a:solidFill>
                  <a:srgbClr val="001F52"/>
                </a:solidFill>
                <a:latin typeface="Arial"/>
                <a:cs typeface="Arial"/>
              </a:rPr>
              <a:t>d</a:t>
            </a:r>
            <a:r>
              <a:rPr sz="1201" dirty="0">
                <a:solidFill>
                  <a:srgbClr val="001F52"/>
                </a:solidFill>
                <a:latin typeface="Times New Roman"/>
                <a:cs typeface="Times New Roman"/>
              </a:rPr>
              <a:t> </a:t>
            </a:r>
            <a:r>
              <a:rPr sz="1201" dirty="0">
                <a:solidFill>
                  <a:srgbClr val="001F52"/>
                </a:solidFill>
                <a:latin typeface="Arial"/>
                <a:cs typeface="Arial"/>
              </a:rPr>
              <a:t>app</a:t>
            </a:r>
            <a:r>
              <a:rPr sz="1201" spc="-5" dirty="0">
                <a:solidFill>
                  <a:srgbClr val="001F52"/>
                </a:solidFill>
                <a:latin typeface="Arial"/>
                <a:cs typeface="Arial"/>
              </a:rPr>
              <a:t>li</a:t>
            </a:r>
            <a:r>
              <a:rPr sz="1201" dirty="0">
                <a:solidFill>
                  <a:srgbClr val="001F52"/>
                </a:solidFill>
                <a:latin typeface="Arial"/>
                <a:cs typeface="Arial"/>
              </a:rPr>
              <a:t>cati</a:t>
            </a:r>
            <a:r>
              <a:rPr sz="1201" spc="-10" dirty="0">
                <a:solidFill>
                  <a:srgbClr val="001F52"/>
                </a:solidFill>
                <a:latin typeface="Arial"/>
                <a:cs typeface="Arial"/>
              </a:rPr>
              <a:t>o</a:t>
            </a:r>
            <a:r>
              <a:rPr sz="1201" dirty="0">
                <a:solidFill>
                  <a:srgbClr val="001F52"/>
                </a:solidFill>
                <a:latin typeface="Arial"/>
                <a:cs typeface="Arial"/>
              </a:rPr>
              <a:t>n</a:t>
            </a:r>
            <a:endParaRPr sz="1201">
              <a:solidFill>
                <a:prstClr val="black"/>
              </a:solidFill>
              <a:latin typeface="Arial"/>
              <a:cs typeface="Arial"/>
            </a:endParaRPr>
          </a:p>
        </p:txBody>
      </p:sp>
      <p:sp>
        <p:nvSpPr>
          <p:cNvPr id="31" name="object 31"/>
          <p:cNvSpPr/>
          <p:nvPr/>
        </p:nvSpPr>
        <p:spPr>
          <a:xfrm>
            <a:off x="6553623" y="1851848"/>
            <a:ext cx="1415582" cy="1598631"/>
          </a:xfrm>
          <a:prstGeom prst="rect">
            <a:avLst/>
          </a:prstGeom>
          <a:blipFill>
            <a:blip r:embed="rId10" cstate="print"/>
            <a:stretch>
              <a:fillRect/>
            </a:stretch>
          </a:blipFill>
        </p:spPr>
        <p:txBody>
          <a:bodyPr wrap="square" lIns="0" tIns="0" rIns="0" bIns="0" rtlCol="0"/>
          <a:lstStyle/>
          <a:p>
            <a:endParaRPr sz="1802">
              <a:solidFill>
                <a:prstClr val="black"/>
              </a:solidFill>
            </a:endParaRPr>
          </a:p>
        </p:txBody>
      </p:sp>
      <p:sp>
        <p:nvSpPr>
          <p:cNvPr id="32" name="object 32"/>
          <p:cNvSpPr txBox="1"/>
          <p:nvPr/>
        </p:nvSpPr>
        <p:spPr>
          <a:xfrm>
            <a:off x="6433116" y="1565072"/>
            <a:ext cx="4074754" cy="1276402"/>
          </a:xfrm>
          <a:prstGeom prst="rect">
            <a:avLst/>
          </a:prstGeom>
          <a:ln w="9143">
            <a:solidFill>
              <a:srgbClr val="7F7F7F"/>
            </a:solidFill>
          </a:ln>
        </p:spPr>
        <p:txBody>
          <a:bodyPr vert="horz" wrap="square" lIns="0" tIns="0" rIns="0" bIns="0" rtlCol="0">
            <a:spAutoFit/>
          </a:bodyPr>
          <a:lstStyle/>
          <a:p>
            <a:pPr marL="275202"/>
            <a:r>
              <a:rPr sz="1401" spc="10" dirty="0">
                <a:solidFill>
                  <a:srgbClr val="39A8DC"/>
                </a:solidFill>
                <a:latin typeface="Arial"/>
                <a:cs typeface="Arial"/>
              </a:rPr>
              <a:t>X</a:t>
            </a:r>
            <a:r>
              <a:rPr sz="1401" dirty="0">
                <a:solidFill>
                  <a:srgbClr val="39A8DC"/>
                </a:solidFill>
                <a:latin typeface="Arial"/>
                <a:cs typeface="Arial"/>
              </a:rPr>
              <a:t>-</a:t>
            </a:r>
            <a:r>
              <a:rPr sz="1401" spc="-10" dirty="0">
                <a:solidFill>
                  <a:srgbClr val="39A8DC"/>
                </a:solidFill>
                <a:latin typeface="Arial"/>
                <a:cs typeface="Arial"/>
              </a:rPr>
              <a:t>CU</a:t>
            </a:r>
            <a:r>
              <a:rPr sz="1401" dirty="0">
                <a:solidFill>
                  <a:srgbClr val="39A8DC"/>
                </a:solidFill>
                <a:latin typeface="Arial"/>
                <a:cs typeface="Arial"/>
              </a:rPr>
              <a:t>B</a:t>
            </a:r>
            <a:r>
              <a:rPr sz="1401" spc="-5" dirty="0">
                <a:solidFill>
                  <a:srgbClr val="39A8DC"/>
                </a:solidFill>
                <a:latin typeface="Arial"/>
                <a:cs typeface="Arial"/>
              </a:rPr>
              <a:t>E</a:t>
            </a:r>
            <a:r>
              <a:rPr sz="1401" dirty="0">
                <a:solidFill>
                  <a:srgbClr val="39A8DC"/>
                </a:solidFill>
                <a:latin typeface="Arial"/>
                <a:cs typeface="Arial"/>
              </a:rPr>
              <a:t>-</a:t>
            </a:r>
            <a:r>
              <a:rPr sz="1401" spc="-5" dirty="0">
                <a:solidFill>
                  <a:srgbClr val="39A8DC"/>
                </a:solidFill>
                <a:latin typeface="Arial"/>
                <a:cs typeface="Arial"/>
              </a:rPr>
              <a:t>BLE</a:t>
            </a:r>
            <a:r>
              <a:rPr sz="1401" dirty="0">
                <a:solidFill>
                  <a:srgbClr val="39A8DC"/>
                </a:solidFill>
                <a:latin typeface="Arial"/>
                <a:cs typeface="Arial"/>
              </a:rPr>
              <a:t>1</a:t>
            </a:r>
            <a:r>
              <a:rPr sz="1401" spc="20" dirty="0">
                <a:solidFill>
                  <a:srgbClr val="39A8DC"/>
                </a:solidFill>
                <a:latin typeface="Times New Roman"/>
                <a:cs typeface="Times New Roman"/>
              </a:rPr>
              <a:t> </a:t>
            </a:r>
            <a:r>
              <a:rPr sz="1401" spc="-5" dirty="0">
                <a:solidFill>
                  <a:srgbClr val="39A8DC"/>
                </a:solidFill>
                <a:latin typeface="Arial"/>
                <a:cs typeface="Arial"/>
              </a:rPr>
              <a:t>pa</a:t>
            </a:r>
            <a:r>
              <a:rPr sz="1401" dirty="0">
                <a:solidFill>
                  <a:srgbClr val="39A8DC"/>
                </a:solidFill>
                <a:latin typeface="Arial"/>
                <a:cs typeface="Arial"/>
              </a:rPr>
              <a:t>ck</a:t>
            </a:r>
            <a:r>
              <a:rPr sz="1401" spc="-5" dirty="0">
                <a:solidFill>
                  <a:srgbClr val="39A8DC"/>
                </a:solidFill>
                <a:latin typeface="Arial"/>
                <a:cs typeface="Arial"/>
              </a:rPr>
              <a:t>age</a:t>
            </a:r>
            <a:endParaRPr sz="1401">
              <a:solidFill>
                <a:prstClr val="black"/>
              </a:solidFill>
              <a:latin typeface="Arial"/>
              <a:cs typeface="Arial"/>
            </a:endParaRPr>
          </a:p>
          <a:p>
            <a:pPr>
              <a:spcBef>
                <a:spcPts val="27"/>
              </a:spcBef>
            </a:pPr>
            <a:endParaRPr sz="1601">
              <a:solidFill>
                <a:prstClr val="black"/>
              </a:solidFill>
              <a:latin typeface="Times New Roman"/>
              <a:cs typeface="Times New Roman"/>
            </a:endParaRPr>
          </a:p>
          <a:p>
            <a:pPr marL="1585115"/>
            <a:r>
              <a:rPr sz="1101" b="1" dirty="0">
                <a:solidFill>
                  <a:srgbClr val="001F52"/>
                </a:solidFill>
                <a:latin typeface="Arial"/>
                <a:cs typeface="Arial"/>
              </a:rPr>
              <a:t>G</a:t>
            </a:r>
            <a:r>
              <a:rPr sz="1101" b="1" spc="-5" dirty="0">
                <a:solidFill>
                  <a:srgbClr val="001F52"/>
                </a:solidFill>
                <a:latin typeface="Arial"/>
                <a:cs typeface="Arial"/>
              </a:rPr>
              <a:t>ener</a:t>
            </a:r>
            <a:r>
              <a:rPr sz="1101" b="1" dirty="0">
                <a:solidFill>
                  <a:srgbClr val="001F52"/>
                </a:solidFill>
                <a:latin typeface="Arial"/>
                <a:cs typeface="Arial"/>
              </a:rPr>
              <a:t>ic</a:t>
            </a:r>
            <a:r>
              <a:rPr sz="1101" b="1" spc="-5" dirty="0">
                <a:solidFill>
                  <a:srgbClr val="001F52"/>
                </a:solidFill>
                <a:latin typeface="Times New Roman"/>
                <a:cs typeface="Times New Roman"/>
              </a:rPr>
              <a:t> </a:t>
            </a:r>
            <a:r>
              <a:rPr sz="1101" b="1" spc="-10" dirty="0">
                <a:solidFill>
                  <a:srgbClr val="001F52"/>
                </a:solidFill>
                <a:latin typeface="Arial"/>
                <a:cs typeface="Arial"/>
              </a:rPr>
              <a:t>N</a:t>
            </a:r>
            <a:r>
              <a:rPr sz="1101" b="1" dirty="0">
                <a:solidFill>
                  <a:srgbClr val="001F52"/>
                </a:solidFill>
                <a:latin typeface="Arial"/>
                <a:cs typeface="Arial"/>
              </a:rPr>
              <a:t>u</a:t>
            </a:r>
            <a:r>
              <a:rPr sz="1101" b="1" spc="-5" dirty="0">
                <a:solidFill>
                  <a:srgbClr val="001F52"/>
                </a:solidFill>
                <a:latin typeface="Arial"/>
                <a:cs typeface="Arial"/>
              </a:rPr>
              <a:t>c</a:t>
            </a:r>
            <a:r>
              <a:rPr sz="1101" b="1" dirty="0">
                <a:solidFill>
                  <a:srgbClr val="001F52"/>
                </a:solidFill>
                <a:latin typeface="Arial"/>
                <a:cs typeface="Arial"/>
              </a:rPr>
              <a:t>l</a:t>
            </a:r>
            <a:r>
              <a:rPr sz="1101" b="1" spc="-5" dirty="0">
                <a:solidFill>
                  <a:srgbClr val="001F52"/>
                </a:solidFill>
                <a:latin typeface="Arial"/>
                <a:cs typeface="Arial"/>
              </a:rPr>
              <a:t>e</a:t>
            </a:r>
            <a:r>
              <a:rPr sz="1101" b="1" dirty="0">
                <a:solidFill>
                  <a:srgbClr val="001F52"/>
                </a:solidFill>
                <a:latin typeface="Arial"/>
                <a:cs typeface="Arial"/>
              </a:rPr>
              <a:t>o</a:t>
            </a:r>
            <a:r>
              <a:rPr sz="1101" b="1" spc="20" dirty="0">
                <a:solidFill>
                  <a:srgbClr val="001F52"/>
                </a:solidFill>
                <a:latin typeface="Times New Roman"/>
                <a:cs typeface="Times New Roman"/>
              </a:rPr>
              <a:t> </a:t>
            </a:r>
            <a:r>
              <a:rPr sz="1101" b="1" dirty="0">
                <a:solidFill>
                  <a:srgbClr val="001F52"/>
                </a:solidFill>
                <a:latin typeface="Arial"/>
                <a:cs typeface="Arial"/>
              </a:rPr>
              <a:t>d</a:t>
            </a:r>
            <a:r>
              <a:rPr sz="1101" b="1" spc="-10" dirty="0">
                <a:solidFill>
                  <a:srgbClr val="001F52"/>
                </a:solidFill>
                <a:latin typeface="Arial"/>
                <a:cs typeface="Arial"/>
              </a:rPr>
              <a:t>o</a:t>
            </a:r>
            <a:r>
              <a:rPr sz="1101" b="1" spc="-5" dirty="0">
                <a:solidFill>
                  <a:srgbClr val="001F52"/>
                </a:solidFill>
                <a:latin typeface="Arial"/>
                <a:cs typeface="Arial"/>
              </a:rPr>
              <a:t>c</a:t>
            </a:r>
            <a:r>
              <a:rPr sz="1101" b="1" dirty="0">
                <a:solidFill>
                  <a:srgbClr val="001F52"/>
                </a:solidFill>
                <a:latin typeface="Arial"/>
                <a:cs typeface="Arial"/>
              </a:rPr>
              <a:t>s</a:t>
            </a:r>
            <a:r>
              <a:rPr sz="1101" b="1" spc="20" dirty="0">
                <a:solidFill>
                  <a:srgbClr val="001F52"/>
                </a:solidFill>
                <a:latin typeface="Times New Roman"/>
                <a:cs typeface="Times New Roman"/>
              </a:rPr>
              <a:t> </a:t>
            </a:r>
            <a:r>
              <a:rPr sz="1101" b="1" dirty="0">
                <a:solidFill>
                  <a:srgbClr val="001F52"/>
                </a:solidFill>
                <a:latin typeface="Arial"/>
                <a:cs typeface="Arial"/>
              </a:rPr>
              <a:t>&amp;</a:t>
            </a:r>
            <a:r>
              <a:rPr sz="1101" b="1" spc="30" dirty="0">
                <a:solidFill>
                  <a:srgbClr val="001F52"/>
                </a:solidFill>
                <a:latin typeface="Times New Roman"/>
                <a:cs typeface="Times New Roman"/>
              </a:rPr>
              <a:t> </a:t>
            </a:r>
            <a:r>
              <a:rPr sz="1101" b="1" spc="-10" dirty="0">
                <a:solidFill>
                  <a:srgbClr val="001F52"/>
                </a:solidFill>
                <a:latin typeface="Arial"/>
                <a:cs typeface="Arial"/>
              </a:rPr>
              <a:t>B</a:t>
            </a:r>
            <a:r>
              <a:rPr sz="1101" b="1" dirty="0">
                <a:solidFill>
                  <a:srgbClr val="001F52"/>
                </a:solidFill>
                <a:latin typeface="Arial"/>
                <a:cs typeface="Arial"/>
              </a:rPr>
              <a:t>LE</a:t>
            </a:r>
            <a:r>
              <a:rPr sz="1101" b="1" spc="40" dirty="0">
                <a:solidFill>
                  <a:srgbClr val="001F52"/>
                </a:solidFill>
                <a:latin typeface="Times New Roman"/>
                <a:cs typeface="Times New Roman"/>
              </a:rPr>
              <a:t> </a:t>
            </a:r>
            <a:r>
              <a:rPr sz="1101" b="1" dirty="0">
                <a:solidFill>
                  <a:srgbClr val="001F52"/>
                </a:solidFill>
                <a:latin typeface="Arial"/>
                <a:cs typeface="Arial"/>
              </a:rPr>
              <a:t>p</a:t>
            </a:r>
            <a:r>
              <a:rPr sz="1101" b="1" spc="-10" dirty="0">
                <a:solidFill>
                  <a:srgbClr val="001F52"/>
                </a:solidFill>
                <a:latin typeface="Arial"/>
                <a:cs typeface="Arial"/>
              </a:rPr>
              <a:t>o</a:t>
            </a:r>
            <a:r>
              <a:rPr sz="1101" b="1" spc="-5" dirty="0">
                <a:solidFill>
                  <a:srgbClr val="001F52"/>
                </a:solidFill>
                <a:latin typeface="Arial"/>
                <a:cs typeface="Arial"/>
              </a:rPr>
              <a:t>r</a:t>
            </a:r>
            <a:r>
              <a:rPr sz="1101" b="1" spc="5" dirty="0">
                <a:solidFill>
                  <a:srgbClr val="001F52"/>
                </a:solidFill>
                <a:latin typeface="Arial"/>
                <a:cs typeface="Arial"/>
              </a:rPr>
              <a:t>t</a:t>
            </a:r>
            <a:r>
              <a:rPr sz="1101" b="1" dirty="0">
                <a:solidFill>
                  <a:srgbClr val="001F52"/>
                </a:solidFill>
                <a:latin typeface="Arial"/>
                <a:cs typeface="Arial"/>
              </a:rPr>
              <a:t>ing</a:t>
            </a:r>
            <a:endParaRPr sz="1101">
              <a:solidFill>
                <a:prstClr val="black"/>
              </a:solidFill>
              <a:latin typeface="Arial"/>
              <a:cs typeface="Arial"/>
            </a:endParaRPr>
          </a:p>
          <a:p>
            <a:pPr marL="1587658" marR="1023906" indent="-2542">
              <a:lnSpc>
                <a:spcPts val="1631"/>
              </a:lnSpc>
              <a:spcBef>
                <a:spcPts val="65"/>
              </a:spcBef>
            </a:pPr>
            <a:r>
              <a:rPr sz="1101" spc="-5" dirty="0">
                <a:solidFill>
                  <a:srgbClr val="001F52"/>
                </a:solidFill>
                <a:latin typeface="Arial"/>
                <a:cs typeface="Arial"/>
              </a:rPr>
              <a:t>B</a:t>
            </a:r>
            <a:r>
              <a:rPr sz="1101" spc="-10" dirty="0">
                <a:solidFill>
                  <a:srgbClr val="001F52"/>
                </a:solidFill>
                <a:latin typeface="Arial"/>
                <a:cs typeface="Arial"/>
              </a:rPr>
              <a:t>l</a:t>
            </a:r>
            <a:r>
              <a:rPr sz="1101" spc="-5" dirty="0">
                <a:solidFill>
                  <a:srgbClr val="001F52"/>
                </a:solidFill>
                <a:latin typeface="Arial"/>
                <a:cs typeface="Arial"/>
              </a:rPr>
              <a:t>ue</a:t>
            </a:r>
            <a:r>
              <a:rPr sz="1101" spc="-10" dirty="0">
                <a:solidFill>
                  <a:srgbClr val="001F52"/>
                </a:solidFill>
                <a:latin typeface="Arial"/>
                <a:cs typeface="Arial"/>
              </a:rPr>
              <a:t>NR</a:t>
            </a:r>
            <a:r>
              <a:rPr sz="1101" dirty="0">
                <a:solidFill>
                  <a:srgbClr val="001F52"/>
                </a:solidFill>
                <a:latin typeface="Arial"/>
                <a:cs typeface="Arial"/>
              </a:rPr>
              <a:t>G</a:t>
            </a:r>
            <a:r>
              <a:rPr sz="1101" spc="50" dirty="0">
                <a:solidFill>
                  <a:srgbClr val="001F52"/>
                </a:solidFill>
                <a:latin typeface="Times New Roman"/>
                <a:cs typeface="Times New Roman"/>
              </a:rPr>
              <a:t> </a:t>
            </a:r>
            <a:r>
              <a:rPr sz="1101" spc="-5" dirty="0">
                <a:solidFill>
                  <a:srgbClr val="001F52"/>
                </a:solidFill>
                <a:latin typeface="Arial"/>
                <a:cs typeface="Arial"/>
              </a:rPr>
              <a:t>SP</a:t>
            </a:r>
            <a:r>
              <a:rPr sz="1101" dirty="0">
                <a:solidFill>
                  <a:srgbClr val="001F52"/>
                </a:solidFill>
                <a:latin typeface="Arial"/>
                <a:cs typeface="Arial"/>
              </a:rPr>
              <a:t>I</a:t>
            </a:r>
            <a:r>
              <a:rPr sz="1101" spc="15" dirty="0">
                <a:solidFill>
                  <a:srgbClr val="001F52"/>
                </a:solidFill>
                <a:latin typeface="Times New Roman"/>
                <a:cs typeface="Times New Roman"/>
              </a:rPr>
              <a:t> </a:t>
            </a:r>
            <a:r>
              <a:rPr sz="1101" spc="-5" dirty="0">
                <a:solidFill>
                  <a:srgbClr val="001F52"/>
                </a:solidFill>
                <a:latin typeface="Arial"/>
                <a:cs typeface="Arial"/>
              </a:rPr>
              <a:t>dri</a:t>
            </a:r>
            <a:r>
              <a:rPr sz="1101" spc="-15" dirty="0">
                <a:solidFill>
                  <a:srgbClr val="001F52"/>
                </a:solidFill>
                <a:latin typeface="Arial"/>
                <a:cs typeface="Arial"/>
              </a:rPr>
              <a:t>v</a:t>
            </a:r>
            <a:r>
              <a:rPr sz="1101" spc="-5" dirty="0">
                <a:solidFill>
                  <a:srgbClr val="001F52"/>
                </a:solidFill>
                <a:latin typeface="Arial"/>
                <a:cs typeface="Arial"/>
              </a:rPr>
              <a:t>er</a:t>
            </a:r>
            <a:r>
              <a:rPr sz="1101" spc="-5" dirty="0">
                <a:solidFill>
                  <a:srgbClr val="001F52"/>
                </a:solidFill>
                <a:latin typeface="Times New Roman"/>
                <a:cs typeface="Times New Roman"/>
              </a:rPr>
              <a:t> </a:t>
            </a:r>
            <a:r>
              <a:rPr sz="1101" spc="-5" dirty="0">
                <a:solidFill>
                  <a:srgbClr val="001F52"/>
                </a:solidFill>
                <a:latin typeface="Arial"/>
                <a:cs typeface="Arial"/>
              </a:rPr>
              <a:t>B</a:t>
            </a:r>
            <a:r>
              <a:rPr sz="1101" spc="-10" dirty="0">
                <a:solidFill>
                  <a:srgbClr val="001F52"/>
                </a:solidFill>
                <a:latin typeface="Arial"/>
                <a:cs typeface="Arial"/>
              </a:rPr>
              <a:t>l</a:t>
            </a:r>
            <a:r>
              <a:rPr sz="1101" spc="-5" dirty="0">
                <a:solidFill>
                  <a:srgbClr val="001F52"/>
                </a:solidFill>
                <a:latin typeface="Arial"/>
                <a:cs typeface="Arial"/>
              </a:rPr>
              <a:t>ue</a:t>
            </a:r>
            <a:r>
              <a:rPr sz="1101" dirty="0">
                <a:solidFill>
                  <a:srgbClr val="001F52"/>
                </a:solidFill>
                <a:latin typeface="Arial"/>
                <a:cs typeface="Arial"/>
              </a:rPr>
              <a:t>t</a:t>
            </a:r>
            <a:r>
              <a:rPr sz="1101" spc="-5" dirty="0">
                <a:solidFill>
                  <a:srgbClr val="001F52"/>
                </a:solidFill>
                <a:latin typeface="Arial"/>
                <a:cs typeface="Arial"/>
              </a:rPr>
              <a:t>oo</a:t>
            </a:r>
            <a:r>
              <a:rPr sz="1101" dirty="0">
                <a:solidFill>
                  <a:srgbClr val="001F52"/>
                </a:solidFill>
                <a:latin typeface="Arial"/>
                <a:cs typeface="Arial"/>
              </a:rPr>
              <a:t>th</a:t>
            </a:r>
            <a:r>
              <a:rPr sz="1101" spc="10" dirty="0">
                <a:solidFill>
                  <a:srgbClr val="001F52"/>
                </a:solidFill>
                <a:latin typeface="Times New Roman"/>
                <a:cs typeface="Times New Roman"/>
              </a:rPr>
              <a:t> </a:t>
            </a:r>
            <a:r>
              <a:rPr sz="1101" spc="-5" dirty="0">
                <a:solidFill>
                  <a:srgbClr val="001F52"/>
                </a:solidFill>
                <a:latin typeface="Arial"/>
                <a:cs typeface="Arial"/>
              </a:rPr>
              <a:t>L</a:t>
            </a:r>
            <a:r>
              <a:rPr sz="1101" dirty="0">
                <a:solidFill>
                  <a:srgbClr val="001F52"/>
                </a:solidFill>
                <a:latin typeface="Arial"/>
                <a:cs typeface="Arial"/>
              </a:rPr>
              <a:t>E</a:t>
            </a:r>
            <a:r>
              <a:rPr sz="1101" spc="25" dirty="0">
                <a:solidFill>
                  <a:srgbClr val="001F52"/>
                </a:solidFill>
                <a:latin typeface="Times New Roman"/>
                <a:cs typeface="Times New Roman"/>
              </a:rPr>
              <a:t> </a:t>
            </a:r>
            <a:r>
              <a:rPr sz="1101" spc="-10" dirty="0">
                <a:solidFill>
                  <a:srgbClr val="001F52"/>
                </a:solidFill>
                <a:latin typeface="Arial"/>
                <a:cs typeface="Arial"/>
              </a:rPr>
              <a:t>HC</a:t>
            </a:r>
            <a:r>
              <a:rPr sz="1101" dirty="0">
                <a:solidFill>
                  <a:srgbClr val="001F52"/>
                </a:solidFill>
                <a:latin typeface="Arial"/>
                <a:cs typeface="Arial"/>
              </a:rPr>
              <a:t>I</a:t>
            </a:r>
            <a:r>
              <a:rPr sz="1101" spc="25" dirty="0">
                <a:solidFill>
                  <a:srgbClr val="001F52"/>
                </a:solidFill>
                <a:latin typeface="Times New Roman"/>
                <a:cs typeface="Times New Roman"/>
              </a:rPr>
              <a:t> </a:t>
            </a:r>
            <a:r>
              <a:rPr sz="1101" dirty="0">
                <a:solidFill>
                  <a:srgbClr val="001F52"/>
                </a:solidFill>
                <a:latin typeface="Arial"/>
                <a:cs typeface="Arial"/>
              </a:rPr>
              <a:t>st</a:t>
            </a:r>
            <a:r>
              <a:rPr sz="1101" spc="-5" dirty="0">
                <a:solidFill>
                  <a:srgbClr val="001F52"/>
                </a:solidFill>
                <a:latin typeface="Arial"/>
                <a:cs typeface="Arial"/>
              </a:rPr>
              <a:t>ack</a:t>
            </a:r>
            <a:endParaRPr sz="1101">
              <a:solidFill>
                <a:prstClr val="black"/>
              </a:solidFill>
              <a:latin typeface="Arial"/>
              <a:cs typeface="Arial"/>
            </a:endParaRPr>
          </a:p>
          <a:p>
            <a:pPr marL="1594649">
              <a:spcBef>
                <a:spcPts val="440"/>
              </a:spcBef>
            </a:pPr>
            <a:r>
              <a:rPr sz="1101" b="1" spc="-45" dirty="0">
                <a:solidFill>
                  <a:srgbClr val="001F52"/>
                </a:solidFill>
                <a:latin typeface="Arial"/>
                <a:cs typeface="Arial"/>
              </a:rPr>
              <a:t>A</a:t>
            </a:r>
            <a:r>
              <a:rPr sz="1101" b="1" dirty="0">
                <a:solidFill>
                  <a:srgbClr val="001F52"/>
                </a:solidFill>
                <a:latin typeface="Arial"/>
                <a:cs typeface="Arial"/>
              </a:rPr>
              <a:t>p</a:t>
            </a:r>
            <a:r>
              <a:rPr sz="1101" b="1" spc="-10" dirty="0">
                <a:solidFill>
                  <a:srgbClr val="001F52"/>
                </a:solidFill>
                <a:latin typeface="Arial"/>
                <a:cs typeface="Arial"/>
              </a:rPr>
              <a:t>p</a:t>
            </a:r>
            <a:r>
              <a:rPr sz="1101" b="1" dirty="0">
                <a:solidFill>
                  <a:srgbClr val="001F52"/>
                </a:solidFill>
                <a:latin typeface="Arial"/>
                <a:cs typeface="Arial"/>
              </a:rPr>
              <a:t>li</a:t>
            </a:r>
            <a:r>
              <a:rPr sz="1101" b="1" spc="-5" dirty="0">
                <a:solidFill>
                  <a:srgbClr val="001F52"/>
                </a:solidFill>
                <a:latin typeface="Arial"/>
                <a:cs typeface="Arial"/>
              </a:rPr>
              <a:t>ca</a:t>
            </a:r>
            <a:r>
              <a:rPr sz="1101" b="1" dirty="0">
                <a:solidFill>
                  <a:srgbClr val="001F52"/>
                </a:solidFill>
                <a:latin typeface="Arial"/>
                <a:cs typeface="Arial"/>
              </a:rPr>
              <a:t>tion</a:t>
            </a:r>
            <a:r>
              <a:rPr sz="1101" b="1" spc="30" dirty="0">
                <a:solidFill>
                  <a:srgbClr val="001F52"/>
                </a:solidFill>
                <a:latin typeface="Times New Roman"/>
                <a:cs typeface="Times New Roman"/>
              </a:rPr>
              <a:t> </a:t>
            </a:r>
            <a:r>
              <a:rPr sz="1101" b="1" spc="-5" dirty="0">
                <a:solidFill>
                  <a:srgbClr val="001F52"/>
                </a:solidFill>
                <a:latin typeface="Arial"/>
                <a:cs typeface="Arial"/>
              </a:rPr>
              <a:t>examples</a:t>
            </a:r>
            <a:endParaRPr sz="1101">
              <a:solidFill>
                <a:prstClr val="black"/>
              </a:solidFill>
              <a:latin typeface="Arial"/>
              <a:cs typeface="Arial"/>
            </a:endParaRPr>
          </a:p>
        </p:txBody>
      </p:sp>
      <p:sp>
        <p:nvSpPr>
          <p:cNvPr id="33" name="object 33"/>
          <p:cNvSpPr/>
          <p:nvPr/>
        </p:nvSpPr>
        <p:spPr>
          <a:xfrm>
            <a:off x="7701494" y="2218313"/>
            <a:ext cx="2436844" cy="76271"/>
          </a:xfrm>
          <a:custGeom>
            <a:avLst/>
            <a:gdLst/>
            <a:ahLst/>
            <a:cxnLst/>
            <a:rect l="l" t="t" r="r" b="b"/>
            <a:pathLst>
              <a:path w="2434590" h="76200">
                <a:moveTo>
                  <a:pt x="76199" y="0"/>
                </a:moveTo>
                <a:lnTo>
                  <a:pt x="0" y="38099"/>
                </a:lnTo>
                <a:lnTo>
                  <a:pt x="76199" y="76199"/>
                </a:lnTo>
                <a:lnTo>
                  <a:pt x="76199" y="48005"/>
                </a:lnTo>
                <a:lnTo>
                  <a:pt x="63489" y="48005"/>
                </a:lnTo>
                <a:lnTo>
                  <a:pt x="63489" y="28193"/>
                </a:lnTo>
                <a:lnTo>
                  <a:pt x="76199" y="28187"/>
                </a:lnTo>
                <a:lnTo>
                  <a:pt x="76199" y="0"/>
                </a:lnTo>
                <a:close/>
              </a:path>
              <a:path w="2434590" h="76200">
                <a:moveTo>
                  <a:pt x="76199" y="28187"/>
                </a:moveTo>
                <a:lnTo>
                  <a:pt x="63489" y="28193"/>
                </a:lnTo>
                <a:lnTo>
                  <a:pt x="63489" y="48005"/>
                </a:lnTo>
                <a:lnTo>
                  <a:pt x="76199" y="47999"/>
                </a:lnTo>
                <a:lnTo>
                  <a:pt x="76199" y="28187"/>
                </a:lnTo>
                <a:close/>
              </a:path>
              <a:path w="2434590" h="76200">
                <a:moveTo>
                  <a:pt x="76199" y="47999"/>
                </a:moveTo>
                <a:lnTo>
                  <a:pt x="63489" y="48005"/>
                </a:lnTo>
                <a:lnTo>
                  <a:pt x="76199" y="48005"/>
                </a:lnTo>
                <a:close/>
              </a:path>
              <a:path w="2434590" h="76200">
                <a:moveTo>
                  <a:pt x="2434468" y="27066"/>
                </a:moveTo>
                <a:lnTo>
                  <a:pt x="76199" y="28187"/>
                </a:lnTo>
                <a:lnTo>
                  <a:pt x="76199" y="47999"/>
                </a:lnTo>
                <a:lnTo>
                  <a:pt x="2434468" y="46878"/>
                </a:lnTo>
                <a:lnTo>
                  <a:pt x="2434468" y="27066"/>
                </a:lnTo>
                <a:close/>
              </a:path>
            </a:pathLst>
          </a:custGeom>
          <a:solidFill>
            <a:srgbClr val="D30079"/>
          </a:solidFill>
        </p:spPr>
        <p:txBody>
          <a:bodyPr wrap="square" lIns="0" tIns="0" rIns="0" bIns="0" rtlCol="0"/>
          <a:lstStyle/>
          <a:p>
            <a:endParaRPr sz="1802">
              <a:solidFill>
                <a:prstClr val="black"/>
              </a:solidFill>
            </a:endParaRPr>
          </a:p>
        </p:txBody>
      </p:sp>
      <p:sp>
        <p:nvSpPr>
          <p:cNvPr id="34" name="object 34"/>
          <p:cNvSpPr/>
          <p:nvPr/>
        </p:nvSpPr>
        <p:spPr>
          <a:xfrm>
            <a:off x="7712172" y="2426409"/>
            <a:ext cx="2436844" cy="76271"/>
          </a:xfrm>
          <a:custGeom>
            <a:avLst/>
            <a:gdLst/>
            <a:ahLst/>
            <a:cxnLst/>
            <a:rect l="l" t="t" r="r" b="b"/>
            <a:pathLst>
              <a:path w="2434590" h="76200">
                <a:moveTo>
                  <a:pt x="76199" y="0"/>
                </a:moveTo>
                <a:lnTo>
                  <a:pt x="0" y="38099"/>
                </a:lnTo>
                <a:lnTo>
                  <a:pt x="76199" y="76199"/>
                </a:lnTo>
                <a:lnTo>
                  <a:pt x="76199" y="48005"/>
                </a:lnTo>
                <a:lnTo>
                  <a:pt x="63489" y="48005"/>
                </a:lnTo>
                <a:lnTo>
                  <a:pt x="63489" y="28193"/>
                </a:lnTo>
                <a:lnTo>
                  <a:pt x="76199" y="28184"/>
                </a:lnTo>
                <a:lnTo>
                  <a:pt x="76199" y="0"/>
                </a:lnTo>
                <a:close/>
              </a:path>
              <a:path w="2434590" h="76200">
                <a:moveTo>
                  <a:pt x="76199" y="28184"/>
                </a:moveTo>
                <a:lnTo>
                  <a:pt x="63489" y="28193"/>
                </a:lnTo>
                <a:lnTo>
                  <a:pt x="63489" y="48005"/>
                </a:lnTo>
                <a:lnTo>
                  <a:pt x="76199" y="47996"/>
                </a:lnTo>
                <a:lnTo>
                  <a:pt x="76199" y="28184"/>
                </a:lnTo>
                <a:close/>
              </a:path>
              <a:path w="2434590" h="76200">
                <a:moveTo>
                  <a:pt x="76199" y="47996"/>
                </a:moveTo>
                <a:lnTo>
                  <a:pt x="63489" y="48005"/>
                </a:lnTo>
                <a:lnTo>
                  <a:pt x="76199" y="48005"/>
                </a:lnTo>
                <a:close/>
              </a:path>
              <a:path w="2434590" h="76200">
                <a:moveTo>
                  <a:pt x="2434468" y="26426"/>
                </a:moveTo>
                <a:lnTo>
                  <a:pt x="76199" y="28184"/>
                </a:lnTo>
                <a:lnTo>
                  <a:pt x="76199" y="47996"/>
                </a:lnTo>
                <a:lnTo>
                  <a:pt x="2434468" y="46238"/>
                </a:lnTo>
                <a:lnTo>
                  <a:pt x="2434468" y="26426"/>
                </a:lnTo>
                <a:close/>
              </a:path>
            </a:pathLst>
          </a:custGeom>
          <a:solidFill>
            <a:srgbClr val="D30079"/>
          </a:solidFill>
        </p:spPr>
        <p:txBody>
          <a:bodyPr wrap="square" lIns="0" tIns="0" rIns="0" bIns="0" rtlCol="0"/>
          <a:lstStyle/>
          <a:p>
            <a:endParaRPr sz="1802">
              <a:solidFill>
                <a:prstClr val="black"/>
              </a:solidFill>
            </a:endParaRPr>
          </a:p>
        </p:txBody>
      </p:sp>
      <p:sp>
        <p:nvSpPr>
          <p:cNvPr id="35" name="object 35"/>
          <p:cNvSpPr/>
          <p:nvPr/>
        </p:nvSpPr>
        <p:spPr>
          <a:xfrm>
            <a:off x="7712172" y="2627123"/>
            <a:ext cx="2436844" cy="76271"/>
          </a:xfrm>
          <a:custGeom>
            <a:avLst/>
            <a:gdLst/>
            <a:ahLst/>
            <a:cxnLst/>
            <a:rect l="l" t="t" r="r" b="b"/>
            <a:pathLst>
              <a:path w="2434590" h="76200">
                <a:moveTo>
                  <a:pt x="76199" y="0"/>
                </a:moveTo>
                <a:lnTo>
                  <a:pt x="0" y="38099"/>
                </a:lnTo>
                <a:lnTo>
                  <a:pt x="76199" y="76199"/>
                </a:lnTo>
                <a:lnTo>
                  <a:pt x="76199" y="48005"/>
                </a:lnTo>
                <a:lnTo>
                  <a:pt x="63489" y="48005"/>
                </a:lnTo>
                <a:lnTo>
                  <a:pt x="63489" y="28193"/>
                </a:lnTo>
                <a:lnTo>
                  <a:pt x="76199" y="28187"/>
                </a:lnTo>
                <a:lnTo>
                  <a:pt x="76199" y="0"/>
                </a:lnTo>
                <a:close/>
              </a:path>
              <a:path w="2434590" h="76200">
                <a:moveTo>
                  <a:pt x="76199" y="28187"/>
                </a:moveTo>
                <a:lnTo>
                  <a:pt x="63489" y="28193"/>
                </a:lnTo>
                <a:lnTo>
                  <a:pt x="63489" y="48005"/>
                </a:lnTo>
                <a:lnTo>
                  <a:pt x="76199" y="47999"/>
                </a:lnTo>
                <a:lnTo>
                  <a:pt x="76199" y="28187"/>
                </a:lnTo>
                <a:close/>
              </a:path>
              <a:path w="2434590" h="76200">
                <a:moveTo>
                  <a:pt x="76199" y="47999"/>
                </a:moveTo>
                <a:lnTo>
                  <a:pt x="63489" y="48005"/>
                </a:lnTo>
                <a:lnTo>
                  <a:pt x="76199" y="48005"/>
                </a:lnTo>
                <a:close/>
              </a:path>
              <a:path w="2434590" h="76200">
                <a:moveTo>
                  <a:pt x="2434468" y="27066"/>
                </a:moveTo>
                <a:lnTo>
                  <a:pt x="76199" y="28187"/>
                </a:lnTo>
                <a:lnTo>
                  <a:pt x="76199" y="47999"/>
                </a:lnTo>
                <a:lnTo>
                  <a:pt x="2434468" y="46878"/>
                </a:lnTo>
                <a:lnTo>
                  <a:pt x="2434468" y="27066"/>
                </a:lnTo>
                <a:close/>
              </a:path>
            </a:pathLst>
          </a:custGeom>
          <a:solidFill>
            <a:srgbClr val="D30079"/>
          </a:solidFill>
        </p:spPr>
        <p:txBody>
          <a:bodyPr wrap="square" lIns="0" tIns="0" rIns="0" bIns="0" rtlCol="0"/>
          <a:lstStyle/>
          <a:p>
            <a:endParaRPr sz="1802">
              <a:solidFill>
                <a:prstClr val="black"/>
              </a:solidFill>
            </a:endParaRPr>
          </a:p>
        </p:txBody>
      </p:sp>
      <p:sp>
        <p:nvSpPr>
          <p:cNvPr id="36" name="object 36"/>
          <p:cNvSpPr/>
          <p:nvPr/>
        </p:nvSpPr>
        <p:spPr>
          <a:xfrm>
            <a:off x="7715223" y="2854409"/>
            <a:ext cx="2436844" cy="76271"/>
          </a:xfrm>
          <a:custGeom>
            <a:avLst/>
            <a:gdLst/>
            <a:ahLst/>
            <a:cxnLst/>
            <a:rect l="l" t="t" r="r" b="b"/>
            <a:pathLst>
              <a:path w="2434590" h="76200">
                <a:moveTo>
                  <a:pt x="76199" y="0"/>
                </a:moveTo>
                <a:lnTo>
                  <a:pt x="0" y="38099"/>
                </a:lnTo>
                <a:lnTo>
                  <a:pt x="76199" y="76199"/>
                </a:lnTo>
                <a:lnTo>
                  <a:pt x="76199" y="48005"/>
                </a:lnTo>
                <a:lnTo>
                  <a:pt x="63489" y="48005"/>
                </a:lnTo>
                <a:lnTo>
                  <a:pt x="63489" y="28193"/>
                </a:lnTo>
                <a:lnTo>
                  <a:pt x="76199" y="28187"/>
                </a:lnTo>
                <a:lnTo>
                  <a:pt x="76199" y="0"/>
                </a:lnTo>
                <a:close/>
              </a:path>
              <a:path w="2434590" h="76200">
                <a:moveTo>
                  <a:pt x="76199" y="28187"/>
                </a:moveTo>
                <a:lnTo>
                  <a:pt x="63489" y="28193"/>
                </a:lnTo>
                <a:lnTo>
                  <a:pt x="63489" y="48005"/>
                </a:lnTo>
                <a:lnTo>
                  <a:pt x="76199" y="47999"/>
                </a:lnTo>
                <a:lnTo>
                  <a:pt x="76199" y="28187"/>
                </a:lnTo>
                <a:close/>
              </a:path>
              <a:path w="2434590" h="76200">
                <a:moveTo>
                  <a:pt x="76199" y="47999"/>
                </a:moveTo>
                <a:lnTo>
                  <a:pt x="63489" y="48005"/>
                </a:lnTo>
                <a:lnTo>
                  <a:pt x="76199" y="48005"/>
                </a:lnTo>
                <a:close/>
              </a:path>
              <a:path w="2434590" h="76200">
                <a:moveTo>
                  <a:pt x="2434468" y="27066"/>
                </a:moveTo>
                <a:lnTo>
                  <a:pt x="76199" y="28187"/>
                </a:lnTo>
                <a:lnTo>
                  <a:pt x="76199" y="47999"/>
                </a:lnTo>
                <a:lnTo>
                  <a:pt x="2434468" y="46878"/>
                </a:lnTo>
                <a:lnTo>
                  <a:pt x="2434468" y="27066"/>
                </a:lnTo>
                <a:close/>
              </a:path>
            </a:pathLst>
          </a:custGeom>
          <a:solidFill>
            <a:srgbClr val="D30079"/>
          </a:solidFill>
        </p:spPr>
        <p:txBody>
          <a:bodyPr wrap="square" lIns="0" tIns="0" rIns="0" bIns="0" rtlCol="0"/>
          <a:lstStyle/>
          <a:p>
            <a:endParaRPr sz="1802">
              <a:solidFill>
                <a:prstClr val="black"/>
              </a:solidFill>
            </a:endParaRPr>
          </a:p>
        </p:txBody>
      </p:sp>
      <p:sp>
        <p:nvSpPr>
          <p:cNvPr id="37" name="object 37"/>
          <p:cNvSpPr/>
          <p:nvPr/>
        </p:nvSpPr>
        <p:spPr>
          <a:xfrm>
            <a:off x="4942788" y="4676911"/>
            <a:ext cx="820671" cy="382878"/>
          </a:xfrm>
          <a:prstGeom prst="rect">
            <a:avLst/>
          </a:prstGeom>
          <a:blipFill>
            <a:blip r:embed="rId11" cstate="print"/>
            <a:stretch>
              <a:fillRect/>
            </a:stretch>
          </a:blipFill>
        </p:spPr>
        <p:txBody>
          <a:bodyPr wrap="square" lIns="0" tIns="0" rIns="0" bIns="0" rtlCol="0"/>
          <a:lstStyle/>
          <a:p>
            <a:endParaRPr sz="1802">
              <a:solidFill>
                <a:prstClr val="black"/>
              </a:solidFill>
            </a:endParaRPr>
          </a:p>
        </p:txBody>
      </p:sp>
      <p:sp>
        <p:nvSpPr>
          <p:cNvPr id="38" name="object 38"/>
          <p:cNvSpPr/>
          <p:nvPr/>
        </p:nvSpPr>
        <p:spPr>
          <a:xfrm>
            <a:off x="5870238" y="4576234"/>
            <a:ext cx="538470" cy="541520"/>
          </a:xfrm>
          <a:prstGeom prst="rect">
            <a:avLst/>
          </a:prstGeom>
          <a:blipFill>
            <a:blip r:embed="rId12" cstate="print"/>
            <a:stretch>
              <a:fillRect/>
            </a:stretch>
          </a:blipFill>
        </p:spPr>
        <p:txBody>
          <a:bodyPr wrap="square" lIns="0" tIns="0" rIns="0" bIns="0" rtlCol="0"/>
          <a:lstStyle/>
          <a:p>
            <a:endParaRPr sz="1802">
              <a:solidFill>
                <a:prstClr val="black"/>
              </a:solidFill>
            </a:endParaRPr>
          </a:p>
        </p:txBody>
      </p:sp>
      <p:sp>
        <p:nvSpPr>
          <p:cNvPr id="39" name="object 39"/>
          <p:cNvSpPr/>
          <p:nvPr/>
        </p:nvSpPr>
        <p:spPr>
          <a:xfrm>
            <a:off x="3438734" y="2365912"/>
            <a:ext cx="1072363" cy="939653"/>
          </a:xfrm>
          <a:prstGeom prst="rect">
            <a:avLst/>
          </a:prstGeom>
          <a:blipFill>
            <a:blip r:embed="rId13" cstate="print"/>
            <a:stretch>
              <a:fillRect/>
            </a:stretch>
          </a:blipFill>
        </p:spPr>
        <p:txBody>
          <a:bodyPr wrap="square" lIns="0" tIns="0" rIns="0" bIns="0" rtlCol="0"/>
          <a:lstStyle/>
          <a:p>
            <a:endParaRPr sz="1802">
              <a:solidFill>
                <a:prstClr val="black"/>
              </a:solidFill>
            </a:endParaRPr>
          </a:p>
        </p:txBody>
      </p:sp>
      <p:sp>
        <p:nvSpPr>
          <p:cNvPr id="40" name="object 40"/>
          <p:cNvSpPr/>
          <p:nvPr/>
        </p:nvSpPr>
        <p:spPr>
          <a:xfrm>
            <a:off x="7037179" y="4817248"/>
            <a:ext cx="2214897" cy="1758798"/>
          </a:xfrm>
          <a:prstGeom prst="rect">
            <a:avLst/>
          </a:prstGeom>
          <a:blipFill>
            <a:blip r:embed="rId14" cstate="print"/>
            <a:stretch>
              <a:fillRect/>
            </a:stretch>
          </a:blipFill>
        </p:spPr>
        <p:txBody>
          <a:bodyPr wrap="square" lIns="0" tIns="0" rIns="0" bIns="0" rtlCol="0"/>
          <a:lstStyle/>
          <a:p>
            <a:endParaRPr sz="1802">
              <a:solidFill>
                <a:prstClr val="black"/>
              </a:solidFill>
            </a:endParaRPr>
          </a:p>
        </p:txBody>
      </p:sp>
      <p:sp>
        <p:nvSpPr>
          <p:cNvPr id="41" name="Slide Number Placeholder 40"/>
          <p:cNvSpPr>
            <a:spLocks noGrp="1"/>
          </p:cNvSpPr>
          <p:nvPr>
            <p:ph type="sldNum" sz="quarter" idx="10"/>
          </p:nvPr>
        </p:nvSpPr>
        <p:spPr/>
        <p:txBody>
          <a:bodyPr/>
          <a:lstStyle/>
          <a:p>
            <a:fld id="{9576D28D-C400-499E-A647-3F24AA5A925E}" type="slidenum">
              <a:rPr lang="en-US" smtClean="0">
                <a:solidFill>
                  <a:prstClr val="white"/>
                </a:solidFill>
              </a:rPr>
              <a:pPr/>
              <a:t>152</a:t>
            </a:fld>
            <a:endParaRPr lang="en-US" sz="1401">
              <a:solidFill>
                <a:prstClr val="white"/>
              </a:solidFill>
            </a:endParaRPr>
          </a:p>
        </p:txBody>
      </p:sp>
    </p:spTree>
    <p:extLst>
      <p:ext uri="{BB962C8B-B14F-4D97-AF65-F5344CB8AC3E}">
        <p14:creationId xmlns:p14="http://schemas.microsoft.com/office/powerpoint/2010/main" val="74084465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object 4"/>
          <p:cNvSpPr txBox="1"/>
          <p:nvPr/>
        </p:nvSpPr>
        <p:spPr>
          <a:xfrm>
            <a:off x="10417877" y="698712"/>
            <a:ext cx="196397" cy="184965"/>
          </a:xfrm>
          <a:prstGeom prst="rect">
            <a:avLst/>
          </a:prstGeom>
        </p:spPr>
        <p:txBody>
          <a:bodyPr vert="horz" wrap="square" lIns="0" tIns="0" rIns="0" bIns="0" rtlCol="0">
            <a:spAutoFit/>
          </a:bodyPr>
          <a:lstStyle/>
          <a:p>
            <a:pPr marL="12711"/>
            <a:r>
              <a:rPr sz="1201" dirty="0">
                <a:solidFill>
                  <a:srgbClr val="FFFFFF"/>
                </a:solidFill>
                <a:latin typeface="Arial"/>
                <a:cs typeface="Arial"/>
              </a:rPr>
              <a:t>10</a:t>
            </a:r>
            <a:endParaRPr sz="1201">
              <a:solidFill>
                <a:prstClr val="black"/>
              </a:solidFill>
              <a:latin typeface="Arial"/>
              <a:cs typeface="Arial"/>
            </a:endParaRPr>
          </a:p>
        </p:txBody>
      </p:sp>
      <p:sp>
        <p:nvSpPr>
          <p:cNvPr id="5" name="object 5"/>
          <p:cNvSpPr/>
          <p:nvPr/>
        </p:nvSpPr>
        <p:spPr>
          <a:xfrm>
            <a:off x="7705309" y="3857765"/>
            <a:ext cx="756604" cy="512537"/>
          </a:xfrm>
          <a:prstGeom prst="rect">
            <a:avLst/>
          </a:prstGeom>
          <a:blipFill>
            <a:blip r:embed="rId4" cstate="print"/>
            <a:stretch>
              <a:fillRect/>
            </a:stretch>
          </a:blipFill>
        </p:spPr>
        <p:txBody>
          <a:bodyPr wrap="square" lIns="0" tIns="0" rIns="0" bIns="0" rtlCol="0"/>
          <a:lstStyle/>
          <a:p>
            <a:endParaRPr sz="1802">
              <a:solidFill>
                <a:prstClr val="black"/>
              </a:solidFill>
            </a:endParaRPr>
          </a:p>
        </p:txBody>
      </p:sp>
      <p:sp>
        <p:nvSpPr>
          <p:cNvPr id="6" name="object 6"/>
          <p:cNvSpPr/>
          <p:nvPr/>
        </p:nvSpPr>
        <p:spPr>
          <a:xfrm>
            <a:off x="1672308" y="3156078"/>
            <a:ext cx="308260" cy="305082"/>
          </a:xfrm>
          <a:custGeom>
            <a:avLst/>
            <a:gdLst/>
            <a:ahLst/>
            <a:cxnLst/>
            <a:rect l="l" t="t" r="r" b="b"/>
            <a:pathLst>
              <a:path w="307975" h="304800">
                <a:moveTo>
                  <a:pt x="153092" y="0"/>
                </a:moveTo>
                <a:lnTo>
                  <a:pt x="110087" y="6263"/>
                </a:lnTo>
                <a:lnTo>
                  <a:pt x="71826" y="23449"/>
                </a:lnTo>
                <a:lnTo>
                  <a:pt x="40034" y="49855"/>
                </a:lnTo>
                <a:lnTo>
                  <a:pt x="16436" y="83779"/>
                </a:lnTo>
                <a:lnTo>
                  <a:pt x="2757" y="123516"/>
                </a:lnTo>
                <a:lnTo>
                  <a:pt x="0" y="152397"/>
                </a:lnTo>
                <a:lnTo>
                  <a:pt x="20" y="154937"/>
                </a:lnTo>
                <a:lnTo>
                  <a:pt x="6737" y="197097"/>
                </a:lnTo>
                <a:lnTo>
                  <a:pt x="24356" y="234564"/>
                </a:lnTo>
                <a:lnTo>
                  <a:pt x="51254" y="265667"/>
                </a:lnTo>
                <a:lnTo>
                  <a:pt x="85808" y="288734"/>
                </a:lnTo>
                <a:lnTo>
                  <a:pt x="126394" y="302095"/>
                </a:lnTo>
                <a:lnTo>
                  <a:pt x="156002" y="304784"/>
                </a:lnTo>
                <a:lnTo>
                  <a:pt x="170655" y="303907"/>
                </a:lnTo>
                <a:lnTo>
                  <a:pt x="211962" y="293573"/>
                </a:lnTo>
                <a:lnTo>
                  <a:pt x="247963" y="272954"/>
                </a:lnTo>
                <a:lnTo>
                  <a:pt x="276961" y="243680"/>
                </a:lnTo>
                <a:lnTo>
                  <a:pt x="297256" y="207384"/>
                </a:lnTo>
                <a:lnTo>
                  <a:pt x="307148" y="165698"/>
                </a:lnTo>
                <a:lnTo>
                  <a:pt x="307840" y="150887"/>
                </a:lnTo>
                <a:lnTo>
                  <a:pt x="307003" y="136327"/>
                </a:lnTo>
                <a:lnTo>
                  <a:pt x="296670" y="95282"/>
                </a:lnTo>
                <a:lnTo>
                  <a:pt x="275916" y="59507"/>
                </a:lnTo>
                <a:lnTo>
                  <a:pt x="246426" y="30690"/>
                </a:lnTo>
                <a:lnTo>
                  <a:pt x="209881" y="10521"/>
                </a:lnTo>
                <a:lnTo>
                  <a:pt x="167966" y="688"/>
                </a:lnTo>
                <a:lnTo>
                  <a:pt x="153092" y="0"/>
                </a:lnTo>
                <a:close/>
              </a:path>
            </a:pathLst>
          </a:custGeom>
          <a:solidFill>
            <a:srgbClr val="39A8DC"/>
          </a:solidFill>
        </p:spPr>
        <p:txBody>
          <a:bodyPr wrap="square" lIns="0" tIns="0" rIns="0" bIns="0" rtlCol="0"/>
          <a:lstStyle/>
          <a:p>
            <a:endParaRPr sz="1802">
              <a:solidFill>
                <a:prstClr val="black"/>
              </a:solidFill>
            </a:endParaRPr>
          </a:p>
        </p:txBody>
      </p:sp>
      <p:sp>
        <p:nvSpPr>
          <p:cNvPr id="7" name="object 7"/>
          <p:cNvSpPr txBox="1"/>
          <p:nvPr/>
        </p:nvSpPr>
        <p:spPr>
          <a:xfrm>
            <a:off x="1764242" y="3233019"/>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1</a:t>
            </a:r>
            <a:endParaRPr sz="1401">
              <a:solidFill>
                <a:prstClr val="black"/>
              </a:solidFill>
              <a:latin typeface="Arial"/>
              <a:cs typeface="Arial"/>
            </a:endParaRPr>
          </a:p>
        </p:txBody>
      </p:sp>
      <p:sp>
        <p:nvSpPr>
          <p:cNvPr id="8" name="object 8"/>
          <p:cNvSpPr/>
          <p:nvPr/>
        </p:nvSpPr>
        <p:spPr>
          <a:xfrm>
            <a:off x="3961186" y="4153063"/>
            <a:ext cx="2977730" cy="76271"/>
          </a:xfrm>
          <a:custGeom>
            <a:avLst/>
            <a:gdLst/>
            <a:ahLst/>
            <a:cxnLst/>
            <a:rect l="l" t="t" r="r" b="b"/>
            <a:pathLst>
              <a:path w="2974975" h="76200">
                <a:moveTo>
                  <a:pt x="2954955" y="28193"/>
                </a:moveTo>
                <a:lnTo>
                  <a:pt x="2911083" y="28193"/>
                </a:lnTo>
                <a:lnTo>
                  <a:pt x="2911083" y="48005"/>
                </a:lnTo>
                <a:lnTo>
                  <a:pt x="2898359" y="48034"/>
                </a:lnTo>
                <a:lnTo>
                  <a:pt x="2898404" y="76199"/>
                </a:lnTo>
                <a:lnTo>
                  <a:pt x="2974604" y="37968"/>
                </a:lnTo>
                <a:lnTo>
                  <a:pt x="2954955" y="28193"/>
                </a:lnTo>
                <a:close/>
              </a:path>
              <a:path w="2974975" h="76200">
                <a:moveTo>
                  <a:pt x="2898327" y="28222"/>
                </a:moveTo>
                <a:lnTo>
                  <a:pt x="0" y="34670"/>
                </a:lnTo>
                <a:lnTo>
                  <a:pt x="0" y="54482"/>
                </a:lnTo>
                <a:lnTo>
                  <a:pt x="2898359" y="48034"/>
                </a:lnTo>
                <a:lnTo>
                  <a:pt x="2898327" y="28222"/>
                </a:lnTo>
                <a:close/>
              </a:path>
              <a:path w="2974975" h="76200">
                <a:moveTo>
                  <a:pt x="2911083" y="28193"/>
                </a:moveTo>
                <a:lnTo>
                  <a:pt x="2898327" y="28222"/>
                </a:lnTo>
                <a:lnTo>
                  <a:pt x="2898359" y="48034"/>
                </a:lnTo>
                <a:lnTo>
                  <a:pt x="2911083" y="48005"/>
                </a:lnTo>
                <a:lnTo>
                  <a:pt x="2911083" y="28193"/>
                </a:lnTo>
                <a:close/>
              </a:path>
              <a:path w="2974975" h="76200">
                <a:moveTo>
                  <a:pt x="2898282" y="0"/>
                </a:moveTo>
                <a:lnTo>
                  <a:pt x="2898327" y="28222"/>
                </a:lnTo>
                <a:lnTo>
                  <a:pt x="2954955" y="28193"/>
                </a:lnTo>
                <a:lnTo>
                  <a:pt x="2898282" y="0"/>
                </a:lnTo>
                <a:close/>
              </a:path>
            </a:pathLst>
          </a:custGeom>
          <a:solidFill>
            <a:srgbClr val="34A6DB"/>
          </a:solidFill>
        </p:spPr>
        <p:txBody>
          <a:bodyPr wrap="square" lIns="0" tIns="0" rIns="0" bIns="0" rtlCol="0"/>
          <a:lstStyle/>
          <a:p>
            <a:endParaRPr sz="1802">
              <a:solidFill>
                <a:prstClr val="black"/>
              </a:solidFill>
            </a:endParaRPr>
          </a:p>
        </p:txBody>
      </p:sp>
      <p:sp>
        <p:nvSpPr>
          <p:cNvPr id="9" name="object 9"/>
          <p:cNvSpPr txBox="1"/>
          <p:nvPr/>
        </p:nvSpPr>
        <p:spPr>
          <a:xfrm>
            <a:off x="4400126" y="3020352"/>
            <a:ext cx="2630063" cy="863085"/>
          </a:xfrm>
          <a:prstGeom prst="rect">
            <a:avLst/>
          </a:prstGeom>
        </p:spPr>
        <p:txBody>
          <a:bodyPr vert="horz" wrap="square" lIns="0" tIns="0" rIns="0" bIns="0" rtlCol="0">
            <a:spAutoFit/>
          </a:bodyPr>
          <a:lstStyle/>
          <a:p>
            <a:pPr algn="ctr"/>
            <a:r>
              <a:rPr sz="1401" b="1" spc="-10" dirty="0">
                <a:solidFill>
                  <a:srgbClr val="1F487C"/>
                </a:solidFill>
                <a:latin typeface="Arial"/>
                <a:cs typeface="Arial"/>
              </a:rPr>
              <a:t>F</a:t>
            </a:r>
            <a:r>
              <a:rPr sz="1401" b="1" dirty="0">
                <a:solidFill>
                  <a:srgbClr val="1F487C"/>
                </a:solidFill>
                <a:latin typeface="Arial"/>
                <a:cs typeface="Arial"/>
              </a:rPr>
              <a:t>r</a:t>
            </a:r>
            <a:r>
              <a:rPr sz="1401" b="1" spc="-10" dirty="0">
                <a:solidFill>
                  <a:srgbClr val="1F487C"/>
                </a:solidFill>
                <a:latin typeface="Arial"/>
                <a:cs typeface="Arial"/>
              </a:rPr>
              <a:t>o</a:t>
            </a:r>
            <a:r>
              <a:rPr sz="1401" b="1" dirty="0">
                <a:solidFill>
                  <a:srgbClr val="1F487C"/>
                </a:solidFill>
                <a:latin typeface="Arial"/>
                <a:cs typeface="Arial"/>
              </a:rPr>
              <a:t>m</a:t>
            </a:r>
            <a:r>
              <a:rPr sz="1401" b="1" spc="30" dirty="0">
                <a:solidFill>
                  <a:srgbClr val="1F487C"/>
                </a:solidFill>
                <a:latin typeface="Times New Roman"/>
                <a:cs typeface="Times New Roman"/>
              </a:rPr>
              <a:t> </a:t>
            </a:r>
            <a:r>
              <a:rPr sz="1401" b="1" spc="-5" dirty="0">
                <a:solidFill>
                  <a:prstClr val="black"/>
                </a:solidFill>
                <a:latin typeface="Arial"/>
                <a:cs typeface="Arial"/>
              </a:rPr>
              <a:t>X</a:t>
            </a:r>
            <a:r>
              <a:rPr sz="1401" b="1" dirty="0">
                <a:solidFill>
                  <a:prstClr val="black"/>
                </a:solidFill>
                <a:latin typeface="Arial"/>
                <a:cs typeface="Arial"/>
              </a:rPr>
              <a:t>-</a:t>
            </a:r>
            <a:r>
              <a:rPr sz="1401" b="1" spc="-10" dirty="0">
                <a:solidFill>
                  <a:prstClr val="black"/>
                </a:solidFill>
                <a:latin typeface="Arial"/>
                <a:cs typeface="Arial"/>
              </a:rPr>
              <a:t>CUB</a:t>
            </a:r>
            <a:r>
              <a:rPr sz="1401" b="1" spc="-5" dirty="0">
                <a:solidFill>
                  <a:prstClr val="black"/>
                </a:solidFill>
                <a:latin typeface="Arial"/>
                <a:cs typeface="Arial"/>
              </a:rPr>
              <a:t>E</a:t>
            </a:r>
            <a:r>
              <a:rPr sz="1401" b="1" dirty="0">
                <a:solidFill>
                  <a:prstClr val="black"/>
                </a:solidFill>
                <a:latin typeface="Arial"/>
                <a:cs typeface="Arial"/>
              </a:rPr>
              <a:t>-</a:t>
            </a:r>
            <a:r>
              <a:rPr sz="1401" b="1" spc="-10" dirty="0">
                <a:solidFill>
                  <a:prstClr val="black"/>
                </a:solidFill>
                <a:latin typeface="Arial"/>
                <a:cs typeface="Arial"/>
              </a:rPr>
              <a:t>BL</a:t>
            </a:r>
            <a:r>
              <a:rPr sz="1401" b="1" dirty="0">
                <a:solidFill>
                  <a:prstClr val="black"/>
                </a:solidFill>
                <a:latin typeface="Arial"/>
                <a:cs typeface="Arial"/>
              </a:rPr>
              <a:t>E1</a:t>
            </a:r>
            <a:endParaRPr sz="1401">
              <a:solidFill>
                <a:prstClr val="black"/>
              </a:solidFill>
              <a:latin typeface="Arial"/>
              <a:cs typeface="Arial"/>
            </a:endParaRPr>
          </a:p>
          <a:p>
            <a:pPr marL="47032" algn="ctr"/>
            <a:r>
              <a:rPr sz="1401" b="1" spc="-5" dirty="0">
                <a:solidFill>
                  <a:srgbClr val="1F487C"/>
                </a:solidFill>
                <a:latin typeface="Arial"/>
                <a:cs typeface="Arial"/>
              </a:rPr>
              <a:t>s</a:t>
            </a:r>
            <a:r>
              <a:rPr sz="1401" b="1" spc="-10" dirty="0">
                <a:solidFill>
                  <a:srgbClr val="1F487C"/>
                </a:solidFill>
                <a:latin typeface="Arial"/>
                <a:cs typeface="Arial"/>
              </a:rPr>
              <a:t>o</a:t>
            </a:r>
            <a:r>
              <a:rPr sz="1401" b="1" dirty="0">
                <a:solidFill>
                  <a:srgbClr val="1F487C"/>
                </a:solidFill>
                <a:latin typeface="Arial"/>
                <a:cs typeface="Arial"/>
              </a:rPr>
              <a:t>f</a:t>
            </a:r>
            <a:r>
              <a:rPr sz="1401" b="1" spc="-15" dirty="0">
                <a:solidFill>
                  <a:srgbClr val="1F487C"/>
                </a:solidFill>
                <a:latin typeface="Arial"/>
                <a:cs typeface="Arial"/>
              </a:rPr>
              <a:t>t</a:t>
            </a:r>
            <a:r>
              <a:rPr sz="1401" b="1" spc="20" dirty="0">
                <a:solidFill>
                  <a:srgbClr val="1F487C"/>
                </a:solidFill>
                <a:latin typeface="Arial"/>
                <a:cs typeface="Arial"/>
              </a:rPr>
              <a:t>w</a:t>
            </a:r>
            <a:r>
              <a:rPr sz="1401" b="1" spc="-5" dirty="0">
                <a:solidFill>
                  <a:srgbClr val="1F487C"/>
                </a:solidFill>
                <a:latin typeface="Arial"/>
                <a:cs typeface="Arial"/>
              </a:rPr>
              <a:t>a</a:t>
            </a:r>
            <a:r>
              <a:rPr sz="1401" b="1" dirty="0">
                <a:solidFill>
                  <a:srgbClr val="1F487C"/>
                </a:solidFill>
                <a:latin typeface="Arial"/>
                <a:cs typeface="Arial"/>
              </a:rPr>
              <a:t>re</a:t>
            </a:r>
            <a:r>
              <a:rPr sz="1401" b="1" spc="-5" dirty="0">
                <a:solidFill>
                  <a:srgbClr val="1F487C"/>
                </a:solidFill>
                <a:latin typeface="Times New Roman"/>
                <a:cs typeface="Times New Roman"/>
              </a:rPr>
              <a:t> </a:t>
            </a:r>
            <a:r>
              <a:rPr sz="1401" b="1" dirty="0">
                <a:solidFill>
                  <a:srgbClr val="1F487C"/>
                </a:solidFill>
                <a:latin typeface="Arial"/>
                <a:cs typeface="Arial"/>
              </a:rPr>
              <a:t>r</a:t>
            </a:r>
            <a:r>
              <a:rPr sz="1401" b="1" spc="-5" dirty="0">
                <a:solidFill>
                  <a:srgbClr val="1F487C"/>
                </a:solidFill>
                <a:latin typeface="Arial"/>
                <a:cs typeface="Arial"/>
              </a:rPr>
              <a:t>es</a:t>
            </a:r>
            <a:r>
              <a:rPr sz="1401" b="1" spc="-10" dirty="0">
                <a:solidFill>
                  <a:srgbClr val="1F487C"/>
                </a:solidFill>
                <a:latin typeface="Arial"/>
                <a:cs typeface="Arial"/>
              </a:rPr>
              <a:t>ou</a:t>
            </a:r>
            <a:r>
              <a:rPr sz="1401" b="1" dirty="0">
                <a:solidFill>
                  <a:srgbClr val="1F487C"/>
                </a:solidFill>
                <a:latin typeface="Arial"/>
                <a:cs typeface="Arial"/>
              </a:rPr>
              <a:t>r</a:t>
            </a:r>
            <a:r>
              <a:rPr sz="1401" b="1" spc="-5" dirty="0">
                <a:solidFill>
                  <a:srgbClr val="1F487C"/>
                </a:solidFill>
                <a:latin typeface="Arial"/>
                <a:cs typeface="Arial"/>
              </a:rPr>
              <a:t>c</a:t>
            </a:r>
            <a:r>
              <a:rPr sz="1401" b="1" dirty="0">
                <a:solidFill>
                  <a:srgbClr val="1F487C"/>
                </a:solidFill>
                <a:latin typeface="Arial"/>
                <a:cs typeface="Arial"/>
              </a:rPr>
              <a:t>e</a:t>
            </a:r>
            <a:r>
              <a:rPr sz="1401" b="1" spc="15" dirty="0">
                <a:solidFill>
                  <a:srgbClr val="1F487C"/>
                </a:solidFill>
                <a:latin typeface="Times New Roman"/>
                <a:cs typeface="Times New Roman"/>
              </a:rPr>
              <a:t> </a:t>
            </a:r>
            <a:r>
              <a:rPr sz="1401" b="1" spc="-10" dirty="0">
                <a:solidFill>
                  <a:srgbClr val="1F487C"/>
                </a:solidFill>
                <a:latin typeface="Arial"/>
                <a:cs typeface="Arial"/>
              </a:rPr>
              <a:t>p</a:t>
            </a:r>
            <a:r>
              <a:rPr sz="1401" b="1" spc="-5" dirty="0">
                <a:solidFill>
                  <a:srgbClr val="1F487C"/>
                </a:solidFill>
                <a:latin typeface="Arial"/>
                <a:cs typeface="Arial"/>
              </a:rPr>
              <a:t>acka</a:t>
            </a:r>
            <a:r>
              <a:rPr sz="1401" b="1" spc="-10" dirty="0">
                <a:solidFill>
                  <a:srgbClr val="1F487C"/>
                </a:solidFill>
                <a:latin typeface="Arial"/>
                <a:cs typeface="Arial"/>
              </a:rPr>
              <a:t>g</a:t>
            </a:r>
            <a:r>
              <a:rPr sz="1401" b="1" dirty="0">
                <a:solidFill>
                  <a:srgbClr val="1F487C"/>
                </a:solidFill>
                <a:latin typeface="Arial"/>
                <a:cs typeface="Arial"/>
              </a:rPr>
              <a:t>e</a:t>
            </a:r>
            <a:endParaRPr sz="1401">
              <a:solidFill>
                <a:prstClr val="black"/>
              </a:solidFill>
              <a:latin typeface="Arial"/>
              <a:cs typeface="Arial"/>
            </a:endParaRPr>
          </a:p>
          <a:p>
            <a:pPr algn="ctr"/>
            <a:r>
              <a:rPr sz="1401" spc="-10" dirty="0">
                <a:solidFill>
                  <a:srgbClr val="001F52"/>
                </a:solidFill>
                <a:latin typeface="Arial"/>
                <a:cs typeface="Arial"/>
              </a:rPr>
              <a:t>D</a:t>
            </a:r>
            <a:r>
              <a:rPr sz="1401" dirty="0">
                <a:solidFill>
                  <a:srgbClr val="001F52"/>
                </a:solidFill>
                <a:latin typeface="Arial"/>
                <a:cs typeface="Arial"/>
              </a:rPr>
              <a:t>rag</a:t>
            </a:r>
            <a:r>
              <a:rPr sz="1401" spc="15" dirty="0">
                <a:solidFill>
                  <a:srgbClr val="001F52"/>
                </a:solidFill>
                <a:latin typeface="Times New Roman"/>
                <a:cs typeface="Times New Roman"/>
              </a:rPr>
              <a:t> </a:t>
            </a:r>
            <a:r>
              <a:rPr sz="1401" spc="-5" dirty="0">
                <a:solidFill>
                  <a:srgbClr val="001F52"/>
                </a:solidFill>
                <a:latin typeface="Arial"/>
                <a:cs typeface="Arial"/>
              </a:rPr>
              <a:t>an</a:t>
            </a:r>
            <a:r>
              <a:rPr sz="1401" dirty="0">
                <a:solidFill>
                  <a:srgbClr val="001F52"/>
                </a:solidFill>
                <a:latin typeface="Arial"/>
                <a:cs typeface="Arial"/>
              </a:rPr>
              <a:t>d</a:t>
            </a:r>
            <a:r>
              <a:rPr sz="1401" spc="15" dirty="0">
                <a:solidFill>
                  <a:srgbClr val="001F52"/>
                </a:solidFill>
                <a:latin typeface="Times New Roman"/>
                <a:cs typeface="Times New Roman"/>
              </a:rPr>
              <a:t> </a:t>
            </a:r>
            <a:r>
              <a:rPr sz="1401" spc="-5" dirty="0">
                <a:solidFill>
                  <a:srgbClr val="001F52"/>
                </a:solidFill>
                <a:latin typeface="Arial"/>
                <a:cs typeface="Arial"/>
              </a:rPr>
              <a:t>dro</a:t>
            </a:r>
            <a:r>
              <a:rPr sz="1401" dirty="0">
                <a:solidFill>
                  <a:srgbClr val="001F52"/>
                </a:solidFill>
                <a:latin typeface="Arial"/>
                <a:cs typeface="Arial"/>
              </a:rPr>
              <a:t>p</a:t>
            </a:r>
            <a:endParaRPr sz="1401">
              <a:solidFill>
                <a:prstClr val="black"/>
              </a:solidFill>
              <a:latin typeface="Arial"/>
              <a:cs typeface="Arial"/>
            </a:endParaRPr>
          </a:p>
          <a:p>
            <a:pPr algn="ctr"/>
            <a:r>
              <a:rPr sz="1401" dirty="0">
                <a:solidFill>
                  <a:srgbClr val="39A8DC"/>
                </a:solidFill>
                <a:latin typeface="Arial"/>
                <a:cs typeface="Arial"/>
              </a:rPr>
              <a:t>Sens</a:t>
            </a:r>
            <a:r>
              <a:rPr sz="1401" spc="-5" dirty="0">
                <a:solidFill>
                  <a:srgbClr val="39A8DC"/>
                </a:solidFill>
                <a:latin typeface="Arial"/>
                <a:cs typeface="Arial"/>
              </a:rPr>
              <a:t>or</a:t>
            </a:r>
            <a:r>
              <a:rPr sz="1401" spc="-10" dirty="0">
                <a:solidFill>
                  <a:srgbClr val="39A8DC"/>
                </a:solidFill>
                <a:latin typeface="Arial"/>
                <a:cs typeface="Arial"/>
              </a:rPr>
              <a:t>D</a:t>
            </a:r>
            <a:r>
              <a:rPr sz="1401" spc="-5" dirty="0">
                <a:solidFill>
                  <a:srgbClr val="39A8DC"/>
                </a:solidFill>
                <a:latin typeface="Arial"/>
                <a:cs typeface="Arial"/>
              </a:rPr>
              <a:t>e</a:t>
            </a:r>
            <a:r>
              <a:rPr sz="1401" spc="-10" dirty="0">
                <a:solidFill>
                  <a:srgbClr val="39A8DC"/>
                </a:solidFill>
                <a:latin typeface="Arial"/>
                <a:cs typeface="Arial"/>
              </a:rPr>
              <a:t>m</a:t>
            </a:r>
            <a:r>
              <a:rPr sz="1401" spc="-5" dirty="0">
                <a:solidFill>
                  <a:srgbClr val="39A8DC"/>
                </a:solidFill>
                <a:latin typeface="Arial"/>
                <a:cs typeface="Arial"/>
              </a:rPr>
              <a:t>o</a:t>
            </a:r>
            <a:r>
              <a:rPr sz="1401" spc="-10" dirty="0">
                <a:solidFill>
                  <a:srgbClr val="39A8DC"/>
                </a:solidFill>
                <a:latin typeface="Arial"/>
                <a:cs typeface="Arial"/>
              </a:rPr>
              <a:t>.</a:t>
            </a:r>
            <a:r>
              <a:rPr sz="1401" spc="-5" dirty="0">
                <a:solidFill>
                  <a:srgbClr val="39A8DC"/>
                </a:solidFill>
                <a:latin typeface="Arial"/>
                <a:cs typeface="Arial"/>
              </a:rPr>
              <a:t>bi</a:t>
            </a:r>
            <a:r>
              <a:rPr sz="1401" dirty="0">
                <a:solidFill>
                  <a:srgbClr val="39A8DC"/>
                </a:solidFill>
                <a:latin typeface="Arial"/>
                <a:cs typeface="Arial"/>
              </a:rPr>
              <a:t>n</a:t>
            </a:r>
            <a:r>
              <a:rPr sz="1401" dirty="0">
                <a:solidFill>
                  <a:srgbClr val="39A8DC"/>
                </a:solidFill>
                <a:latin typeface="Times New Roman"/>
                <a:cs typeface="Times New Roman"/>
              </a:rPr>
              <a:t> </a:t>
            </a:r>
            <a:r>
              <a:rPr sz="1401" spc="-5" dirty="0">
                <a:solidFill>
                  <a:srgbClr val="001F52"/>
                </a:solidFill>
                <a:latin typeface="Arial"/>
                <a:cs typeface="Arial"/>
              </a:rPr>
              <a:t>o</a:t>
            </a:r>
            <a:r>
              <a:rPr sz="1401" dirty="0">
                <a:solidFill>
                  <a:srgbClr val="001F52"/>
                </a:solidFill>
                <a:latin typeface="Arial"/>
                <a:cs typeface="Arial"/>
              </a:rPr>
              <a:t>n</a:t>
            </a:r>
            <a:r>
              <a:rPr sz="1401" spc="20" dirty="0">
                <a:solidFill>
                  <a:srgbClr val="001F52"/>
                </a:solidFill>
                <a:latin typeface="Times New Roman"/>
                <a:cs typeface="Times New Roman"/>
              </a:rPr>
              <a:t> </a:t>
            </a:r>
            <a:r>
              <a:rPr sz="1401" spc="-10" dirty="0">
                <a:solidFill>
                  <a:srgbClr val="001F52"/>
                </a:solidFill>
                <a:latin typeface="Arial"/>
                <a:cs typeface="Arial"/>
              </a:rPr>
              <a:t>N</a:t>
            </a:r>
            <a:r>
              <a:rPr sz="1401" spc="-5" dirty="0">
                <a:solidFill>
                  <a:srgbClr val="001F52"/>
                </a:solidFill>
                <a:latin typeface="Arial"/>
                <a:cs typeface="Arial"/>
              </a:rPr>
              <a:t>u</a:t>
            </a:r>
            <a:r>
              <a:rPr sz="1401" dirty="0">
                <a:solidFill>
                  <a:srgbClr val="001F52"/>
                </a:solidFill>
                <a:latin typeface="Arial"/>
                <a:cs typeface="Arial"/>
              </a:rPr>
              <a:t>c</a:t>
            </a:r>
            <a:r>
              <a:rPr sz="1401" spc="-5" dirty="0">
                <a:solidFill>
                  <a:srgbClr val="001F52"/>
                </a:solidFill>
                <a:latin typeface="Arial"/>
                <a:cs typeface="Arial"/>
              </a:rPr>
              <a:t>le</a:t>
            </a:r>
            <a:r>
              <a:rPr sz="1401" dirty="0">
                <a:solidFill>
                  <a:srgbClr val="001F52"/>
                </a:solidFill>
                <a:latin typeface="Arial"/>
                <a:cs typeface="Arial"/>
              </a:rPr>
              <a:t>o</a:t>
            </a:r>
            <a:r>
              <a:rPr sz="1401" spc="20" dirty="0">
                <a:solidFill>
                  <a:srgbClr val="001F52"/>
                </a:solidFill>
                <a:latin typeface="Times New Roman"/>
                <a:cs typeface="Times New Roman"/>
              </a:rPr>
              <a:t> </a:t>
            </a:r>
            <a:r>
              <a:rPr sz="1401" spc="-5" dirty="0">
                <a:solidFill>
                  <a:srgbClr val="001F52"/>
                </a:solidFill>
                <a:latin typeface="Arial"/>
                <a:cs typeface="Arial"/>
              </a:rPr>
              <a:t>dri</a:t>
            </a:r>
            <a:r>
              <a:rPr sz="1401" spc="-20" dirty="0">
                <a:solidFill>
                  <a:srgbClr val="001F52"/>
                </a:solidFill>
                <a:latin typeface="Arial"/>
                <a:cs typeface="Arial"/>
              </a:rPr>
              <a:t>v</a:t>
            </a:r>
            <a:r>
              <a:rPr sz="1401" dirty="0">
                <a:solidFill>
                  <a:srgbClr val="001F52"/>
                </a:solidFill>
                <a:latin typeface="Arial"/>
                <a:cs typeface="Arial"/>
              </a:rPr>
              <a:t>e</a:t>
            </a:r>
            <a:endParaRPr sz="1401">
              <a:solidFill>
                <a:prstClr val="black"/>
              </a:solidFill>
              <a:latin typeface="Arial"/>
              <a:cs typeface="Arial"/>
            </a:endParaRPr>
          </a:p>
        </p:txBody>
      </p:sp>
      <p:sp>
        <p:nvSpPr>
          <p:cNvPr id="10" name="object 10"/>
          <p:cNvSpPr/>
          <p:nvPr/>
        </p:nvSpPr>
        <p:spPr>
          <a:xfrm>
            <a:off x="7468870" y="3153024"/>
            <a:ext cx="1229481" cy="695587"/>
          </a:xfrm>
          <a:prstGeom prst="rect">
            <a:avLst/>
          </a:prstGeom>
          <a:blipFill>
            <a:blip r:embed="rId5" cstate="print"/>
            <a:stretch>
              <a:fillRect/>
            </a:stretch>
          </a:blipFill>
        </p:spPr>
        <p:txBody>
          <a:bodyPr wrap="square" lIns="0" tIns="0" rIns="0" bIns="0" rtlCol="0"/>
          <a:lstStyle/>
          <a:p>
            <a:endParaRPr sz="1802">
              <a:solidFill>
                <a:prstClr val="black"/>
              </a:solidFill>
            </a:endParaRPr>
          </a:p>
        </p:txBody>
      </p:sp>
      <p:sp>
        <p:nvSpPr>
          <p:cNvPr id="11" name="object 11"/>
          <p:cNvSpPr/>
          <p:nvPr/>
        </p:nvSpPr>
        <p:spPr>
          <a:xfrm>
            <a:off x="7464293" y="3148449"/>
            <a:ext cx="1238761" cy="704867"/>
          </a:xfrm>
          <a:custGeom>
            <a:avLst/>
            <a:gdLst/>
            <a:ahLst/>
            <a:cxnLst/>
            <a:rect l="l" t="t" r="r" b="b"/>
            <a:pathLst>
              <a:path w="1237615" h="704214">
                <a:moveTo>
                  <a:pt x="0" y="704087"/>
                </a:moveTo>
                <a:lnTo>
                  <a:pt x="1237487" y="704087"/>
                </a:lnTo>
                <a:lnTo>
                  <a:pt x="1237487" y="0"/>
                </a:lnTo>
                <a:lnTo>
                  <a:pt x="0" y="0"/>
                </a:lnTo>
                <a:lnTo>
                  <a:pt x="0" y="704087"/>
                </a:lnTo>
                <a:close/>
              </a:path>
            </a:pathLst>
          </a:custGeom>
          <a:ln w="9143">
            <a:solidFill>
              <a:srgbClr val="39A8DC"/>
            </a:solidFill>
          </a:ln>
        </p:spPr>
        <p:txBody>
          <a:bodyPr wrap="square" lIns="0" tIns="0" rIns="0" bIns="0" rtlCol="0"/>
          <a:lstStyle/>
          <a:p>
            <a:endParaRPr sz="1802">
              <a:solidFill>
                <a:prstClr val="black"/>
              </a:solidFill>
            </a:endParaRPr>
          </a:p>
        </p:txBody>
      </p:sp>
      <p:sp>
        <p:nvSpPr>
          <p:cNvPr id="12" name="object 12"/>
          <p:cNvSpPr/>
          <p:nvPr/>
        </p:nvSpPr>
        <p:spPr>
          <a:xfrm>
            <a:off x="1672308" y="5099451"/>
            <a:ext cx="308260" cy="305082"/>
          </a:xfrm>
          <a:custGeom>
            <a:avLst/>
            <a:gdLst/>
            <a:ahLst/>
            <a:cxnLst/>
            <a:rect l="l" t="t" r="r" b="b"/>
            <a:pathLst>
              <a:path w="307975" h="304800">
                <a:moveTo>
                  <a:pt x="153092" y="0"/>
                </a:moveTo>
                <a:lnTo>
                  <a:pt x="110087" y="6264"/>
                </a:lnTo>
                <a:lnTo>
                  <a:pt x="71826" y="23453"/>
                </a:lnTo>
                <a:lnTo>
                  <a:pt x="40034" y="49861"/>
                </a:lnTo>
                <a:lnTo>
                  <a:pt x="16436" y="83785"/>
                </a:lnTo>
                <a:lnTo>
                  <a:pt x="2757" y="123521"/>
                </a:lnTo>
                <a:lnTo>
                  <a:pt x="0" y="152397"/>
                </a:lnTo>
                <a:lnTo>
                  <a:pt x="20" y="154938"/>
                </a:lnTo>
                <a:lnTo>
                  <a:pt x="6737" y="197102"/>
                </a:lnTo>
                <a:lnTo>
                  <a:pt x="24356" y="234570"/>
                </a:lnTo>
                <a:lnTo>
                  <a:pt x="51254" y="265672"/>
                </a:lnTo>
                <a:lnTo>
                  <a:pt x="85807" y="288737"/>
                </a:lnTo>
                <a:lnTo>
                  <a:pt x="126394" y="302095"/>
                </a:lnTo>
                <a:lnTo>
                  <a:pt x="156002" y="304784"/>
                </a:lnTo>
                <a:lnTo>
                  <a:pt x="170655" y="303907"/>
                </a:lnTo>
                <a:lnTo>
                  <a:pt x="211961" y="293576"/>
                </a:lnTo>
                <a:lnTo>
                  <a:pt x="247963" y="272958"/>
                </a:lnTo>
                <a:lnTo>
                  <a:pt x="276961" y="243686"/>
                </a:lnTo>
                <a:lnTo>
                  <a:pt x="297256" y="207390"/>
                </a:lnTo>
                <a:lnTo>
                  <a:pt x="307148" y="165701"/>
                </a:lnTo>
                <a:lnTo>
                  <a:pt x="307840" y="150888"/>
                </a:lnTo>
                <a:lnTo>
                  <a:pt x="307003" y="136329"/>
                </a:lnTo>
                <a:lnTo>
                  <a:pt x="296670" y="95288"/>
                </a:lnTo>
                <a:lnTo>
                  <a:pt x="275916" y="59513"/>
                </a:lnTo>
                <a:lnTo>
                  <a:pt x="246426" y="30694"/>
                </a:lnTo>
                <a:lnTo>
                  <a:pt x="209881" y="10523"/>
                </a:lnTo>
                <a:lnTo>
                  <a:pt x="167966" y="688"/>
                </a:lnTo>
                <a:lnTo>
                  <a:pt x="153092" y="0"/>
                </a:lnTo>
                <a:close/>
              </a:path>
            </a:pathLst>
          </a:custGeom>
          <a:solidFill>
            <a:srgbClr val="39A8DC"/>
          </a:solidFill>
        </p:spPr>
        <p:txBody>
          <a:bodyPr wrap="square" lIns="0" tIns="0" rIns="0" bIns="0" rtlCol="0"/>
          <a:lstStyle/>
          <a:p>
            <a:endParaRPr sz="1802">
              <a:solidFill>
                <a:prstClr val="black"/>
              </a:solidFill>
            </a:endParaRPr>
          </a:p>
        </p:txBody>
      </p:sp>
      <p:sp>
        <p:nvSpPr>
          <p:cNvPr id="13" name="object 13"/>
          <p:cNvSpPr txBox="1"/>
          <p:nvPr/>
        </p:nvSpPr>
        <p:spPr>
          <a:xfrm>
            <a:off x="1764242" y="5150516"/>
            <a:ext cx="7900358" cy="487764"/>
          </a:xfrm>
          <a:prstGeom prst="rect">
            <a:avLst/>
          </a:prstGeom>
        </p:spPr>
        <p:txBody>
          <a:bodyPr vert="horz" wrap="square" lIns="0" tIns="0" rIns="0" bIns="0" rtlCol="0">
            <a:spAutoFit/>
          </a:bodyPr>
          <a:lstStyle/>
          <a:p>
            <a:pPr marL="380707" marR="5085" indent="-368631">
              <a:lnSpc>
                <a:spcPts val="1872"/>
              </a:lnSpc>
              <a:tabLst>
                <a:tab pos="380707" algn="l"/>
              </a:tabLst>
            </a:pPr>
            <a:r>
              <a:rPr sz="1401" dirty="0">
                <a:solidFill>
                  <a:srgbClr val="FFFFFF"/>
                </a:solidFill>
                <a:latin typeface="Arial"/>
                <a:cs typeface="Arial"/>
              </a:rPr>
              <a:t>2</a:t>
            </a:r>
            <a:r>
              <a:rPr sz="1401" dirty="0">
                <a:solidFill>
                  <a:srgbClr val="FFFFFF"/>
                </a:solidFill>
                <a:latin typeface="Times New Roman"/>
                <a:cs typeface="Times New Roman"/>
              </a:rPr>
              <a:t>	</a:t>
            </a:r>
            <a:r>
              <a:rPr sz="2402" spc="-30" baseline="1736" dirty="0">
                <a:solidFill>
                  <a:srgbClr val="001F52"/>
                </a:solidFill>
                <a:latin typeface="Arial"/>
                <a:cs typeface="Arial"/>
              </a:rPr>
              <a:t>Do</a:t>
            </a:r>
            <a:r>
              <a:rPr sz="2402" spc="-44" baseline="1736" dirty="0">
                <a:solidFill>
                  <a:srgbClr val="001F52"/>
                </a:solidFill>
                <a:latin typeface="Arial"/>
                <a:cs typeface="Arial"/>
              </a:rPr>
              <a:t>w</a:t>
            </a:r>
            <a:r>
              <a:rPr sz="2402" spc="-22" baseline="1736" dirty="0">
                <a:solidFill>
                  <a:srgbClr val="001F52"/>
                </a:solidFill>
                <a:latin typeface="Arial"/>
                <a:cs typeface="Arial"/>
              </a:rPr>
              <a:t>n</a:t>
            </a:r>
            <a:r>
              <a:rPr sz="2402" spc="-7" baseline="1736" dirty="0">
                <a:solidFill>
                  <a:srgbClr val="001F52"/>
                </a:solidFill>
                <a:latin typeface="Arial"/>
                <a:cs typeface="Arial"/>
              </a:rPr>
              <a:t>l</a:t>
            </a:r>
            <a:r>
              <a:rPr sz="2402" spc="-22" baseline="1736" dirty="0">
                <a:solidFill>
                  <a:srgbClr val="001F52"/>
                </a:solidFill>
                <a:latin typeface="Arial"/>
                <a:cs typeface="Arial"/>
              </a:rPr>
              <a:t>oa</a:t>
            </a:r>
            <a:r>
              <a:rPr sz="2402" spc="-15" baseline="1736" dirty="0">
                <a:solidFill>
                  <a:srgbClr val="001F52"/>
                </a:solidFill>
                <a:latin typeface="Arial"/>
                <a:cs typeface="Arial"/>
              </a:rPr>
              <a:t>d</a:t>
            </a:r>
            <a:r>
              <a:rPr sz="2402" spc="67" baseline="1736" dirty="0">
                <a:solidFill>
                  <a:srgbClr val="001F52"/>
                </a:solidFill>
                <a:latin typeface="Times New Roman"/>
                <a:cs typeface="Times New Roman"/>
              </a:rPr>
              <a:t> </a:t>
            </a:r>
            <a:r>
              <a:rPr sz="2402" spc="-15" baseline="1736" dirty="0">
                <a:solidFill>
                  <a:srgbClr val="001F52"/>
                </a:solidFill>
                <a:latin typeface="Arial"/>
                <a:cs typeface="Arial"/>
              </a:rPr>
              <a:t>and</a:t>
            </a:r>
            <a:r>
              <a:rPr sz="2402" spc="60" baseline="1736" dirty="0">
                <a:solidFill>
                  <a:srgbClr val="001F52"/>
                </a:solidFill>
                <a:latin typeface="Times New Roman"/>
                <a:cs typeface="Times New Roman"/>
              </a:rPr>
              <a:t> </a:t>
            </a:r>
            <a:r>
              <a:rPr sz="2402" spc="-7" baseline="1736" dirty="0">
                <a:solidFill>
                  <a:srgbClr val="001F52"/>
                </a:solidFill>
                <a:latin typeface="Arial"/>
                <a:cs typeface="Arial"/>
              </a:rPr>
              <a:t>i</a:t>
            </a:r>
            <a:r>
              <a:rPr sz="2402" spc="-22" baseline="1736" dirty="0">
                <a:solidFill>
                  <a:srgbClr val="001F52"/>
                </a:solidFill>
                <a:latin typeface="Arial"/>
                <a:cs typeface="Arial"/>
              </a:rPr>
              <a:t>n</a:t>
            </a:r>
            <a:r>
              <a:rPr sz="2402" spc="-15" baseline="1736" dirty="0">
                <a:solidFill>
                  <a:srgbClr val="001F52"/>
                </a:solidFill>
                <a:latin typeface="Arial"/>
                <a:cs typeface="Arial"/>
              </a:rPr>
              <a:t>stall</a:t>
            </a:r>
            <a:r>
              <a:rPr sz="2402" spc="60" baseline="1736" dirty="0">
                <a:solidFill>
                  <a:srgbClr val="001F52"/>
                </a:solidFill>
                <a:latin typeface="Times New Roman"/>
                <a:cs typeface="Times New Roman"/>
              </a:rPr>
              <a:t> </a:t>
            </a:r>
            <a:r>
              <a:rPr sz="2402" spc="-15" baseline="1736" dirty="0">
                <a:solidFill>
                  <a:srgbClr val="001F52"/>
                </a:solidFill>
                <a:latin typeface="Arial"/>
                <a:cs typeface="Arial"/>
              </a:rPr>
              <a:t>the</a:t>
            </a:r>
            <a:r>
              <a:rPr sz="2402" spc="82" baseline="1736" dirty="0">
                <a:solidFill>
                  <a:srgbClr val="001F52"/>
                </a:solidFill>
                <a:latin typeface="Times New Roman"/>
                <a:cs typeface="Times New Roman"/>
              </a:rPr>
              <a:t> </a:t>
            </a:r>
            <a:r>
              <a:rPr sz="2402" spc="-22" baseline="1736" dirty="0">
                <a:solidFill>
                  <a:srgbClr val="001F52"/>
                </a:solidFill>
                <a:latin typeface="Arial"/>
                <a:cs typeface="Arial"/>
              </a:rPr>
              <a:t>ST</a:t>
            </a:r>
            <a:r>
              <a:rPr sz="2402" spc="7" baseline="1736" dirty="0">
                <a:solidFill>
                  <a:srgbClr val="001F52"/>
                </a:solidFill>
                <a:latin typeface="Times New Roman"/>
                <a:cs typeface="Times New Roman"/>
              </a:rPr>
              <a:t> </a:t>
            </a:r>
            <a:r>
              <a:rPr sz="2402" spc="-22" baseline="1736" dirty="0">
                <a:solidFill>
                  <a:srgbClr val="001F52"/>
                </a:solidFill>
                <a:latin typeface="Arial"/>
                <a:cs typeface="Arial"/>
              </a:rPr>
              <a:t>B</a:t>
            </a:r>
            <a:r>
              <a:rPr sz="2402" baseline="1736" dirty="0">
                <a:solidFill>
                  <a:srgbClr val="001F52"/>
                </a:solidFill>
                <a:latin typeface="Arial"/>
                <a:cs typeface="Arial"/>
              </a:rPr>
              <a:t>l</a:t>
            </a:r>
            <a:r>
              <a:rPr sz="2402" spc="-30" baseline="1736" dirty="0">
                <a:solidFill>
                  <a:srgbClr val="001F52"/>
                </a:solidFill>
                <a:latin typeface="Arial"/>
                <a:cs typeface="Arial"/>
              </a:rPr>
              <a:t>ueNR</a:t>
            </a:r>
            <a:r>
              <a:rPr sz="2402" spc="-22" baseline="1736" dirty="0">
                <a:solidFill>
                  <a:srgbClr val="001F52"/>
                </a:solidFill>
                <a:latin typeface="Arial"/>
                <a:cs typeface="Arial"/>
              </a:rPr>
              <a:t>G</a:t>
            </a:r>
            <a:r>
              <a:rPr sz="2402" spc="52" baseline="1736" dirty="0">
                <a:solidFill>
                  <a:srgbClr val="001F52"/>
                </a:solidFill>
                <a:latin typeface="Times New Roman"/>
                <a:cs typeface="Times New Roman"/>
              </a:rPr>
              <a:t> </a:t>
            </a:r>
            <a:r>
              <a:rPr sz="2402" spc="-22" baseline="1736" dirty="0">
                <a:solidFill>
                  <a:srgbClr val="001F52"/>
                </a:solidFill>
                <a:latin typeface="Arial"/>
                <a:cs typeface="Arial"/>
              </a:rPr>
              <a:t>app</a:t>
            </a:r>
            <a:r>
              <a:rPr sz="2402" baseline="1736" dirty="0">
                <a:solidFill>
                  <a:srgbClr val="001F52"/>
                </a:solidFill>
                <a:latin typeface="Arial"/>
                <a:cs typeface="Arial"/>
              </a:rPr>
              <a:t>l</a:t>
            </a:r>
            <a:r>
              <a:rPr sz="2402" spc="-15" baseline="1736" dirty="0">
                <a:solidFill>
                  <a:srgbClr val="001F52"/>
                </a:solidFill>
                <a:latin typeface="Arial"/>
                <a:cs typeface="Arial"/>
              </a:rPr>
              <a:t>ic</a:t>
            </a:r>
            <a:r>
              <a:rPr sz="2402" spc="-22" baseline="1736" dirty="0">
                <a:solidFill>
                  <a:srgbClr val="001F52"/>
                </a:solidFill>
                <a:latin typeface="Arial"/>
                <a:cs typeface="Arial"/>
              </a:rPr>
              <a:t>at</a:t>
            </a:r>
            <a:r>
              <a:rPr sz="2402" baseline="1736" dirty="0">
                <a:solidFill>
                  <a:srgbClr val="001F52"/>
                </a:solidFill>
                <a:latin typeface="Arial"/>
                <a:cs typeface="Arial"/>
              </a:rPr>
              <a:t>i</a:t>
            </a:r>
            <a:r>
              <a:rPr sz="2402" spc="-22" baseline="1736" dirty="0">
                <a:solidFill>
                  <a:srgbClr val="001F52"/>
                </a:solidFill>
                <a:latin typeface="Arial"/>
                <a:cs typeface="Arial"/>
              </a:rPr>
              <a:t>o</a:t>
            </a:r>
            <a:r>
              <a:rPr sz="2402" spc="-15" baseline="1736" dirty="0">
                <a:solidFill>
                  <a:srgbClr val="001F52"/>
                </a:solidFill>
                <a:latin typeface="Arial"/>
                <a:cs typeface="Arial"/>
              </a:rPr>
              <a:t>n</a:t>
            </a:r>
            <a:r>
              <a:rPr sz="2402" spc="30" baseline="1736" dirty="0">
                <a:solidFill>
                  <a:srgbClr val="001F52"/>
                </a:solidFill>
                <a:latin typeface="Times New Roman"/>
                <a:cs typeface="Times New Roman"/>
              </a:rPr>
              <a:t> </a:t>
            </a:r>
            <a:r>
              <a:rPr sz="2402" spc="-22" baseline="1736" dirty="0">
                <a:solidFill>
                  <a:srgbClr val="001F52"/>
                </a:solidFill>
                <a:latin typeface="Arial"/>
                <a:cs typeface="Arial"/>
              </a:rPr>
              <a:t>o</a:t>
            </a:r>
            <a:r>
              <a:rPr sz="2402" spc="-15" baseline="1736" dirty="0">
                <a:solidFill>
                  <a:srgbClr val="001F52"/>
                </a:solidFill>
                <a:latin typeface="Arial"/>
                <a:cs typeface="Arial"/>
              </a:rPr>
              <a:t>n</a:t>
            </a:r>
            <a:r>
              <a:rPr sz="2402" spc="82" baseline="1736" dirty="0">
                <a:solidFill>
                  <a:srgbClr val="001F52"/>
                </a:solidFill>
                <a:latin typeface="Times New Roman"/>
                <a:cs typeface="Times New Roman"/>
              </a:rPr>
              <a:t> </a:t>
            </a:r>
            <a:r>
              <a:rPr sz="2402" spc="-44" baseline="1736" dirty="0">
                <a:solidFill>
                  <a:srgbClr val="001F52"/>
                </a:solidFill>
                <a:latin typeface="Arial"/>
                <a:cs typeface="Arial"/>
              </a:rPr>
              <a:t>y</a:t>
            </a:r>
            <a:r>
              <a:rPr sz="2402" spc="-22" baseline="1736" dirty="0">
                <a:solidFill>
                  <a:srgbClr val="001F52"/>
                </a:solidFill>
                <a:latin typeface="Arial"/>
                <a:cs typeface="Arial"/>
              </a:rPr>
              <a:t>ou</a:t>
            </a:r>
            <a:r>
              <a:rPr sz="2402" spc="-15" baseline="1736" dirty="0">
                <a:solidFill>
                  <a:srgbClr val="001F52"/>
                </a:solidFill>
                <a:latin typeface="Arial"/>
                <a:cs typeface="Arial"/>
              </a:rPr>
              <a:t>r</a:t>
            </a:r>
            <a:r>
              <a:rPr sz="2402" spc="112" baseline="1736" dirty="0">
                <a:solidFill>
                  <a:srgbClr val="001F52"/>
                </a:solidFill>
                <a:latin typeface="Times New Roman"/>
                <a:cs typeface="Times New Roman"/>
              </a:rPr>
              <a:t> </a:t>
            </a:r>
            <a:r>
              <a:rPr sz="2402" spc="-15" baseline="1736" dirty="0">
                <a:solidFill>
                  <a:srgbClr val="001F52"/>
                </a:solidFill>
                <a:latin typeface="Arial"/>
                <a:cs typeface="Arial"/>
              </a:rPr>
              <a:t>smarpthone</a:t>
            </a:r>
            <a:r>
              <a:rPr sz="2402" spc="82" baseline="1736" dirty="0">
                <a:solidFill>
                  <a:srgbClr val="001F52"/>
                </a:solidFill>
                <a:latin typeface="Times New Roman"/>
                <a:cs typeface="Times New Roman"/>
              </a:rPr>
              <a:t> </a:t>
            </a:r>
            <a:r>
              <a:rPr sz="2402" spc="-15" baseline="1736" dirty="0">
                <a:solidFill>
                  <a:srgbClr val="001F52"/>
                </a:solidFill>
                <a:latin typeface="Arial"/>
                <a:cs typeface="Arial"/>
              </a:rPr>
              <a:t>from</a:t>
            </a:r>
            <a:r>
              <a:rPr sz="2402" spc="89" baseline="1736" dirty="0">
                <a:solidFill>
                  <a:srgbClr val="001F52"/>
                </a:solidFill>
                <a:latin typeface="Times New Roman"/>
                <a:cs typeface="Times New Roman"/>
              </a:rPr>
              <a:t> </a:t>
            </a:r>
            <a:r>
              <a:rPr sz="2402" spc="-37" baseline="1736" dirty="0">
                <a:solidFill>
                  <a:srgbClr val="001F52"/>
                </a:solidFill>
                <a:latin typeface="Arial"/>
                <a:cs typeface="Arial"/>
              </a:rPr>
              <a:t>G</a:t>
            </a:r>
            <a:r>
              <a:rPr sz="2402" spc="-22" baseline="1736" dirty="0">
                <a:solidFill>
                  <a:srgbClr val="001F52"/>
                </a:solidFill>
                <a:latin typeface="Arial"/>
                <a:cs typeface="Arial"/>
              </a:rPr>
              <a:t>oog</a:t>
            </a:r>
            <a:r>
              <a:rPr sz="2402" baseline="1736" dirty="0">
                <a:solidFill>
                  <a:srgbClr val="001F52"/>
                </a:solidFill>
                <a:latin typeface="Arial"/>
                <a:cs typeface="Arial"/>
              </a:rPr>
              <a:t>l</a:t>
            </a:r>
            <a:r>
              <a:rPr sz="2402" spc="-15" baseline="1736" dirty="0">
                <a:solidFill>
                  <a:srgbClr val="001F52"/>
                </a:solidFill>
                <a:latin typeface="Arial"/>
                <a:cs typeface="Arial"/>
              </a:rPr>
              <a:t>e</a:t>
            </a:r>
            <a:r>
              <a:rPr sz="2402" spc="-7" baseline="1736" dirty="0">
                <a:solidFill>
                  <a:srgbClr val="001F52"/>
                </a:solidFill>
                <a:latin typeface="Times New Roman"/>
                <a:cs typeface="Times New Roman"/>
              </a:rPr>
              <a:t> </a:t>
            </a:r>
            <a:r>
              <a:rPr sz="1601" spc="-15" dirty="0">
                <a:solidFill>
                  <a:srgbClr val="001F52"/>
                </a:solidFill>
                <a:latin typeface="Arial"/>
                <a:cs typeface="Arial"/>
              </a:rPr>
              <a:t>P</a:t>
            </a:r>
            <a:r>
              <a:rPr sz="1601" dirty="0">
                <a:solidFill>
                  <a:srgbClr val="001F52"/>
                </a:solidFill>
                <a:latin typeface="Arial"/>
                <a:cs typeface="Arial"/>
              </a:rPr>
              <a:t>l</a:t>
            </a:r>
            <a:r>
              <a:rPr sz="1601" spc="-15" dirty="0">
                <a:solidFill>
                  <a:srgbClr val="001F52"/>
                </a:solidFill>
                <a:latin typeface="Arial"/>
                <a:cs typeface="Arial"/>
              </a:rPr>
              <a:t>a</a:t>
            </a:r>
            <a:r>
              <a:rPr sz="1601" spc="-10" dirty="0">
                <a:solidFill>
                  <a:srgbClr val="001F52"/>
                </a:solidFill>
                <a:latin typeface="Arial"/>
                <a:cs typeface="Arial"/>
              </a:rPr>
              <a:t>y</a:t>
            </a:r>
            <a:r>
              <a:rPr sz="1601" spc="35" dirty="0">
                <a:solidFill>
                  <a:srgbClr val="001F52"/>
                </a:solidFill>
                <a:latin typeface="Times New Roman"/>
                <a:cs typeface="Times New Roman"/>
              </a:rPr>
              <a:t> </a:t>
            </a:r>
            <a:r>
              <a:rPr sz="1601" spc="-15" dirty="0">
                <a:solidFill>
                  <a:srgbClr val="001F52"/>
                </a:solidFill>
                <a:latin typeface="Arial"/>
                <a:cs typeface="Arial"/>
              </a:rPr>
              <a:t>o</a:t>
            </a:r>
            <a:r>
              <a:rPr sz="1601" spc="-10" dirty="0">
                <a:solidFill>
                  <a:srgbClr val="001F52"/>
                </a:solidFill>
                <a:latin typeface="Arial"/>
                <a:cs typeface="Arial"/>
              </a:rPr>
              <a:t>r</a:t>
            </a:r>
            <a:r>
              <a:rPr sz="1601" spc="-35" dirty="0">
                <a:solidFill>
                  <a:srgbClr val="001F52"/>
                </a:solidFill>
                <a:latin typeface="Times New Roman"/>
                <a:cs typeface="Times New Roman"/>
              </a:rPr>
              <a:t> </a:t>
            </a:r>
            <a:r>
              <a:rPr sz="1601" spc="-10" dirty="0">
                <a:solidFill>
                  <a:srgbClr val="001F52"/>
                </a:solidFill>
                <a:latin typeface="Arial"/>
                <a:cs typeface="Arial"/>
              </a:rPr>
              <a:t>App</a:t>
            </a:r>
            <a:r>
              <a:rPr sz="1601" spc="45" dirty="0">
                <a:solidFill>
                  <a:srgbClr val="001F52"/>
                </a:solidFill>
                <a:latin typeface="Times New Roman"/>
                <a:cs typeface="Times New Roman"/>
              </a:rPr>
              <a:t> </a:t>
            </a:r>
            <a:r>
              <a:rPr sz="1601" spc="-10" dirty="0">
                <a:solidFill>
                  <a:srgbClr val="001F52"/>
                </a:solidFill>
                <a:latin typeface="Arial"/>
                <a:cs typeface="Arial"/>
              </a:rPr>
              <a:t>Store</a:t>
            </a:r>
            <a:endParaRPr sz="1601">
              <a:solidFill>
                <a:prstClr val="black"/>
              </a:solidFill>
              <a:latin typeface="Arial"/>
              <a:cs typeface="Arial"/>
            </a:endParaRPr>
          </a:p>
        </p:txBody>
      </p:sp>
      <p:sp>
        <p:nvSpPr>
          <p:cNvPr id="14" name="object 14"/>
          <p:cNvSpPr/>
          <p:nvPr/>
        </p:nvSpPr>
        <p:spPr>
          <a:xfrm>
            <a:off x="9964443" y="5082669"/>
            <a:ext cx="472877" cy="538470"/>
          </a:xfrm>
          <a:prstGeom prst="rect">
            <a:avLst/>
          </a:prstGeom>
          <a:blipFill>
            <a:blip r:embed="rId6" cstate="print"/>
            <a:stretch>
              <a:fillRect/>
            </a:stretch>
          </a:blipFill>
        </p:spPr>
        <p:txBody>
          <a:bodyPr wrap="square" lIns="0" tIns="0" rIns="0" bIns="0" rtlCol="0"/>
          <a:lstStyle/>
          <a:p>
            <a:endParaRPr sz="1802">
              <a:solidFill>
                <a:prstClr val="black"/>
              </a:solidFill>
            </a:endParaRPr>
          </a:p>
        </p:txBody>
      </p:sp>
      <p:sp>
        <p:nvSpPr>
          <p:cNvPr id="15" name="object 15"/>
          <p:cNvSpPr/>
          <p:nvPr/>
        </p:nvSpPr>
        <p:spPr>
          <a:xfrm>
            <a:off x="1791290" y="1472022"/>
            <a:ext cx="1812188" cy="1047957"/>
          </a:xfrm>
          <a:prstGeom prst="rect">
            <a:avLst/>
          </a:prstGeom>
          <a:blipFill>
            <a:blip r:embed="rId7" cstate="print"/>
            <a:stretch>
              <a:fillRect/>
            </a:stretch>
          </a:blipFill>
        </p:spPr>
        <p:txBody>
          <a:bodyPr wrap="square" lIns="0" tIns="0" rIns="0" bIns="0" rtlCol="0"/>
          <a:lstStyle/>
          <a:p>
            <a:endParaRPr sz="1802">
              <a:solidFill>
                <a:prstClr val="black"/>
              </a:solidFill>
            </a:endParaRPr>
          </a:p>
        </p:txBody>
      </p:sp>
      <p:sp>
        <p:nvSpPr>
          <p:cNvPr id="16" name="object 16"/>
          <p:cNvSpPr/>
          <p:nvPr/>
        </p:nvSpPr>
        <p:spPr>
          <a:xfrm>
            <a:off x="2058237" y="2986756"/>
            <a:ext cx="1749646" cy="1374394"/>
          </a:xfrm>
          <a:prstGeom prst="rect">
            <a:avLst/>
          </a:prstGeom>
          <a:blipFill>
            <a:blip r:embed="rId8" cstate="print"/>
            <a:stretch>
              <a:fillRect/>
            </a:stretch>
          </a:blipFill>
        </p:spPr>
        <p:txBody>
          <a:bodyPr wrap="square" lIns="0" tIns="0" rIns="0" bIns="0" rtlCol="0"/>
          <a:lstStyle/>
          <a:p>
            <a:endParaRPr sz="1802">
              <a:solidFill>
                <a:prstClr val="black"/>
              </a:solidFill>
            </a:endParaRPr>
          </a:p>
        </p:txBody>
      </p:sp>
      <p:sp>
        <p:nvSpPr>
          <p:cNvPr id="17" name="object 17"/>
          <p:cNvSpPr/>
          <p:nvPr/>
        </p:nvSpPr>
        <p:spPr>
          <a:xfrm>
            <a:off x="2435775" y="4040052"/>
            <a:ext cx="1492361" cy="308260"/>
          </a:xfrm>
          <a:custGeom>
            <a:avLst/>
            <a:gdLst/>
            <a:ahLst/>
            <a:cxnLst/>
            <a:rect l="l" t="t" r="r" b="b"/>
            <a:pathLst>
              <a:path w="1490980" h="307975">
                <a:moveTo>
                  <a:pt x="0" y="307847"/>
                </a:moveTo>
                <a:lnTo>
                  <a:pt x="1490471" y="307847"/>
                </a:lnTo>
                <a:lnTo>
                  <a:pt x="1490471" y="0"/>
                </a:lnTo>
                <a:lnTo>
                  <a:pt x="0" y="0"/>
                </a:lnTo>
                <a:lnTo>
                  <a:pt x="0" y="307847"/>
                </a:lnTo>
                <a:close/>
              </a:path>
            </a:pathLst>
          </a:custGeom>
          <a:ln w="19811">
            <a:solidFill>
              <a:srgbClr val="39A8DC"/>
            </a:solidFill>
          </a:ln>
        </p:spPr>
        <p:txBody>
          <a:bodyPr wrap="square" lIns="0" tIns="0" rIns="0" bIns="0" rtlCol="0"/>
          <a:lstStyle/>
          <a:p>
            <a:endParaRPr sz="1802">
              <a:solidFill>
                <a:prstClr val="black"/>
              </a:solidFill>
            </a:endParaRPr>
          </a:p>
        </p:txBody>
      </p:sp>
      <p:sp>
        <p:nvSpPr>
          <p:cNvPr id="18" name="object 18"/>
          <p:cNvSpPr/>
          <p:nvPr/>
        </p:nvSpPr>
        <p:spPr>
          <a:xfrm>
            <a:off x="8802080" y="3027940"/>
            <a:ext cx="1398801" cy="1112024"/>
          </a:xfrm>
          <a:prstGeom prst="rect">
            <a:avLst/>
          </a:prstGeom>
          <a:blipFill>
            <a:blip r:embed="rId9" cstate="print"/>
            <a:stretch>
              <a:fillRect/>
            </a:stretch>
          </a:blipFill>
        </p:spPr>
        <p:txBody>
          <a:bodyPr wrap="square" lIns="0" tIns="0" rIns="0" bIns="0" rtlCol="0"/>
          <a:lstStyle/>
          <a:p>
            <a:endParaRPr sz="1802">
              <a:solidFill>
                <a:prstClr val="black"/>
              </a:solidFill>
            </a:endParaRPr>
          </a:p>
        </p:txBody>
      </p:sp>
      <p:sp>
        <p:nvSpPr>
          <p:cNvPr id="19" name="Slide Number Placeholder 18"/>
          <p:cNvSpPr>
            <a:spLocks noGrp="1"/>
          </p:cNvSpPr>
          <p:nvPr>
            <p:ph type="sldNum" sz="quarter" idx="12"/>
          </p:nvPr>
        </p:nvSpPr>
        <p:spPr/>
        <p:txBody>
          <a:bodyPr/>
          <a:lstStyle/>
          <a:p>
            <a:fld id="{5B31B9E4-8E4D-4C86-BFD7-412B282B373B}" type="slidenum">
              <a:rPr lang="fr-FR" smtClean="0">
                <a:solidFill>
                  <a:prstClr val="white"/>
                </a:solidFill>
              </a:rPr>
              <a:pPr/>
              <a:t>153</a:t>
            </a:fld>
            <a:endParaRPr lang="fr-FR" dirty="0">
              <a:solidFill>
                <a:prstClr val="white"/>
              </a:solidFill>
            </a:endParaRPr>
          </a:p>
        </p:txBody>
      </p:sp>
      <p:sp>
        <p:nvSpPr>
          <p:cNvPr id="20" name="Title 16"/>
          <p:cNvSpPr>
            <a:spLocks noGrp="1"/>
          </p:cNvSpPr>
          <p:nvPr>
            <p:ph type="title"/>
          </p:nvPr>
        </p:nvSpPr>
        <p:spPr>
          <a:xfrm>
            <a:off x="609600" y="116740"/>
            <a:ext cx="10766987" cy="1144058"/>
          </a:xfrm>
        </p:spPr>
        <p:txBody>
          <a:bodyPr>
            <a:normAutofit fontScale="90000"/>
          </a:bodyPr>
          <a:lstStyle/>
          <a:p>
            <a:pPr marL="2427883"/>
            <a:r>
              <a:rPr lang="en-US" dirty="0"/>
              <a:t>B</a:t>
            </a:r>
            <a:r>
              <a:rPr lang="en-US" spc="-10" dirty="0"/>
              <a:t>l</a:t>
            </a:r>
            <a:r>
              <a:rPr lang="en-US" spc="-5" dirty="0"/>
              <a:t>uetoot</a:t>
            </a:r>
            <a:r>
              <a:rPr lang="en-US" dirty="0"/>
              <a:t>h</a:t>
            </a:r>
            <a:r>
              <a:rPr lang="en-US" spc="80" dirty="0">
                <a:latin typeface="Times New Roman"/>
                <a:cs typeface="Times New Roman"/>
              </a:rPr>
              <a:t> </a:t>
            </a:r>
            <a:r>
              <a:rPr lang="en-US" spc="-5" dirty="0"/>
              <a:t>Lo</a:t>
            </a:r>
            <a:r>
              <a:rPr lang="en-US" dirty="0"/>
              <a:t>w</a:t>
            </a:r>
            <a:r>
              <a:rPr lang="en-US" spc="70" dirty="0">
                <a:latin typeface="Times New Roman"/>
                <a:cs typeface="Times New Roman"/>
              </a:rPr>
              <a:t> </a:t>
            </a:r>
            <a:r>
              <a:rPr lang="en-US" dirty="0"/>
              <a:t>E</a:t>
            </a:r>
            <a:r>
              <a:rPr lang="en-US" spc="-10" dirty="0"/>
              <a:t>n</a:t>
            </a:r>
            <a:r>
              <a:rPr lang="en-US" spc="-5" dirty="0"/>
              <a:t>erg</a:t>
            </a:r>
            <a:r>
              <a:rPr lang="en-US" dirty="0"/>
              <a:t>y</a:t>
            </a:r>
            <a:r>
              <a:rPr lang="en-US" spc="80" dirty="0">
                <a:latin typeface="Times New Roman"/>
                <a:cs typeface="Times New Roman"/>
              </a:rPr>
              <a:t> </a:t>
            </a:r>
            <a:r>
              <a:rPr lang="en-US" spc="-5" dirty="0"/>
              <a:t>e</a:t>
            </a:r>
            <a:r>
              <a:rPr lang="en-US" spc="-15" dirty="0"/>
              <a:t>x</a:t>
            </a:r>
            <a:r>
              <a:rPr lang="en-US" spc="-5" dirty="0"/>
              <a:t>pa</a:t>
            </a:r>
            <a:r>
              <a:rPr lang="en-US" spc="-10" dirty="0"/>
              <a:t>n</a:t>
            </a:r>
            <a:r>
              <a:rPr lang="en-US" dirty="0"/>
              <a:t>si</a:t>
            </a:r>
            <a:r>
              <a:rPr lang="en-US" spc="-10" dirty="0"/>
              <a:t>o</a:t>
            </a:r>
            <a:r>
              <a:rPr lang="en-US" dirty="0"/>
              <a:t>n</a:t>
            </a:r>
            <a:r>
              <a:rPr lang="en-US" spc="100" dirty="0">
                <a:latin typeface="Times New Roman"/>
                <a:cs typeface="Times New Roman"/>
              </a:rPr>
              <a:t> </a:t>
            </a:r>
            <a:r>
              <a:rPr lang="en-US" spc="-5" dirty="0"/>
              <a:t>bo</a:t>
            </a:r>
            <a:r>
              <a:rPr lang="en-US" spc="-10" dirty="0"/>
              <a:t>a</a:t>
            </a:r>
            <a:r>
              <a:rPr lang="en-US" dirty="0"/>
              <a:t>rd</a:t>
            </a:r>
            <a:br>
              <a:rPr lang="en-US" dirty="0"/>
            </a:br>
            <a:r>
              <a:rPr lang="en-US" dirty="0">
                <a:solidFill>
                  <a:srgbClr val="12225B"/>
                </a:solidFill>
              </a:rPr>
              <a:t>E</a:t>
            </a:r>
            <a:r>
              <a:rPr lang="en-US" spc="-10" dirty="0">
                <a:solidFill>
                  <a:srgbClr val="12225B"/>
                </a:solidFill>
              </a:rPr>
              <a:t>v</a:t>
            </a:r>
            <a:r>
              <a:rPr lang="en-US" spc="-5" dirty="0">
                <a:solidFill>
                  <a:srgbClr val="12225B"/>
                </a:solidFill>
              </a:rPr>
              <a:t>a</a:t>
            </a:r>
            <a:r>
              <a:rPr lang="en-US" spc="-10" dirty="0">
                <a:solidFill>
                  <a:srgbClr val="12225B"/>
                </a:solidFill>
              </a:rPr>
              <a:t>l</a:t>
            </a:r>
            <a:r>
              <a:rPr lang="en-US" spc="-5" dirty="0">
                <a:solidFill>
                  <a:srgbClr val="12225B"/>
                </a:solidFill>
              </a:rPr>
              <a:t>u</a:t>
            </a:r>
            <a:r>
              <a:rPr lang="en-US" spc="-10" dirty="0">
                <a:solidFill>
                  <a:srgbClr val="12225B"/>
                </a:solidFill>
              </a:rPr>
              <a:t>a</a:t>
            </a:r>
            <a:r>
              <a:rPr lang="en-US" dirty="0">
                <a:solidFill>
                  <a:srgbClr val="12225B"/>
                </a:solidFill>
              </a:rPr>
              <a:t>te</a:t>
            </a:r>
            <a:r>
              <a:rPr lang="en-US" spc="80" dirty="0">
                <a:solidFill>
                  <a:srgbClr val="12225B"/>
                </a:solidFill>
                <a:latin typeface="Times New Roman"/>
                <a:cs typeface="Times New Roman"/>
              </a:rPr>
              <a:t> </a:t>
            </a:r>
            <a:r>
              <a:rPr lang="en-US" spc="-5" dirty="0">
                <a:solidFill>
                  <a:srgbClr val="12225B"/>
                </a:solidFill>
              </a:rPr>
              <a:t>us</a:t>
            </a:r>
            <a:r>
              <a:rPr lang="en-US" spc="-10" dirty="0">
                <a:solidFill>
                  <a:srgbClr val="12225B"/>
                </a:solidFill>
              </a:rPr>
              <a:t>i</a:t>
            </a:r>
            <a:r>
              <a:rPr lang="en-US" spc="-5" dirty="0">
                <a:solidFill>
                  <a:srgbClr val="12225B"/>
                </a:solidFill>
              </a:rPr>
              <a:t>n</a:t>
            </a:r>
            <a:r>
              <a:rPr lang="en-US" dirty="0">
                <a:solidFill>
                  <a:srgbClr val="12225B"/>
                </a:solidFill>
              </a:rPr>
              <a:t>g</a:t>
            </a:r>
            <a:r>
              <a:rPr lang="en-US" spc="90" dirty="0">
                <a:solidFill>
                  <a:srgbClr val="12225B"/>
                </a:solidFill>
                <a:latin typeface="Times New Roman"/>
                <a:cs typeface="Times New Roman"/>
              </a:rPr>
              <a:t> </a:t>
            </a:r>
            <a:r>
              <a:rPr lang="en-US" spc="-10" dirty="0">
                <a:solidFill>
                  <a:srgbClr val="12225B"/>
                </a:solidFill>
              </a:rPr>
              <a:t>X</a:t>
            </a:r>
            <a:r>
              <a:rPr lang="en-US" dirty="0">
                <a:solidFill>
                  <a:srgbClr val="12225B"/>
                </a:solidFill>
              </a:rPr>
              <a:t>-</a:t>
            </a:r>
            <a:r>
              <a:rPr lang="en-US" spc="-10" dirty="0">
                <a:solidFill>
                  <a:srgbClr val="12225B"/>
                </a:solidFill>
              </a:rPr>
              <a:t>CUBE</a:t>
            </a:r>
            <a:r>
              <a:rPr lang="en-US" dirty="0">
                <a:solidFill>
                  <a:srgbClr val="12225B"/>
                </a:solidFill>
              </a:rPr>
              <a:t>-BL</a:t>
            </a:r>
            <a:r>
              <a:rPr lang="en-US" spc="-10" dirty="0">
                <a:solidFill>
                  <a:srgbClr val="12225B"/>
                </a:solidFill>
              </a:rPr>
              <a:t>E</a:t>
            </a:r>
            <a:r>
              <a:rPr lang="en-US" dirty="0">
                <a:solidFill>
                  <a:srgbClr val="12225B"/>
                </a:solidFill>
              </a:rPr>
              <a:t>1</a:t>
            </a:r>
            <a:r>
              <a:rPr lang="en-US" spc="85" dirty="0">
                <a:solidFill>
                  <a:srgbClr val="12225B"/>
                </a:solidFill>
                <a:latin typeface="Times New Roman"/>
                <a:cs typeface="Times New Roman"/>
              </a:rPr>
              <a:t> </a:t>
            </a:r>
            <a:r>
              <a:rPr lang="en-US" dirty="0" smtClean="0">
                <a:solidFill>
                  <a:srgbClr val="12225B"/>
                </a:solidFill>
              </a:rPr>
              <a:t>(1/2</a:t>
            </a:r>
            <a:r>
              <a:rPr lang="en-US" dirty="0">
                <a:solidFill>
                  <a:srgbClr val="12225B"/>
                </a:solidFill>
              </a:rPr>
              <a:t>)</a:t>
            </a:r>
            <a:endParaRPr lang="pt-BR" dirty="0"/>
          </a:p>
        </p:txBody>
      </p:sp>
    </p:spTree>
    <p:extLst>
      <p:ext uri="{BB962C8B-B14F-4D97-AF65-F5344CB8AC3E}">
        <p14:creationId xmlns:p14="http://schemas.microsoft.com/office/powerpoint/2010/main" val="50209439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object 4"/>
          <p:cNvSpPr txBox="1"/>
          <p:nvPr/>
        </p:nvSpPr>
        <p:spPr>
          <a:xfrm>
            <a:off x="10428556" y="698712"/>
            <a:ext cx="175422" cy="184965"/>
          </a:xfrm>
          <a:prstGeom prst="rect">
            <a:avLst/>
          </a:prstGeom>
        </p:spPr>
        <p:txBody>
          <a:bodyPr vert="horz" wrap="square" lIns="0" tIns="0" rIns="0" bIns="0" rtlCol="0">
            <a:spAutoFit/>
          </a:bodyPr>
          <a:lstStyle/>
          <a:p>
            <a:pPr marL="12711"/>
            <a:r>
              <a:rPr sz="1201" spc="-80" dirty="0">
                <a:solidFill>
                  <a:srgbClr val="FFFFFF"/>
                </a:solidFill>
                <a:latin typeface="Arial"/>
                <a:cs typeface="Arial"/>
              </a:rPr>
              <a:t>11</a:t>
            </a:r>
            <a:endParaRPr sz="1201" dirty="0">
              <a:solidFill>
                <a:prstClr val="black"/>
              </a:solidFill>
              <a:latin typeface="Arial"/>
              <a:cs typeface="Arial"/>
            </a:endParaRPr>
          </a:p>
        </p:txBody>
      </p:sp>
      <p:sp>
        <p:nvSpPr>
          <p:cNvPr id="5" name="object 5"/>
          <p:cNvSpPr txBox="1"/>
          <p:nvPr/>
        </p:nvSpPr>
        <p:spPr>
          <a:xfrm>
            <a:off x="2335663" y="2005751"/>
            <a:ext cx="7699513" cy="493155"/>
          </a:xfrm>
          <a:prstGeom prst="rect">
            <a:avLst/>
          </a:prstGeom>
        </p:spPr>
        <p:txBody>
          <a:bodyPr vert="horz" wrap="square" lIns="0" tIns="0" rIns="0" bIns="0" rtlCol="0">
            <a:spAutoFit/>
          </a:bodyPr>
          <a:lstStyle/>
          <a:p>
            <a:pPr marL="12711" marR="5085"/>
            <a:r>
              <a:rPr sz="1601" spc="-15" dirty="0">
                <a:solidFill>
                  <a:srgbClr val="001F52"/>
                </a:solidFill>
                <a:latin typeface="Arial"/>
                <a:cs typeface="Arial"/>
              </a:rPr>
              <a:t>Conne</a:t>
            </a:r>
            <a:r>
              <a:rPr sz="1601" spc="-5" dirty="0">
                <a:solidFill>
                  <a:srgbClr val="001F52"/>
                </a:solidFill>
                <a:latin typeface="Arial"/>
                <a:cs typeface="Arial"/>
              </a:rPr>
              <a:t>ct</a:t>
            </a:r>
            <a:r>
              <a:rPr sz="1601" spc="45" dirty="0">
                <a:solidFill>
                  <a:srgbClr val="001F52"/>
                </a:solidFill>
                <a:latin typeface="Times New Roman"/>
                <a:cs typeface="Times New Roman"/>
              </a:rPr>
              <a:t> </a:t>
            </a:r>
            <a:r>
              <a:rPr sz="1601" spc="-30" dirty="0">
                <a:solidFill>
                  <a:srgbClr val="001F52"/>
                </a:solidFill>
                <a:latin typeface="Arial"/>
                <a:cs typeface="Arial"/>
              </a:rPr>
              <a:t>y</a:t>
            </a:r>
            <a:r>
              <a:rPr sz="1601" spc="-15" dirty="0">
                <a:solidFill>
                  <a:srgbClr val="001F52"/>
                </a:solidFill>
                <a:latin typeface="Arial"/>
                <a:cs typeface="Arial"/>
              </a:rPr>
              <a:t>ou</a:t>
            </a:r>
            <a:r>
              <a:rPr sz="1601" spc="-10" dirty="0">
                <a:solidFill>
                  <a:srgbClr val="001F52"/>
                </a:solidFill>
                <a:latin typeface="Arial"/>
                <a:cs typeface="Arial"/>
              </a:rPr>
              <a:t>r</a:t>
            </a:r>
            <a:r>
              <a:rPr sz="1601" spc="75" dirty="0">
                <a:solidFill>
                  <a:srgbClr val="001F52"/>
                </a:solidFill>
                <a:latin typeface="Times New Roman"/>
                <a:cs typeface="Times New Roman"/>
              </a:rPr>
              <a:t> </a:t>
            </a:r>
            <a:r>
              <a:rPr sz="1601" spc="-10" dirty="0">
                <a:solidFill>
                  <a:srgbClr val="001F52"/>
                </a:solidFill>
                <a:latin typeface="Arial"/>
                <a:cs typeface="Arial"/>
              </a:rPr>
              <a:t>smartphone</a:t>
            </a:r>
            <a:r>
              <a:rPr sz="1601" spc="65" dirty="0">
                <a:solidFill>
                  <a:srgbClr val="001F52"/>
                </a:solidFill>
                <a:latin typeface="Times New Roman"/>
                <a:cs typeface="Times New Roman"/>
              </a:rPr>
              <a:t> </a:t>
            </a:r>
            <a:r>
              <a:rPr sz="1601" spc="-15" dirty="0">
                <a:solidFill>
                  <a:srgbClr val="001F52"/>
                </a:solidFill>
                <a:latin typeface="Arial"/>
                <a:cs typeface="Arial"/>
              </a:rPr>
              <a:t>app</a:t>
            </a:r>
            <a:r>
              <a:rPr sz="1601" dirty="0">
                <a:solidFill>
                  <a:srgbClr val="001F52"/>
                </a:solidFill>
                <a:latin typeface="Arial"/>
                <a:cs typeface="Arial"/>
              </a:rPr>
              <a:t>l</a:t>
            </a:r>
            <a:r>
              <a:rPr sz="1601" spc="-10" dirty="0">
                <a:solidFill>
                  <a:srgbClr val="001F52"/>
                </a:solidFill>
                <a:latin typeface="Arial"/>
                <a:cs typeface="Arial"/>
              </a:rPr>
              <a:t>ic</a:t>
            </a:r>
            <a:r>
              <a:rPr sz="1601" spc="-15" dirty="0">
                <a:solidFill>
                  <a:srgbClr val="001F52"/>
                </a:solidFill>
                <a:latin typeface="Arial"/>
                <a:cs typeface="Arial"/>
              </a:rPr>
              <a:t>at</a:t>
            </a:r>
            <a:r>
              <a:rPr sz="1601" dirty="0">
                <a:solidFill>
                  <a:srgbClr val="001F52"/>
                </a:solidFill>
                <a:latin typeface="Arial"/>
                <a:cs typeface="Arial"/>
              </a:rPr>
              <a:t>i</a:t>
            </a:r>
            <a:r>
              <a:rPr sz="1601" spc="-15" dirty="0">
                <a:solidFill>
                  <a:srgbClr val="001F52"/>
                </a:solidFill>
                <a:latin typeface="Arial"/>
                <a:cs typeface="Arial"/>
              </a:rPr>
              <a:t>o</a:t>
            </a:r>
            <a:r>
              <a:rPr sz="1601" spc="-10" dirty="0">
                <a:solidFill>
                  <a:srgbClr val="001F52"/>
                </a:solidFill>
                <a:latin typeface="Arial"/>
                <a:cs typeface="Arial"/>
              </a:rPr>
              <a:t>n</a:t>
            </a:r>
            <a:r>
              <a:rPr sz="1601" spc="20" dirty="0">
                <a:solidFill>
                  <a:srgbClr val="001F52"/>
                </a:solidFill>
                <a:latin typeface="Times New Roman"/>
                <a:cs typeface="Times New Roman"/>
              </a:rPr>
              <a:t> </a:t>
            </a:r>
            <a:r>
              <a:rPr sz="1601" spc="-10" dirty="0">
                <a:solidFill>
                  <a:srgbClr val="001F52"/>
                </a:solidFill>
                <a:latin typeface="Arial"/>
                <a:cs typeface="Arial"/>
              </a:rPr>
              <a:t>to</a:t>
            </a:r>
            <a:r>
              <a:rPr sz="1601" spc="50" dirty="0">
                <a:solidFill>
                  <a:srgbClr val="001F52"/>
                </a:solidFill>
                <a:latin typeface="Times New Roman"/>
                <a:cs typeface="Times New Roman"/>
              </a:rPr>
              <a:t> </a:t>
            </a:r>
            <a:r>
              <a:rPr sz="1601" spc="-10" dirty="0">
                <a:solidFill>
                  <a:srgbClr val="001F52"/>
                </a:solidFill>
                <a:latin typeface="Arial"/>
                <a:cs typeface="Arial"/>
              </a:rPr>
              <a:t>the</a:t>
            </a:r>
            <a:r>
              <a:rPr sz="1601" spc="70" dirty="0">
                <a:solidFill>
                  <a:srgbClr val="001F52"/>
                </a:solidFill>
                <a:latin typeface="Times New Roman"/>
                <a:cs typeface="Times New Roman"/>
              </a:rPr>
              <a:t> </a:t>
            </a:r>
            <a:r>
              <a:rPr sz="1601" spc="-15" dirty="0">
                <a:solidFill>
                  <a:srgbClr val="001F52"/>
                </a:solidFill>
                <a:latin typeface="Arial"/>
                <a:cs typeface="Arial"/>
              </a:rPr>
              <a:t>B</a:t>
            </a:r>
            <a:r>
              <a:rPr sz="1601" dirty="0">
                <a:solidFill>
                  <a:srgbClr val="001F52"/>
                </a:solidFill>
                <a:latin typeface="Arial"/>
                <a:cs typeface="Arial"/>
              </a:rPr>
              <a:t>l</a:t>
            </a:r>
            <a:r>
              <a:rPr sz="1601" spc="-20" dirty="0">
                <a:solidFill>
                  <a:srgbClr val="001F52"/>
                </a:solidFill>
                <a:latin typeface="Arial"/>
                <a:cs typeface="Arial"/>
              </a:rPr>
              <a:t>ueNR</a:t>
            </a:r>
            <a:r>
              <a:rPr sz="1601" spc="-15" dirty="0">
                <a:solidFill>
                  <a:srgbClr val="001F52"/>
                </a:solidFill>
                <a:latin typeface="Arial"/>
                <a:cs typeface="Arial"/>
              </a:rPr>
              <a:t>G</a:t>
            </a:r>
            <a:r>
              <a:rPr sz="1601" spc="40" dirty="0">
                <a:solidFill>
                  <a:srgbClr val="001F52"/>
                </a:solidFill>
                <a:latin typeface="Times New Roman"/>
                <a:cs typeface="Times New Roman"/>
              </a:rPr>
              <a:t> </a:t>
            </a:r>
            <a:r>
              <a:rPr sz="1601" spc="-15" dirty="0">
                <a:solidFill>
                  <a:srgbClr val="001F52"/>
                </a:solidFill>
                <a:latin typeface="Arial"/>
                <a:cs typeface="Arial"/>
              </a:rPr>
              <a:t>de</a:t>
            </a:r>
            <a:r>
              <a:rPr sz="1601" spc="-5" dirty="0">
                <a:solidFill>
                  <a:srgbClr val="001F52"/>
                </a:solidFill>
                <a:latin typeface="Arial"/>
                <a:cs typeface="Arial"/>
              </a:rPr>
              <a:t>v</a:t>
            </a:r>
            <a:r>
              <a:rPr sz="1601" spc="-10" dirty="0">
                <a:solidFill>
                  <a:srgbClr val="001F52"/>
                </a:solidFill>
                <a:latin typeface="Arial"/>
                <a:cs typeface="Arial"/>
              </a:rPr>
              <a:t>ice</a:t>
            </a:r>
            <a:r>
              <a:rPr sz="1601" spc="35" dirty="0">
                <a:solidFill>
                  <a:srgbClr val="001F52"/>
                </a:solidFill>
                <a:latin typeface="Times New Roman"/>
                <a:cs typeface="Times New Roman"/>
              </a:rPr>
              <a:t> </a:t>
            </a:r>
            <a:r>
              <a:rPr sz="1601" spc="-15" dirty="0">
                <a:solidFill>
                  <a:srgbClr val="001F52"/>
                </a:solidFill>
                <a:latin typeface="Arial"/>
                <a:cs typeface="Arial"/>
              </a:rPr>
              <a:t>an</a:t>
            </a:r>
            <a:r>
              <a:rPr sz="1601" spc="-10" dirty="0">
                <a:solidFill>
                  <a:srgbClr val="001F52"/>
                </a:solidFill>
                <a:latin typeface="Arial"/>
                <a:cs typeface="Arial"/>
              </a:rPr>
              <a:t>d</a:t>
            </a:r>
            <a:r>
              <a:rPr sz="1601" spc="40" dirty="0">
                <a:solidFill>
                  <a:srgbClr val="001F52"/>
                </a:solidFill>
                <a:latin typeface="Times New Roman"/>
                <a:cs typeface="Times New Roman"/>
              </a:rPr>
              <a:t> </a:t>
            </a:r>
            <a:r>
              <a:rPr sz="1601" spc="-5" dirty="0">
                <a:solidFill>
                  <a:srgbClr val="001F52"/>
                </a:solidFill>
                <a:latin typeface="Arial"/>
                <a:cs typeface="Arial"/>
              </a:rPr>
              <a:t>c</a:t>
            </a:r>
            <a:r>
              <a:rPr sz="1601" spc="-15" dirty="0">
                <a:solidFill>
                  <a:srgbClr val="001F52"/>
                </a:solidFill>
                <a:latin typeface="Arial"/>
                <a:cs typeface="Arial"/>
              </a:rPr>
              <a:t>ontro</a:t>
            </a:r>
            <a:r>
              <a:rPr sz="1601" spc="-5" dirty="0">
                <a:solidFill>
                  <a:srgbClr val="001F52"/>
                </a:solidFill>
                <a:latin typeface="Arial"/>
                <a:cs typeface="Arial"/>
              </a:rPr>
              <a:t>l</a:t>
            </a:r>
            <a:r>
              <a:rPr sz="1601" spc="45" dirty="0">
                <a:solidFill>
                  <a:srgbClr val="001F52"/>
                </a:solidFill>
                <a:latin typeface="Times New Roman"/>
                <a:cs typeface="Times New Roman"/>
              </a:rPr>
              <a:t> </a:t>
            </a:r>
            <a:r>
              <a:rPr sz="1601" spc="-5" dirty="0">
                <a:solidFill>
                  <a:srgbClr val="001F52"/>
                </a:solidFill>
                <a:latin typeface="Arial"/>
                <a:cs typeface="Arial"/>
              </a:rPr>
              <a:t>t</a:t>
            </a:r>
            <a:r>
              <a:rPr sz="1601" spc="-15" dirty="0">
                <a:solidFill>
                  <a:srgbClr val="001F52"/>
                </a:solidFill>
                <a:latin typeface="Arial"/>
                <a:cs typeface="Arial"/>
              </a:rPr>
              <a:t>h</a:t>
            </a:r>
            <a:r>
              <a:rPr sz="1601" spc="-10" dirty="0">
                <a:solidFill>
                  <a:srgbClr val="001F52"/>
                </a:solidFill>
                <a:latin typeface="Arial"/>
                <a:cs typeface="Arial"/>
              </a:rPr>
              <a:t>e</a:t>
            </a:r>
            <a:r>
              <a:rPr sz="1601" spc="55" dirty="0">
                <a:solidFill>
                  <a:srgbClr val="001F52"/>
                </a:solidFill>
                <a:latin typeface="Times New Roman"/>
                <a:cs typeface="Times New Roman"/>
              </a:rPr>
              <a:t> </a:t>
            </a:r>
            <a:r>
              <a:rPr sz="1601" spc="-10" dirty="0">
                <a:solidFill>
                  <a:srgbClr val="001F52"/>
                </a:solidFill>
                <a:latin typeface="Arial"/>
                <a:cs typeface="Arial"/>
              </a:rPr>
              <a:t>c</a:t>
            </a:r>
            <a:r>
              <a:rPr sz="1601" spc="-15" dirty="0">
                <a:solidFill>
                  <a:srgbClr val="001F52"/>
                </a:solidFill>
                <a:latin typeface="Arial"/>
                <a:cs typeface="Arial"/>
              </a:rPr>
              <a:t>ub</a:t>
            </a:r>
            <a:r>
              <a:rPr sz="1601" spc="-10" dirty="0">
                <a:solidFill>
                  <a:srgbClr val="001F52"/>
                </a:solidFill>
                <a:latin typeface="Arial"/>
                <a:cs typeface="Arial"/>
              </a:rPr>
              <a:t>e</a:t>
            </a:r>
            <a:r>
              <a:rPr sz="1601" spc="40" dirty="0">
                <a:solidFill>
                  <a:srgbClr val="001F52"/>
                </a:solidFill>
                <a:latin typeface="Times New Roman"/>
                <a:cs typeface="Times New Roman"/>
              </a:rPr>
              <a:t> </a:t>
            </a:r>
            <a:r>
              <a:rPr sz="1601" spc="-15" dirty="0">
                <a:solidFill>
                  <a:srgbClr val="001F52"/>
                </a:solidFill>
                <a:latin typeface="Arial"/>
                <a:cs typeface="Arial"/>
              </a:rPr>
              <a:t>on</a:t>
            </a:r>
            <a:r>
              <a:rPr sz="1601" spc="-10" dirty="0">
                <a:solidFill>
                  <a:srgbClr val="001F52"/>
                </a:solidFill>
                <a:latin typeface="Times New Roman"/>
                <a:cs typeface="Times New Roman"/>
              </a:rPr>
              <a:t> </a:t>
            </a:r>
            <a:r>
              <a:rPr sz="1601" spc="-10" dirty="0">
                <a:solidFill>
                  <a:srgbClr val="001F52"/>
                </a:solidFill>
                <a:latin typeface="Arial"/>
                <a:cs typeface="Arial"/>
              </a:rPr>
              <a:t>the</a:t>
            </a:r>
            <a:r>
              <a:rPr sz="1601" spc="55" dirty="0">
                <a:solidFill>
                  <a:srgbClr val="001F52"/>
                </a:solidFill>
                <a:latin typeface="Times New Roman"/>
                <a:cs typeface="Times New Roman"/>
              </a:rPr>
              <a:t> </a:t>
            </a:r>
            <a:r>
              <a:rPr sz="1601" spc="-10" dirty="0">
                <a:solidFill>
                  <a:srgbClr val="001F52"/>
                </a:solidFill>
                <a:latin typeface="Arial"/>
                <a:cs typeface="Arial"/>
              </a:rPr>
              <a:t>smartphone</a:t>
            </a:r>
            <a:r>
              <a:rPr sz="1601" spc="75" dirty="0">
                <a:solidFill>
                  <a:srgbClr val="001F52"/>
                </a:solidFill>
                <a:latin typeface="Times New Roman"/>
                <a:cs typeface="Times New Roman"/>
              </a:rPr>
              <a:t> </a:t>
            </a:r>
            <a:r>
              <a:rPr sz="1601" spc="-10" dirty="0">
                <a:solidFill>
                  <a:srgbClr val="001F52"/>
                </a:solidFill>
                <a:latin typeface="Arial"/>
                <a:cs typeface="Arial"/>
              </a:rPr>
              <a:t>app</a:t>
            </a:r>
            <a:endParaRPr sz="1601">
              <a:solidFill>
                <a:prstClr val="black"/>
              </a:solidFill>
              <a:latin typeface="Arial"/>
              <a:cs typeface="Arial"/>
            </a:endParaRPr>
          </a:p>
        </p:txBody>
      </p:sp>
      <p:sp>
        <p:nvSpPr>
          <p:cNvPr id="6" name="object 6"/>
          <p:cNvSpPr/>
          <p:nvPr/>
        </p:nvSpPr>
        <p:spPr>
          <a:xfrm>
            <a:off x="1844679" y="2077612"/>
            <a:ext cx="308260" cy="305082"/>
          </a:xfrm>
          <a:custGeom>
            <a:avLst/>
            <a:gdLst/>
            <a:ahLst/>
            <a:cxnLst/>
            <a:rect l="l" t="t" r="r" b="b"/>
            <a:pathLst>
              <a:path w="307975" h="304800">
                <a:moveTo>
                  <a:pt x="153092" y="0"/>
                </a:moveTo>
                <a:lnTo>
                  <a:pt x="110086" y="6263"/>
                </a:lnTo>
                <a:lnTo>
                  <a:pt x="71825" y="23449"/>
                </a:lnTo>
                <a:lnTo>
                  <a:pt x="40034" y="49855"/>
                </a:lnTo>
                <a:lnTo>
                  <a:pt x="16436" y="83779"/>
                </a:lnTo>
                <a:lnTo>
                  <a:pt x="2757" y="123516"/>
                </a:lnTo>
                <a:lnTo>
                  <a:pt x="0" y="152397"/>
                </a:lnTo>
                <a:lnTo>
                  <a:pt x="20" y="154937"/>
                </a:lnTo>
                <a:lnTo>
                  <a:pt x="6737" y="197097"/>
                </a:lnTo>
                <a:lnTo>
                  <a:pt x="24356" y="234564"/>
                </a:lnTo>
                <a:lnTo>
                  <a:pt x="51253" y="265667"/>
                </a:lnTo>
                <a:lnTo>
                  <a:pt x="85807" y="288734"/>
                </a:lnTo>
                <a:lnTo>
                  <a:pt x="126394" y="302095"/>
                </a:lnTo>
                <a:lnTo>
                  <a:pt x="156002" y="304784"/>
                </a:lnTo>
                <a:lnTo>
                  <a:pt x="170655" y="303907"/>
                </a:lnTo>
                <a:lnTo>
                  <a:pt x="211962" y="293573"/>
                </a:lnTo>
                <a:lnTo>
                  <a:pt x="247963" y="272954"/>
                </a:lnTo>
                <a:lnTo>
                  <a:pt x="276961" y="243680"/>
                </a:lnTo>
                <a:lnTo>
                  <a:pt x="297256" y="207384"/>
                </a:lnTo>
                <a:lnTo>
                  <a:pt x="307148" y="165698"/>
                </a:lnTo>
                <a:lnTo>
                  <a:pt x="307840" y="150887"/>
                </a:lnTo>
                <a:lnTo>
                  <a:pt x="307003" y="136327"/>
                </a:lnTo>
                <a:lnTo>
                  <a:pt x="296670" y="95282"/>
                </a:lnTo>
                <a:lnTo>
                  <a:pt x="275916" y="59507"/>
                </a:lnTo>
                <a:lnTo>
                  <a:pt x="246426" y="30690"/>
                </a:lnTo>
                <a:lnTo>
                  <a:pt x="209881" y="10521"/>
                </a:lnTo>
                <a:lnTo>
                  <a:pt x="167966" y="688"/>
                </a:lnTo>
                <a:lnTo>
                  <a:pt x="153092" y="0"/>
                </a:lnTo>
                <a:close/>
              </a:path>
            </a:pathLst>
          </a:custGeom>
          <a:solidFill>
            <a:srgbClr val="39A8DC"/>
          </a:solidFill>
        </p:spPr>
        <p:txBody>
          <a:bodyPr wrap="square" lIns="0" tIns="0" rIns="0" bIns="0" rtlCol="0"/>
          <a:lstStyle/>
          <a:p>
            <a:endParaRPr sz="1802">
              <a:solidFill>
                <a:prstClr val="black"/>
              </a:solidFill>
            </a:endParaRPr>
          </a:p>
        </p:txBody>
      </p:sp>
      <p:sp>
        <p:nvSpPr>
          <p:cNvPr id="7" name="object 7"/>
          <p:cNvSpPr txBox="1"/>
          <p:nvPr/>
        </p:nvSpPr>
        <p:spPr>
          <a:xfrm>
            <a:off x="1937532" y="2154933"/>
            <a:ext cx="125211" cy="215772"/>
          </a:xfrm>
          <a:prstGeom prst="rect">
            <a:avLst/>
          </a:prstGeom>
        </p:spPr>
        <p:txBody>
          <a:bodyPr vert="horz" wrap="square" lIns="0" tIns="0" rIns="0" bIns="0" rtlCol="0">
            <a:spAutoFit/>
          </a:bodyPr>
          <a:lstStyle/>
          <a:p>
            <a:pPr marL="12711"/>
            <a:r>
              <a:rPr sz="1401" dirty="0">
                <a:solidFill>
                  <a:srgbClr val="FFFFFF"/>
                </a:solidFill>
                <a:latin typeface="Arial"/>
                <a:cs typeface="Arial"/>
              </a:rPr>
              <a:t>3</a:t>
            </a:r>
            <a:endParaRPr sz="1401">
              <a:solidFill>
                <a:prstClr val="black"/>
              </a:solidFill>
              <a:latin typeface="Arial"/>
              <a:cs typeface="Arial"/>
            </a:endParaRPr>
          </a:p>
        </p:txBody>
      </p:sp>
      <p:sp>
        <p:nvSpPr>
          <p:cNvPr id="8" name="object 8"/>
          <p:cNvSpPr/>
          <p:nvPr/>
        </p:nvSpPr>
        <p:spPr>
          <a:xfrm>
            <a:off x="2930772" y="2855569"/>
            <a:ext cx="1098295" cy="1644393"/>
          </a:xfrm>
          <a:prstGeom prst="rect">
            <a:avLst/>
          </a:prstGeom>
          <a:blipFill>
            <a:blip r:embed="rId4" cstate="print"/>
            <a:stretch>
              <a:fillRect/>
            </a:stretch>
          </a:blipFill>
        </p:spPr>
        <p:txBody>
          <a:bodyPr wrap="square" lIns="0" tIns="0" rIns="0" bIns="0" rtlCol="0"/>
          <a:lstStyle/>
          <a:p>
            <a:endParaRPr sz="1802">
              <a:solidFill>
                <a:prstClr val="black"/>
              </a:solidFill>
            </a:endParaRPr>
          </a:p>
        </p:txBody>
      </p:sp>
      <p:sp>
        <p:nvSpPr>
          <p:cNvPr id="9" name="object 9"/>
          <p:cNvSpPr/>
          <p:nvPr/>
        </p:nvSpPr>
        <p:spPr>
          <a:xfrm>
            <a:off x="8021070" y="4344371"/>
            <a:ext cx="1107447" cy="1668800"/>
          </a:xfrm>
          <a:prstGeom prst="rect">
            <a:avLst/>
          </a:prstGeom>
          <a:blipFill>
            <a:blip r:embed="rId5" cstate="print"/>
            <a:stretch>
              <a:fillRect/>
            </a:stretch>
          </a:blipFill>
        </p:spPr>
        <p:txBody>
          <a:bodyPr wrap="square" lIns="0" tIns="0" rIns="0" bIns="0" rtlCol="0"/>
          <a:lstStyle/>
          <a:p>
            <a:endParaRPr sz="1802">
              <a:solidFill>
                <a:prstClr val="black"/>
              </a:solidFill>
            </a:endParaRPr>
          </a:p>
        </p:txBody>
      </p:sp>
      <p:sp>
        <p:nvSpPr>
          <p:cNvPr id="10" name="object 10"/>
          <p:cNvSpPr/>
          <p:nvPr/>
        </p:nvSpPr>
        <p:spPr>
          <a:xfrm>
            <a:off x="5639138" y="4869875"/>
            <a:ext cx="2033245" cy="76271"/>
          </a:xfrm>
          <a:custGeom>
            <a:avLst/>
            <a:gdLst/>
            <a:ahLst/>
            <a:cxnLst/>
            <a:rect l="l" t="t" r="r" b="b"/>
            <a:pathLst>
              <a:path w="2031364" h="76200">
                <a:moveTo>
                  <a:pt x="158495" y="28193"/>
                </a:moveTo>
                <a:lnTo>
                  <a:pt x="0" y="28193"/>
                </a:lnTo>
                <a:lnTo>
                  <a:pt x="0" y="48005"/>
                </a:lnTo>
                <a:lnTo>
                  <a:pt x="158495" y="48005"/>
                </a:lnTo>
                <a:lnTo>
                  <a:pt x="158495" y="28193"/>
                </a:lnTo>
                <a:close/>
              </a:path>
              <a:path w="2031364" h="76200">
                <a:moveTo>
                  <a:pt x="376427" y="28193"/>
                </a:moveTo>
                <a:lnTo>
                  <a:pt x="217931" y="28193"/>
                </a:lnTo>
                <a:lnTo>
                  <a:pt x="217931" y="48005"/>
                </a:lnTo>
                <a:lnTo>
                  <a:pt x="376427" y="48005"/>
                </a:lnTo>
                <a:lnTo>
                  <a:pt x="376427" y="28193"/>
                </a:lnTo>
                <a:close/>
              </a:path>
              <a:path w="2031364" h="76200">
                <a:moveTo>
                  <a:pt x="594359" y="28193"/>
                </a:moveTo>
                <a:lnTo>
                  <a:pt x="435863" y="28193"/>
                </a:lnTo>
                <a:lnTo>
                  <a:pt x="435863" y="48005"/>
                </a:lnTo>
                <a:lnTo>
                  <a:pt x="594359" y="48005"/>
                </a:lnTo>
                <a:lnTo>
                  <a:pt x="594359" y="28193"/>
                </a:lnTo>
                <a:close/>
              </a:path>
              <a:path w="2031364" h="76200">
                <a:moveTo>
                  <a:pt x="812291" y="28193"/>
                </a:moveTo>
                <a:lnTo>
                  <a:pt x="653795" y="28193"/>
                </a:lnTo>
                <a:lnTo>
                  <a:pt x="653795" y="48005"/>
                </a:lnTo>
                <a:lnTo>
                  <a:pt x="812291" y="48005"/>
                </a:lnTo>
                <a:lnTo>
                  <a:pt x="812291" y="28193"/>
                </a:lnTo>
                <a:close/>
              </a:path>
              <a:path w="2031364" h="76200">
                <a:moveTo>
                  <a:pt x="1030223" y="28193"/>
                </a:moveTo>
                <a:lnTo>
                  <a:pt x="871727" y="28193"/>
                </a:lnTo>
                <a:lnTo>
                  <a:pt x="871727" y="48005"/>
                </a:lnTo>
                <a:lnTo>
                  <a:pt x="1030223" y="48005"/>
                </a:lnTo>
                <a:lnTo>
                  <a:pt x="1030223" y="28193"/>
                </a:lnTo>
                <a:close/>
              </a:path>
              <a:path w="2031364" h="76200">
                <a:moveTo>
                  <a:pt x="1248155" y="28193"/>
                </a:moveTo>
                <a:lnTo>
                  <a:pt x="1089659" y="28193"/>
                </a:lnTo>
                <a:lnTo>
                  <a:pt x="1089659" y="48005"/>
                </a:lnTo>
                <a:lnTo>
                  <a:pt x="1248155" y="48005"/>
                </a:lnTo>
                <a:lnTo>
                  <a:pt x="1248155" y="28193"/>
                </a:lnTo>
                <a:close/>
              </a:path>
              <a:path w="2031364" h="76200">
                <a:moveTo>
                  <a:pt x="1466087" y="28193"/>
                </a:moveTo>
                <a:lnTo>
                  <a:pt x="1307591" y="28193"/>
                </a:lnTo>
                <a:lnTo>
                  <a:pt x="1307591" y="48005"/>
                </a:lnTo>
                <a:lnTo>
                  <a:pt x="1466087" y="48005"/>
                </a:lnTo>
                <a:lnTo>
                  <a:pt x="1466087" y="28193"/>
                </a:lnTo>
                <a:close/>
              </a:path>
              <a:path w="2031364" h="76200">
                <a:moveTo>
                  <a:pt x="1684019" y="28193"/>
                </a:moveTo>
                <a:lnTo>
                  <a:pt x="1525523" y="28193"/>
                </a:lnTo>
                <a:lnTo>
                  <a:pt x="1525523" y="48005"/>
                </a:lnTo>
                <a:lnTo>
                  <a:pt x="1684019" y="48005"/>
                </a:lnTo>
                <a:lnTo>
                  <a:pt x="1684019" y="28193"/>
                </a:lnTo>
                <a:close/>
              </a:path>
              <a:path w="2031364" h="76200">
                <a:moveTo>
                  <a:pt x="1901951" y="28193"/>
                </a:moveTo>
                <a:lnTo>
                  <a:pt x="1743455" y="28193"/>
                </a:lnTo>
                <a:lnTo>
                  <a:pt x="1743455" y="48005"/>
                </a:lnTo>
                <a:lnTo>
                  <a:pt x="1901951" y="48005"/>
                </a:lnTo>
                <a:lnTo>
                  <a:pt x="1901951" y="28193"/>
                </a:lnTo>
                <a:close/>
              </a:path>
              <a:path w="2031364" h="76200">
                <a:moveTo>
                  <a:pt x="1954773" y="0"/>
                </a:moveTo>
                <a:lnTo>
                  <a:pt x="1954773" y="76199"/>
                </a:lnTo>
                <a:lnTo>
                  <a:pt x="2011161" y="48005"/>
                </a:lnTo>
                <a:lnTo>
                  <a:pt x="1961387" y="48005"/>
                </a:lnTo>
                <a:lnTo>
                  <a:pt x="1961387" y="28193"/>
                </a:lnTo>
                <a:lnTo>
                  <a:pt x="2011161" y="28193"/>
                </a:lnTo>
                <a:lnTo>
                  <a:pt x="1954773" y="0"/>
                </a:lnTo>
                <a:close/>
              </a:path>
              <a:path w="2031364" h="76200">
                <a:moveTo>
                  <a:pt x="1967483" y="28193"/>
                </a:moveTo>
                <a:lnTo>
                  <a:pt x="1961387" y="28193"/>
                </a:lnTo>
                <a:lnTo>
                  <a:pt x="1961387" y="48005"/>
                </a:lnTo>
                <a:lnTo>
                  <a:pt x="1967483" y="48005"/>
                </a:lnTo>
                <a:lnTo>
                  <a:pt x="1967483" y="28193"/>
                </a:lnTo>
                <a:close/>
              </a:path>
              <a:path w="2031364" h="76200">
                <a:moveTo>
                  <a:pt x="2011161" y="28193"/>
                </a:moveTo>
                <a:lnTo>
                  <a:pt x="1967483" y="28193"/>
                </a:lnTo>
                <a:lnTo>
                  <a:pt x="1967483" y="48005"/>
                </a:lnTo>
                <a:lnTo>
                  <a:pt x="2011161" y="48005"/>
                </a:lnTo>
                <a:lnTo>
                  <a:pt x="2030973" y="38099"/>
                </a:lnTo>
                <a:lnTo>
                  <a:pt x="2011161" y="28193"/>
                </a:lnTo>
                <a:close/>
              </a:path>
            </a:pathLst>
          </a:custGeom>
          <a:solidFill>
            <a:srgbClr val="39A8DC"/>
          </a:solidFill>
        </p:spPr>
        <p:txBody>
          <a:bodyPr wrap="square" lIns="0" tIns="0" rIns="0" bIns="0" rtlCol="0"/>
          <a:lstStyle/>
          <a:p>
            <a:endParaRPr sz="1802">
              <a:solidFill>
                <a:prstClr val="black"/>
              </a:solidFill>
            </a:endParaRPr>
          </a:p>
        </p:txBody>
      </p:sp>
      <p:sp>
        <p:nvSpPr>
          <p:cNvPr id="11" name="object 11"/>
          <p:cNvSpPr/>
          <p:nvPr/>
        </p:nvSpPr>
        <p:spPr>
          <a:xfrm>
            <a:off x="4590421" y="4118610"/>
            <a:ext cx="306989" cy="305082"/>
          </a:xfrm>
          <a:custGeom>
            <a:avLst/>
            <a:gdLst/>
            <a:ahLst/>
            <a:cxnLst/>
            <a:rect l="l" t="t" r="r" b="b"/>
            <a:pathLst>
              <a:path w="306704" h="304800">
                <a:moveTo>
                  <a:pt x="152966" y="0"/>
                </a:moveTo>
                <a:lnTo>
                  <a:pt x="110019" y="6127"/>
                </a:lnTo>
                <a:lnTo>
                  <a:pt x="71795" y="23253"/>
                </a:lnTo>
                <a:lnTo>
                  <a:pt x="40024" y="49660"/>
                </a:lnTo>
                <a:lnTo>
                  <a:pt x="16434" y="83633"/>
                </a:lnTo>
                <a:lnTo>
                  <a:pt x="2756" y="123452"/>
                </a:lnTo>
                <a:lnTo>
                  <a:pt x="0" y="152997"/>
                </a:lnTo>
                <a:lnTo>
                  <a:pt x="753" y="167630"/>
                </a:lnTo>
                <a:lnTo>
                  <a:pt x="10870" y="208898"/>
                </a:lnTo>
                <a:lnTo>
                  <a:pt x="31444" y="244888"/>
                </a:lnTo>
                <a:lnTo>
                  <a:pt x="60770" y="273892"/>
                </a:lnTo>
                <a:lnTo>
                  <a:pt x="97141" y="294201"/>
                </a:lnTo>
                <a:lnTo>
                  <a:pt x="138852" y="304105"/>
                </a:lnTo>
                <a:lnTo>
                  <a:pt x="153648" y="304799"/>
                </a:lnTo>
                <a:lnTo>
                  <a:pt x="168358" y="304059"/>
                </a:lnTo>
                <a:lnTo>
                  <a:pt x="209850" y="294018"/>
                </a:lnTo>
                <a:lnTo>
                  <a:pt x="246046" y="273568"/>
                </a:lnTo>
                <a:lnTo>
                  <a:pt x="275223" y="244409"/>
                </a:lnTo>
                <a:lnTo>
                  <a:pt x="295656" y="208239"/>
                </a:lnTo>
                <a:lnTo>
                  <a:pt x="305623" y="166758"/>
                </a:lnTo>
                <a:lnTo>
                  <a:pt x="306322" y="152045"/>
                </a:lnTo>
                <a:lnTo>
                  <a:pt x="305589" y="137392"/>
                </a:lnTo>
                <a:lnTo>
                  <a:pt x="295519" y="96064"/>
                </a:lnTo>
                <a:lnTo>
                  <a:pt x="274978" y="60016"/>
                </a:lnTo>
                <a:lnTo>
                  <a:pt x="245686" y="30963"/>
                </a:lnTo>
                <a:lnTo>
                  <a:pt x="209362" y="10618"/>
                </a:lnTo>
                <a:lnTo>
                  <a:pt x="167727" y="695"/>
                </a:lnTo>
                <a:lnTo>
                  <a:pt x="152966" y="0"/>
                </a:lnTo>
                <a:close/>
              </a:path>
            </a:pathLst>
          </a:custGeom>
          <a:solidFill>
            <a:srgbClr val="39A8DC"/>
          </a:solidFill>
        </p:spPr>
        <p:txBody>
          <a:bodyPr wrap="square" lIns="0" tIns="0" rIns="0" bIns="0" rtlCol="0"/>
          <a:lstStyle/>
          <a:p>
            <a:endParaRPr sz="1802">
              <a:solidFill>
                <a:prstClr val="black"/>
              </a:solidFill>
            </a:endParaRPr>
          </a:p>
        </p:txBody>
      </p:sp>
      <p:sp>
        <p:nvSpPr>
          <p:cNvPr id="12" name="object 12"/>
          <p:cNvSpPr txBox="1"/>
          <p:nvPr/>
        </p:nvSpPr>
        <p:spPr>
          <a:xfrm>
            <a:off x="4682328" y="3484510"/>
            <a:ext cx="5232796" cy="947803"/>
          </a:xfrm>
          <a:prstGeom prst="rect">
            <a:avLst/>
          </a:prstGeom>
        </p:spPr>
        <p:txBody>
          <a:bodyPr vert="horz" wrap="square" lIns="0" tIns="0" rIns="0" bIns="0" rtlCol="0">
            <a:spAutoFit/>
          </a:bodyPr>
          <a:lstStyle/>
          <a:p>
            <a:pPr marL="973695" marR="5085" indent="-516084"/>
            <a:r>
              <a:rPr sz="1601" spc="-10" dirty="0">
                <a:solidFill>
                  <a:srgbClr val="001F52"/>
                </a:solidFill>
                <a:latin typeface="Arial"/>
                <a:cs typeface="Arial"/>
              </a:rPr>
              <a:t>Press</a:t>
            </a:r>
            <a:r>
              <a:rPr sz="1601" spc="45" dirty="0">
                <a:solidFill>
                  <a:srgbClr val="001F52"/>
                </a:solidFill>
                <a:latin typeface="Times New Roman"/>
                <a:cs typeface="Times New Roman"/>
              </a:rPr>
              <a:t> </a:t>
            </a:r>
            <a:r>
              <a:rPr sz="1601" spc="-10" dirty="0">
                <a:solidFill>
                  <a:srgbClr val="001F52"/>
                </a:solidFill>
                <a:latin typeface="Arial"/>
                <a:cs typeface="Arial"/>
              </a:rPr>
              <a:t>the</a:t>
            </a:r>
            <a:r>
              <a:rPr sz="1601" spc="55" dirty="0">
                <a:solidFill>
                  <a:srgbClr val="001F52"/>
                </a:solidFill>
                <a:latin typeface="Times New Roman"/>
                <a:cs typeface="Times New Roman"/>
              </a:rPr>
              <a:t> </a:t>
            </a:r>
            <a:r>
              <a:rPr sz="1601" spc="-15" dirty="0">
                <a:solidFill>
                  <a:srgbClr val="001F52"/>
                </a:solidFill>
                <a:latin typeface="Arial"/>
                <a:cs typeface="Arial"/>
              </a:rPr>
              <a:t>u</a:t>
            </a:r>
            <a:r>
              <a:rPr sz="1601" spc="-10" dirty="0">
                <a:solidFill>
                  <a:srgbClr val="001F52"/>
                </a:solidFill>
                <a:latin typeface="Arial"/>
                <a:cs typeface="Arial"/>
              </a:rPr>
              <a:t>s</a:t>
            </a:r>
            <a:r>
              <a:rPr sz="1601" spc="-15" dirty="0">
                <a:solidFill>
                  <a:srgbClr val="001F52"/>
                </a:solidFill>
                <a:latin typeface="Arial"/>
                <a:cs typeface="Arial"/>
              </a:rPr>
              <a:t>e</a:t>
            </a:r>
            <a:r>
              <a:rPr sz="1601" spc="-10" dirty="0">
                <a:solidFill>
                  <a:srgbClr val="001F52"/>
                </a:solidFill>
                <a:latin typeface="Arial"/>
                <a:cs typeface="Arial"/>
              </a:rPr>
              <a:t>r</a:t>
            </a:r>
            <a:r>
              <a:rPr sz="1601" spc="50" dirty="0">
                <a:solidFill>
                  <a:srgbClr val="001F52"/>
                </a:solidFill>
                <a:latin typeface="Times New Roman"/>
                <a:cs typeface="Times New Roman"/>
              </a:rPr>
              <a:t> </a:t>
            </a:r>
            <a:r>
              <a:rPr sz="1601" spc="-15" dirty="0">
                <a:solidFill>
                  <a:srgbClr val="001F52"/>
                </a:solidFill>
                <a:latin typeface="Arial"/>
                <a:cs typeface="Arial"/>
              </a:rPr>
              <a:t>butto</a:t>
            </a:r>
            <a:r>
              <a:rPr sz="1601" spc="-10" dirty="0">
                <a:solidFill>
                  <a:srgbClr val="001F52"/>
                </a:solidFill>
                <a:latin typeface="Arial"/>
                <a:cs typeface="Arial"/>
              </a:rPr>
              <a:t>n</a:t>
            </a:r>
            <a:r>
              <a:rPr sz="1601" spc="60" dirty="0">
                <a:solidFill>
                  <a:srgbClr val="001F52"/>
                </a:solidFill>
                <a:latin typeface="Times New Roman"/>
                <a:cs typeface="Times New Roman"/>
              </a:rPr>
              <a:t> </a:t>
            </a:r>
            <a:r>
              <a:rPr sz="1601" spc="-15" dirty="0">
                <a:solidFill>
                  <a:srgbClr val="001F52"/>
                </a:solidFill>
                <a:latin typeface="Arial"/>
                <a:cs typeface="Arial"/>
              </a:rPr>
              <a:t>o</a:t>
            </a:r>
            <a:r>
              <a:rPr sz="1601" spc="-10" dirty="0">
                <a:solidFill>
                  <a:srgbClr val="001F52"/>
                </a:solidFill>
                <a:latin typeface="Arial"/>
                <a:cs typeface="Arial"/>
              </a:rPr>
              <a:t>n</a:t>
            </a:r>
            <a:r>
              <a:rPr sz="1601" spc="55" dirty="0">
                <a:solidFill>
                  <a:srgbClr val="001F52"/>
                </a:solidFill>
                <a:latin typeface="Times New Roman"/>
                <a:cs typeface="Times New Roman"/>
              </a:rPr>
              <a:t> </a:t>
            </a:r>
            <a:r>
              <a:rPr sz="1601" spc="-10" dirty="0">
                <a:solidFill>
                  <a:srgbClr val="001F52"/>
                </a:solidFill>
                <a:latin typeface="Arial"/>
                <a:cs typeface="Arial"/>
              </a:rPr>
              <a:t>the</a:t>
            </a:r>
            <a:r>
              <a:rPr sz="1601" spc="55" dirty="0">
                <a:solidFill>
                  <a:srgbClr val="001F52"/>
                </a:solidFill>
                <a:latin typeface="Times New Roman"/>
                <a:cs typeface="Times New Roman"/>
              </a:rPr>
              <a:t> </a:t>
            </a:r>
            <a:r>
              <a:rPr sz="1601" spc="-15" dirty="0">
                <a:solidFill>
                  <a:srgbClr val="001F52"/>
                </a:solidFill>
                <a:latin typeface="Arial"/>
                <a:cs typeface="Arial"/>
              </a:rPr>
              <a:t>STM32</a:t>
            </a:r>
            <a:r>
              <a:rPr sz="1601" spc="55" dirty="0">
                <a:solidFill>
                  <a:srgbClr val="001F52"/>
                </a:solidFill>
                <a:latin typeface="Times New Roman"/>
                <a:cs typeface="Times New Roman"/>
              </a:rPr>
              <a:t> </a:t>
            </a:r>
            <a:r>
              <a:rPr sz="1601" spc="-20" dirty="0">
                <a:solidFill>
                  <a:srgbClr val="001F52"/>
                </a:solidFill>
                <a:latin typeface="Arial"/>
                <a:cs typeface="Arial"/>
              </a:rPr>
              <a:t>Nu</a:t>
            </a:r>
            <a:r>
              <a:rPr sz="1601" spc="-10" dirty="0">
                <a:solidFill>
                  <a:srgbClr val="001F52"/>
                </a:solidFill>
                <a:latin typeface="Arial"/>
                <a:cs typeface="Arial"/>
              </a:rPr>
              <a:t>cl</a:t>
            </a:r>
            <a:r>
              <a:rPr sz="1601" spc="-15" dirty="0">
                <a:solidFill>
                  <a:srgbClr val="001F52"/>
                </a:solidFill>
                <a:latin typeface="Arial"/>
                <a:cs typeface="Arial"/>
              </a:rPr>
              <a:t>e</a:t>
            </a:r>
            <a:r>
              <a:rPr sz="1601" spc="-10" dirty="0">
                <a:solidFill>
                  <a:srgbClr val="001F52"/>
                </a:solidFill>
                <a:latin typeface="Arial"/>
                <a:cs typeface="Arial"/>
              </a:rPr>
              <a:t>o</a:t>
            </a:r>
            <a:r>
              <a:rPr sz="1601" spc="30" dirty="0">
                <a:solidFill>
                  <a:srgbClr val="001F52"/>
                </a:solidFill>
                <a:latin typeface="Times New Roman"/>
                <a:cs typeface="Times New Roman"/>
              </a:rPr>
              <a:t> </a:t>
            </a:r>
            <a:r>
              <a:rPr sz="1601" spc="-15" dirty="0">
                <a:solidFill>
                  <a:srgbClr val="001F52"/>
                </a:solidFill>
                <a:latin typeface="Arial"/>
                <a:cs typeface="Arial"/>
              </a:rPr>
              <a:t>boar</a:t>
            </a:r>
            <a:r>
              <a:rPr sz="1601" spc="-10" dirty="0">
                <a:solidFill>
                  <a:srgbClr val="001F52"/>
                </a:solidFill>
                <a:latin typeface="Arial"/>
                <a:cs typeface="Arial"/>
              </a:rPr>
              <a:t>d</a:t>
            </a:r>
            <a:r>
              <a:rPr sz="1601" spc="60" dirty="0">
                <a:solidFill>
                  <a:srgbClr val="001F52"/>
                </a:solidFill>
                <a:latin typeface="Times New Roman"/>
                <a:cs typeface="Times New Roman"/>
              </a:rPr>
              <a:t> </a:t>
            </a:r>
            <a:r>
              <a:rPr sz="1601" spc="-10" dirty="0">
                <a:solidFill>
                  <a:srgbClr val="001F52"/>
                </a:solidFill>
                <a:latin typeface="Arial"/>
                <a:cs typeface="Arial"/>
              </a:rPr>
              <a:t>to</a:t>
            </a:r>
            <a:r>
              <a:rPr sz="1601" spc="-5" dirty="0">
                <a:solidFill>
                  <a:srgbClr val="001F52"/>
                </a:solidFill>
                <a:latin typeface="Times New Roman"/>
                <a:cs typeface="Times New Roman"/>
              </a:rPr>
              <a:t> </a:t>
            </a:r>
            <a:r>
              <a:rPr sz="1601" spc="-10" dirty="0">
                <a:solidFill>
                  <a:srgbClr val="001F52"/>
                </a:solidFill>
                <a:latin typeface="Arial"/>
                <a:cs typeface="Arial"/>
              </a:rPr>
              <a:t>rotate</a:t>
            </a:r>
            <a:r>
              <a:rPr sz="1601" spc="65" dirty="0">
                <a:solidFill>
                  <a:srgbClr val="001F52"/>
                </a:solidFill>
                <a:latin typeface="Times New Roman"/>
                <a:cs typeface="Times New Roman"/>
              </a:rPr>
              <a:t> </a:t>
            </a:r>
            <a:r>
              <a:rPr sz="1601" spc="-10" dirty="0">
                <a:solidFill>
                  <a:srgbClr val="001F52"/>
                </a:solidFill>
                <a:latin typeface="Arial"/>
                <a:cs typeface="Arial"/>
              </a:rPr>
              <a:t>the</a:t>
            </a:r>
            <a:r>
              <a:rPr sz="1601" spc="55" dirty="0">
                <a:solidFill>
                  <a:srgbClr val="001F52"/>
                </a:solidFill>
                <a:latin typeface="Times New Roman"/>
                <a:cs typeface="Times New Roman"/>
              </a:rPr>
              <a:t> </a:t>
            </a:r>
            <a:r>
              <a:rPr sz="1601" spc="-10" dirty="0">
                <a:solidFill>
                  <a:srgbClr val="001F52"/>
                </a:solidFill>
                <a:latin typeface="Arial"/>
                <a:cs typeface="Arial"/>
              </a:rPr>
              <a:t>c</a:t>
            </a:r>
            <a:r>
              <a:rPr sz="1601" spc="-15" dirty="0">
                <a:solidFill>
                  <a:srgbClr val="001F52"/>
                </a:solidFill>
                <a:latin typeface="Arial"/>
                <a:cs typeface="Arial"/>
              </a:rPr>
              <a:t>ub</a:t>
            </a:r>
            <a:r>
              <a:rPr sz="1601" spc="-10" dirty="0">
                <a:solidFill>
                  <a:srgbClr val="001F52"/>
                </a:solidFill>
                <a:latin typeface="Arial"/>
                <a:cs typeface="Arial"/>
              </a:rPr>
              <a:t>e</a:t>
            </a:r>
            <a:r>
              <a:rPr sz="1601" spc="40" dirty="0">
                <a:solidFill>
                  <a:srgbClr val="001F52"/>
                </a:solidFill>
                <a:latin typeface="Times New Roman"/>
                <a:cs typeface="Times New Roman"/>
              </a:rPr>
              <a:t> </a:t>
            </a:r>
            <a:r>
              <a:rPr sz="1601" spc="-15" dirty="0">
                <a:solidFill>
                  <a:srgbClr val="001F52"/>
                </a:solidFill>
                <a:latin typeface="Arial"/>
                <a:cs typeface="Arial"/>
              </a:rPr>
              <a:t>o</a:t>
            </a:r>
            <a:r>
              <a:rPr sz="1601" spc="-10" dirty="0">
                <a:solidFill>
                  <a:srgbClr val="001F52"/>
                </a:solidFill>
                <a:latin typeface="Arial"/>
                <a:cs typeface="Arial"/>
              </a:rPr>
              <a:t>n</a:t>
            </a:r>
            <a:r>
              <a:rPr sz="1601" spc="55" dirty="0">
                <a:solidFill>
                  <a:srgbClr val="001F52"/>
                </a:solidFill>
                <a:latin typeface="Times New Roman"/>
                <a:cs typeface="Times New Roman"/>
              </a:rPr>
              <a:t> </a:t>
            </a:r>
            <a:r>
              <a:rPr sz="1601" spc="-10" dirty="0">
                <a:solidFill>
                  <a:srgbClr val="001F52"/>
                </a:solidFill>
                <a:latin typeface="Arial"/>
                <a:cs typeface="Arial"/>
              </a:rPr>
              <a:t>the</a:t>
            </a:r>
            <a:r>
              <a:rPr sz="1601" spc="40" dirty="0">
                <a:solidFill>
                  <a:srgbClr val="001F52"/>
                </a:solidFill>
                <a:latin typeface="Times New Roman"/>
                <a:cs typeface="Times New Roman"/>
              </a:rPr>
              <a:t> </a:t>
            </a:r>
            <a:r>
              <a:rPr sz="1601" spc="-5" dirty="0">
                <a:solidFill>
                  <a:srgbClr val="001F52"/>
                </a:solidFill>
                <a:latin typeface="Arial"/>
                <a:cs typeface="Arial"/>
              </a:rPr>
              <a:t>s</a:t>
            </a:r>
            <a:r>
              <a:rPr sz="1601" spc="-10" dirty="0">
                <a:solidFill>
                  <a:srgbClr val="001F52"/>
                </a:solidFill>
                <a:latin typeface="Arial"/>
                <a:cs typeface="Arial"/>
              </a:rPr>
              <a:t>martphone</a:t>
            </a:r>
            <a:r>
              <a:rPr sz="1601" spc="65" dirty="0">
                <a:solidFill>
                  <a:srgbClr val="001F52"/>
                </a:solidFill>
                <a:latin typeface="Times New Roman"/>
                <a:cs typeface="Times New Roman"/>
              </a:rPr>
              <a:t> </a:t>
            </a:r>
            <a:r>
              <a:rPr sz="1601" spc="-15" dirty="0">
                <a:solidFill>
                  <a:srgbClr val="001F52"/>
                </a:solidFill>
                <a:latin typeface="Arial"/>
                <a:cs typeface="Arial"/>
              </a:rPr>
              <a:t>app</a:t>
            </a:r>
            <a:endParaRPr sz="1601">
              <a:solidFill>
                <a:prstClr val="black"/>
              </a:solidFill>
              <a:latin typeface="Arial"/>
              <a:cs typeface="Arial"/>
            </a:endParaRPr>
          </a:p>
          <a:p>
            <a:pPr>
              <a:spcBef>
                <a:spcPts val="15"/>
              </a:spcBef>
            </a:pPr>
            <a:endParaRPr sz="1551">
              <a:solidFill>
                <a:prstClr val="black"/>
              </a:solidFill>
              <a:latin typeface="Times New Roman"/>
              <a:cs typeface="Times New Roman"/>
            </a:endParaRPr>
          </a:p>
          <a:p>
            <a:pPr marL="12711"/>
            <a:r>
              <a:rPr sz="1401" dirty="0">
                <a:solidFill>
                  <a:srgbClr val="FFFFFF"/>
                </a:solidFill>
                <a:latin typeface="Arial"/>
                <a:cs typeface="Arial"/>
              </a:rPr>
              <a:t>4</a:t>
            </a:r>
            <a:endParaRPr sz="1401">
              <a:solidFill>
                <a:prstClr val="black"/>
              </a:solidFill>
              <a:latin typeface="Arial"/>
              <a:cs typeface="Arial"/>
            </a:endParaRPr>
          </a:p>
        </p:txBody>
      </p:sp>
      <p:sp>
        <p:nvSpPr>
          <p:cNvPr id="13" name="object 13"/>
          <p:cNvSpPr/>
          <p:nvPr/>
        </p:nvSpPr>
        <p:spPr>
          <a:xfrm>
            <a:off x="9375634" y="4904196"/>
            <a:ext cx="1000670" cy="944228"/>
          </a:xfrm>
          <a:prstGeom prst="rect">
            <a:avLst/>
          </a:prstGeom>
          <a:blipFill>
            <a:blip r:embed="rId6" cstate="print"/>
            <a:stretch>
              <a:fillRect/>
            </a:stretch>
          </a:blipFill>
        </p:spPr>
        <p:txBody>
          <a:bodyPr wrap="square" lIns="0" tIns="0" rIns="0" bIns="0" rtlCol="0"/>
          <a:lstStyle/>
          <a:p>
            <a:endParaRPr sz="1802">
              <a:solidFill>
                <a:prstClr val="black"/>
              </a:solidFill>
            </a:endParaRPr>
          </a:p>
        </p:txBody>
      </p:sp>
      <p:sp>
        <p:nvSpPr>
          <p:cNvPr id="14" name="object 14"/>
          <p:cNvSpPr/>
          <p:nvPr/>
        </p:nvSpPr>
        <p:spPr>
          <a:xfrm>
            <a:off x="1756205" y="3439803"/>
            <a:ext cx="1000670" cy="944228"/>
          </a:xfrm>
          <a:prstGeom prst="rect">
            <a:avLst/>
          </a:prstGeom>
          <a:blipFill>
            <a:blip r:embed="rId6" cstate="print"/>
            <a:stretch>
              <a:fillRect/>
            </a:stretch>
          </a:blipFill>
        </p:spPr>
        <p:txBody>
          <a:bodyPr wrap="square" lIns="0" tIns="0" rIns="0" bIns="0" rtlCol="0"/>
          <a:lstStyle/>
          <a:p>
            <a:endParaRPr sz="1802">
              <a:solidFill>
                <a:prstClr val="black"/>
              </a:solidFill>
            </a:endParaRPr>
          </a:p>
        </p:txBody>
      </p:sp>
      <p:sp>
        <p:nvSpPr>
          <p:cNvPr id="15" name="object 15"/>
          <p:cNvSpPr/>
          <p:nvPr/>
        </p:nvSpPr>
        <p:spPr>
          <a:xfrm>
            <a:off x="4443979" y="4484707"/>
            <a:ext cx="1110498" cy="881688"/>
          </a:xfrm>
          <a:prstGeom prst="rect">
            <a:avLst/>
          </a:prstGeom>
          <a:blipFill>
            <a:blip r:embed="rId7" cstate="print"/>
            <a:stretch>
              <a:fillRect/>
            </a:stretch>
          </a:blipFill>
        </p:spPr>
        <p:txBody>
          <a:bodyPr wrap="square" lIns="0" tIns="0" rIns="0" bIns="0" rtlCol="0"/>
          <a:lstStyle/>
          <a:p>
            <a:endParaRPr sz="1802">
              <a:solidFill>
                <a:prstClr val="black"/>
              </a:solidFill>
            </a:endParaRPr>
          </a:p>
        </p:txBody>
      </p:sp>
      <p:sp>
        <p:nvSpPr>
          <p:cNvPr id="16" name="Slide Number Placeholder 15"/>
          <p:cNvSpPr>
            <a:spLocks noGrp="1"/>
          </p:cNvSpPr>
          <p:nvPr>
            <p:ph type="sldNum" sz="quarter" idx="12"/>
          </p:nvPr>
        </p:nvSpPr>
        <p:spPr/>
        <p:txBody>
          <a:bodyPr/>
          <a:lstStyle/>
          <a:p>
            <a:fld id="{5B31B9E4-8E4D-4C86-BFD7-412B282B373B}" type="slidenum">
              <a:rPr lang="fr-FR" smtClean="0">
                <a:solidFill>
                  <a:prstClr val="white"/>
                </a:solidFill>
              </a:rPr>
              <a:pPr/>
              <a:t>154</a:t>
            </a:fld>
            <a:endParaRPr lang="fr-FR" dirty="0">
              <a:solidFill>
                <a:prstClr val="white"/>
              </a:solidFill>
            </a:endParaRPr>
          </a:p>
        </p:txBody>
      </p:sp>
      <p:sp>
        <p:nvSpPr>
          <p:cNvPr id="17" name="Title 16"/>
          <p:cNvSpPr>
            <a:spLocks noGrp="1"/>
          </p:cNvSpPr>
          <p:nvPr>
            <p:ph type="title"/>
          </p:nvPr>
        </p:nvSpPr>
        <p:spPr/>
        <p:txBody>
          <a:bodyPr>
            <a:normAutofit fontScale="90000"/>
          </a:bodyPr>
          <a:lstStyle/>
          <a:p>
            <a:pPr marL="2427883"/>
            <a:r>
              <a:rPr lang="en-US" dirty="0"/>
              <a:t>B</a:t>
            </a:r>
            <a:r>
              <a:rPr lang="en-US" spc="-10" dirty="0"/>
              <a:t>l</a:t>
            </a:r>
            <a:r>
              <a:rPr lang="en-US" spc="-5" dirty="0"/>
              <a:t>uetoot</a:t>
            </a:r>
            <a:r>
              <a:rPr lang="en-US" dirty="0"/>
              <a:t>h</a:t>
            </a:r>
            <a:r>
              <a:rPr lang="en-US" spc="80" dirty="0">
                <a:latin typeface="Times New Roman"/>
                <a:cs typeface="Times New Roman"/>
              </a:rPr>
              <a:t> </a:t>
            </a:r>
            <a:r>
              <a:rPr lang="en-US" spc="-5" dirty="0"/>
              <a:t>Lo</a:t>
            </a:r>
            <a:r>
              <a:rPr lang="en-US" dirty="0"/>
              <a:t>w</a:t>
            </a:r>
            <a:r>
              <a:rPr lang="en-US" spc="70" dirty="0">
                <a:latin typeface="Times New Roman"/>
                <a:cs typeface="Times New Roman"/>
              </a:rPr>
              <a:t> </a:t>
            </a:r>
            <a:r>
              <a:rPr lang="en-US" dirty="0"/>
              <a:t>E</a:t>
            </a:r>
            <a:r>
              <a:rPr lang="en-US" spc="-10" dirty="0"/>
              <a:t>n</a:t>
            </a:r>
            <a:r>
              <a:rPr lang="en-US" spc="-5" dirty="0"/>
              <a:t>erg</a:t>
            </a:r>
            <a:r>
              <a:rPr lang="en-US" dirty="0"/>
              <a:t>y</a:t>
            </a:r>
            <a:r>
              <a:rPr lang="en-US" spc="80" dirty="0">
                <a:latin typeface="Times New Roman"/>
                <a:cs typeface="Times New Roman"/>
              </a:rPr>
              <a:t> </a:t>
            </a:r>
            <a:r>
              <a:rPr lang="en-US" spc="-5" dirty="0"/>
              <a:t>e</a:t>
            </a:r>
            <a:r>
              <a:rPr lang="en-US" spc="-15" dirty="0"/>
              <a:t>x</a:t>
            </a:r>
            <a:r>
              <a:rPr lang="en-US" spc="-5" dirty="0"/>
              <a:t>pa</a:t>
            </a:r>
            <a:r>
              <a:rPr lang="en-US" spc="-10" dirty="0"/>
              <a:t>n</a:t>
            </a:r>
            <a:r>
              <a:rPr lang="en-US" dirty="0"/>
              <a:t>si</a:t>
            </a:r>
            <a:r>
              <a:rPr lang="en-US" spc="-10" dirty="0"/>
              <a:t>o</a:t>
            </a:r>
            <a:r>
              <a:rPr lang="en-US" dirty="0"/>
              <a:t>n</a:t>
            </a:r>
            <a:r>
              <a:rPr lang="en-US" spc="100" dirty="0">
                <a:latin typeface="Times New Roman"/>
                <a:cs typeface="Times New Roman"/>
              </a:rPr>
              <a:t> </a:t>
            </a:r>
            <a:r>
              <a:rPr lang="en-US" spc="-5" dirty="0"/>
              <a:t>bo</a:t>
            </a:r>
            <a:r>
              <a:rPr lang="en-US" spc="-10" dirty="0"/>
              <a:t>a</a:t>
            </a:r>
            <a:r>
              <a:rPr lang="en-US" dirty="0"/>
              <a:t>rd</a:t>
            </a:r>
            <a:br>
              <a:rPr lang="en-US" dirty="0"/>
            </a:br>
            <a:r>
              <a:rPr lang="en-US" dirty="0">
                <a:solidFill>
                  <a:srgbClr val="12225B"/>
                </a:solidFill>
              </a:rPr>
              <a:t>E</a:t>
            </a:r>
            <a:r>
              <a:rPr lang="en-US" spc="-10" dirty="0">
                <a:solidFill>
                  <a:srgbClr val="12225B"/>
                </a:solidFill>
              </a:rPr>
              <a:t>v</a:t>
            </a:r>
            <a:r>
              <a:rPr lang="en-US" spc="-5" dirty="0">
                <a:solidFill>
                  <a:srgbClr val="12225B"/>
                </a:solidFill>
              </a:rPr>
              <a:t>a</a:t>
            </a:r>
            <a:r>
              <a:rPr lang="en-US" spc="-10" dirty="0">
                <a:solidFill>
                  <a:srgbClr val="12225B"/>
                </a:solidFill>
              </a:rPr>
              <a:t>l</a:t>
            </a:r>
            <a:r>
              <a:rPr lang="en-US" spc="-5" dirty="0">
                <a:solidFill>
                  <a:srgbClr val="12225B"/>
                </a:solidFill>
              </a:rPr>
              <a:t>u</a:t>
            </a:r>
            <a:r>
              <a:rPr lang="en-US" spc="-10" dirty="0">
                <a:solidFill>
                  <a:srgbClr val="12225B"/>
                </a:solidFill>
              </a:rPr>
              <a:t>a</a:t>
            </a:r>
            <a:r>
              <a:rPr lang="en-US" dirty="0">
                <a:solidFill>
                  <a:srgbClr val="12225B"/>
                </a:solidFill>
              </a:rPr>
              <a:t>te</a:t>
            </a:r>
            <a:r>
              <a:rPr lang="en-US" spc="80" dirty="0">
                <a:solidFill>
                  <a:srgbClr val="12225B"/>
                </a:solidFill>
                <a:latin typeface="Times New Roman"/>
                <a:cs typeface="Times New Roman"/>
              </a:rPr>
              <a:t> </a:t>
            </a:r>
            <a:r>
              <a:rPr lang="en-US" spc="-5" dirty="0">
                <a:solidFill>
                  <a:srgbClr val="12225B"/>
                </a:solidFill>
              </a:rPr>
              <a:t>us</a:t>
            </a:r>
            <a:r>
              <a:rPr lang="en-US" spc="-10" dirty="0">
                <a:solidFill>
                  <a:srgbClr val="12225B"/>
                </a:solidFill>
              </a:rPr>
              <a:t>i</a:t>
            </a:r>
            <a:r>
              <a:rPr lang="en-US" spc="-5" dirty="0">
                <a:solidFill>
                  <a:srgbClr val="12225B"/>
                </a:solidFill>
              </a:rPr>
              <a:t>n</a:t>
            </a:r>
            <a:r>
              <a:rPr lang="en-US" dirty="0">
                <a:solidFill>
                  <a:srgbClr val="12225B"/>
                </a:solidFill>
              </a:rPr>
              <a:t>g</a:t>
            </a:r>
            <a:r>
              <a:rPr lang="en-US" spc="90" dirty="0">
                <a:solidFill>
                  <a:srgbClr val="12225B"/>
                </a:solidFill>
                <a:latin typeface="Times New Roman"/>
                <a:cs typeface="Times New Roman"/>
              </a:rPr>
              <a:t> </a:t>
            </a:r>
            <a:r>
              <a:rPr lang="en-US" spc="-10" dirty="0">
                <a:solidFill>
                  <a:srgbClr val="12225B"/>
                </a:solidFill>
              </a:rPr>
              <a:t>X</a:t>
            </a:r>
            <a:r>
              <a:rPr lang="en-US" dirty="0">
                <a:solidFill>
                  <a:srgbClr val="12225B"/>
                </a:solidFill>
              </a:rPr>
              <a:t>-</a:t>
            </a:r>
            <a:r>
              <a:rPr lang="en-US" spc="-10" dirty="0">
                <a:solidFill>
                  <a:srgbClr val="12225B"/>
                </a:solidFill>
              </a:rPr>
              <a:t>CUBE</a:t>
            </a:r>
            <a:r>
              <a:rPr lang="en-US" dirty="0">
                <a:solidFill>
                  <a:srgbClr val="12225B"/>
                </a:solidFill>
              </a:rPr>
              <a:t>-BL</a:t>
            </a:r>
            <a:r>
              <a:rPr lang="en-US" spc="-10" dirty="0">
                <a:solidFill>
                  <a:srgbClr val="12225B"/>
                </a:solidFill>
              </a:rPr>
              <a:t>E</a:t>
            </a:r>
            <a:r>
              <a:rPr lang="en-US" dirty="0">
                <a:solidFill>
                  <a:srgbClr val="12225B"/>
                </a:solidFill>
              </a:rPr>
              <a:t>1</a:t>
            </a:r>
            <a:r>
              <a:rPr lang="en-US" spc="85" dirty="0">
                <a:solidFill>
                  <a:srgbClr val="12225B"/>
                </a:solidFill>
                <a:latin typeface="Times New Roman"/>
                <a:cs typeface="Times New Roman"/>
              </a:rPr>
              <a:t> </a:t>
            </a:r>
            <a:r>
              <a:rPr lang="en-US" dirty="0" smtClean="0">
                <a:solidFill>
                  <a:srgbClr val="12225B"/>
                </a:solidFill>
              </a:rPr>
              <a:t>(2/2</a:t>
            </a:r>
            <a:r>
              <a:rPr lang="en-US" dirty="0">
                <a:solidFill>
                  <a:srgbClr val="12225B"/>
                </a:solidFill>
              </a:rPr>
              <a:t>)</a:t>
            </a:r>
            <a:endParaRPr lang="pt-BR" dirty="0"/>
          </a:p>
        </p:txBody>
      </p:sp>
    </p:spTree>
    <p:extLst>
      <p:ext uri="{BB962C8B-B14F-4D97-AF65-F5344CB8AC3E}">
        <p14:creationId xmlns:p14="http://schemas.microsoft.com/office/powerpoint/2010/main" val="155045182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lvl="0"/>
            <a:r>
              <a:rPr lang="en-GB" dirty="0" smtClean="0"/>
              <a:t>Example: FP-CLD-bluemix1_software</a:t>
            </a:r>
            <a:r>
              <a:rPr lang="en-GB" dirty="0"/>
              <a:t>, </a:t>
            </a:r>
            <a:r>
              <a:rPr lang="en-GB" dirty="0" smtClean="0"/>
              <a:t>Post metering data into the IBM </a:t>
            </a:r>
            <a:r>
              <a:rPr lang="en-GB" dirty="0" err="1" smtClean="0"/>
              <a:t>Bluemix</a:t>
            </a:r>
            <a:r>
              <a:rPr lang="en-GB" dirty="0" smtClean="0"/>
              <a:t> CLOUD</a:t>
            </a:r>
            <a:r>
              <a:rPr lang="en-GB" dirty="0"/>
              <a:t/>
            </a:r>
            <a:br>
              <a:rPr lang="en-GB" dirty="0"/>
            </a:br>
            <a:endParaRPr lang="en-US" dirty="0"/>
          </a:p>
        </p:txBody>
      </p:sp>
      <p:sp>
        <p:nvSpPr>
          <p:cNvPr id="4" name="Slide Number Placeholder 3"/>
          <p:cNvSpPr>
            <a:spLocks noGrp="1"/>
          </p:cNvSpPr>
          <p:nvPr>
            <p:ph type="sldNum" sz="quarter" idx="4294967295"/>
          </p:nvPr>
        </p:nvSpPr>
        <p:spPr>
          <a:xfrm>
            <a:off x="11645900" y="677863"/>
            <a:ext cx="546100" cy="200025"/>
          </a:xfrm>
        </p:spPr>
        <p:txBody>
          <a:bodyPr/>
          <a:lstStyle/>
          <a:p>
            <a:fld id="{5B31B9E4-8E4D-4C86-BFD7-412B282B373B}" type="slidenum">
              <a:rPr lang="fr-FR" smtClean="0">
                <a:solidFill>
                  <a:prstClr val="white"/>
                </a:solidFill>
              </a:rPr>
              <a:pPr/>
              <a:t>155</a:t>
            </a:fld>
            <a:endParaRPr lang="fr-FR" dirty="0">
              <a:solidFill>
                <a:prstClr val="white"/>
              </a:solidFill>
            </a:endParaRPr>
          </a:p>
        </p:txBody>
      </p:sp>
      <p:pic>
        <p:nvPicPr>
          <p:cNvPr id="8" name="Picture 7"/>
          <p:cNvPicPr>
            <a:picLocks noChangeAspect="1"/>
          </p:cNvPicPr>
          <p:nvPr/>
        </p:nvPicPr>
        <p:blipFill>
          <a:blip r:embed="rId3"/>
          <a:stretch>
            <a:fillRect/>
          </a:stretch>
        </p:blipFill>
        <p:spPr>
          <a:xfrm>
            <a:off x="8402391" y="2062757"/>
            <a:ext cx="1878211" cy="194019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80566" y="405039"/>
            <a:ext cx="1951250" cy="1463438"/>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2704375"/>
            <a:ext cx="1672907" cy="1298575"/>
          </a:xfrm>
          <a:prstGeom prst="rect">
            <a:avLst/>
          </a:prstGeom>
        </p:spPr>
      </p:pic>
    </p:spTree>
    <p:extLst>
      <p:ext uri="{BB962C8B-B14F-4D97-AF65-F5344CB8AC3E}">
        <p14:creationId xmlns:p14="http://schemas.microsoft.com/office/powerpoint/2010/main" val="260078303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Prototyping – </a:t>
            </a:r>
            <a:r>
              <a:rPr lang="en-US" dirty="0" smtClean="0"/>
              <a:t>IBM Cloud demo</a:t>
            </a:r>
            <a:endParaRPr lang="en-US" dirty="0"/>
          </a:p>
        </p:txBody>
      </p:sp>
      <p:sp>
        <p:nvSpPr>
          <p:cNvPr id="3" name="Slide Number Placeholder 2"/>
          <p:cNvSpPr>
            <a:spLocks noGrp="1"/>
          </p:cNvSpPr>
          <p:nvPr>
            <p:ph type="sldNum" sz="quarter" idx="12"/>
          </p:nvPr>
        </p:nvSpPr>
        <p:spPr/>
        <p:txBody>
          <a:bodyPr/>
          <a:lstStyle/>
          <a:p>
            <a:pPr>
              <a:defRPr/>
            </a:pPr>
            <a:fld id="{76B0C363-08B2-463A-A566-B7BBCAB17664}" type="slidenum">
              <a:rPr lang="en-US" smtClean="0">
                <a:solidFill>
                  <a:prstClr val="white"/>
                </a:solidFill>
              </a:rPr>
              <a:pPr>
                <a:defRPr/>
              </a:pPr>
              <a:t>156</a:t>
            </a:fld>
            <a:endParaRPr lang="en-US" sz="1401">
              <a:solidFill>
                <a:prstClr val="white"/>
              </a:solidFill>
            </a:endParaRPr>
          </a:p>
        </p:txBody>
      </p:sp>
      <p:pic>
        <p:nvPicPr>
          <p:cNvPr id="167" name="Picture 166"/>
          <p:cNvPicPr>
            <a:picLocks noChangeAspect="1"/>
          </p:cNvPicPr>
          <p:nvPr/>
        </p:nvPicPr>
        <p:blipFill>
          <a:blip r:embed="rId3"/>
          <a:stretch>
            <a:fillRect/>
          </a:stretch>
        </p:blipFill>
        <p:spPr>
          <a:xfrm>
            <a:off x="2089046" y="3426589"/>
            <a:ext cx="935368" cy="622445"/>
          </a:xfrm>
          <a:prstGeom prst="rect">
            <a:avLst/>
          </a:prstGeom>
        </p:spPr>
      </p:pic>
      <p:sp>
        <p:nvSpPr>
          <p:cNvPr id="169" name="CasellaDiTesto 23"/>
          <p:cNvSpPr txBox="1"/>
          <p:nvPr/>
        </p:nvSpPr>
        <p:spPr>
          <a:xfrm>
            <a:off x="7008503" y="4660057"/>
            <a:ext cx="1672926" cy="831381"/>
          </a:xfrm>
          <a:prstGeom prst="rect">
            <a:avLst/>
          </a:prstGeom>
          <a:noFill/>
        </p:spPr>
        <p:txBody>
          <a:bodyPr wrap="square" rtlCol="0">
            <a:spAutoFit/>
          </a:bodyPr>
          <a:lstStyle/>
          <a:p>
            <a:pPr algn="ctr"/>
            <a:r>
              <a:rPr lang="it-IT" sz="1601" dirty="0" err="1">
                <a:solidFill>
                  <a:prstClr val="black"/>
                </a:solidFill>
              </a:rPr>
              <a:t>Telemetry</a:t>
            </a:r>
            <a:r>
              <a:rPr lang="it-IT" sz="1601" dirty="0">
                <a:solidFill>
                  <a:prstClr val="black"/>
                </a:solidFill>
              </a:rPr>
              <a:t>, data visualization, alerts, rules etc.</a:t>
            </a:r>
          </a:p>
        </p:txBody>
      </p:sp>
      <p:sp>
        <p:nvSpPr>
          <p:cNvPr id="170" name="CasellaDiTesto 23"/>
          <p:cNvSpPr txBox="1"/>
          <p:nvPr/>
        </p:nvSpPr>
        <p:spPr>
          <a:xfrm>
            <a:off x="5251929" y="3576687"/>
            <a:ext cx="1573621" cy="261931"/>
          </a:xfrm>
          <a:prstGeom prst="rect">
            <a:avLst/>
          </a:prstGeom>
          <a:noFill/>
        </p:spPr>
        <p:txBody>
          <a:bodyPr wrap="square" rtlCol="0">
            <a:spAutoFit/>
          </a:bodyPr>
          <a:lstStyle/>
          <a:p>
            <a:pPr algn="ctr"/>
            <a:r>
              <a:rPr lang="it-IT" sz="1102" b="1" dirty="0">
                <a:solidFill>
                  <a:prstClr val="black"/>
                </a:solidFill>
              </a:rPr>
              <a:t>X-Nucleo-IKS01A1</a:t>
            </a:r>
          </a:p>
        </p:txBody>
      </p:sp>
      <p:sp>
        <p:nvSpPr>
          <p:cNvPr id="171" name="CasellaDiTesto 23"/>
          <p:cNvSpPr txBox="1"/>
          <p:nvPr/>
        </p:nvSpPr>
        <p:spPr>
          <a:xfrm>
            <a:off x="5196736" y="4284022"/>
            <a:ext cx="1754446" cy="246221"/>
          </a:xfrm>
          <a:prstGeom prst="rect">
            <a:avLst/>
          </a:prstGeom>
          <a:noFill/>
        </p:spPr>
        <p:txBody>
          <a:bodyPr wrap="square" rtlCol="0">
            <a:spAutoFit/>
          </a:bodyPr>
          <a:lstStyle/>
          <a:p>
            <a:pPr algn="ctr"/>
            <a:r>
              <a:rPr lang="en-US" sz="1000" b="1" dirty="0">
                <a:solidFill>
                  <a:prstClr val="black"/>
                </a:solidFill>
              </a:rPr>
              <a:t>X-NUCLEO-IDW01M1 </a:t>
            </a:r>
            <a:endParaRPr lang="it-IT" sz="1000" dirty="0">
              <a:solidFill>
                <a:prstClr val="black"/>
              </a:solidFill>
            </a:endParaRPr>
          </a:p>
        </p:txBody>
      </p:sp>
      <p:sp>
        <p:nvSpPr>
          <p:cNvPr id="172" name="CasellaDiTesto 23"/>
          <p:cNvSpPr txBox="1"/>
          <p:nvPr/>
        </p:nvSpPr>
        <p:spPr>
          <a:xfrm>
            <a:off x="5110728" y="5028271"/>
            <a:ext cx="1672926" cy="246221"/>
          </a:xfrm>
          <a:prstGeom prst="rect">
            <a:avLst/>
          </a:prstGeom>
          <a:noFill/>
        </p:spPr>
        <p:txBody>
          <a:bodyPr wrap="square" rtlCol="0">
            <a:spAutoFit/>
          </a:bodyPr>
          <a:lstStyle/>
          <a:p>
            <a:pPr algn="ctr"/>
            <a:r>
              <a:rPr lang="it-IT" sz="1000" b="1" dirty="0">
                <a:solidFill>
                  <a:prstClr val="black"/>
                </a:solidFill>
              </a:rPr>
              <a:t>Nucleo F401RE</a:t>
            </a:r>
          </a:p>
        </p:txBody>
      </p:sp>
      <p:pic>
        <p:nvPicPr>
          <p:cNvPr id="173" name="Picture 172"/>
          <p:cNvPicPr>
            <a:picLocks noChangeAspect="1"/>
          </p:cNvPicPr>
          <p:nvPr/>
        </p:nvPicPr>
        <p:blipFill>
          <a:blip r:embed="rId4"/>
          <a:stretch>
            <a:fillRect/>
          </a:stretch>
        </p:blipFill>
        <p:spPr>
          <a:xfrm>
            <a:off x="5399793" y="3150274"/>
            <a:ext cx="514826" cy="457623"/>
          </a:xfrm>
          <a:prstGeom prst="rect">
            <a:avLst/>
          </a:prstGeom>
        </p:spPr>
      </p:pic>
      <p:pic>
        <p:nvPicPr>
          <p:cNvPr id="174" name="Picture 173"/>
          <p:cNvPicPr>
            <a:picLocks noChangeAspect="1"/>
          </p:cNvPicPr>
          <p:nvPr/>
        </p:nvPicPr>
        <p:blipFill>
          <a:blip r:embed="rId5"/>
          <a:stretch>
            <a:fillRect/>
          </a:stretch>
        </p:blipFill>
        <p:spPr>
          <a:xfrm>
            <a:off x="5477492" y="4568788"/>
            <a:ext cx="533894" cy="505292"/>
          </a:xfrm>
          <a:prstGeom prst="rect">
            <a:avLst/>
          </a:prstGeom>
        </p:spPr>
      </p:pic>
      <p:pic>
        <p:nvPicPr>
          <p:cNvPr id="175" name="Picture 174"/>
          <p:cNvPicPr>
            <a:picLocks noChangeAspect="1"/>
          </p:cNvPicPr>
          <p:nvPr/>
        </p:nvPicPr>
        <p:blipFill>
          <a:blip r:embed="rId6"/>
          <a:stretch>
            <a:fillRect/>
          </a:stretch>
        </p:blipFill>
        <p:spPr>
          <a:xfrm rot="16399943">
            <a:off x="5454561" y="3922501"/>
            <a:ext cx="409953" cy="419488"/>
          </a:xfrm>
          <a:prstGeom prst="rect">
            <a:avLst/>
          </a:prstGeom>
        </p:spPr>
      </p:pic>
      <p:sp>
        <p:nvSpPr>
          <p:cNvPr id="176" name="Left Brace 175"/>
          <p:cNvSpPr/>
          <p:nvPr/>
        </p:nvSpPr>
        <p:spPr>
          <a:xfrm rot="16200000">
            <a:off x="2387941" y="4958186"/>
            <a:ext cx="317456" cy="13728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2">
              <a:solidFill>
                <a:prstClr val="black"/>
              </a:solidFill>
            </a:endParaRPr>
          </a:p>
        </p:txBody>
      </p:sp>
      <p:sp>
        <p:nvSpPr>
          <p:cNvPr id="177" name="Left Brace 176"/>
          <p:cNvSpPr/>
          <p:nvPr/>
        </p:nvSpPr>
        <p:spPr>
          <a:xfrm rot="16200000">
            <a:off x="4053013" y="4780391"/>
            <a:ext cx="305082" cy="1716088"/>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2">
              <a:solidFill>
                <a:prstClr val="black"/>
              </a:solidFill>
            </a:endParaRPr>
          </a:p>
        </p:txBody>
      </p:sp>
      <p:sp>
        <p:nvSpPr>
          <p:cNvPr id="178" name="Left Brace 177"/>
          <p:cNvSpPr/>
          <p:nvPr/>
        </p:nvSpPr>
        <p:spPr>
          <a:xfrm rot="16200000">
            <a:off x="5680458" y="4971069"/>
            <a:ext cx="329828" cy="13347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2">
              <a:solidFill>
                <a:prstClr val="black"/>
              </a:solidFill>
            </a:endParaRPr>
          </a:p>
        </p:txBody>
      </p:sp>
      <p:sp>
        <p:nvSpPr>
          <p:cNvPr id="179" name="TextBox 178"/>
          <p:cNvSpPr txBox="1"/>
          <p:nvPr/>
        </p:nvSpPr>
        <p:spPr>
          <a:xfrm>
            <a:off x="1707692" y="5790977"/>
            <a:ext cx="1593952" cy="831381"/>
          </a:xfrm>
          <a:prstGeom prst="rect">
            <a:avLst/>
          </a:prstGeom>
          <a:noFill/>
        </p:spPr>
        <p:txBody>
          <a:bodyPr wrap="square" rtlCol="0">
            <a:spAutoFit/>
          </a:bodyPr>
          <a:lstStyle/>
          <a:p>
            <a:pPr algn="ctr"/>
            <a:r>
              <a:rPr lang="en-US" sz="1601" i="1" dirty="0">
                <a:solidFill>
                  <a:prstClr val="black"/>
                </a:solidFill>
              </a:rPr>
              <a:t>MQTT library running on </a:t>
            </a:r>
            <a:r>
              <a:rPr lang="en-US" sz="1601" i="1" dirty="0" err="1">
                <a:solidFill>
                  <a:prstClr val="black"/>
                </a:solidFill>
              </a:rPr>
              <a:t>Nucleo</a:t>
            </a:r>
            <a:r>
              <a:rPr lang="en-US" sz="1601" i="1" dirty="0">
                <a:solidFill>
                  <a:prstClr val="black"/>
                </a:solidFill>
              </a:rPr>
              <a:t> + TLS  </a:t>
            </a:r>
          </a:p>
        </p:txBody>
      </p:sp>
      <p:sp>
        <p:nvSpPr>
          <p:cNvPr id="180" name="TextBox 179"/>
          <p:cNvSpPr txBox="1"/>
          <p:nvPr/>
        </p:nvSpPr>
        <p:spPr>
          <a:xfrm>
            <a:off x="4942786" y="5943518"/>
            <a:ext cx="2031859" cy="585032"/>
          </a:xfrm>
          <a:prstGeom prst="rect">
            <a:avLst/>
          </a:prstGeom>
          <a:noFill/>
        </p:spPr>
        <p:txBody>
          <a:bodyPr wrap="square" rtlCol="0">
            <a:spAutoFit/>
          </a:bodyPr>
          <a:lstStyle/>
          <a:p>
            <a:r>
              <a:rPr lang="en-US" sz="1601" i="1" dirty="0" err="1">
                <a:solidFill>
                  <a:prstClr val="black"/>
                </a:solidFill>
              </a:rPr>
              <a:t>Nucleo</a:t>
            </a:r>
            <a:r>
              <a:rPr lang="en-US" sz="1601" i="1" dirty="0">
                <a:solidFill>
                  <a:prstClr val="black"/>
                </a:solidFill>
              </a:rPr>
              <a:t> + Wi-Fi + Sensor board+ NFC  </a:t>
            </a:r>
          </a:p>
        </p:txBody>
      </p:sp>
      <p:sp>
        <p:nvSpPr>
          <p:cNvPr id="181" name="TextBox 180"/>
          <p:cNvSpPr txBox="1"/>
          <p:nvPr/>
        </p:nvSpPr>
        <p:spPr>
          <a:xfrm>
            <a:off x="3377916" y="5943516"/>
            <a:ext cx="1761952" cy="369653"/>
          </a:xfrm>
          <a:prstGeom prst="rect">
            <a:avLst/>
          </a:prstGeom>
          <a:noFill/>
        </p:spPr>
        <p:txBody>
          <a:bodyPr wrap="square" rtlCol="0">
            <a:spAutoFit/>
          </a:bodyPr>
          <a:lstStyle/>
          <a:p>
            <a:r>
              <a:rPr lang="en-US" sz="1802" i="1" dirty="0">
                <a:solidFill>
                  <a:prstClr val="black"/>
                </a:solidFill>
              </a:rPr>
              <a:t>Cube based </a:t>
            </a:r>
          </a:p>
        </p:txBody>
      </p:sp>
      <p:sp>
        <p:nvSpPr>
          <p:cNvPr id="182" name="Left-Right Arrow 181"/>
          <p:cNvSpPr/>
          <p:nvPr/>
        </p:nvSpPr>
        <p:spPr>
          <a:xfrm>
            <a:off x="6783653" y="4046005"/>
            <a:ext cx="1754223" cy="4844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solidFill>
                <a:prstClr val="white"/>
              </a:solidFill>
            </a:endParaRPr>
          </a:p>
        </p:txBody>
      </p:sp>
      <p:pic>
        <p:nvPicPr>
          <p:cNvPr id="184" name="Picture 183"/>
          <p:cNvPicPr>
            <a:picLocks noChangeAspect="1"/>
          </p:cNvPicPr>
          <p:nvPr/>
        </p:nvPicPr>
        <p:blipFill>
          <a:blip r:embed="rId7"/>
          <a:stretch>
            <a:fillRect/>
          </a:stretch>
        </p:blipFill>
        <p:spPr>
          <a:xfrm>
            <a:off x="1809422" y="4665552"/>
            <a:ext cx="1219222" cy="316529"/>
          </a:xfrm>
          <a:prstGeom prst="rect">
            <a:avLst/>
          </a:prstGeom>
        </p:spPr>
      </p:pic>
      <p:sp>
        <p:nvSpPr>
          <p:cNvPr id="185" name="TextBox 184"/>
          <p:cNvSpPr txBox="1"/>
          <p:nvPr/>
        </p:nvSpPr>
        <p:spPr>
          <a:xfrm>
            <a:off x="5845372" y="2401101"/>
            <a:ext cx="2870101" cy="523477"/>
          </a:xfrm>
          <a:prstGeom prst="rect">
            <a:avLst/>
          </a:prstGeom>
          <a:noFill/>
        </p:spPr>
        <p:txBody>
          <a:bodyPr wrap="square" rtlCol="0">
            <a:spAutoFit/>
          </a:bodyPr>
          <a:lstStyle/>
          <a:p>
            <a:r>
              <a:rPr lang="en-US" sz="1401" dirty="0">
                <a:solidFill>
                  <a:srgbClr val="00B0F0"/>
                </a:solidFill>
              </a:rPr>
              <a:t>+ NFC for automatic opening of web page for data visualization</a:t>
            </a:r>
          </a:p>
        </p:txBody>
      </p:sp>
      <p:sp>
        <p:nvSpPr>
          <p:cNvPr id="186" name="Rectangle 185"/>
          <p:cNvSpPr/>
          <p:nvPr/>
        </p:nvSpPr>
        <p:spPr>
          <a:xfrm>
            <a:off x="3613378" y="2317670"/>
            <a:ext cx="1594212" cy="82894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solidFill>
                <a:prstClr val="white"/>
              </a:solidFill>
            </a:endParaRPr>
          </a:p>
        </p:txBody>
      </p:sp>
      <p:pic>
        <p:nvPicPr>
          <p:cNvPr id="187" name="Picture 186"/>
          <p:cNvPicPr>
            <a:picLocks noChangeAspect="1"/>
          </p:cNvPicPr>
          <p:nvPr/>
        </p:nvPicPr>
        <p:blipFill>
          <a:blip r:embed="rId8"/>
          <a:stretch>
            <a:fillRect/>
          </a:stretch>
        </p:blipFill>
        <p:spPr>
          <a:xfrm>
            <a:off x="3122222" y="3155003"/>
            <a:ext cx="2273340" cy="1882895"/>
          </a:xfrm>
          <a:prstGeom prst="rect">
            <a:avLst/>
          </a:prstGeom>
        </p:spPr>
      </p:pic>
      <p:pic>
        <p:nvPicPr>
          <p:cNvPr id="188" name="Picture 187"/>
          <p:cNvPicPr>
            <a:picLocks noChangeAspect="1"/>
          </p:cNvPicPr>
          <p:nvPr/>
        </p:nvPicPr>
        <p:blipFill>
          <a:blip r:embed="rId9"/>
          <a:stretch>
            <a:fillRect/>
          </a:stretch>
        </p:blipFill>
        <p:spPr>
          <a:xfrm rot="16200000">
            <a:off x="3880825" y="2162724"/>
            <a:ext cx="769523" cy="1154285"/>
          </a:xfrm>
          <a:prstGeom prst="rect">
            <a:avLst/>
          </a:prstGeom>
        </p:spPr>
      </p:pic>
      <p:pic>
        <p:nvPicPr>
          <p:cNvPr id="189" name="Picture 188"/>
          <p:cNvPicPr>
            <a:picLocks noChangeAspect="1"/>
          </p:cNvPicPr>
          <p:nvPr/>
        </p:nvPicPr>
        <p:blipFill>
          <a:blip r:embed="rId10"/>
          <a:stretch>
            <a:fillRect/>
          </a:stretch>
        </p:blipFill>
        <p:spPr>
          <a:xfrm>
            <a:off x="8818551" y="3405859"/>
            <a:ext cx="1774995" cy="1162929"/>
          </a:xfrm>
          <a:prstGeom prst="rect">
            <a:avLst/>
          </a:prstGeom>
        </p:spPr>
      </p:pic>
      <p:pic>
        <p:nvPicPr>
          <p:cNvPr id="190" name="Picture 189"/>
          <p:cNvPicPr>
            <a:picLocks noChangeAspect="1"/>
          </p:cNvPicPr>
          <p:nvPr/>
        </p:nvPicPr>
        <p:blipFill>
          <a:blip r:embed="rId11"/>
          <a:stretch>
            <a:fillRect/>
          </a:stretch>
        </p:blipFill>
        <p:spPr>
          <a:xfrm>
            <a:off x="8881630" y="3867661"/>
            <a:ext cx="1376517" cy="422665"/>
          </a:xfrm>
          <a:prstGeom prst="rect">
            <a:avLst/>
          </a:prstGeom>
        </p:spPr>
      </p:pic>
      <p:pic>
        <p:nvPicPr>
          <p:cNvPr id="19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24010" y="87848"/>
            <a:ext cx="493469" cy="6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4" name="Group 193"/>
          <p:cNvGrpSpPr/>
          <p:nvPr/>
        </p:nvGrpSpPr>
        <p:grpSpPr>
          <a:xfrm>
            <a:off x="1675336" y="139641"/>
            <a:ext cx="505753" cy="596282"/>
            <a:chOff x="697887" y="2667001"/>
            <a:chExt cx="673713" cy="794308"/>
          </a:xfrm>
        </p:grpSpPr>
        <p:sp>
          <p:nvSpPr>
            <p:cNvPr id="195" name="Rounded Rectangle 194"/>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5055"/>
              <a:endParaRPr lang="en-US" sz="1302">
                <a:solidFill>
                  <a:prstClr val="white"/>
                </a:solidFill>
              </a:endParaRPr>
            </a:p>
          </p:txBody>
        </p:sp>
        <p:pic>
          <p:nvPicPr>
            <p:cNvPr id="196"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p:cNvPicPr>
            <a:picLocks noChangeAspect="1"/>
          </p:cNvPicPr>
          <p:nvPr/>
        </p:nvPicPr>
        <p:blipFill rotWithShape="1">
          <a:blip r:embed="rId14"/>
          <a:srcRect l="72318" t="32489" b="25578"/>
          <a:stretch/>
        </p:blipFill>
        <p:spPr>
          <a:xfrm>
            <a:off x="5453437" y="2459305"/>
            <a:ext cx="385318" cy="499728"/>
          </a:xfrm>
          <a:prstGeom prst="rect">
            <a:avLst/>
          </a:prstGeom>
        </p:spPr>
      </p:pic>
      <p:sp>
        <p:nvSpPr>
          <p:cNvPr id="35" name="TextBox 34"/>
          <p:cNvSpPr txBox="1"/>
          <p:nvPr/>
        </p:nvSpPr>
        <p:spPr>
          <a:xfrm>
            <a:off x="5354686" y="2867932"/>
            <a:ext cx="1515840" cy="246221"/>
          </a:xfrm>
          <a:prstGeom prst="rect">
            <a:avLst/>
          </a:prstGeom>
          <a:noFill/>
        </p:spPr>
        <p:txBody>
          <a:bodyPr wrap="square" rtlCol="0">
            <a:spAutoFit/>
          </a:bodyPr>
          <a:lstStyle/>
          <a:p>
            <a:r>
              <a:rPr lang="en-US" sz="1000" b="1" dirty="0">
                <a:solidFill>
                  <a:prstClr val="black"/>
                </a:solidFill>
              </a:rPr>
              <a:t>X-NUCLEO-NFC01A1</a:t>
            </a:r>
          </a:p>
        </p:txBody>
      </p:sp>
      <p:sp>
        <p:nvSpPr>
          <p:cNvPr id="37" name="Content Placeholder 2"/>
          <p:cNvSpPr txBox="1">
            <a:spLocks/>
          </p:cNvSpPr>
          <p:nvPr/>
        </p:nvSpPr>
        <p:spPr>
          <a:xfrm>
            <a:off x="1814385" y="1288463"/>
            <a:ext cx="8443764" cy="866002"/>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39A9DC"/>
              </a:buClr>
            </a:pPr>
            <a:r>
              <a:rPr lang="en-US" sz="2002" dirty="0">
                <a:solidFill>
                  <a:srgbClr val="002152"/>
                </a:solidFill>
              </a:rPr>
              <a:t>Vertical application to transmit sensors data to a cloud service base on IBM Bluemix.</a:t>
            </a:r>
            <a:endParaRPr lang="en-US" sz="1401" dirty="0">
              <a:solidFill>
                <a:srgbClr val="002152"/>
              </a:solidFill>
            </a:endParaRPr>
          </a:p>
        </p:txBody>
      </p:sp>
      <p:sp>
        <p:nvSpPr>
          <p:cNvPr id="39" name="Rectangle à coins arrondis 10"/>
          <p:cNvSpPr/>
          <p:nvPr/>
        </p:nvSpPr>
        <p:spPr>
          <a:xfrm>
            <a:off x="7023415" y="6060515"/>
            <a:ext cx="3558865" cy="614900"/>
          </a:xfrm>
          <a:prstGeom prst="roundRect">
            <a:avLst/>
          </a:prstGeom>
          <a:gradFill flip="none" rotWithShape="1">
            <a:gsLst>
              <a:gs pos="0">
                <a:schemeClr val="accent1"/>
              </a:gs>
              <a:gs pos="100000">
                <a:schemeClr val="tx2"/>
              </a:gs>
            </a:gsLst>
            <a:path path="circle">
              <a:fillToRect l="50000" t="50000" r="50000" b="50000"/>
            </a:path>
            <a:tileRect/>
          </a:gradFill>
          <a:ln w="9525">
            <a:noFill/>
            <a:round/>
            <a:headEnd/>
            <a:tailEnd/>
          </a:ln>
          <a:scene3d>
            <a:camera prst="orthographicFront"/>
            <a:lightRig rig="threePt" dir="t"/>
          </a:scene3d>
          <a:sp3d>
            <a:bevelT/>
          </a:sp3d>
        </p:spPr>
        <p:style>
          <a:lnRef idx="0">
            <a:scrgbClr r="0" g="0" b="0"/>
          </a:lnRef>
          <a:fillRef idx="1003">
            <a:schemeClr val="dk2"/>
          </a:fillRef>
          <a:effectRef idx="0">
            <a:scrgbClr r="0" g="0" b="0"/>
          </a:effectRef>
          <a:fontRef idx="major"/>
        </p:style>
        <p:txBody>
          <a:bodyPr wrap="none" anchor="ctr"/>
          <a:lstStyle/>
          <a:p>
            <a:pPr algn="ctr"/>
            <a:endParaRPr lang="en-US" sz="1401" b="1" dirty="0">
              <a:solidFill>
                <a:prstClr val="white"/>
              </a:solidFill>
            </a:endParaRPr>
          </a:p>
          <a:p>
            <a:pPr algn="ctr"/>
            <a:r>
              <a:rPr lang="en-US" sz="1401" b="1" dirty="0">
                <a:solidFill>
                  <a:prstClr val="white"/>
                </a:solidFill>
              </a:rPr>
              <a:t>FP-CLD-BLUEMIX1</a:t>
            </a:r>
          </a:p>
          <a:p>
            <a:pPr algn="ctr"/>
            <a:r>
              <a:rPr lang="en-US" sz="1401" b="1" dirty="0">
                <a:solidFill>
                  <a:prstClr val="white"/>
                </a:solidFill>
              </a:rPr>
              <a:t>FULL SOURCE CODE AVAILABLE</a:t>
            </a:r>
          </a:p>
          <a:p>
            <a:pPr marL="286030" indent="-286030" algn="ctr">
              <a:buFontTx/>
              <a:buChar char="-"/>
            </a:pPr>
            <a:endParaRPr lang="en-US" sz="1401" b="1" dirty="0">
              <a:solidFill>
                <a:prstClr val="white"/>
              </a:solidFill>
            </a:endParaRPr>
          </a:p>
        </p:txBody>
      </p:sp>
    </p:spTree>
    <p:extLst>
      <p:ext uri="{BB962C8B-B14F-4D97-AF65-F5344CB8AC3E}">
        <p14:creationId xmlns:p14="http://schemas.microsoft.com/office/powerpoint/2010/main" val="30699521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12744" y="37630"/>
            <a:ext cx="8082717" cy="861374"/>
          </a:xfrm>
        </p:spPr>
        <p:txBody>
          <a:bodyPr/>
          <a:lstStyle/>
          <a:p>
            <a:r>
              <a:rPr lang="en-US" dirty="0" smtClean="0"/>
              <a:t>IBM </a:t>
            </a:r>
            <a:r>
              <a:rPr lang="en-US" dirty="0"/>
              <a:t>Cloud </a:t>
            </a:r>
            <a:r>
              <a:rPr lang="en-US" dirty="0" smtClean="0"/>
              <a:t>vertical – How To 1/3</a:t>
            </a:r>
            <a:endParaRPr lang="en-US" dirty="0"/>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157</a:t>
            </a:fld>
            <a:endParaRPr lang="fr-FR">
              <a:solidFill>
                <a:prstClr val="white"/>
              </a:solidFill>
            </a:endParaRPr>
          </a:p>
        </p:txBody>
      </p:sp>
      <p:sp>
        <p:nvSpPr>
          <p:cNvPr id="35" name="AutoShape 8" descr="http://www.st.com/st-web-ui/static/active/en/fragment/product_related/rpn_information/board_photo/x-nucleo-idw01m1_image.jpg"/>
          <p:cNvSpPr>
            <a:spLocks noChangeAspect="1" noChangeArrowheads="1"/>
          </p:cNvSpPr>
          <p:nvPr/>
        </p:nvSpPr>
        <p:spPr bwMode="auto">
          <a:xfrm>
            <a:off x="2743274" y="923194"/>
            <a:ext cx="305082" cy="3050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525" tIns="45762" rIns="91525" bIns="45762" numCol="1" anchor="t" anchorCtr="0" compatLnSpc="1">
            <a:prstTxWarp prst="textNoShape">
              <a:avLst/>
            </a:prstTxWarp>
          </a:bodyPr>
          <a:lstStyle/>
          <a:p>
            <a:endParaRPr lang="en-US" sz="1802" dirty="0">
              <a:solidFill>
                <a:prstClr val="black"/>
              </a:solidFill>
            </a:endParaRPr>
          </a:p>
        </p:txBody>
      </p:sp>
      <p:sp>
        <p:nvSpPr>
          <p:cNvPr id="36" name="Content Placeholder 2"/>
          <p:cNvSpPr txBox="1">
            <a:spLocks/>
          </p:cNvSpPr>
          <p:nvPr/>
        </p:nvSpPr>
        <p:spPr>
          <a:xfrm>
            <a:off x="1977391" y="1300779"/>
            <a:ext cx="8500835" cy="5321964"/>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9A9DC"/>
              </a:buClr>
              <a:buNone/>
            </a:pPr>
            <a:r>
              <a:rPr lang="en-US" sz="2002" dirty="0">
                <a:solidFill>
                  <a:srgbClr val="002152"/>
                </a:solidFill>
              </a:rPr>
              <a:t>Search for FP-CLD-BLUEMIX1 on ST website and get the SW package</a:t>
            </a:r>
          </a:p>
          <a:p>
            <a:pPr marL="0" indent="0">
              <a:buClr>
                <a:srgbClr val="39A9DC"/>
              </a:buClr>
              <a:buNone/>
            </a:pPr>
            <a:r>
              <a:rPr lang="en-US" sz="2002" dirty="0">
                <a:solidFill>
                  <a:srgbClr val="002152"/>
                </a:solidFill>
              </a:rPr>
              <a:t/>
            </a:r>
            <a:br>
              <a:rPr lang="en-US" sz="2002" dirty="0">
                <a:solidFill>
                  <a:srgbClr val="002152"/>
                </a:solidFill>
              </a:rPr>
            </a:br>
            <a:endParaRPr lang="en-US" sz="2002" dirty="0">
              <a:solidFill>
                <a:srgbClr val="002152"/>
              </a:solidFill>
            </a:endParaRPr>
          </a:p>
          <a:p>
            <a:pPr marL="0" indent="0">
              <a:buClr>
                <a:srgbClr val="39A9DC"/>
              </a:buClr>
              <a:buNone/>
            </a:pPr>
            <a:r>
              <a:rPr lang="en-US" sz="2002" dirty="0">
                <a:solidFill>
                  <a:srgbClr val="002152"/>
                </a:solidFill>
              </a:rPr>
              <a:t>Flash </a:t>
            </a:r>
            <a:r>
              <a:rPr lang="en-US" sz="2002" dirty="0" err="1">
                <a:solidFill>
                  <a:srgbClr val="002152"/>
                </a:solidFill>
              </a:rPr>
              <a:t>Nucleo</a:t>
            </a:r>
            <a:r>
              <a:rPr lang="en-US" sz="2002" dirty="0">
                <a:solidFill>
                  <a:srgbClr val="002152"/>
                </a:solidFill>
              </a:rPr>
              <a:t> F401 with binary available in SW package</a:t>
            </a: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r>
              <a:rPr lang="en-US" sz="2002" dirty="0">
                <a:solidFill>
                  <a:srgbClr val="002152"/>
                </a:solidFill>
              </a:rPr>
              <a:t>Connect Wi-Fi, Sensor and NFC expansion boards on top of NucleoF401</a:t>
            </a:r>
          </a:p>
          <a:p>
            <a:pPr marL="0" indent="0">
              <a:buClr>
                <a:srgbClr val="39A9DC"/>
              </a:buClr>
              <a:buNone/>
            </a:pPr>
            <a:endParaRPr lang="en-US" sz="2002" dirty="0">
              <a:solidFill>
                <a:srgbClr val="002152"/>
              </a:solidFill>
            </a:endParaRPr>
          </a:p>
        </p:txBody>
      </p:sp>
      <p:sp>
        <p:nvSpPr>
          <p:cNvPr id="38" name="Oval 37"/>
          <p:cNvSpPr/>
          <p:nvPr/>
        </p:nvSpPr>
        <p:spPr>
          <a:xfrm>
            <a:off x="1675486" y="1345297"/>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1</a:t>
            </a:r>
          </a:p>
        </p:txBody>
      </p:sp>
      <p:sp>
        <p:nvSpPr>
          <p:cNvPr id="39" name="Oval 38"/>
          <p:cNvSpPr/>
          <p:nvPr/>
        </p:nvSpPr>
        <p:spPr>
          <a:xfrm>
            <a:off x="1669398" y="2819568"/>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2</a:t>
            </a:r>
          </a:p>
        </p:txBody>
      </p:sp>
      <p:pic>
        <p:nvPicPr>
          <p:cNvPr id="3" name="Picture 2"/>
          <p:cNvPicPr>
            <a:picLocks noChangeAspect="1"/>
          </p:cNvPicPr>
          <p:nvPr/>
        </p:nvPicPr>
        <p:blipFill>
          <a:blip r:embed="rId3"/>
          <a:stretch>
            <a:fillRect/>
          </a:stretch>
        </p:blipFill>
        <p:spPr>
          <a:xfrm>
            <a:off x="2444148" y="1660954"/>
            <a:ext cx="5472648" cy="1088381"/>
          </a:xfrm>
          <a:prstGeom prst="rect">
            <a:avLst/>
          </a:prstGeom>
        </p:spPr>
      </p:pic>
      <p:pic>
        <p:nvPicPr>
          <p:cNvPr id="4" name="Picture 3"/>
          <p:cNvPicPr>
            <a:picLocks noChangeAspect="1"/>
          </p:cNvPicPr>
          <p:nvPr/>
        </p:nvPicPr>
        <p:blipFill>
          <a:blip r:embed="rId4"/>
          <a:stretch>
            <a:fillRect/>
          </a:stretch>
        </p:blipFill>
        <p:spPr>
          <a:xfrm>
            <a:off x="2290386" y="3432175"/>
            <a:ext cx="3344329" cy="2377454"/>
          </a:xfrm>
          <a:prstGeom prst="rect">
            <a:avLst/>
          </a:prstGeom>
          <a:ln>
            <a:solidFill>
              <a:schemeClr val="accent1"/>
            </a:solidFill>
          </a:ln>
        </p:spPr>
      </p:pic>
      <p:sp>
        <p:nvSpPr>
          <p:cNvPr id="41" name="TextBox 40"/>
          <p:cNvSpPr txBox="1"/>
          <p:nvPr/>
        </p:nvSpPr>
        <p:spPr>
          <a:xfrm>
            <a:off x="5692593" y="4124107"/>
            <a:ext cx="2522624" cy="647293"/>
          </a:xfrm>
          <a:prstGeom prst="rect">
            <a:avLst/>
          </a:prstGeom>
          <a:noFill/>
        </p:spPr>
        <p:txBody>
          <a:bodyPr wrap="square" rtlCol="0">
            <a:spAutoFit/>
          </a:bodyPr>
          <a:lstStyle/>
          <a:p>
            <a:pPr algn="ctr"/>
            <a:r>
              <a:rPr lang="en-US" sz="1202" b="1" dirty="0">
                <a:solidFill>
                  <a:srgbClr val="1F497D"/>
                </a:solidFill>
              </a:rPr>
              <a:t>drag and drop </a:t>
            </a:r>
          </a:p>
          <a:p>
            <a:pPr algn="ctr"/>
            <a:r>
              <a:rPr lang="en-US" sz="1202" b="1" dirty="0" err="1">
                <a:solidFill>
                  <a:srgbClr val="1F497D"/>
                </a:solidFill>
              </a:rPr>
              <a:t>IBMquickstart.bin</a:t>
            </a:r>
            <a:endParaRPr lang="en-US" sz="1202" b="1" dirty="0">
              <a:solidFill>
                <a:srgbClr val="1F497D"/>
              </a:solidFill>
            </a:endParaRPr>
          </a:p>
          <a:p>
            <a:pPr algn="ctr"/>
            <a:r>
              <a:rPr lang="en-US" sz="1202" b="1" dirty="0">
                <a:solidFill>
                  <a:srgbClr val="1F497D"/>
                </a:solidFill>
              </a:rPr>
              <a:t>on Nucleo drive</a:t>
            </a:r>
          </a:p>
        </p:txBody>
      </p:sp>
      <p:cxnSp>
        <p:nvCxnSpPr>
          <p:cNvPr id="42" name="Straight Arrow Connector 41"/>
          <p:cNvCxnSpPr/>
          <p:nvPr/>
        </p:nvCxnSpPr>
        <p:spPr>
          <a:xfrm flipV="1">
            <a:off x="6066244" y="5046679"/>
            <a:ext cx="1850551" cy="96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35149" y="5145503"/>
            <a:ext cx="541046" cy="366515"/>
          </a:xfrm>
          <a:prstGeom prst="rect">
            <a:avLst/>
          </a:prstGeom>
        </p:spPr>
      </p:pic>
      <p:pic>
        <p:nvPicPr>
          <p:cNvPr id="45" name="Picture 44"/>
          <p:cNvPicPr>
            <a:picLocks noChangeAspect="1"/>
          </p:cNvPicPr>
          <p:nvPr/>
        </p:nvPicPr>
        <p:blipFill>
          <a:blip r:embed="rId6"/>
          <a:stretch>
            <a:fillRect/>
          </a:stretch>
        </p:blipFill>
        <p:spPr>
          <a:xfrm>
            <a:off x="8133349" y="4431631"/>
            <a:ext cx="879474" cy="497687"/>
          </a:xfrm>
          <a:prstGeom prst="rect">
            <a:avLst/>
          </a:prstGeom>
          <a:ln>
            <a:solidFill>
              <a:schemeClr val="accent1"/>
            </a:solidFill>
          </a:ln>
        </p:spPr>
      </p:pic>
      <p:pic>
        <p:nvPicPr>
          <p:cNvPr id="46" name="Picture 45"/>
          <p:cNvPicPr>
            <a:picLocks noChangeAspect="1"/>
          </p:cNvPicPr>
          <p:nvPr/>
        </p:nvPicPr>
        <p:blipFill>
          <a:blip r:embed="rId7"/>
          <a:stretch>
            <a:fillRect/>
          </a:stretch>
        </p:blipFill>
        <p:spPr>
          <a:xfrm>
            <a:off x="9180936" y="4235227"/>
            <a:ext cx="1028203" cy="1255491"/>
          </a:xfrm>
          <a:prstGeom prst="rect">
            <a:avLst/>
          </a:prstGeom>
        </p:spPr>
      </p:pic>
      <p:sp>
        <p:nvSpPr>
          <p:cNvPr id="47" name="Oval 46"/>
          <p:cNvSpPr/>
          <p:nvPr/>
        </p:nvSpPr>
        <p:spPr>
          <a:xfrm>
            <a:off x="1669398" y="5930813"/>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3</a:t>
            </a:r>
          </a:p>
        </p:txBody>
      </p:sp>
      <p:pic>
        <p:nvPicPr>
          <p:cNvPr id="17"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24010" y="87848"/>
            <a:ext cx="493469" cy="6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1675336" y="139641"/>
            <a:ext cx="505753" cy="596282"/>
            <a:chOff x="697887" y="2667001"/>
            <a:chExt cx="673713" cy="794308"/>
          </a:xfrm>
        </p:grpSpPr>
        <p:sp>
          <p:nvSpPr>
            <p:cNvPr id="19" name="Rounded Rectangle 18"/>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5055"/>
              <a:endParaRPr lang="en-US" sz="1302">
                <a:solidFill>
                  <a:prstClr val="white"/>
                </a:solidFill>
              </a:endParaRPr>
            </a:p>
          </p:txBody>
        </p:sp>
        <p:pic>
          <p:nvPicPr>
            <p:cNvPr id="20"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124106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AutoShape 8" descr="http://www.st.com/st-web-ui/static/active/en/fragment/product_related/rpn_information/board_photo/x-nucleo-idw01m1_image.jpg"/>
          <p:cNvSpPr>
            <a:spLocks noChangeAspect="1" noChangeArrowheads="1"/>
          </p:cNvSpPr>
          <p:nvPr/>
        </p:nvSpPr>
        <p:spPr bwMode="auto">
          <a:xfrm>
            <a:off x="2743274" y="923194"/>
            <a:ext cx="305082" cy="3050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525" tIns="45762" rIns="91525" bIns="45762" numCol="1" anchor="t" anchorCtr="0" compatLnSpc="1">
            <a:prstTxWarp prst="textNoShape">
              <a:avLst/>
            </a:prstTxWarp>
          </a:bodyPr>
          <a:lstStyle/>
          <a:p>
            <a:endParaRPr lang="en-US" sz="1802" dirty="0">
              <a:solidFill>
                <a:prstClr val="black"/>
              </a:solidFill>
            </a:endParaRPr>
          </a:p>
        </p:txBody>
      </p:sp>
      <p:sp>
        <p:nvSpPr>
          <p:cNvPr id="36" name="Content Placeholder 2"/>
          <p:cNvSpPr txBox="1">
            <a:spLocks/>
          </p:cNvSpPr>
          <p:nvPr/>
        </p:nvSpPr>
        <p:spPr>
          <a:xfrm>
            <a:off x="1977389" y="1300777"/>
            <a:ext cx="8231750" cy="5563573"/>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9A9DC"/>
              </a:buClr>
              <a:buNone/>
            </a:pPr>
            <a:r>
              <a:rPr lang="en-US" sz="2002" dirty="0">
                <a:solidFill>
                  <a:srgbClr val="002152"/>
                </a:solidFill>
              </a:rPr>
              <a:t>Open Hyper terminal, configure it and connect to </a:t>
            </a:r>
            <a:r>
              <a:rPr lang="en-US" sz="2002" dirty="0" err="1">
                <a:solidFill>
                  <a:srgbClr val="002152"/>
                </a:solidFill>
              </a:rPr>
              <a:t>Nucleo</a:t>
            </a:r>
            <a:r>
              <a:rPr lang="en-US" sz="2002" dirty="0">
                <a:solidFill>
                  <a:srgbClr val="002152"/>
                </a:solidFill>
              </a:rPr>
              <a:t> F401</a:t>
            </a: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r>
              <a:rPr lang="en-US" sz="2002" dirty="0">
                <a:solidFill>
                  <a:srgbClr val="002152"/>
                </a:solidFill>
              </a:rPr>
              <a:t/>
            </a:r>
            <a:br>
              <a:rPr lang="en-US" sz="2002" dirty="0">
                <a:solidFill>
                  <a:srgbClr val="002152"/>
                </a:solidFill>
              </a:rPr>
            </a:br>
            <a:r>
              <a:rPr lang="en-US" sz="2002" dirty="0">
                <a:solidFill>
                  <a:srgbClr val="002152"/>
                </a:solidFill>
              </a:rPr>
              <a:t>Press RESET button on STM32F401</a:t>
            </a:r>
          </a:p>
          <a:p>
            <a:pPr marL="0" indent="0">
              <a:buClr>
                <a:srgbClr val="39A9DC"/>
              </a:buClr>
              <a:buNone/>
            </a:pPr>
            <a:endParaRPr lang="en-US" sz="2002" dirty="0">
              <a:solidFill>
                <a:srgbClr val="002152"/>
              </a:solidFill>
            </a:endParaRPr>
          </a:p>
          <a:p>
            <a:pPr marL="0" indent="0">
              <a:buClr>
                <a:srgbClr val="39A9DC"/>
              </a:buClr>
              <a:buNone/>
            </a:pPr>
            <a:r>
              <a:rPr lang="en-US" sz="2002" dirty="0">
                <a:solidFill>
                  <a:srgbClr val="002152"/>
                </a:solidFill>
              </a:rPr>
              <a:t/>
            </a:r>
            <a:br>
              <a:rPr lang="en-US" sz="2002" dirty="0">
                <a:solidFill>
                  <a:srgbClr val="002152"/>
                </a:solidFill>
              </a:rPr>
            </a:b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p:txBody>
      </p:sp>
      <p:sp>
        <p:nvSpPr>
          <p:cNvPr id="38" name="Oval 37"/>
          <p:cNvSpPr/>
          <p:nvPr/>
        </p:nvSpPr>
        <p:spPr>
          <a:xfrm>
            <a:off x="1675486" y="1345297"/>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4</a:t>
            </a:r>
          </a:p>
        </p:txBody>
      </p:sp>
      <p:sp>
        <p:nvSpPr>
          <p:cNvPr id="14" name="TextBox 13"/>
          <p:cNvSpPr txBox="1"/>
          <p:nvPr/>
        </p:nvSpPr>
        <p:spPr>
          <a:xfrm>
            <a:off x="1737296" y="1780027"/>
            <a:ext cx="4021248" cy="277320"/>
          </a:xfrm>
          <a:prstGeom prst="rect">
            <a:avLst/>
          </a:prstGeom>
          <a:noFill/>
        </p:spPr>
        <p:txBody>
          <a:bodyPr wrap="square" rtlCol="0">
            <a:spAutoFit/>
          </a:bodyPr>
          <a:lstStyle/>
          <a:p>
            <a:pPr algn="ctr"/>
            <a:r>
              <a:rPr lang="en-US" sz="1202" b="1" dirty="0">
                <a:solidFill>
                  <a:srgbClr val="39A9DC"/>
                </a:solidFill>
              </a:rPr>
              <a:t>Open Hyper terminal or TeraTerm </a:t>
            </a: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59" y="1999931"/>
            <a:ext cx="1733124" cy="1386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4"/>
          <a:srcRect l="15154"/>
          <a:stretch/>
        </p:blipFill>
        <p:spPr>
          <a:xfrm>
            <a:off x="6288205" y="2163637"/>
            <a:ext cx="3568373" cy="824514"/>
          </a:xfrm>
          <a:prstGeom prst="rect">
            <a:avLst/>
          </a:prstGeom>
        </p:spPr>
      </p:pic>
      <p:sp>
        <p:nvSpPr>
          <p:cNvPr id="17" name="TextBox 16"/>
          <p:cNvSpPr txBox="1"/>
          <p:nvPr/>
        </p:nvSpPr>
        <p:spPr>
          <a:xfrm>
            <a:off x="6508131" y="1750227"/>
            <a:ext cx="2426646" cy="277320"/>
          </a:xfrm>
          <a:prstGeom prst="rect">
            <a:avLst/>
          </a:prstGeom>
          <a:noFill/>
        </p:spPr>
        <p:txBody>
          <a:bodyPr wrap="square" rtlCol="0">
            <a:spAutoFit/>
          </a:bodyPr>
          <a:lstStyle/>
          <a:p>
            <a:pPr algn="ctr"/>
            <a:r>
              <a:rPr lang="en-US" sz="1202" b="1" dirty="0">
                <a:solidFill>
                  <a:srgbClr val="39A9DC"/>
                </a:solidFill>
              </a:rPr>
              <a:t>Select right COM port</a:t>
            </a:r>
          </a:p>
        </p:txBody>
      </p:sp>
      <p:pic>
        <p:nvPicPr>
          <p:cNvPr id="18" name="Picture 17"/>
          <p:cNvPicPr>
            <a:picLocks noChangeAspect="1"/>
          </p:cNvPicPr>
          <p:nvPr/>
        </p:nvPicPr>
        <p:blipFill>
          <a:blip r:embed="rId5"/>
          <a:stretch>
            <a:fillRect/>
          </a:stretch>
        </p:blipFill>
        <p:spPr>
          <a:xfrm>
            <a:off x="2743275" y="3931903"/>
            <a:ext cx="2525406" cy="1616260"/>
          </a:xfrm>
          <a:prstGeom prst="rect">
            <a:avLst/>
          </a:prstGeom>
        </p:spPr>
      </p:pic>
      <p:sp>
        <p:nvSpPr>
          <p:cNvPr id="19" name="TextBox 18"/>
          <p:cNvSpPr txBox="1"/>
          <p:nvPr/>
        </p:nvSpPr>
        <p:spPr>
          <a:xfrm>
            <a:off x="2943876" y="3509058"/>
            <a:ext cx="2008473" cy="277320"/>
          </a:xfrm>
          <a:prstGeom prst="rect">
            <a:avLst/>
          </a:prstGeom>
          <a:noFill/>
        </p:spPr>
        <p:txBody>
          <a:bodyPr wrap="square" rtlCol="0">
            <a:spAutoFit/>
          </a:bodyPr>
          <a:lstStyle/>
          <a:p>
            <a:pPr algn="ctr"/>
            <a:r>
              <a:rPr lang="en-US" sz="1202" b="1" dirty="0">
                <a:solidFill>
                  <a:srgbClr val="39A9DC"/>
                </a:solidFill>
              </a:rPr>
              <a:t>Terminal setup</a:t>
            </a:r>
          </a:p>
        </p:txBody>
      </p:sp>
      <p:pic>
        <p:nvPicPr>
          <p:cNvPr id="20" name="Picture 19"/>
          <p:cNvPicPr>
            <a:picLocks noChangeAspect="1"/>
          </p:cNvPicPr>
          <p:nvPr/>
        </p:nvPicPr>
        <p:blipFill>
          <a:blip r:embed="rId6"/>
          <a:stretch>
            <a:fillRect/>
          </a:stretch>
        </p:blipFill>
        <p:spPr>
          <a:xfrm>
            <a:off x="7066579" y="3931902"/>
            <a:ext cx="2258429" cy="1843019"/>
          </a:xfrm>
          <a:prstGeom prst="rect">
            <a:avLst/>
          </a:prstGeom>
        </p:spPr>
      </p:pic>
      <p:sp>
        <p:nvSpPr>
          <p:cNvPr id="21" name="TextBox 20"/>
          <p:cNvSpPr txBox="1"/>
          <p:nvPr/>
        </p:nvSpPr>
        <p:spPr>
          <a:xfrm>
            <a:off x="6864784" y="3585938"/>
            <a:ext cx="2662019" cy="277320"/>
          </a:xfrm>
          <a:prstGeom prst="rect">
            <a:avLst/>
          </a:prstGeom>
          <a:noFill/>
        </p:spPr>
        <p:txBody>
          <a:bodyPr wrap="square" rtlCol="0">
            <a:spAutoFit/>
          </a:bodyPr>
          <a:lstStyle/>
          <a:p>
            <a:pPr algn="ctr"/>
            <a:r>
              <a:rPr lang="en-US" sz="1202" b="1" dirty="0">
                <a:solidFill>
                  <a:srgbClr val="39A9DC"/>
                </a:solidFill>
              </a:rPr>
              <a:t>Serial port setup</a:t>
            </a:r>
          </a:p>
        </p:txBody>
      </p:sp>
      <p:sp>
        <p:nvSpPr>
          <p:cNvPr id="22" name="Oval 21"/>
          <p:cNvSpPr/>
          <p:nvPr/>
        </p:nvSpPr>
        <p:spPr>
          <a:xfrm>
            <a:off x="1669398" y="5892371"/>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5</a:t>
            </a:r>
          </a:p>
        </p:txBody>
      </p:sp>
      <p:sp>
        <p:nvSpPr>
          <p:cNvPr id="23" name="Title 1"/>
          <p:cNvSpPr>
            <a:spLocks noGrp="1"/>
          </p:cNvSpPr>
          <p:nvPr>
            <p:ph type="title"/>
          </p:nvPr>
        </p:nvSpPr>
        <p:spPr>
          <a:xfrm>
            <a:off x="2212744" y="37630"/>
            <a:ext cx="8082717" cy="861374"/>
          </a:xfrm>
        </p:spPr>
        <p:txBody>
          <a:bodyPr/>
          <a:lstStyle/>
          <a:p>
            <a:r>
              <a:rPr lang="en-US" dirty="0" smtClean="0"/>
              <a:t>IBM </a:t>
            </a:r>
            <a:r>
              <a:rPr lang="en-US" dirty="0"/>
              <a:t>Cloud </a:t>
            </a:r>
            <a:r>
              <a:rPr lang="en-US" dirty="0" smtClean="0"/>
              <a:t>vertical – How To 2/3</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en-US" smtClean="0">
                <a:solidFill>
                  <a:prstClr val="white"/>
                </a:solidFill>
              </a:rPr>
              <a:pPr/>
              <a:t>158</a:t>
            </a:fld>
            <a:endParaRPr lang="en-US" dirty="0">
              <a:solidFill>
                <a:prstClr val="white"/>
              </a:solidFill>
            </a:endParaRPr>
          </a:p>
        </p:txBody>
      </p:sp>
      <p:pic>
        <p:nvPicPr>
          <p:cNvPr id="2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4010" y="87848"/>
            <a:ext cx="493469" cy="6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1675336" y="139641"/>
            <a:ext cx="505753" cy="596282"/>
            <a:chOff x="697887" y="2667001"/>
            <a:chExt cx="673713" cy="794308"/>
          </a:xfrm>
        </p:grpSpPr>
        <p:sp>
          <p:nvSpPr>
            <p:cNvPr id="26" name="Rounded Rectangle 25"/>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5055"/>
              <a:endParaRPr lang="en-US" sz="1302">
                <a:solidFill>
                  <a:prstClr val="white"/>
                </a:solidFill>
              </a:endParaRPr>
            </a:p>
          </p:txBody>
        </p:sp>
        <p:pic>
          <p:nvPicPr>
            <p:cNvPr id="27"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729758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8402435" y="5175885"/>
            <a:ext cx="2158751" cy="1150655"/>
          </a:xfrm>
          <a:prstGeom prst="rect">
            <a:avLst/>
          </a:prstGeom>
          <a:ln>
            <a:solidFill>
              <a:schemeClr val="accent1">
                <a:shade val="95000"/>
                <a:satMod val="105000"/>
              </a:schemeClr>
            </a:solidFill>
          </a:ln>
        </p:spPr>
      </p:pic>
      <p:sp>
        <p:nvSpPr>
          <p:cNvPr id="35" name="AutoShape 8" descr="http://www.st.com/st-web-ui/static/active/en/fragment/product_related/rpn_information/board_photo/x-nucleo-idw01m1_image.jpg"/>
          <p:cNvSpPr>
            <a:spLocks noChangeAspect="1" noChangeArrowheads="1"/>
          </p:cNvSpPr>
          <p:nvPr/>
        </p:nvSpPr>
        <p:spPr bwMode="auto">
          <a:xfrm>
            <a:off x="2743274" y="923194"/>
            <a:ext cx="305082" cy="3050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525" tIns="45762" rIns="91525" bIns="45762" numCol="1" anchor="t" anchorCtr="0" compatLnSpc="1">
            <a:prstTxWarp prst="textNoShape">
              <a:avLst/>
            </a:prstTxWarp>
          </a:bodyPr>
          <a:lstStyle/>
          <a:p>
            <a:endParaRPr lang="en-US" sz="1802" dirty="0">
              <a:solidFill>
                <a:prstClr val="black"/>
              </a:solidFill>
            </a:endParaRPr>
          </a:p>
        </p:txBody>
      </p:sp>
      <p:sp>
        <p:nvSpPr>
          <p:cNvPr id="38" name="Oval 37"/>
          <p:cNvSpPr/>
          <p:nvPr/>
        </p:nvSpPr>
        <p:spPr>
          <a:xfrm>
            <a:off x="1675486" y="1345297"/>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1" b="1" dirty="0">
                <a:solidFill>
                  <a:srgbClr val="D4007A"/>
                </a:solidFill>
              </a:rPr>
              <a:t>6</a:t>
            </a:r>
          </a:p>
        </p:txBody>
      </p:sp>
      <p:pic>
        <p:nvPicPr>
          <p:cNvPr id="3" name="Picture 2"/>
          <p:cNvPicPr>
            <a:picLocks noChangeAspect="1"/>
          </p:cNvPicPr>
          <p:nvPr/>
        </p:nvPicPr>
        <p:blipFill>
          <a:blip r:embed="rId5"/>
          <a:stretch>
            <a:fillRect/>
          </a:stretch>
        </p:blipFill>
        <p:spPr>
          <a:xfrm>
            <a:off x="3212959" y="1817673"/>
            <a:ext cx="1972335" cy="1359570"/>
          </a:xfrm>
          <a:prstGeom prst="rect">
            <a:avLst/>
          </a:prstGeom>
        </p:spPr>
      </p:pic>
      <p:sp>
        <p:nvSpPr>
          <p:cNvPr id="22" name="Oval 21"/>
          <p:cNvSpPr/>
          <p:nvPr/>
        </p:nvSpPr>
        <p:spPr>
          <a:xfrm>
            <a:off x="1675337" y="3893462"/>
            <a:ext cx="307993" cy="305082"/>
          </a:xfrm>
          <a:prstGeom prst="ellipse">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1" b="1" dirty="0">
                <a:solidFill>
                  <a:srgbClr val="D4007A"/>
                </a:solidFill>
              </a:rPr>
              <a:t>7</a:t>
            </a:r>
            <a:endParaRPr lang="en-US" sz="1601" b="1" dirty="0">
              <a:solidFill>
                <a:srgbClr val="D4007A"/>
              </a:solidFill>
            </a:endParaRPr>
          </a:p>
        </p:txBody>
      </p:sp>
      <p:sp>
        <p:nvSpPr>
          <p:cNvPr id="14" name="Title 1"/>
          <p:cNvSpPr>
            <a:spLocks noGrp="1"/>
          </p:cNvSpPr>
          <p:nvPr>
            <p:ph type="title"/>
          </p:nvPr>
        </p:nvSpPr>
        <p:spPr>
          <a:xfrm>
            <a:off x="2212744" y="37630"/>
            <a:ext cx="8082717" cy="861374"/>
          </a:xfrm>
        </p:spPr>
        <p:txBody>
          <a:bodyPr/>
          <a:lstStyle/>
          <a:p>
            <a:r>
              <a:rPr lang="en-US" dirty="0" smtClean="0"/>
              <a:t>IBM </a:t>
            </a:r>
            <a:r>
              <a:rPr lang="en-US" dirty="0"/>
              <a:t>Cloud </a:t>
            </a:r>
            <a:r>
              <a:rPr lang="en-US" dirty="0" smtClean="0"/>
              <a:t>vertical – How To 3/3</a:t>
            </a:r>
            <a:endParaRPr lang="en-US" dirty="0"/>
          </a:p>
        </p:txBody>
      </p:sp>
      <p:sp>
        <p:nvSpPr>
          <p:cNvPr id="6" name="Slide Number Placeholder 5"/>
          <p:cNvSpPr>
            <a:spLocks noGrp="1"/>
          </p:cNvSpPr>
          <p:nvPr>
            <p:ph type="sldNum" sz="quarter" idx="12"/>
          </p:nvPr>
        </p:nvSpPr>
        <p:spPr/>
        <p:txBody>
          <a:bodyPr/>
          <a:lstStyle/>
          <a:p>
            <a:fld id="{5B31B9E4-8E4D-4C86-BFD7-412B282B373B}" type="slidenum">
              <a:rPr lang="en-US" smtClean="0">
                <a:solidFill>
                  <a:prstClr val="white"/>
                </a:solidFill>
              </a:rPr>
              <a:pPr/>
              <a:t>159</a:t>
            </a:fld>
            <a:endParaRPr lang="en-US" dirty="0">
              <a:solidFill>
                <a:prstClr val="white"/>
              </a:solidFill>
            </a:endParaRPr>
          </a:p>
        </p:txBody>
      </p:sp>
      <p:pic>
        <p:nvPicPr>
          <p:cNvPr id="1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4010" y="87848"/>
            <a:ext cx="493469" cy="6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1675336" y="139641"/>
            <a:ext cx="505753" cy="596282"/>
            <a:chOff x="697887" y="2667001"/>
            <a:chExt cx="673713" cy="794308"/>
          </a:xfrm>
        </p:grpSpPr>
        <p:sp>
          <p:nvSpPr>
            <p:cNvPr id="17" name="Rounded Rectangle 16"/>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5055"/>
              <a:endParaRPr lang="en-US" sz="1302">
                <a:solidFill>
                  <a:prstClr val="white"/>
                </a:solidFill>
              </a:endParaRPr>
            </a:p>
          </p:txBody>
        </p:sp>
        <p:pic>
          <p:nvPicPr>
            <p:cNvPr id="18"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Content Placeholder 2"/>
          <p:cNvSpPr txBox="1">
            <a:spLocks/>
          </p:cNvSpPr>
          <p:nvPr/>
        </p:nvSpPr>
        <p:spPr>
          <a:xfrm>
            <a:off x="1996144" y="1241066"/>
            <a:ext cx="8694844" cy="419509"/>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9A9DC"/>
              </a:buClr>
              <a:buNone/>
            </a:pPr>
            <a:r>
              <a:rPr lang="en-US" sz="2002" dirty="0">
                <a:solidFill>
                  <a:srgbClr val="002152"/>
                </a:solidFill>
              </a:rPr>
              <a:t>Enter SSID, password and encryption mode of your Access Point (AP)</a:t>
            </a:r>
          </a:p>
          <a:p>
            <a:pPr marL="0" indent="0">
              <a:buClr>
                <a:srgbClr val="39A9DC"/>
              </a:buClr>
              <a:buNone/>
            </a:pPr>
            <a:r>
              <a:rPr lang="en-US" sz="2002" dirty="0">
                <a:solidFill>
                  <a:srgbClr val="002152"/>
                </a:solidFill>
              </a:rPr>
              <a:t/>
            </a:r>
            <a:br>
              <a:rPr lang="en-US" sz="2002" dirty="0">
                <a:solidFill>
                  <a:srgbClr val="002152"/>
                </a:solidFill>
              </a:rPr>
            </a:b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p:txBody>
      </p:sp>
      <p:sp>
        <p:nvSpPr>
          <p:cNvPr id="27" name="Content Placeholder 2"/>
          <p:cNvSpPr txBox="1">
            <a:spLocks/>
          </p:cNvSpPr>
          <p:nvPr/>
        </p:nvSpPr>
        <p:spPr>
          <a:xfrm>
            <a:off x="6288205" y="2278959"/>
            <a:ext cx="4094039" cy="556556"/>
          </a:xfrm>
          <a:prstGeom prst="rect">
            <a:avLst/>
          </a:prstGeom>
          <a:ln w="38100">
            <a:solidFill>
              <a:schemeClr val="accent1"/>
            </a:solidFill>
          </a:ln>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39A9DC"/>
              </a:buClr>
              <a:buNone/>
            </a:pPr>
            <a:r>
              <a:rPr lang="en-US" sz="1601" dirty="0">
                <a:solidFill>
                  <a:srgbClr val="002152"/>
                </a:solidFill>
              </a:rPr>
              <a:t>Demo will connect your AP and start pushing sensors data on the cloud</a:t>
            </a:r>
          </a:p>
          <a:p>
            <a:pPr marL="0" indent="0">
              <a:buClr>
                <a:srgbClr val="39A9DC"/>
              </a:buClr>
              <a:buNone/>
            </a:pPr>
            <a:r>
              <a:rPr lang="en-US" sz="2002" dirty="0">
                <a:solidFill>
                  <a:srgbClr val="002152"/>
                </a:solidFill>
              </a:rPr>
              <a:t/>
            </a:r>
            <a:br>
              <a:rPr lang="en-US" sz="2002" dirty="0">
                <a:solidFill>
                  <a:srgbClr val="002152"/>
                </a:solidFill>
              </a:rPr>
            </a:b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a:buClr>
                <a:srgbClr val="39A9DC"/>
              </a:buClr>
            </a:pPr>
            <a:endParaRPr lang="en-US" sz="2002" dirty="0">
              <a:solidFill>
                <a:srgbClr val="002152"/>
              </a:solidFill>
            </a:endParaRPr>
          </a:p>
          <a:p>
            <a:pPr marL="0" indent="0">
              <a:buClr>
                <a:srgbClr val="39A9DC"/>
              </a:buClr>
              <a:buNone/>
            </a:pPr>
            <a:endParaRPr lang="en-US" sz="2002" dirty="0">
              <a:solidFill>
                <a:srgbClr val="002152"/>
              </a:solidFill>
            </a:endParaRPr>
          </a:p>
        </p:txBody>
      </p:sp>
      <p:sp>
        <p:nvSpPr>
          <p:cNvPr id="28" name="Content Placeholder 2"/>
          <p:cNvSpPr txBox="1">
            <a:spLocks/>
          </p:cNvSpPr>
          <p:nvPr/>
        </p:nvSpPr>
        <p:spPr>
          <a:xfrm>
            <a:off x="2164615" y="3895298"/>
            <a:ext cx="6682056" cy="1946490"/>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9A9DC"/>
              </a:buClr>
              <a:buNone/>
            </a:pPr>
            <a:r>
              <a:rPr lang="en-US" sz="2002" dirty="0">
                <a:solidFill>
                  <a:srgbClr val="002152"/>
                </a:solidFill>
              </a:rPr>
              <a:t>Visualize sensors data on the web</a:t>
            </a:r>
          </a:p>
          <a:p>
            <a:pPr marL="0" indent="0">
              <a:buClr>
                <a:srgbClr val="39A9DC"/>
              </a:buClr>
              <a:buNone/>
            </a:pPr>
            <a:r>
              <a:rPr lang="en-US" sz="2002" dirty="0">
                <a:solidFill>
                  <a:srgbClr val="39A9DC"/>
                </a:solidFill>
              </a:rPr>
              <a:t>	</a:t>
            </a:r>
            <a:r>
              <a:rPr lang="en-US" sz="1202" dirty="0">
                <a:solidFill>
                  <a:srgbClr val="39A9DC"/>
                </a:solidFill>
              </a:rPr>
              <a:t>Open web browser and copy/paste URL provided in hyper terminal  	</a:t>
            </a:r>
            <a:br>
              <a:rPr lang="en-US" sz="1202" dirty="0">
                <a:solidFill>
                  <a:srgbClr val="39A9DC"/>
                </a:solidFill>
              </a:rPr>
            </a:br>
            <a:r>
              <a:rPr lang="en-US" sz="1202" dirty="0">
                <a:solidFill>
                  <a:srgbClr val="39A9DC"/>
                </a:solidFill>
              </a:rPr>
              <a:t>	</a:t>
            </a:r>
            <a:r>
              <a:rPr lang="en-US" sz="1202" i="1" dirty="0">
                <a:solidFill>
                  <a:srgbClr val="39A9DC"/>
                </a:solidFill>
              </a:rPr>
              <a:t>e.g. quickstart.internetofthings.ibmcloud.com/#/device/0080E1B4D23F/sensor/</a:t>
            </a:r>
            <a:r>
              <a:rPr lang="en-US" sz="1202" dirty="0">
                <a:solidFill>
                  <a:srgbClr val="39A9DC"/>
                </a:solidFill>
              </a:rPr>
              <a:t/>
            </a:r>
            <a:br>
              <a:rPr lang="en-US" sz="1202" dirty="0">
                <a:solidFill>
                  <a:srgbClr val="39A9DC"/>
                </a:solidFill>
              </a:rPr>
            </a:br>
            <a:r>
              <a:rPr lang="en-US" sz="1202" dirty="0">
                <a:solidFill>
                  <a:srgbClr val="39A9DC"/>
                </a:solidFill>
              </a:rPr>
              <a:t>      </a:t>
            </a:r>
            <a:r>
              <a:rPr lang="en-US" sz="1202" b="1" dirty="0">
                <a:solidFill>
                  <a:prstClr val="black"/>
                </a:solidFill>
              </a:rPr>
              <a:t>Or</a:t>
            </a:r>
            <a:r>
              <a:rPr lang="en-US" sz="1202" dirty="0">
                <a:solidFill>
                  <a:prstClr val="black"/>
                </a:solidFill>
              </a:rPr>
              <a:t/>
            </a:r>
            <a:br>
              <a:rPr lang="en-US" sz="1202" dirty="0">
                <a:solidFill>
                  <a:prstClr val="black"/>
                </a:solidFill>
              </a:rPr>
            </a:br>
            <a:r>
              <a:rPr lang="en-US" sz="1202" dirty="0">
                <a:solidFill>
                  <a:prstClr val="black"/>
                </a:solidFill>
              </a:rPr>
              <a:t/>
            </a:r>
            <a:br>
              <a:rPr lang="en-US" sz="1202" dirty="0">
                <a:solidFill>
                  <a:prstClr val="black"/>
                </a:solidFill>
              </a:rPr>
            </a:br>
            <a:r>
              <a:rPr lang="en-US" sz="1202" dirty="0">
                <a:solidFill>
                  <a:prstClr val="black"/>
                </a:solidFill>
              </a:rPr>
              <a:t>	</a:t>
            </a:r>
            <a:r>
              <a:rPr lang="en-US" sz="1202" dirty="0">
                <a:solidFill>
                  <a:srgbClr val="39A9DC"/>
                </a:solidFill>
              </a:rPr>
              <a:t>Use any NFC enabled tablet/mobile</a:t>
            </a:r>
            <a:br>
              <a:rPr lang="en-US" sz="1202" dirty="0">
                <a:solidFill>
                  <a:srgbClr val="39A9DC"/>
                </a:solidFill>
              </a:rPr>
            </a:br>
            <a:r>
              <a:rPr lang="en-US" sz="1202" dirty="0">
                <a:solidFill>
                  <a:srgbClr val="39A9DC"/>
                </a:solidFill>
              </a:rPr>
              <a:t>	It will automatically open the web browser</a:t>
            </a:r>
            <a:endParaRPr lang="en-US" sz="1202" dirty="0">
              <a:solidFill>
                <a:srgbClr val="002152"/>
              </a:solidFill>
            </a:endParaRPr>
          </a:p>
          <a:p>
            <a:pPr marL="0" indent="0">
              <a:buClr>
                <a:srgbClr val="39A9DC"/>
              </a:buClr>
              <a:buNone/>
            </a:pPr>
            <a:r>
              <a:rPr lang="en-US" sz="2002" dirty="0">
                <a:solidFill>
                  <a:srgbClr val="002152"/>
                </a:solidFill>
              </a:rPr>
              <a:t/>
            </a:r>
            <a:br>
              <a:rPr lang="en-US" sz="2002" dirty="0">
                <a:solidFill>
                  <a:srgbClr val="002152"/>
                </a:solidFill>
              </a:rPr>
            </a:br>
            <a:endParaRPr lang="en-US" sz="2002" dirty="0">
              <a:solidFill>
                <a:srgbClr val="002152"/>
              </a:solidFill>
            </a:endParaRPr>
          </a:p>
          <a:p>
            <a:pPr marL="0" indent="0">
              <a:buClr>
                <a:srgbClr val="39A9DC"/>
              </a:buClr>
              <a:buNone/>
            </a:pPr>
            <a:endParaRPr lang="en-US" sz="2002" dirty="0">
              <a:solidFill>
                <a:srgbClr val="002152"/>
              </a:solidFill>
            </a:endParaRPr>
          </a:p>
          <a:p>
            <a:pPr marL="0" indent="0">
              <a:buClr>
                <a:srgbClr val="39A9DC"/>
              </a:buClr>
              <a:buNone/>
            </a:pPr>
            <a:endParaRPr lang="en-US" sz="2002" dirty="0">
              <a:solidFill>
                <a:srgbClr val="002152"/>
              </a:solidFill>
            </a:endParaRPr>
          </a:p>
          <a:p>
            <a:pPr>
              <a:buClr>
                <a:srgbClr val="39A9DC"/>
              </a:buClr>
            </a:pPr>
            <a:endParaRPr lang="en-US" sz="2002" dirty="0">
              <a:solidFill>
                <a:srgbClr val="002152"/>
              </a:solidFill>
            </a:endParaRPr>
          </a:p>
          <a:p>
            <a:pPr marL="0" indent="0">
              <a:buClr>
                <a:srgbClr val="39A9DC"/>
              </a:buClr>
              <a:buNone/>
            </a:pPr>
            <a:endParaRPr lang="en-US" sz="2002" dirty="0">
              <a:solidFill>
                <a:srgbClr val="002152"/>
              </a:solidFill>
            </a:endParaRPr>
          </a:p>
        </p:txBody>
      </p:sp>
      <p:sp>
        <p:nvSpPr>
          <p:cNvPr id="7" name="Right Arrow 6"/>
          <p:cNvSpPr/>
          <p:nvPr/>
        </p:nvSpPr>
        <p:spPr>
          <a:xfrm>
            <a:off x="2203055" y="4650130"/>
            <a:ext cx="779260" cy="230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solidFill>
                <a:prstClr val="white"/>
              </a:solidFill>
            </a:endParaRPr>
          </a:p>
        </p:txBody>
      </p:sp>
      <p:sp>
        <p:nvSpPr>
          <p:cNvPr id="29" name="Right Arrow 28"/>
          <p:cNvSpPr/>
          <p:nvPr/>
        </p:nvSpPr>
        <p:spPr>
          <a:xfrm>
            <a:off x="2203055" y="5380501"/>
            <a:ext cx="779260" cy="230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solidFill>
                <a:prstClr val="white"/>
              </a:solidFill>
            </a:endParaRPr>
          </a:p>
        </p:txBody>
      </p:sp>
      <p:sp>
        <p:nvSpPr>
          <p:cNvPr id="30" name="Right Arrow 29"/>
          <p:cNvSpPr/>
          <p:nvPr/>
        </p:nvSpPr>
        <p:spPr>
          <a:xfrm>
            <a:off x="5347118" y="2582975"/>
            <a:ext cx="779260" cy="230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solidFill>
                <a:prstClr val="white"/>
              </a:solidFill>
            </a:endParaRPr>
          </a:p>
        </p:txBody>
      </p:sp>
    </p:spTree>
    <p:extLst>
      <p:ext uri="{BB962C8B-B14F-4D97-AF65-F5344CB8AC3E}">
        <p14:creationId xmlns:p14="http://schemas.microsoft.com/office/powerpoint/2010/main" val="153553305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2162939" y="118979"/>
            <a:ext cx="9249410" cy="654025"/>
          </a:xfrm>
          <a:prstGeom prst="rect">
            <a:avLst/>
          </a:prstGeom>
        </p:spPr>
        <p:txBody>
          <a:bodyPr vert="horz" wrap="square" lIns="0" tIns="0" rIns="0" bIns="0" rtlCol="0">
            <a:spAutoFit/>
          </a:bodyPr>
          <a:lstStyle/>
          <a:p>
            <a:pPr marL="12701">
              <a:lnSpc>
                <a:spcPts val="5116"/>
              </a:lnSpc>
            </a:pPr>
            <a:r>
              <a:rPr sz="4300" spc="-31" dirty="0">
                <a:solidFill>
                  <a:srgbClr val="39A8DC"/>
                </a:solidFill>
                <a:latin typeface="Arial"/>
                <a:cs typeface="Arial"/>
              </a:rPr>
              <a:t>Updat</a:t>
            </a:r>
            <a:r>
              <a:rPr sz="4300" spc="-25" dirty="0">
                <a:solidFill>
                  <a:srgbClr val="39A8DC"/>
                </a:solidFill>
                <a:latin typeface="Arial"/>
                <a:cs typeface="Arial"/>
              </a:rPr>
              <a:t>e</a:t>
            </a:r>
            <a:r>
              <a:rPr sz="4300" spc="120" dirty="0">
                <a:solidFill>
                  <a:srgbClr val="39A8DC"/>
                </a:solidFill>
                <a:latin typeface="Times New Roman"/>
                <a:cs typeface="Times New Roman"/>
              </a:rPr>
              <a:t> </a:t>
            </a:r>
            <a:r>
              <a:rPr sz="4300" spc="-31" dirty="0">
                <a:solidFill>
                  <a:srgbClr val="39A8DC"/>
                </a:solidFill>
                <a:latin typeface="Arial"/>
                <a:cs typeface="Arial"/>
              </a:rPr>
              <a:t>SW4STM32</a:t>
            </a:r>
            <a:r>
              <a:rPr sz="4300" spc="125" dirty="0">
                <a:solidFill>
                  <a:srgbClr val="39A8DC"/>
                </a:solidFill>
                <a:latin typeface="Times New Roman"/>
                <a:cs typeface="Times New Roman"/>
              </a:rPr>
              <a:t> </a:t>
            </a:r>
            <a:r>
              <a:rPr sz="4300" spc="-20" dirty="0">
                <a:solidFill>
                  <a:srgbClr val="39A8DC"/>
                </a:solidFill>
                <a:latin typeface="Arial"/>
                <a:cs typeface="Arial"/>
              </a:rPr>
              <a:t>to</a:t>
            </a:r>
            <a:r>
              <a:rPr sz="4300" spc="115" dirty="0">
                <a:solidFill>
                  <a:srgbClr val="39A8DC"/>
                </a:solidFill>
                <a:latin typeface="Times New Roman"/>
                <a:cs typeface="Times New Roman"/>
              </a:rPr>
              <a:t> </a:t>
            </a:r>
            <a:r>
              <a:rPr sz="4300" spc="-20" dirty="0">
                <a:solidFill>
                  <a:srgbClr val="39A8DC"/>
                </a:solidFill>
                <a:latin typeface="Arial"/>
                <a:cs typeface="Arial"/>
              </a:rPr>
              <a:t>current</a:t>
            </a:r>
            <a:r>
              <a:rPr sz="4300" spc="151" dirty="0">
                <a:solidFill>
                  <a:srgbClr val="39A8DC"/>
                </a:solidFill>
                <a:latin typeface="Times New Roman"/>
                <a:cs typeface="Times New Roman"/>
              </a:rPr>
              <a:t> </a:t>
            </a:r>
            <a:r>
              <a:rPr sz="4300" spc="-20" dirty="0">
                <a:solidFill>
                  <a:srgbClr val="39A8DC"/>
                </a:solidFill>
                <a:latin typeface="Arial"/>
                <a:cs typeface="Arial"/>
              </a:rPr>
              <a:t>version</a:t>
            </a:r>
            <a:endParaRPr sz="4300" dirty="0">
              <a:latin typeface="Arial"/>
              <a:cs typeface="Arial"/>
            </a:endParaRPr>
          </a:p>
        </p:txBody>
      </p:sp>
      <p:sp>
        <p:nvSpPr>
          <p:cNvPr id="3" name="object 3"/>
          <p:cNvSpPr txBox="1"/>
          <p:nvPr/>
        </p:nvSpPr>
        <p:spPr>
          <a:xfrm>
            <a:off x="109219" y="744013"/>
            <a:ext cx="11300460" cy="1597873"/>
          </a:xfrm>
          <a:prstGeom prst="rect">
            <a:avLst/>
          </a:prstGeom>
        </p:spPr>
        <p:txBody>
          <a:bodyPr vert="horz" wrap="square" lIns="0" tIns="0" rIns="0" bIns="0" rtlCol="0">
            <a:spAutoFit/>
          </a:bodyPr>
          <a:lstStyle/>
          <a:p>
            <a:pPr marL="5845022"/>
            <a:r>
              <a:rPr sz="2800" spc="-15" dirty="0">
                <a:solidFill>
                  <a:srgbClr val="39A8DC"/>
                </a:solidFill>
                <a:latin typeface="Arial"/>
                <a:cs typeface="Arial"/>
              </a:rPr>
              <a:t>co</a:t>
            </a:r>
            <a:r>
              <a:rPr sz="2800" spc="-20" dirty="0">
                <a:solidFill>
                  <a:srgbClr val="39A8DC"/>
                </a:solidFill>
                <a:latin typeface="Arial"/>
                <a:cs typeface="Arial"/>
              </a:rPr>
              <a:t>nf</a:t>
            </a:r>
            <a:r>
              <a:rPr sz="2800" spc="-5" dirty="0">
                <a:solidFill>
                  <a:srgbClr val="39A8DC"/>
                </a:solidFill>
                <a:latin typeface="Arial"/>
                <a:cs typeface="Arial"/>
              </a:rPr>
              <a:t>i</a:t>
            </a:r>
            <a:r>
              <a:rPr sz="2800" spc="-25" dirty="0">
                <a:solidFill>
                  <a:srgbClr val="39A8DC"/>
                </a:solidFill>
                <a:latin typeface="Arial"/>
                <a:cs typeface="Arial"/>
              </a:rPr>
              <a:t>gu</a:t>
            </a:r>
            <a:r>
              <a:rPr sz="2800" spc="-5" dirty="0">
                <a:solidFill>
                  <a:srgbClr val="39A8DC"/>
                </a:solidFill>
                <a:latin typeface="Arial"/>
                <a:cs typeface="Arial"/>
              </a:rPr>
              <a:t>r</a:t>
            </a:r>
            <a:r>
              <a:rPr sz="2800" spc="-20" dirty="0">
                <a:solidFill>
                  <a:srgbClr val="39A8DC"/>
                </a:solidFill>
                <a:latin typeface="Arial"/>
                <a:cs typeface="Arial"/>
              </a:rPr>
              <a:t>at</a:t>
            </a:r>
            <a:r>
              <a:rPr sz="2800" spc="-5" dirty="0">
                <a:solidFill>
                  <a:srgbClr val="39A8DC"/>
                </a:solidFill>
                <a:latin typeface="Arial"/>
                <a:cs typeface="Arial"/>
              </a:rPr>
              <a:t>i</a:t>
            </a:r>
            <a:r>
              <a:rPr sz="2800" spc="-25" dirty="0">
                <a:solidFill>
                  <a:srgbClr val="39A8DC"/>
                </a:solidFill>
                <a:latin typeface="Arial"/>
                <a:cs typeface="Arial"/>
              </a:rPr>
              <a:t>o</a:t>
            </a:r>
            <a:r>
              <a:rPr sz="2800" spc="-20" dirty="0">
                <a:solidFill>
                  <a:srgbClr val="39A8DC"/>
                </a:solidFill>
                <a:latin typeface="Arial"/>
                <a:cs typeface="Arial"/>
              </a:rPr>
              <a:t>n</a:t>
            </a:r>
            <a:r>
              <a:rPr sz="2800" spc="85" dirty="0">
                <a:solidFill>
                  <a:srgbClr val="39A8DC"/>
                </a:solidFill>
                <a:latin typeface="Times New Roman"/>
                <a:cs typeface="Times New Roman"/>
              </a:rPr>
              <a:t> </a:t>
            </a:r>
            <a:r>
              <a:rPr sz="2800" spc="-25" dirty="0">
                <a:solidFill>
                  <a:srgbClr val="39A8DC"/>
                </a:solidFill>
                <a:latin typeface="Arial"/>
                <a:cs typeface="Arial"/>
              </a:rPr>
              <a:t>o</a:t>
            </a:r>
            <a:r>
              <a:rPr sz="2800" spc="-11" dirty="0">
                <a:solidFill>
                  <a:srgbClr val="39A8DC"/>
                </a:solidFill>
                <a:latin typeface="Arial"/>
                <a:cs typeface="Arial"/>
              </a:rPr>
              <a:t>f</a:t>
            </a:r>
            <a:r>
              <a:rPr sz="2800" spc="75" dirty="0">
                <a:solidFill>
                  <a:srgbClr val="39A8DC"/>
                </a:solidFill>
                <a:latin typeface="Times New Roman"/>
                <a:cs typeface="Times New Roman"/>
              </a:rPr>
              <a:t> </a:t>
            </a:r>
            <a:r>
              <a:rPr sz="2800" spc="-15" dirty="0">
                <a:solidFill>
                  <a:srgbClr val="39A8DC"/>
                </a:solidFill>
                <a:latin typeface="Arial"/>
                <a:cs typeface="Arial"/>
              </a:rPr>
              <a:t>a</a:t>
            </a:r>
            <a:r>
              <a:rPr sz="2800" spc="-20" dirty="0">
                <a:solidFill>
                  <a:srgbClr val="39A8DC"/>
                </a:solidFill>
                <a:latin typeface="Arial"/>
                <a:cs typeface="Arial"/>
              </a:rPr>
              <a:t>ut</a:t>
            </a:r>
            <a:r>
              <a:rPr sz="2800" spc="-15" dirty="0">
                <a:solidFill>
                  <a:srgbClr val="39A8DC"/>
                </a:solidFill>
                <a:latin typeface="Arial"/>
                <a:cs typeface="Arial"/>
              </a:rPr>
              <a:t>omatic</a:t>
            </a:r>
            <a:r>
              <a:rPr sz="2800" spc="85" dirty="0">
                <a:solidFill>
                  <a:srgbClr val="39A8DC"/>
                </a:solidFill>
                <a:latin typeface="Times New Roman"/>
                <a:cs typeface="Times New Roman"/>
              </a:rPr>
              <a:t> </a:t>
            </a:r>
            <a:r>
              <a:rPr sz="2800" spc="-25" dirty="0">
                <a:solidFill>
                  <a:srgbClr val="39A8DC"/>
                </a:solidFill>
                <a:latin typeface="Arial"/>
                <a:cs typeface="Arial"/>
              </a:rPr>
              <a:t>u</a:t>
            </a:r>
            <a:r>
              <a:rPr sz="2800" spc="-15" dirty="0">
                <a:solidFill>
                  <a:srgbClr val="39A8DC"/>
                </a:solidFill>
                <a:latin typeface="Arial"/>
                <a:cs typeface="Arial"/>
              </a:rPr>
              <a:t>p</a:t>
            </a:r>
            <a:r>
              <a:rPr sz="2800" spc="-25" dirty="0">
                <a:solidFill>
                  <a:srgbClr val="39A8DC"/>
                </a:solidFill>
                <a:latin typeface="Arial"/>
                <a:cs typeface="Arial"/>
              </a:rPr>
              <a:t>da</a:t>
            </a:r>
            <a:r>
              <a:rPr sz="2800" spc="-5" dirty="0">
                <a:solidFill>
                  <a:srgbClr val="39A8DC"/>
                </a:solidFill>
                <a:latin typeface="Arial"/>
                <a:cs typeface="Arial"/>
              </a:rPr>
              <a:t>t</a:t>
            </a:r>
            <a:r>
              <a:rPr sz="2800" spc="-20" dirty="0">
                <a:solidFill>
                  <a:srgbClr val="39A8DC"/>
                </a:solidFill>
                <a:latin typeface="Arial"/>
                <a:cs typeface="Arial"/>
              </a:rPr>
              <a:t>es</a:t>
            </a:r>
            <a:endParaRPr sz="2800">
              <a:latin typeface="Arial"/>
              <a:cs typeface="Arial"/>
            </a:endParaRPr>
          </a:p>
          <a:p>
            <a:pPr marL="12701" marR="6412124" algn="just">
              <a:spcBef>
                <a:spcPts val="1945"/>
              </a:spcBef>
            </a:pPr>
            <a:r>
              <a:rPr sz="2000" dirty="0">
                <a:solidFill>
                  <a:srgbClr val="001F52"/>
                </a:solidFill>
                <a:latin typeface="Arial"/>
                <a:cs typeface="Arial"/>
              </a:rPr>
              <a:t>In</a:t>
            </a:r>
            <a:r>
              <a:rPr sz="2000" spc="3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5" dirty="0">
                <a:solidFill>
                  <a:srgbClr val="001F52"/>
                </a:solidFill>
                <a:latin typeface="Arial"/>
                <a:cs typeface="Arial"/>
              </a:rPr>
              <a:t>de</a:t>
            </a:r>
            <a:r>
              <a:rPr sz="2000" dirty="0">
                <a:solidFill>
                  <a:srgbClr val="001F52"/>
                </a:solidFill>
                <a:latin typeface="Arial"/>
                <a:cs typeface="Arial"/>
              </a:rPr>
              <a:t>r</a:t>
            </a:r>
            <a:r>
              <a:rPr sz="2000" spc="31"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nfigur</a:t>
            </a:r>
            <a:r>
              <a:rPr sz="2000" dirty="0">
                <a:solidFill>
                  <a:srgbClr val="001F52"/>
                </a:solidFill>
                <a:latin typeface="Arial"/>
                <a:cs typeface="Arial"/>
              </a:rPr>
              <a:t>e</a:t>
            </a:r>
            <a:r>
              <a:rPr sz="2000" spc="20" dirty="0">
                <a:solidFill>
                  <a:srgbClr val="001F52"/>
                </a:solidFill>
                <a:latin typeface="Times New Roman"/>
                <a:cs typeface="Times New Roman"/>
              </a:rPr>
              <a:t> </a:t>
            </a:r>
            <a:r>
              <a:rPr sz="2000" spc="-5" dirty="0">
                <a:solidFill>
                  <a:srgbClr val="001F52"/>
                </a:solidFill>
                <a:latin typeface="Arial"/>
                <a:cs typeface="Arial"/>
              </a:rPr>
              <a:t>automati</a:t>
            </a:r>
            <a:r>
              <a:rPr sz="2000" dirty="0">
                <a:solidFill>
                  <a:srgbClr val="001F52"/>
                </a:solidFill>
                <a:latin typeface="Arial"/>
                <a:cs typeface="Arial"/>
              </a:rPr>
              <a:t>c</a:t>
            </a:r>
            <a:r>
              <a:rPr sz="2000" spc="31" dirty="0">
                <a:solidFill>
                  <a:srgbClr val="001F52"/>
                </a:solidFill>
                <a:latin typeface="Times New Roman"/>
                <a:cs typeface="Times New Roman"/>
              </a:rPr>
              <a:t> </a:t>
            </a:r>
            <a:r>
              <a:rPr sz="2000" dirty="0">
                <a:solidFill>
                  <a:srgbClr val="001F52"/>
                </a:solidFill>
                <a:latin typeface="Arial"/>
                <a:cs typeface="Arial"/>
              </a:rPr>
              <a:t>finding</a:t>
            </a:r>
            <a:r>
              <a:rPr sz="2000" spc="51" dirty="0">
                <a:solidFill>
                  <a:srgbClr val="001F52"/>
                </a:solidFill>
                <a:latin typeface="Times New Roman"/>
                <a:cs typeface="Times New Roman"/>
              </a:rPr>
              <a:t> </a:t>
            </a:r>
            <a:r>
              <a:rPr sz="2000" spc="-5" dirty="0">
                <a:solidFill>
                  <a:srgbClr val="001F52"/>
                </a:solidFill>
                <a:latin typeface="Arial"/>
                <a:cs typeface="Arial"/>
              </a:rPr>
              <a:t>new</a:t>
            </a:r>
            <a:r>
              <a:rPr sz="2000" spc="-5" dirty="0">
                <a:solidFill>
                  <a:srgbClr val="001F52"/>
                </a:solidFill>
                <a:latin typeface="Times New Roman"/>
                <a:cs typeface="Times New Roman"/>
              </a:rPr>
              <a:t> </a:t>
            </a:r>
            <a:r>
              <a:rPr sz="2000" spc="-5" dirty="0">
                <a:solidFill>
                  <a:srgbClr val="001F52"/>
                </a:solidFill>
                <a:latin typeface="Arial"/>
                <a:cs typeface="Arial"/>
              </a:rPr>
              <a:t>upd</a:t>
            </a:r>
            <a:r>
              <a:rPr sz="2000" spc="5" dirty="0">
                <a:solidFill>
                  <a:srgbClr val="001F52"/>
                </a:solidFill>
                <a:latin typeface="Arial"/>
                <a:cs typeface="Arial"/>
              </a:rPr>
              <a:t>a</a:t>
            </a:r>
            <a:r>
              <a:rPr sz="2000" dirty="0">
                <a:solidFill>
                  <a:srgbClr val="001F52"/>
                </a:solidFill>
                <a:latin typeface="Arial"/>
                <a:cs typeface="Arial"/>
              </a:rPr>
              <a:t>tes,</a:t>
            </a:r>
            <a:r>
              <a:rPr sz="2000" spc="11" dirty="0">
                <a:solidFill>
                  <a:srgbClr val="001F52"/>
                </a:solidFill>
                <a:latin typeface="Times New Roman"/>
                <a:cs typeface="Times New Roman"/>
              </a:rPr>
              <a:t> </a:t>
            </a:r>
            <a:r>
              <a:rPr sz="2000" spc="-5" dirty="0">
                <a:solidFill>
                  <a:srgbClr val="001F52"/>
                </a:solidFill>
                <a:latin typeface="Arial"/>
                <a:cs typeface="Arial"/>
              </a:rPr>
              <a:t>plea</a:t>
            </a:r>
            <a:r>
              <a:rPr sz="2000" spc="5" dirty="0">
                <a:solidFill>
                  <a:srgbClr val="001F52"/>
                </a:solidFill>
                <a:latin typeface="Arial"/>
                <a:cs typeface="Arial"/>
              </a:rPr>
              <a:t>s</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follow</a:t>
            </a:r>
            <a:r>
              <a:rPr sz="2000" spc="51"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a:t>
            </a:r>
            <a:r>
              <a:rPr sz="2000" spc="5" dirty="0">
                <a:solidFill>
                  <a:srgbClr val="001F52"/>
                </a:solidFill>
                <a:latin typeface="Arial"/>
                <a:cs typeface="Arial"/>
              </a:rPr>
              <a:t>c</a:t>
            </a:r>
            <a:r>
              <a:rPr sz="2000" spc="-5" dirty="0">
                <a:solidFill>
                  <a:srgbClr val="001F52"/>
                </a:solidFill>
                <a:latin typeface="Arial"/>
                <a:cs typeface="Arial"/>
              </a:rPr>
              <a:t>edur</a:t>
            </a:r>
            <a:r>
              <a:rPr sz="2000" dirty="0">
                <a:solidFill>
                  <a:srgbClr val="001F52"/>
                </a:solidFill>
                <a:latin typeface="Arial"/>
                <a:cs typeface="Arial"/>
              </a:rPr>
              <a:t>e</a:t>
            </a:r>
            <a:r>
              <a:rPr sz="2000" spc="15" dirty="0">
                <a:solidFill>
                  <a:srgbClr val="001F52"/>
                </a:solidFill>
                <a:latin typeface="Times New Roman"/>
                <a:cs typeface="Times New Roman"/>
              </a:rPr>
              <a:t> </a:t>
            </a:r>
            <a:r>
              <a:rPr sz="2000" spc="-5" dirty="0">
                <a:solidFill>
                  <a:srgbClr val="001F52"/>
                </a:solidFill>
                <a:latin typeface="Arial"/>
                <a:cs typeface="Arial"/>
              </a:rPr>
              <a:t>within</a:t>
            </a:r>
            <a:r>
              <a:rPr sz="2000" spc="-5" dirty="0">
                <a:solidFill>
                  <a:srgbClr val="001F52"/>
                </a:solidFill>
                <a:latin typeface="Times New Roman"/>
                <a:cs typeface="Times New Roman"/>
              </a:rPr>
              <a:t> </a:t>
            </a:r>
            <a:r>
              <a:rPr sz="2000" dirty="0">
                <a:solidFill>
                  <a:srgbClr val="001F52"/>
                </a:solidFill>
                <a:latin typeface="Arial"/>
                <a:cs typeface="Arial"/>
              </a:rPr>
              <a:t>SW4STM32:</a:t>
            </a:r>
            <a:endParaRPr sz="2000">
              <a:latin typeface="Arial"/>
              <a:cs typeface="Arial"/>
            </a:endParaRPr>
          </a:p>
        </p:txBody>
      </p:sp>
      <p:sp>
        <p:nvSpPr>
          <p:cNvPr id="4" name="object 4"/>
          <p:cNvSpPr txBox="1"/>
          <p:nvPr/>
        </p:nvSpPr>
        <p:spPr>
          <a:xfrm>
            <a:off x="583181" y="2394040"/>
            <a:ext cx="4633595" cy="2031325"/>
          </a:xfrm>
          <a:prstGeom prst="rect">
            <a:avLst/>
          </a:prstGeom>
        </p:spPr>
        <p:txBody>
          <a:bodyPr vert="horz" wrap="square" lIns="0" tIns="0" rIns="0" bIns="0" rtlCol="0">
            <a:spAutoFit/>
          </a:bodyPr>
          <a:lstStyle/>
          <a:p>
            <a:pPr marL="469939" indent="-457238">
              <a:buClr>
                <a:srgbClr val="00307C"/>
              </a:buClr>
              <a:buFont typeface="Arial"/>
              <a:buAutoNum type="arabicPeriod"/>
              <a:tabLst>
                <a:tab pos="469939" algn="l"/>
              </a:tabLst>
            </a:pPr>
            <a:r>
              <a:rPr sz="1600" spc="-11" dirty="0">
                <a:solidFill>
                  <a:srgbClr val="00307C"/>
                </a:solidFill>
                <a:latin typeface="Arial"/>
                <a:cs typeface="Arial"/>
              </a:rPr>
              <a:t>Wi</a:t>
            </a:r>
            <a:r>
              <a:rPr sz="1600" spc="-15" dirty="0">
                <a:solidFill>
                  <a:srgbClr val="00307C"/>
                </a:solidFill>
                <a:latin typeface="Arial"/>
                <a:cs typeface="Arial"/>
              </a:rPr>
              <a:t>ndow</a:t>
            </a:r>
            <a:r>
              <a:rPr sz="1600" spc="35" dirty="0">
                <a:solidFill>
                  <a:srgbClr val="00307C"/>
                </a:solidFill>
                <a:latin typeface="Times New Roman"/>
                <a:cs typeface="Times New Roman"/>
              </a:rPr>
              <a:t> </a:t>
            </a:r>
            <a:r>
              <a:rPr sz="1600" spc="-15" dirty="0">
                <a:solidFill>
                  <a:srgbClr val="00307C"/>
                </a:solidFill>
                <a:latin typeface="Arial"/>
                <a:cs typeface="Arial"/>
              </a:rPr>
              <a:t>-</a:t>
            </a:r>
            <a:r>
              <a:rPr sz="1600" spc="-11" dirty="0">
                <a:solidFill>
                  <a:srgbClr val="00307C"/>
                </a:solidFill>
                <a:latin typeface="Arial"/>
                <a:cs typeface="Arial"/>
              </a:rPr>
              <a:t>&gt;</a:t>
            </a:r>
            <a:r>
              <a:rPr sz="1600" spc="71" dirty="0">
                <a:solidFill>
                  <a:srgbClr val="00307C"/>
                </a:solidFill>
                <a:latin typeface="Times New Roman"/>
                <a:cs typeface="Times New Roman"/>
              </a:rPr>
              <a:t> </a:t>
            </a:r>
            <a:r>
              <a:rPr sz="1600" spc="-11" dirty="0">
                <a:solidFill>
                  <a:srgbClr val="00307C"/>
                </a:solidFill>
                <a:latin typeface="Arial"/>
                <a:cs typeface="Arial"/>
              </a:rPr>
              <a:t>Preferenc</a:t>
            </a:r>
            <a:r>
              <a:rPr sz="1600" spc="-15" dirty="0">
                <a:solidFill>
                  <a:srgbClr val="00307C"/>
                </a:solidFill>
                <a:latin typeface="Arial"/>
                <a:cs typeface="Arial"/>
              </a:rPr>
              <a:t>es</a:t>
            </a:r>
            <a:endParaRPr sz="1600">
              <a:latin typeface="Arial"/>
              <a:cs typeface="Arial"/>
            </a:endParaRPr>
          </a:p>
          <a:p>
            <a:pPr marL="469939" indent="-457238">
              <a:spcBef>
                <a:spcPts val="805"/>
              </a:spcBef>
              <a:buClr>
                <a:srgbClr val="00307C"/>
              </a:buClr>
              <a:buFont typeface="Arial"/>
              <a:buAutoNum type="arabicPeriod"/>
              <a:tabLst>
                <a:tab pos="469939" algn="l"/>
              </a:tabLst>
            </a:pPr>
            <a:r>
              <a:rPr sz="1600" spc="-11" dirty="0">
                <a:solidFill>
                  <a:srgbClr val="00307C"/>
                </a:solidFill>
                <a:latin typeface="Arial"/>
                <a:cs typeface="Arial"/>
              </a:rPr>
              <a:t>Install/Update</a:t>
            </a:r>
            <a:r>
              <a:rPr sz="1600" spc="45" dirty="0">
                <a:solidFill>
                  <a:srgbClr val="00307C"/>
                </a:solidFill>
                <a:latin typeface="Times New Roman"/>
                <a:cs typeface="Times New Roman"/>
              </a:rPr>
              <a:t> </a:t>
            </a:r>
            <a:r>
              <a:rPr sz="1600" spc="-11" dirty="0">
                <a:solidFill>
                  <a:srgbClr val="00307C"/>
                </a:solidFill>
                <a:latin typeface="Arial"/>
                <a:cs typeface="Arial"/>
              </a:rPr>
              <a:t>–&gt;</a:t>
            </a:r>
            <a:r>
              <a:rPr sz="1600" spc="-40" dirty="0">
                <a:solidFill>
                  <a:srgbClr val="00307C"/>
                </a:solidFill>
                <a:latin typeface="Times New Roman"/>
                <a:cs typeface="Times New Roman"/>
              </a:rPr>
              <a:t> </a:t>
            </a:r>
            <a:r>
              <a:rPr sz="1600" spc="-11" dirty="0">
                <a:solidFill>
                  <a:srgbClr val="00307C"/>
                </a:solidFill>
                <a:latin typeface="Arial"/>
                <a:cs typeface="Arial"/>
              </a:rPr>
              <a:t>Automat</a:t>
            </a:r>
            <a:r>
              <a:rPr sz="1600" dirty="0">
                <a:solidFill>
                  <a:srgbClr val="00307C"/>
                </a:solidFill>
                <a:latin typeface="Arial"/>
                <a:cs typeface="Arial"/>
              </a:rPr>
              <a:t>i</a:t>
            </a:r>
            <a:r>
              <a:rPr sz="1600" spc="-11" dirty="0">
                <a:solidFill>
                  <a:srgbClr val="00307C"/>
                </a:solidFill>
                <a:latin typeface="Arial"/>
                <a:cs typeface="Arial"/>
              </a:rPr>
              <a:t>c</a:t>
            </a:r>
            <a:r>
              <a:rPr sz="1600" spc="55" dirty="0">
                <a:solidFill>
                  <a:srgbClr val="00307C"/>
                </a:solidFill>
                <a:latin typeface="Times New Roman"/>
                <a:cs typeface="Times New Roman"/>
              </a:rPr>
              <a:t> </a:t>
            </a:r>
            <a:r>
              <a:rPr sz="1600" spc="-15" dirty="0">
                <a:solidFill>
                  <a:srgbClr val="00307C"/>
                </a:solidFill>
                <a:latin typeface="Arial"/>
                <a:cs typeface="Arial"/>
              </a:rPr>
              <a:t>Updates</a:t>
            </a:r>
            <a:endParaRPr sz="1600">
              <a:latin typeface="Arial"/>
              <a:cs typeface="Arial"/>
            </a:endParaRPr>
          </a:p>
          <a:p>
            <a:pPr marL="469939" marR="263546" indent="-457238">
              <a:spcBef>
                <a:spcPts val="805"/>
              </a:spcBef>
              <a:buClr>
                <a:srgbClr val="00307C"/>
              </a:buClr>
              <a:buFont typeface="Arial"/>
              <a:buAutoNum type="arabicPeriod"/>
              <a:tabLst>
                <a:tab pos="469939" algn="l"/>
              </a:tabLst>
            </a:pPr>
            <a:r>
              <a:rPr sz="1600" spc="-11" dirty="0">
                <a:solidFill>
                  <a:srgbClr val="00307C"/>
                </a:solidFill>
                <a:latin typeface="Arial"/>
                <a:cs typeface="Arial"/>
              </a:rPr>
              <a:t>Check “Automatically find</a:t>
            </a:r>
            <a:r>
              <a:rPr sz="1600" spc="-5" dirty="0">
                <a:solidFill>
                  <a:srgbClr val="00307C"/>
                </a:solidFill>
                <a:latin typeface="Arial"/>
                <a:cs typeface="Arial"/>
              </a:rPr>
              <a:t> </a:t>
            </a:r>
            <a:r>
              <a:rPr sz="1600" spc="-11" dirty="0">
                <a:solidFill>
                  <a:srgbClr val="00307C"/>
                </a:solidFill>
                <a:latin typeface="Arial"/>
                <a:cs typeface="Arial"/>
              </a:rPr>
              <a:t>new</a:t>
            </a:r>
            <a:r>
              <a:rPr sz="1600" dirty="0">
                <a:solidFill>
                  <a:srgbClr val="00307C"/>
                </a:solidFill>
                <a:latin typeface="Arial"/>
                <a:cs typeface="Arial"/>
              </a:rPr>
              <a:t> </a:t>
            </a:r>
            <a:r>
              <a:rPr sz="1600" spc="-11" dirty="0">
                <a:solidFill>
                  <a:srgbClr val="00307C"/>
                </a:solidFill>
                <a:latin typeface="Arial"/>
                <a:cs typeface="Arial"/>
              </a:rPr>
              <a:t>updates</a:t>
            </a:r>
            <a:r>
              <a:rPr sz="1600" spc="5" dirty="0">
                <a:solidFill>
                  <a:srgbClr val="00307C"/>
                </a:solidFill>
                <a:latin typeface="Arial"/>
                <a:cs typeface="Arial"/>
              </a:rPr>
              <a:t> </a:t>
            </a:r>
            <a:r>
              <a:rPr sz="1600" spc="-11" dirty="0">
                <a:solidFill>
                  <a:srgbClr val="00307C"/>
                </a:solidFill>
                <a:latin typeface="Arial"/>
                <a:cs typeface="Arial"/>
              </a:rPr>
              <a:t>and not</a:t>
            </a:r>
            <a:r>
              <a:rPr sz="1600" dirty="0">
                <a:solidFill>
                  <a:srgbClr val="00307C"/>
                </a:solidFill>
                <a:latin typeface="Arial"/>
                <a:cs typeface="Arial"/>
              </a:rPr>
              <a:t>i</a:t>
            </a:r>
            <a:r>
              <a:rPr sz="1600" spc="-11" dirty="0">
                <a:solidFill>
                  <a:srgbClr val="00307C"/>
                </a:solidFill>
                <a:latin typeface="Arial"/>
                <a:cs typeface="Arial"/>
              </a:rPr>
              <a:t>fy</a:t>
            </a:r>
            <a:r>
              <a:rPr sz="1600" dirty="0">
                <a:solidFill>
                  <a:srgbClr val="00307C"/>
                </a:solidFill>
                <a:latin typeface="Arial"/>
                <a:cs typeface="Arial"/>
              </a:rPr>
              <a:t> </a:t>
            </a:r>
            <a:r>
              <a:rPr sz="1600" spc="-11" dirty="0">
                <a:solidFill>
                  <a:srgbClr val="00307C"/>
                </a:solidFill>
                <a:latin typeface="Arial"/>
                <a:cs typeface="Arial"/>
              </a:rPr>
              <a:t>me”</a:t>
            </a:r>
            <a:endParaRPr sz="1600">
              <a:latin typeface="Arial"/>
              <a:cs typeface="Arial"/>
            </a:endParaRPr>
          </a:p>
          <a:p>
            <a:pPr marL="469939" marR="5081" indent="-457238" algn="just">
              <a:spcBef>
                <a:spcPts val="790"/>
              </a:spcBef>
              <a:buClr>
                <a:srgbClr val="00307C"/>
              </a:buClr>
              <a:buFont typeface="Arial"/>
              <a:buAutoNum type="arabicPeriod"/>
              <a:tabLst>
                <a:tab pos="469939" algn="l"/>
              </a:tabLst>
            </a:pPr>
            <a:r>
              <a:rPr sz="1600" spc="-15" dirty="0">
                <a:solidFill>
                  <a:srgbClr val="00307C"/>
                </a:solidFill>
                <a:latin typeface="Arial"/>
                <a:cs typeface="Arial"/>
              </a:rPr>
              <a:t>Conf</a:t>
            </a:r>
            <a:r>
              <a:rPr sz="1600" dirty="0">
                <a:solidFill>
                  <a:srgbClr val="00307C"/>
                </a:solidFill>
                <a:latin typeface="Arial"/>
                <a:cs typeface="Arial"/>
              </a:rPr>
              <a:t>i</a:t>
            </a:r>
            <a:r>
              <a:rPr sz="1600" spc="-15" dirty="0">
                <a:solidFill>
                  <a:srgbClr val="00307C"/>
                </a:solidFill>
                <a:latin typeface="Arial"/>
                <a:cs typeface="Arial"/>
              </a:rPr>
              <a:t>gur</a:t>
            </a:r>
            <a:r>
              <a:rPr sz="1600" spc="-11" dirty="0">
                <a:solidFill>
                  <a:srgbClr val="00307C"/>
                </a:solidFill>
                <a:latin typeface="Arial"/>
                <a:cs typeface="Arial"/>
              </a:rPr>
              <a:t>e</a:t>
            </a:r>
            <a:r>
              <a:rPr sz="1600" spc="51" dirty="0">
                <a:solidFill>
                  <a:srgbClr val="00307C"/>
                </a:solidFill>
                <a:latin typeface="Times New Roman"/>
                <a:cs typeface="Times New Roman"/>
              </a:rPr>
              <a:t> </a:t>
            </a:r>
            <a:r>
              <a:rPr sz="1600" spc="-15" dirty="0">
                <a:solidFill>
                  <a:srgbClr val="00307C"/>
                </a:solidFill>
                <a:latin typeface="Arial"/>
                <a:cs typeface="Arial"/>
              </a:rPr>
              <a:t>Updat</a:t>
            </a:r>
            <a:r>
              <a:rPr sz="1600" spc="-11" dirty="0">
                <a:solidFill>
                  <a:srgbClr val="00307C"/>
                </a:solidFill>
                <a:latin typeface="Arial"/>
                <a:cs typeface="Arial"/>
              </a:rPr>
              <a:t>e</a:t>
            </a:r>
            <a:r>
              <a:rPr sz="1600" spc="45" dirty="0">
                <a:solidFill>
                  <a:srgbClr val="00307C"/>
                </a:solidFill>
                <a:latin typeface="Times New Roman"/>
                <a:cs typeface="Times New Roman"/>
              </a:rPr>
              <a:t> </a:t>
            </a:r>
            <a:r>
              <a:rPr sz="1600" spc="-5" dirty="0">
                <a:solidFill>
                  <a:srgbClr val="00307C"/>
                </a:solidFill>
                <a:latin typeface="Arial"/>
                <a:cs typeface="Arial"/>
              </a:rPr>
              <a:t>s</a:t>
            </a:r>
            <a:r>
              <a:rPr sz="1600" spc="-11" dirty="0">
                <a:solidFill>
                  <a:srgbClr val="00307C"/>
                </a:solidFill>
                <a:latin typeface="Arial"/>
                <a:cs typeface="Arial"/>
              </a:rPr>
              <a:t>c</a:t>
            </a:r>
            <a:r>
              <a:rPr sz="1600" spc="-15" dirty="0">
                <a:solidFill>
                  <a:srgbClr val="00307C"/>
                </a:solidFill>
                <a:latin typeface="Arial"/>
                <a:cs typeface="Arial"/>
              </a:rPr>
              <a:t>hedu</a:t>
            </a:r>
            <a:r>
              <a:rPr sz="1600" dirty="0">
                <a:solidFill>
                  <a:srgbClr val="00307C"/>
                </a:solidFill>
                <a:latin typeface="Arial"/>
                <a:cs typeface="Arial"/>
              </a:rPr>
              <a:t>l</a:t>
            </a:r>
            <a:r>
              <a:rPr sz="1600" spc="-15" dirty="0">
                <a:solidFill>
                  <a:srgbClr val="00307C"/>
                </a:solidFill>
                <a:latin typeface="Arial"/>
                <a:cs typeface="Arial"/>
              </a:rPr>
              <a:t>e</a:t>
            </a:r>
            <a:r>
              <a:rPr sz="1600" spc="-5" dirty="0">
                <a:solidFill>
                  <a:srgbClr val="00307C"/>
                </a:solidFill>
                <a:latin typeface="Arial"/>
                <a:cs typeface="Arial"/>
              </a:rPr>
              <a:t>,</a:t>
            </a:r>
            <a:r>
              <a:rPr sz="1600" spc="40" dirty="0">
                <a:solidFill>
                  <a:srgbClr val="00307C"/>
                </a:solidFill>
                <a:latin typeface="Times New Roman"/>
                <a:cs typeface="Times New Roman"/>
              </a:rPr>
              <a:t> </a:t>
            </a:r>
            <a:r>
              <a:rPr sz="1600" spc="-15" dirty="0">
                <a:solidFill>
                  <a:srgbClr val="00307C"/>
                </a:solidFill>
                <a:latin typeface="Arial"/>
                <a:cs typeface="Arial"/>
              </a:rPr>
              <a:t>do</a:t>
            </a:r>
            <a:r>
              <a:rPr sz="1600" spc="-25" dirty="0">
                <a:solidFill>
                  <a:srgbClr val="00307C"/>
                </a:solidFill>
                <a:latin typeface="Arial"/>
                <a:cs typeface="Arial"/>
              </a:rPr>
              <a:t>w</a:t>
            </a:r>
            <a:r>
              <a:rPr sz="1600" spc="-15" dirty="0">
                <a:solidFill>
                  <a:srgbClr val="00307C"/>
                </a:solidFill>
                <a:latin typeface="Arial"/>
                <a:cs typeface="Arial"/>
              </a:rPr>
              <a:t>n</a:t>
            </a:r>
            <a:r>
              <a:rPr sz="1600" spc="-5" dirty="0">
                <a:solidFill>
                  <a:srgbClr val="00307C"/>
                </a:solidFill>
                <a:latin typeface="Arial"/>
                <a:cs typeface="Arial"/>
              </a:rPr>
              <a:t>l</a:t>
            </a:r>
            <a:r>
              <a:rPr sz="1600" spc="-15" dirty="0">
                <a:solidFill>
                  <a:srgbClr val="00307C"/>
                </a:solidFill>
                <a:latin typeface="Arial"/>
                <a:cs typeface="Arial"/>
              </a:rPr>
              <a:t>oa</a:t>
            </a:r>
            <a:r>
              <a:rPr sz="1600" spc="-11" dirty="0">
                <a:solidFill>
                  <a:srgbClr val="00307C"/>
                </a:solidFill>
                <a:latin typeface="Arial"/>
                <a:cs typeface="Arial"/>
              </a:rPr>
              <a:t>d</a:t>
            </a:r>
            <a:r>
              <a:rPr sz="1600" spc="40" dirty="0">
                <a:solidFill>
                  <a:srgbClr val="00307C"/>
                </a:solidFill>
                <a:latin typeface="Times New Roman"/>
                <a:cs typeface="Times New Roman"/>
              </a:rPr>
              <a:t> </a:t>
            </a:r>
            <a:r>
              <a:rPr sz="1600" spc="-15" dirty="0">
                <a:solidFill>
                  <a:srgbClr val="00307C"/>
                </a:solidFill>
                <a:latin typeface="Arial"/>
                <a:cs typeface="Arial"/>
              </a:rPr>
              <a:t>opt</a:t>
            </a:r>
            <a:r>
              <a:rPr sz="1600" dirty="0">
                <a:solidFill>
                  <a:srgbClr val="00307C"/>
                </a:solidFill>
                <a:latin typeface="Arial"/>
                <a:cs typeface="Arial"/>
              </a:rPr>
              <a:t>i</a:t>
            </a:r>
            <a:r>
              <a:rPr sz="1600" spc="-15" dirty="0">
                <a:solidFill>
                  <a:srgbClr val="00307C"/>
                </a:solidFill>
                <a:latin typeface="Arial"/>
                <a:cs typeface="Arial"/>
              </a:rPr>
              <a:t>ons</a:t>
            </a:r>
            <a:r>
              <a:rPr sz="1600" spc="-11" dirty="0">
                <a:solidFill>
                  <a:srgbClr val="00307C"/>
                </a:solidFill>
                <a:latin typeface="Times New Roman"/>
                <a:cs typeface="Times New Roman"/>
              </a:rPr>
              <a:t> </a:t>
            </a:r>
            <a:r>
              <a:rPr sz="1600" spc="-15" dirty="0">
                <a:solidFill>
                  <a:srgbClr val="00307C"/>
                </a:solidFill>
                <a:latin typeface="Arial"/>
                <a:cs typeface="Arial"/>
              </a:rPr>
              <a:t>an</a:t>
            </a:r>
            <a:r>
              <a:rPr sz="1600" spc="-11" dirty="0">
                <a:solidFill>
                  <a:srgbClr val="00307C"/>
                </a:solidFill>
                <a:latin typeface="Arial"/>
                <a:cs typeface="Arial"/>
              </a:rPr>
              <a:t>d</a:t>
            </a:r>
            <a:r>
              <a:rPr sz="1600" spc="40" dirty="0">
                <a:solidFill>
                  <a:srgbClr val="00307C"/>
                </a:solidFill>
                <a:latin typeface="Times New Roman"/>
                <a:cs typeface="Times New Roman"/>
              </a:rPr>
              <a:t> </a:t>
            </a:r>
            <a:r>
              <a:rPr sz="1600" spc="-15" dirty="0">
                <a:solidFill>
                  <a:srgbClr val="00307C"/>
                </a:solidFill>
                <a:latin typeface="Arial"/>
                <a:cs typeface="Arial"/>
              </a:rPr>
              <a:t>a</a:t>
            </a:r>
            <a:r>
              <a:rPr sz="1600" spc="-5" dirty="0">
                <a:solidFill>
                  <a:srgbClr val="00307C"/>
                </a:solidFill>
                <a:latin typeface="Arial"/>
                <a:cs typeface="Arial"/>
              </a:rPr>
              <a:t>cti</a:t>
            </a:r>
            <a:r>
              <a:rPr sz="1600" spc="-15" dirty="0">
                <a:solidFill>
                  <a:srgbClr val="00307C"/>
                </a:solidFill>
                <a:latin typeface="Arial"/>
                <a:cs typeface="Arial"/>
              </a:rPr>
              <a:t>o</a:t>
            </a:r>
            <a:r>
              <a:rPr sz="1600" spc="-11" dirty="0">
                <a:solidFill>
                  <a:srgbClr val="00307C"/>
                </a:solidFill>
                <a:latin typeface="Arial"/>
                <a:cs typeface="Arial"/>
              </a:rPr>
              <a:t>n</a:t>
            </a:r>
            <a:r>
              <a:rPr sz="1600" spc="40" dirty="0">
                <a:solidFill>
                  <a:srgbClr val="00307C"/>
                </a:solidFill>
                <a:latin typeface="Times New Roman"/>
                <a:cs typeface="Times New Roman"/>
              </a:rPr>
              <a:t> </a:t>
            </a:r>
            <a:r>
              <a:rPr sz="1600" spc="-11" dirty="0">
                <a:solidFill>
                  <a:srgbClr val="00307C"/>
                </a:solidFill>
                <a:latin typeface="Arial"/>
                <a:cs typeface="Arial"/>
              </a:rPr>
              <a:t>to</a:t>
            </a:r>
            <a:r>
              <a:rPr sz="1600" spc="55" dirty="0">
                <a:solidFill>
                  <a:srgbClr val="00307C"/>
                </a:solidFill>
                <a:latin typeface="Times New Roman"/>
                <a:cs typeface="Times New Roman"/>
              </a:rPr>
              <a:t> </a:t>
            </a:r>
            <a:r>
              <a:rPr sz="1600" spc="-15" dirty="0">
                <a:solidFill>
                  <a:srgbClr val="00307C"/>
                </a:solidFill>
                <a:latin typeface="Arial"/>
                <a:cs typeface="Arial"/>
              </a:rPr>
              <a:t>b</a:t>
            </a:r>
            <a:r>
              <a:rPr sz="1600" spc="-11" dirty="0">
                <a:solidFill>
                  <a:srgbClr val="00307C"/>
                </a:solidFill>
                <a:latin typeface="Arial"/>
                <a:cs typeface="Arial"/>
              </a:rPr>
              <a:t>e</a:t>
            </a:r>
            <a:r>
              <a:rPr sz="1600" spc="40" dirty="0">
                <a:solidFill>
                  <a:srgbClr val="00307C"/>
                </a:solidFill>
                <a:latin typeface="Times New Roman"/>
                <a:cs typeface="Times New Roman"/>
              </a:rPr>
              <a:t> </a:t>
            </a:r>
            <a:r>
              <a:rPr sz="1600" spc="-15" dirty="0">
                <a:solidFill>
                  <a:srgbClr val="00307C"/>
                </a:solidFill>
                <a:latin typeface="Arial"/>
                <a:cs typeface="Arial"/>
              </a:rPr>
              <a:t>don</a:t>
            </a:r>
            <a:r>
              <a:rPr sz="1600" spc="-11" dirty="0">
                <a:solidFill>
                  <a:srgbClr val="00307C"/>
                </a:solidFill>
                <a:latin typeface="Arial"/>
                <a:cs typeface="Arial"/>
              </a:rPr>
              <a:t>e</a:t>
            </a:r>
            <a:r>
              <a:rPr sz="1600" spc="55" dirty="0">
                <a:solidFill>
                  <a:srgbClr val="00307C"/>
                </a:solidFill>
                <a:latin typeface="Times New Roman"/>
                <a:cs typeface="Times New Roman"/>
              </a:rPr>
              <a:t> </a:t>
            </a:r>
            <a:r>
              <a:rPr sz="1600" spc="-15" dirty="0">
                <a:solidFill>
                  <a:srgbClr val="00307C"/>
                </a:solidFill>
                <a:latin typeface="Arial"/>
                <a:cs typeface="Arial"/>
              </a:rPr>
              <a:t>on</a:t>
            </a:r>
            <a:r>
              <a:rPr sz="1600" spc="-5" dirty="0">
                <a:solidFill>
                  <a:srgbClr val="00307C"/>
                </a:solidFill>
                <a:latin typeface="Arial"/>
                <a:cs typeface="Arial"/>
              </a:rPr>
              <a:t>c</a:t>
            </a:r>
            <a:r>
              <a:rPr sz="1600" spc="-11" dirty="0">
                <a:solidFill>
                  <a:srgbClr val="00307C"/>
                </a:solidFill>
                <a:latin typeface="Arial"/>
                <a:cs typeface="Arial"/>
              </a:rPr>
              <a:t>e</a:t>
            </a:r>
            <a:r>
              <a:rPr sz="1600" spc="40" dirty="0">
                <a:solidFill>
                  <a:srgbClr val="00307C"/>
                </a:solidFill>
                <a:latin typeface="Times New Roman"/>
                <a:cs typeface="Times New Roman"/>
              </a:rPr>
              <a:t> </a:t>
            </a:r>
            <a:r>
              <a:rPr sz="1600" spc="-15" dirty="0">
                <a:solidFill>
                  <a:srgbClr val="00307C"/>
                </a:solidFill>
                <a:latin typeface="Arial"/>
                <a:cs typeface="Arial"/>
              </a:rPr>
              <a:t>update</a:t>
            </a:r>
            <a:r>
              <a:rPr sz="1600" spc="-11" dirty="0">
                <a:solidFill>
                  <a:srgbClr val="00307C"/>
                </a:solidFill>
                <a:latin typeface="Arial"/>
                <a:cs typeface="Arial"/>
              </a:rPr>
              <a:t>s</a:t>
            </a:r>
            <a:r>
              <a:rPr sz="1600" spc="51" dirty="0">
                <a:solidFill>
                  <a:srgbClr val="00307C"/>
                </a:solidFill>
                <a:latin typeface="Times New Roman"/>
                <a:cs typeface="Times New Roman"/>
              </a:rPr>
              <a:t> </a:t>
            </a:r>
            <a:r>
              <a:rPr sz="1600" spc="-15" dirty="0">
                <a:solidFill>
                  <a:srgbClr val="00307C"/>
                </a:solidFill>
                <a:latin typeface="Arial"/>
                <a:cs typeface="Arial"/>
              </a:rPr>
              <a:t>ar</a:t>
            </a:r>
            <a:r>
              <a:rPr sz="1600" spc="-11" dirty="0">
                <a:solidFill>
                  <a:srgbClr val="00307C"/>
                </a:solidFill>
                <a:latin typeface="Arial"/>
                <a:cs typeface="Arial"/>
              </a:rPr>
              <a:t>e</a:t>
            </a:r>
            <a:r>
              <a:rPr sz="1600" spc="60" dirty="0">
                <a:solidFill>
                  <a:srgbClr val="00307C"/>
                </a:solidFill>
                <a:latin typeface="Times New Roman"/>
                <a:cs typeface="Times New Roman"/>
              </a:rPr>
              <a:t> </a:t>
            </a:r>
            <a:r>
              <a:rPr sz="1600" spc="-11" dirty="0">
                <a:solidFill>
                  <a:srgbClr val="00307C"/>
                </a:solidFill>
                <a:latin typeface="Arial"/>
                <a:cs typeface="Arial"/>
              </a:rPr>
              <a:t>found</a:t>
            </a:r>
            <a:r>
              <a:rPr sz="1600" spc="-5" dirty="0">
                <a:solidFill>
                  <a:srgbClr val="00307C"/>
                </a:solidFill>
                <a:latin typeface="Times New Roman"/>
                <a:cs typeface="Times New Roman"/>
              </a:rPr>
              <a:t> </a:t>
            </a:r>
            <a:r>
              <a:rPr sz="1600" spc="-15" dirty="0">
                <a:solidFill>
                  <a:srgbClr val="00307C"/>
                </a:solidFill>
                <a:latin typeface="Arial"/>
                <a:cs typeface="Arial"/>
              </a:rPr>
              <a:t>a</a:t>
            </a:r>
            <a:r>
              <a:rPr sz="1600" spc="-11" dirty="0">
                <a:solidFill>
                  <a:srgbClr val="00307C"/>
                </a:solidFill>
                <a:latin typeface="Arial"/>
                <a:cs typeface="Arial"/>
              </a:rPr>
              <a:t>cc</a:t>
            </a:r>
            <a:r>
              <a:rPr sz="1600" spc="-15" dirty="0">
                <a:solidFill>
                  <a:srgbClr val="00307C"/>
                </a:solidFill>
                <a:latin typeface="Arial"/>
                <a:cs typeface="Arial"/>
              </a:rPr>
              <a:t>ording</a:t>
            </a:r>
            <a:r>
              <a:rPr sz="1600" dirty="0">
                <a:solidFill>
                  <a:srgbClr val="00307C"/>
                </a:solidFill>
                <a:latin typeface="Arial"/>
                <a:cs typeface="Arial"/>
              </a:rPr>
              <a:t>l</a:t>
            </a:r>
            <a:r>
              <a:rPr sz="1600" spc="-11" dirty="0">
                <a:solidFill>
                  <a:srgbClr val="00307C"/>
                </a:solidFill>
                <a:latin typeface="Arial"/>
                <a:cs typeface="Arial"/>
              </a:rPr>
              <a:t>y</a:t>
            </a:r>
            <a:endParaRPr sz="160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965314" y="677379"/>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latin typeface="Arial"/>
              <a:cs typeface="Arial"/>
            </a:endParaRPr>
          </a:p>
        </p:txBody>
      </p:sp>
      <p:sp>
        <p:nvSpPr>
          <p:cNvPr id="7" name="object 7"/>
          <p:cNvSpPr/>
          <p:nvPr/>
        </p:nvSpPr>
        <p:spPr>
          <a:xfrm>
            <a:off x="5407153" y="2287523"/>
            <a:ext cx="6612635" cy="389077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617714" y="2852167"/>
            <a:ext cx="2667000" cy="228600"/>
          </a:xfrm>
          <a:custGeom>
            <a:avLst/>
            <a:gdLst/>
            <a:ahLst/>
            <a:cxnLst/>
            <a:rect l="l" t="t" r="r" b="b"/>
            <a:pathLst>
              <a:path w="2667000" h="228600">
                <a:moveTo>
                  <a:pt x="0" y="228599"/>
                </a:moveTo>
                <a:lnTo>
                  <a:pt x="2666999" y="228599"/>
                </a:lnTo>
                <a:lnTo>
                  <a:pt x="2666999" y="0"/>
                </a:lnTo>
                <a:lnTo>
                  <a:pt x="0" y="0"/>
                </a:lnTo>
                <a:lnTo>
                  <a:pt x="0" y="228599"/>
                </a:lnTo>
                <a:close/>
              </a:path>
            </a:pathLst>
          </a:custGeom>
          <a:ln w="25907">
            <a:solidFill>
              <a:srgbClr val="FF0000"/>
            </a:solidFill>
          </a:ln>
        </p:spPr>
        <p:txBody>
          <a:bodyPr wrap="square" lIns="0" tIns="0" rIns="0" bIns="0" rtlCol="0"/>
          <a:lstStyle/>
          <a:p>
            <a:endParaRPr/>
          </a:p>
        </p:txBody>
      </p:sp>
      <p:sp>
        <p:nvSpPr>
          <p:cNvPr id="9" name="object 9"/>
          <p:cNvSpPr/>
          <p:nvPr/>
        </p:nvSpPr>
        <p:spPr>
          <a:xfrm>
            <a:off x="7617714" y="3233167"/>
            <a:ext cx="4267200" cy="2590800"/>
          </a:xfrm>
          <a:custGeom>
            <a:avLst/>
            <a:gdLst/>
            <a:ahLst/>
            <a:cxnLst/>
            <a:rect l="l" t="t" r="r" b="b"/>
            <a:pathLst>
              <a:path w="4267200" h="2590800">
                <a:moveTo>
                  <a:pt x="0" y="2590799"/>
                </a:moveTo>
                <a:lnTo>
                  <a:pt x="4267199" y="2590799"/>
                </a:lnTo>
                <a:lnTo>
                  <a:pt x="4267199" y="0"/>
                </a:lnTo>
                <a:lnTo>
                  <a:pt x="0" y="0"/>
                </a:lnTo>
                <a:lnTo>
                  <a:pt x="0" y="2590799"/>
                </a:lnTo>
                <a:close/>
              </a:path>
            </a:pathLst>
          </a:custGeom>
          <a:ln w="25907">
            <a:solidFill>
              <a:srgbClr val="FF0000"/>
            </a:solidFill>
          </a:ln>
        </p:spPr>
        <p:txBody>
          <a:bodyPr wrap="square" lIns="0" tIns="0" rIns="0" bIns="0" rtlCol="0"/>
          <a:lstStyle/>
          <a:p>
            <a:endParaRPr/>
          </a:p>
        </p:txBody>
      </p:sp>
      <p:sp>
        <p:nvSpPr>
          <p:cNvPr id="10" name="object 10"/>
          <p:cNvSpPr/>
          <p:nvPr/>
        </p:nvSpPr>
        <p:spPr>
          <a:xfrm>
            <a:off x="5484114" y="5138165"/>
            <a:ext cx="1905000" cy="381000"/>
          </a:xfrm>
          <a:custGeom>
            <a:avLst/>
            <a:gdLst/>
            <a:ahLst/>
            <a:cxnLst/>
            <a:rect l="l" t="t" r="r" b="b"/>
            <a:pathLst>
              <a:path w="1905000" h="381000">
                <a:moveTo>
                  <a:pt x="0" y="380999"/>
                </a:moveTo>
                <a:lnTo>
                  <a:pt x="1904999" y="380999"/>
                </a:lnTo>
                <a:lnTo>
                  <a:pt x="1904999" y="0"/>
                </a:lnTo>
                <a:lnTo>
                  <a:pt x="0" y="0"/>
                </a:lnTo>
                <a:lnTo>
                  <a:pt x="0" y="380999"/>
                </a:lnTo>
                <a:close/>
              </a:path>
            </a:pathLst>
          </a:custGeom>
          <a:ln w="25907">
            <a:solidFill>
              <a:srgbClr val="FF0000"/>
            </a:solidFill>
          </a:ln>
        </p:spPr>
        <p:txBody>
          <a:bodyPr wrap="square" lIns="0" tIns="0" rIns="0" bIns="0" rtlCol="0"/>
          <a:lstStyle/>
          <a:p>
            <a:endParaRPr/>
          </a:p>
        </p:txBody>
      </p:sp>
      <p:sp>
        <p:nvSpPr>
          <p:cNvPr id="11" name="object 11"/>
          <p:cNvSpPr/>
          <p:nvPr/>
        </p:nvSpPr>
        <p:spPr>
          <a:xfrm>
            <a:off x="5026030" y="2942600"/>
            <a:ext cx="2668270" cy="270511"/>
          </a:xfrm>
          <a:custGeom>
            <a:avLst/>
            <a:gdLst/>
            <a:ahLst/>
            <a:cxnLst/>
            <a:rect l="l" t="t" r="r" b="b"/>
            <a:pathLst>
              <a:path w="2668270" h="270510">
                <a:moveTo>
                  <a:pt x="2591161" y="28114"/>
                </a:moveTo>
                <a:lnTo>
                  <a:pt x="0" y="250179"/>
                </a:lnTo>
                <a:lnTo>
                  <a:pt x="1767" y="269991"/>
                </a:lnTo>
                <a:lnTo>
                  <a:pt x="2592845" y="47802"/>
                </a:lnTo>
                <a:lnTo>
                  <a:pt x="2591161" y="28114"/>
                </a:lnTo>
                <a:close/>
              </a:path>
              <a:path w="2668270" h="270510">
                <a:moveTo>
                  <a:pt x="2656700" y="27035"/>
                </a:moveTo>
                <a:lnTo>
                  <a:pt x="2603753" y="27035"/>
                </a:lnTo>
                <a:lnTo>
                  <a:pt x="2605399" y="46725"/>
                </a:lnTo>
                <a:lnTo>
                  <a:pt x="2592845" y="47802"/>
                </a:lnTo>
                <a:lnTo>
                  <a:pt x="2595250" y="75925"/>
                </a:lnTo>
                <a:lnTo>
                  <a:pt x="2667883" y="31485"/>
                </a:lnTo>
                <a:lnTo>
                  <a:pt x="2656700" y="27035"/>
                </a:lnTo>
                <a:close/>
              </a:path>
              <a:path w="2668270" h="270510">
                <a:moveTo>
                  <a:pt x="2603753" y="27035"/>
                </a:moveTo>
                <a:lnTo>
                  <a:pt x="2591161" y="28114"/>
                </a:lnTo>
                <a:lnTo>
                  <a:pt x="2592845" y="47802"/>
                </a:lnTo>
                <a:lnTo>
                  <a:pt x="2605399" y="46725"/>
                </a:lnTo>
                <a:lnTo>
                  <a:pt x="2603753" y="27035"/>
                </a:lnTo>
                <a:close/>
              </a:path>
              <a:path w="2668270" h="270510">
                <a:moveTo>
                  <a:pt x="2588757" y="0"/>
                </a:moveTo>
                <a:lnTo>
                  <a:pt x="2591161" y="28114"/>
                </a:lnTo>
                <a:lnTo>
                  <a:pt x="2603753" y="27035"/>
                </a:lnTo>
                <a:lnTo>
                  <a:pt x="2656700" y="27035"/>
                </a:lnTo>
                <a:lnTo>
                  <a:pt x="2588757" y="0"/>
                </a:lnTo>
                <a:close/>
              </a:path>
            </a:pathLst>
          </a:custGeom>
          <a:solidFill>
            <a:srgbClr val="FF0000"/>
          </a:solidFill>
        </p:spPr>
        <p:txBody>
          <a:bodyPr wrap="square" lIns="0" tIns="0" rIns="0" bIns="0" rtlCol="0"/>
          <a:lstStyle/>
          <a:p>
            <a:endParaRPr/>
          </a:p>
        </p:txBody>
      </p:sp>
      <p:sp>
        <p:nvSpPr>
          <p:cNvPr id="12" name="object 12"/>
          <p:cNvSpPr/>
          <p:nvPr/>
        </p:nvSpPr>
        <p:spPr>
          <a:xfrm>
            <a:off x="5254234" y="3555613"/>
            <a:ext cx="2363470" cy="342900"/>
          </a:xfrm>
          <a:custGeom>
            <a:avLst/>
            <a:gdLst/>
            <a:ahLst/>
            <a:cxnLst/>
            <a:rect l="l" t="t" r="r" b="b"/>
            <a:pathLst>
              <a:path w="2363470" h="342900">
                <a:moveTo>
                  <a:pt x="2286679" y="28045"/>
                </a:moveTo>
                <a:lnTo>
                  <a:pt x="0" y="323097"/>
                </a:lnTo>
                <a:lnTo>
                  <a:pt x="2560" y="342647"/>
                </a:lnTo>
                <a:lnTo>
                  <a:pt x="2289170" y="47588"/>
                </a:lnTo>
                <a:lnTo>
                  <a:pt x="2286679" y="28045"/>
                </a:lnTo>
                <a:close/>
              </a:path>
              <a:path w="2363470" h="342900">
                <a:moveTo>
                  <a:pt x="2358767" y="26426"/>
                </a:moveTo>
                <a:lnTo>
                  <a:pt x="2299228" y="26426"/>
                </a:lnTo>
                <a:lnTo>
                  <a:pt x="2301758" y="45963"/>
                </a:lnTo>
                <a:lnTo>
                  <a:pt x="2289170" y="47588"/>
                </a:lnTo>
                <a:lnTo>
                  <a:pt x="2292736" y="75559"/>
                </a:lnTo>
                <a:lnTo>
                  <a:pt x="2363480" y="28072"/>
                </a:lnTo>
                <a:lnTo>
                  <a:pt x="2358767" y="26426"/>
                </a:lnTo>
                <a:close/>
              </a:path>
              <a:path w="2363470" h="342900">
                <a:moveTo>
                  <a:pt x="2299228" y="26426"/>
                </a:moveTo>
                <a:lnTo>
                  <a:pt x="2286679" y="28045"/>
                </a:lnTo>
                <a:lnTo>
                  <a:pt x="2289170" y="47588"/>
                </a:lnTo>
                <a:lnTo>
                  <a:pt x="2301758" y="45963"/>
                </a:lnTo>
                <a:lnTo>
                  <a:pt x="2299228" y="26426"/>
                </a:lnTo>
                <a:close/>
              </a:path>
              <a:path w="2363470" h="342900">
                <a:moveTo>
                  <a:pt x="2283104" y="0"/>
                </a:moveTo>
                <a:lnTo>
                  <a:pt x="2286679" y="28045"/>
                </a:lnTo>
                <a:lnTo>
                  <a:pt x="2299228" y="26426"/>
                </a:lnTo>
                <a:lnTo>
                  <a:pt x="2358767" y="26426"/>
                </a:lnTo>
                <a:lnTo>
                  <a:pt x="2283104" y="0"/>
                </a:lnTo>
                <a:close/>
              </a:path>
            </a:pathLst>
          </a:custGeom>
          <a:solidFill>
            <a:srgbClr val="FF0000"/>
          </a:solidFill>
        </p:spPr>
        <p:txBody>
          <a:bodyPr wrap="square" lIns="0" tIns="0" rIns="0" bIns="0" rtlCol="0"/>
          <a:lstStyle/>
          <a:p>
            <a:endParaRPr/>
          </a:p>
        </p:txBody>
      </p:sp>
      <p:sp>
        <p:nvSpPr>
          <p:cNvPr id="13" name="Slide Number Placeholder 12"/>
          <p:cNvSpPr>
            <a:spLocks noGrp="1"/>
          </p:cNvSpPr>
          <p:nvPr>
            <p:ph type="sldNum" sz="quarter" idx="10"/>
          </p:nvPr>
        </p:nvSpPr>
        <p:spPr/>
        <p:txBody>
          <a:bodyPr/>
          <a:lstStyle/>
          <a:p>
            <a:fld id="{9576D28D-C400-499E-A647-3F24AA5A925E}" type="slidenum">
              <a:rPr lang="en-US" smtClean="0">
                <a:solidFill>
                  <a:prstClr val="white"/>
                </a:solidFill>
              </a:rPr>
              <a:pPr/>
              <a:t>16</a:t>
            </a:fld>
            <a:endParaRPr lang="en-US" sz="1401">
              <a:solidFill>
                <a:prstClr val="white"/>
              </a:solidFill>
            </a:endParaRPr>
          </a:p>
        </p:txBody>
      </p:sp>
    </p:spTree>
    <p:extLst>
      <p:ext uri="{BB962C8B-B14F-4D97-AF65-F5344CB8AC3E}">
        <p14:creationId xmlns:p14="http://schemas.microsoft.com/office/powerpoint/2010/main" val="133762234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48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5801" y="1830494"/>
            <a:ext cx="5167330" cy="428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2212744" y="37630"/>
            <a:ext cx="8082717" cy="861374"/>
          </a:xfrm>
        </p:spPr>
        <p:txBody>
          <a:bodyPr vert="horz" lIns="91441" tIns="45720" rIns="91441" bIns="45720" rtlCol="0" anchor="ctr">
            <a:normAutofit/>
          </a:bodyPr>
          <a:lstStyle/>
          <a:p>
            <a:r>
              <a:rPr lang="en-US" sz="3604" dirty="0"/>
              <a:t>IBM Cloud vertical – View</a:t>
            </a:r>
          </a:p>
        </p:txBody>
      </p:sp>
      <p:sp>
        <p:nvSpPr>
          <p:cNvPr id="34822" name="Content Placeholder 2"/>
          <p:cNvSpPr>
            <a:spLocks noGrp="1"/>
          </p:cNvSpPr>
          <p:nvPr>
            <p:ph idx="1"/>
          </p:nvPr>
        </p:nvSpPr>
        <p:spPr>
          <a:xfrm>
            <a:off x="1942434" y="1055076"/>
            <a:ext cx="8189551" cy="1047327"/>
          </a:xfrm>
          <a:solidFill>
            <a:schemeClr val="bg1"/>
          </a:solidFill>
        </p:spPr>
        <p:txBody>
          <a:bodyPr/>
          <a:lstStyle/>
          <a:p>
            <a:r>
              <a:rPr lang="en-US" smtClean="0">
                <a:latin typeface="Arial" charset="0"/>
                <a:cs typeface="Arial" charset="0"/>
              </a:rPr>
              <a:t>The ST demo uses the IBM QuickStart visualization website to plot the sensor data vs. time with auto-scaling of the y-axis to the range of data.  (The software is unaware of the units of the values.)</a:t>
            </a:r>
          </a:p>
        </p:txBody>
      </p:sp>
      <p:sp>
        <p:nvSpPr>
          <p:cNvPr id="34821" name="TextBox 5"/>
          <p:cNvSpPr txBox="1">
            <a:spLocks noChangeArrowheads="1"/>
          </p:cNvSpPr>
          <p:nvPr/>
        </p:nvSpPr>
        <p:spPr bwMode="auto">
          <a:xfrm>
            <a:off x="2810011" y="6119124"/>
            <a:ext cx="7228225" cy="6469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802">
                <a:solidFill>
                  <a:prstClr val="black"/>
                </a:solidFill>
              </a:rPr>
              <a:t>ST has on-going programs with IBM Cloud hosting/computing services, Microsoft  Azure, and Amazon Web Services (AWS) to start.</a:t>
            </a:r>
          </a:p>
        </p:txBody>
      </p:sp>
      <p:sp>
        <p:nvSpPr>
          <p:cNvPr id="34823" name="TextBox 6"/>
          <p:cNvSpPr txBox="1">
            <a:spLocks noChangeArrowheads="1"/>
          </p:cNvSpPr>
          <p:nvPr/>
        </p:nvSpPr>
        <p:spPr bwMode="auto">
          <a:xfrm>
            <a:off x="2004404" y="2278584"/>
            <a:ext cx="1900408" cy="16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1" u="sng">
                <a:solidFill>
                  <a:prstClr val="black"/>
                </a:solidFill>
                <a:hlinkClick r:id="rId4"/>
              </a:rPr>
              <a:t>https://quickstart.internetofthings.ibmcloud.com/#/device/0080E1B4FA41/sensor/</a:t>
            </a:r>
            <a:endParaRPr lang="en-US" sz="1601">
              <a:solidFill>
                <a:prstClr val="black"/>
              </a:solidFill>
            </a:endParaRPr>
          </a:p>
          <a:p>
            <a:pPr eaLnBrk="1" hangingPunct="1"/>
            <a:endParaRPr lang="en-US" sz="1802">
              <a:solidFill>
                <a:prstClr val="black"/>
              </a:solidFill>
            </a:endParaRPr>
          </a:p>
        </p:txBody>
      </p:sp>
      <p:sp>
        <p:nvSpPr>
          <p:cNvPr id="34824" name="TextBox 8"/>
          <p:cNvSpPr txBox="1">
            <a:spLocks noChangeArrowheads="1"/>
          </p:cNvSpPr>
          <p:nvPr/>
        </p:nvSpPr>
        <p:spPr bwMode="auto">
          <a:xfrm>
            <a:off x="2153768" y="3991494"/>
            <a:ext cx="1838437" cy="58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1">
                <a:solidFill>
                  <a:srgbClr val="00B050"/>
                </a:solidFill>
              </a:rPr>
              <a:t>MAC Address = 0080E1B4FA41</a:t>
            </a:r>
          </a:p>
        </p:txBody>
      </p:sp>
      <p:cxnSp>
        <p:nvCxnSpPr>
          <p:cNvPr id="13" name="Straight Arrow Connector 12"/>
          <p:cNvCxnSpPr/>
          <p:nvPr/>
        </p:nvCxnSpPr>
        <p:spPr>
          <a:xfrm flipV="1">
            <a:off x="4213072" y="2146700"/>
            <a:ext cx="554551" cy="10105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984261" y="3238321"/>
            <a:ext cx="1223507" cy="999463"/>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4827" name="TextBox 17"/>
          <p:cNvSpPr txBox="1">
            <a:spLocks noChangeArrowheads="1"/>
          </p:cNvSpPr>
          <p:nvPr/>
        </p:nvSpPr>
        <p:spPr bwMode="auto">
          <a:xfrm>
            <a:off x="2215736" y="5024324"/>
            <a:ext cx="1530178" cy="58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1">
                <a:solidFill>
                  <a:srgbClr val="FF6600"/>
                </a:solidFill>
              </a:rPr>
              <a:t>Parameter = A-Temperature</a:t>
            </a:r>
          </a:p>
        </p:txBody>
      </p:sp>
      <p:cxnSp>
        <p:nvCxnSpPr>
          <p:cNvPr id="20" name="Straight Arrow Connector 19"/>
          <p:cNvCxnSpPr/>
          <p:nvPr/>
        </p:nvCxnSpPr>
        <p:spPr>
          <a:xfrm flipV="1">
            <a:off x="3094436" y="3313005"/>
            <a:ext cx="0" cy="700734"/>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992206" y="3564061"/>
            <a:ext cx="2922115" cy="1754223"/>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992204" y="5491479"/>
            <a:ext cx="1461852" cy="0"/>
          </a:xfrm>
          <a:prstGeom prst="straightConnector1">
            <a:avLst/>
          </a:prstGeom>
          <a:ln>
            <a:solidFill>
              <a:srgbClr val="FF660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4010" y="87848"/>
            <a:ext cx="493469" cy="65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1675336" y="139641"/>
            <a:ext cx="505753" cy="596282"/>
            <a:chOff x="697887" y="2667001"/>
            <a:chExt cx="673713" cy="794308"/>
          </a:xfrm>
        </p:grpSpPr>
        <p:sp>
          <p:nvSpPr>
            <p:cNvPr id="21" name="Rounded Rectangle 20"/>
            <p:cNvSpPr/>
            <p:nvPr/>
          </p:nvSpPr>
          <p:spPr>
            <a:xfrm>
              <a:off x="697887" y="2667001"/>
              <a:ext cx="673713" cy="794308"/>
            </a:xfrm>
            <a:prstGeom prst="round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5055"/>
              <a:endParaRPr lang="en-US" sz="1302">
                <a:solidFill>
                  <a:prstClr val="white"/>
                </a:solidFill>
              </a:endParaRPr>
            </a:p>
          </p:txBody>
        </p:sp>
        <p:pic>
          <p:nvPicPr>
            <p:cNvPr id="2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383" r="14835"/>
            <a:stretch/>
          </p:blipFill>
          <p:spPr bwMode="auto">
            <a:xfrm>
              <a:off x="740055" y="2700044"/>
              <a:ext cx="609600" cy="7282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249928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And just to remember</a:t>
            </a:r>
            <a:endParaRPr lang="pt-BR" dirty="0"/>
          </a:p>
        </p:txBody>
      </p:sp>
      <p:sp>
        <p:nvSpPr>
          <p:cNvPr id="3" name="Slide Number Placeholder 2"/>
          <p:cNvSpPr>
            <a:spLocks noGrp="1"/>
          </p:cNvSpPr>
          <p:nvPr>
            <p:ph type="sldNum" sz="quarter" idx="4294967295"/>
          </p:nvPr>
        </p:nvSpPr>
        <p:spPr>
          <a:xfrm>
            <a:off x="11464925" y="679450"/>
            <a:ext cx="727075" cy="198438"/>
          </a:xfrm>
        </p:spPr>
        <p:txBody>
          <a:bodyPr/>
          <a:lstStyle/>
          <a:p>
            <a:fld id="{B6F15528-21DE-4FAA-801E-634DDDAF4B2B}" type="slidenum">
              <a:rPr lang="pt-BR" smtClean="0"/>
              <a:t>161</a:t>
            </a:fld>
            <a:endParaRPr lang="pt-B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ST is a one stop supplier for IOT and other apps</a:t>
            </a:r>
            <a:endParaRPr lang="pt-BR" dirty="0"/>
          </a:p>
        </p:txBody>
      </p:sp>
      <p:grpSp>
        <p:nvGrpSpPr>
          <p:cNvPr id="4" name="Group 3"/>
          <p:cNvGrpSpPr/>
          <p:nvPr/>
        </p:nvGrpSpPr>
        <p:grpSpPr>
          <a:xfrm>
            <a:off x="1905000" y="1374775"/>
            <a:ext cx="8426418" cy="5193764"/>
            <a:chOff x="457200" y="1335223"/>
            <a:chExt cx="8426418" cy="5193764"/>
          </a:xfrm>
        </p:grpSpPr>
        <p:sp>
          <p:nvSpPr>
            <p:cNvPr id="5" name="Rectangle 4"/>
            <p:cNvSpPr/>
            <p:nvPr/>
          </p:nvSpPr>
          <p:spPr>
            <a:xfrm>
              <a:off x="1900668" y="1883326"/>
              <a:ext cx="5486093" cy="3114263"/>
            </a:xfrm>
            <a:prstGeom prst="rect">
              <a:avLst/>
            </a:prstGeom>
            <a:solidFill>
              <a:schemeClr val="bg1"/>
            </a:solidFill>
            <a:ln w="952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MCU</a:t>
              </a:r>
              <a:endParaRPr lang="en-US" sz="1200" b="1" dirty="0">
                <a:solidFill>
                  <a:schemeClr val="tx1">
                    <a:lumMod val="65000"/>
                    <a:lumOff val="35000"/>
                  </a:schemeClr>
                </a:solidFill>
              </a:endParaRPr>
            </a:p>
          </p:txBody>
        </p:sp>
        <p:sp>
          <p:nvSpPr>
            <p:cNvPr id="6" name="Rounded Rectangle 5">
              <a:hlinkClick r:id="" action="ppaction://noaction"/>
            </p:cNvPr>
            <p:cNvSpPr/>
            <p:nvPr/>
          </p:nvSpPr>
          <p:spPr>
            <a:xfrm>
              <a:off x="625284" y="1965154"/>
              <a:ext cx="1097280" cy="411480"/>
            </a:xfrm>
            <a:prstGeom prst="roundRect">
              <a:avLst/>
            </a:prstGeom>
            <a:solidFill>
              <a:srgbClr val="927A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Signal</a:t>
              </a:r>
            </a:p>
            <a:p>
              <a:pPr algn="ctr"/>
              <a:r>
                <a:rPr lang="en-US" sz="1000" dirty="0"/>
                <a:t>transducers</a:t>
              </a:r>
            </a:p>
          </p:txBody>
        </p:sp>
        <p:sp>
          <p:nvSpPr>
            <p:cNvPr id="7" name="Rounded Rectangle 6">
              <a:hlinkClick r:id="rId2" action="ppaction://hlinksldjump"/>
            </p:cNvPr>
            <p:cNvSpPr/>
            <p:nvPr/>
          </p:nvSpPr>
          <p:spPr>
            <a:xfrm>
              <a:off x="7694898" y="2110959"/>
              <a:ext cx="1097280" cy="41148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Audio amplifiers</a:t>
              </a:r>
            </a:p>
          </p:txBody>
        </p:sp>
        <p:sp>
          <p:nvSpPr>
            <p:cNvPr id="8" name="Rounded Rectangle 7">
              <a:hlinkClick r:id="" action="ppaction://noaction"/>
            </p:cNvPr>
            <p:cNvSpPr/>
            <p:nvPr/>
          </p:nvSpPr>
          <p:spPr>
            <a:xfrm>
              <a:off x="3317615" y="6155764"/>
              <a:ext cx="1078884" cy="3732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Current sensing</a:t>
              </a:r>
            </a:p>
          </p:txBody>
        </p:sp>
        <p:sp>
          <p:nvSpPr>
            <p:cNvPr id="9" name="Rounded Rectangle 8">
              <a:hlinkClick r:id="rId3" action="ppaction://hlinksldjump"/>
            </p:cNvPr>
            <p:cNvSpPr/>
            <p:nvPr/>
          </p:nvSpPr>
          <p:spPr>
            <a:xfrm>
              <a:off x="5645957" y="5264587"/>
              <a:ext cx="1424123" cy="5380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Battery management &amp; monitoring ICs</a:t>
              </a:r>
            </a:p>
          </p:txBody>
        </p:sp>
        <p:sp>
          <p:nvSpPr>
            <p:cNvPr id="10" name="Rounded Rectangle 9">
              <a:hlinkClick r:id="rId4" action="ppaction://hlinksldjump"/>
            </p:cNvPr>
            <p:cNvSpPr/>
            <p:nvPr/>
          </p:nvSpPr>
          <p:spPr>
            <a:xfrm>
              <a:off x="7694898" y="2638568"/>
              <a:ext cx="1097280" cy="4114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Bluetooth</a:t>
              </a:r>
            </a:p>
            <a:p>
              <a:pPr algn="ctr"/>
              <a:r>
                <a:rPr lang="en-US" sz="1000" dirty="0"/>
                <a:t>SMART </a:t>
              </a:r>
            </a:p>
          </p:txBody>
        </p:sp>
        <p:sp>
          <p:nvSpPr>
            <p:cNvPr id="11" name="Rectangle 10"/>
            <p:cNvSpPr/>
            <p:nvPr/>
          </p:nvSpPr>
          <p:spPr>
            <a:xfrm>
              <a:off x="3898985" y="4088912"/>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Power management</a:t>
              </a:r>
              <a:endParaRPr lang="en-US" sz="1200" b="1" dirty="0">
                <a:solidFill>
                  <a:schemeClr val="tx1">
                    <a:lumMod val="65000"/>
                    <a:lumOff val="35000"/>
                  </a:schemeClr>
                </a:solidFill>
              </a:endParaRPr>
            </a:p>
          </p:txBody>
        </p:sp>
        <p:cxnSp>
          <p:nvCxnSpPr>
            <p:cNvPr id="12" name="Straight Arrow Connector 11"/>
            <p:cNvCxnSpPr>
              <a:stCxn id="11" idx="0"/>
              <a:endCxn id="21" idx="2"/>
            </p:cNvCxnSpPr>
            <p:nvPr/>
          </p:nvCxnSpPr>
          <p:spPr>
            <a:xfrm flipH="1" flipV="1">
              <a:off x="4627967" y="3806415"/>
              <a:ext cx="2538" cy="282497"/>
            </a:xfrm>
            <a:prstGeom prst="straightConnector1">
              <a:avLst/>
            </a:prstGeom>
            <a:ln>
              <a:solidFill>
                <a:schemeClr val="accent2"/>
              </a:solidFill>
              <a:headEnd type="triangle" w="med" len="med"/>
              <a:tailEnd type="triangle" w="med" len="med"/>
            </a:ln>
            <a:effectLst/>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14" idx="1"/>
            </p:cNvCxnSpPr>
            <p:nvPr/>
          </p:nvCxnSpPr>
          <p:spPr>
            <a:xfrm>
              <a:off x="5359487" y="2430839"/>
              <a:ext cx="361853" cy="0"/>
            </a:xfrm>
            <a:prstGeom prst="straightConnector1">
              <a:avLst/>
            </a:prstGeom>
            <a:ln>
              <a:solidFill>
                <a:schemeClr val="accent2"/>
              </a:solidFill>
              <a:headEnd type="triangl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14" name="Rectangle 13"/>
            <p:cNvSpPr/>
            <p:nvPr/>
          </p:nvSpPr>
          <p:spPr>
            <a:xfrm>
              <a:off x="5721340" y="2065079"/>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User interface</a:t>
              </a:r>
              <a:endParaRPr lang="en-US" sz="1200" b="1" dirty="0">
                <a:solidFill>
                  <a:schemeClr val="tx1">
                    <a:lumMod val="65000"/>
                    <a:lumOff val="35000"/>
                  </a:schemeClr>
                </a:solidFill>
              </a:endParaRPr>
            </a:p>
          </p:txBody>
        </p:sp>
        <p:sp>
          <p:nvSpPr>
            <p:cNvPr id="15" name="Rectangle 14"/>
            <p:cNvSpPr/>
            <p:nvPr/>
          </p:nvSpPr>
          <p:spPr>
            <a:xfrm>
              <a:off x="2073427" y="2062832"/>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Analog</a:t>
              </a:r>
              <a:br>
                <a:rPr lang="en-US" sz="1200" b="1" dirty="0" smtClean="0">
                  <a:solidFill>
                    <a:schemeClr val="tx1">
                      <a:lumMod val="65000"/>
                      <a:lumOff val="35000"/>
                    </a:schemeClr>
                  </a:solidFill>
                </a:rPr>
              </a:br>
              <a:r>
                <a:rPr lang="en-US" sz="1200" b="1" dirty="0" smtClean="0">
                  <a:solidFill>
                    <a:schemeClr val="tx1">
                      <a:lumMod val="65000"/>
                      <a:lumOff val="35000"/>
                    </a:schemeClr>
                  </a:solidFill>
                </a:rPr>
                <a:t>front-end</a:t>
              </a:r>
              <a:endParaRPr lang="en-US" sz="1200" b="1" dirty="0">
                <a:solidFill>
                  <a:schemeClr val="tx1">
                    <a:lumMod val="65000"/>
                    <a:lumOff val="35000"/>
                  </a:schemeClr>
                </a:solidFill>
              </a:endParaRPr>
            </a:p>
          </p:txBody>
        </p:sp>
        <p:sp>
          <p:nvSpPr>
            <p:cNvPr id="16" name="Rectangle 15"/>
            <p:cNvSpPr/>
            <p:nvPr/>
          </p:nvSpPr>
          <p:spPr>
            <a:xfrm>
              <a:off x="5721340" y="3075865"/>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Connectivity</a:t>
              </a:r>
              <a:endParaRPr lang="en-US" sz="1200" b="1" dirty="0">
                <a:solidFill>
                  <a:schemeClr val="tx1">
                    <a:lumMod val="65000"/>
                    <a:lumOff val="35000"/>
                  </a:schemeClr>
                </a:solidFill>
              </a:endParaRPr>
            </a:p>
          </p:txBody>
        </p:sp>
        <p:cxnSp>
          <p:nvCxnSpPr>
            <p:cNvPr id="17" name="Straight Arrow Connector 16"/>
            <p:cNvCxnSpPr>
              <a:endCxn id="16" idx="1"/>
            </p:cNvCxnSpPr>
            <p:nvPr/>
          </p:nvCxnSpPr>
          <p:spPr>
            <a:xfrm>
              <a:off x="5359487" y="3440655"/>
              <a:ext cx="361853" cy="970"/>
            </a:xfrm>
            <a:prstGeom prst="straightConnector1">
              <a:avLst/>
            </a:prstGeom>
            <a:ln>
              <a:solidFill>
                <a:schemeClr val="accent2"/>
              </a:solidFill>
              <a:headEnd type="triangl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18" name="Rectangle 17"/>
            <p:cNvSpPr/>
            <p:nvPr/>
          </p:nvSpPr>
          <p:spPr>
            <a:xfrm>
              <a:off x="2073427" y="3076848"/>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a:solidFill>
                    <a:schemeClr val="tx1">
                      <a:lumMod val="65000"/>
                      <a:lumOff val="35000"/>
                    </a:schemeClr>
                  </a:solidFill>
                </a:rPr>
                <a:t>Analog</a:t>
              </a:r>
              <a:br>
                <a:rPr lang="en-US" sz="1200" b="1" dirty="0">
                  <a:solidFill>
                    <a:schemeClr val="tx1">
                      <a:lumMod val="65000"/>
                      <a:lumOff val="35000"/>
                    </a:schemeClr>
                  </a:solidFill>
                </a:rPr>
              </a:br>
              <a:r>
                <a:rPr lang="en-US" sz="1200" b="1" dirty="0" smtClean="0">
                  <a:solidFill>
                    <a:schemeClr val="tx1">
                      <a:lumMod val="65000"/>
                      <a:lumOff val="35000"/>
                    </a:schemeClr>
                  </a:solidFill>
                </a:rPr>
                <a:t>sensors</a:t>
              </a:r>
              <a:endParaRPr lang="en-US" sz="1200" b="1" dirty="0">
                <a:solidFill>
                  <a:schemeClr val="tx1">
                    <a:lumMod val="65000"/>
                    <a:lumOff val="35000"/>
                  </a:schemeClr>
                </a:solidFill>
              </a:endParaRPr>
            </a:p>
          </p:txBody>
        </p:sp>
        <p:sp>
          <p:nvSpPr>
            <p:cNvPr id="19" name="Rectangle 18"/>
            <p:cNvSpPr/>
            <p:nvPr/>
          </p:nvSpPr>
          <p:spPr>
            <a:xfrm>
              <a:off x="2088223" y="4088912"/>
              <a:ext cx="1463040" cy="731520"/>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Digital</a:t>
              </a:r>
              <a:br>
                <a:rPr lang="en-US" sz="1200" b="1" dirty="0" smtClean="0">
                  <a:solidFill>
                    <a:schemeClr val="tx1">
                      <a:lumMod val="65000"/>
                      <a:lumOff val="35000"/>
                    </a:schemeClr>
                  </a:solidFill>
                </a:rPr>
              </a:br>
              <a:r>
                <a:rPr lang="en-US" sz="1200" b="1" dirty="0" smtClean="0">
                  <a:solidFill>
                    <a:schemeClr val="tx1">
                      <a:lumMod val="65000"/>
                      <a:lumOff val="35000"/>
                    </a:schemeClr>
                  </a:solidFill>
                </a:rPr>
                <a:t>sensors</a:t>
              </a:r>
              <a:endParaRPr lang="en-US" sz="1200" b="1" dirty="0">
                <a:solidFill>
                  <a:schemeClr val="tx1">
                    <a:lumMod val="65000"/>
                    <a:lumOff val="35000"/>
                  </a:schemeClr>
                </a:solidFill>
              </a:endParaRPr>
            </a:p>
          </p:txBody>
        </p:sp>
        <p:cxnSp>
          <p:nvCxnSpPr>
            <p:cNvPr id="20" name="Straight Arrow Connector 19"/>
            <p:cNvCxnSpPr>
              <a:stCxn id="15" idx="3"/>
            </p:cNvCxnSpPr>
            <p:nvPr/>
          </p:nvCxnSpPr>
          <p:spPr>
            <a:xfrm>
              <a:off x="3536467" y="2428592"/>
              <a:ext cx="349733" cy="0"/>
            </a:xfrm>
            <a:prstGeom prst="straightConnector1">
              <a:avLst/>
            </a:prstGeom>
            <a:ln>
              <a:solidFill>
                <a:schemeClr val="accent2"/>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21" name="Rectangle 20"/>
            <p:cNvSpPr/>
            <p:nvPr/>
          </p:nvSpPr>
          <p:spPr>
            <a:xfrm>
              <a:off x="3896447" y="2065079"/>
              <a:ext cx="1463040" cy="1741336"/>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Microcontroller</a:t>
              </a:r>
              <a:endParaRPr lang="en-US" sz="1200" b="1" dirty="0">
                <a:solidFill>
                  <a:schemeClr val="tx1">
                    <a:lumMod val="65000"/>
                    <a:lumOff val="35000"/>
                  </a:schemeClr>
                </a:solidFill>
              </a:endParaRPr>
            </a:p>
          </p:txBody>
        </p:sp>
        <p:cxnSp>
          <p:nvCxnSpPr>
            <p:cNvPr id="22" name="Straight Arrow Connector 21"/>
            <p:cNvCxnSpPr>
              <a:stCxn id="18" idx="0"/>
              <a:endCxn id="15" idx="2"/>
            </p:cNvCxnSpPr>
            <p:nvPr/>
          </p:nvCxnSpPr>
          <p:spPr>
            <a:xfrm flipV="1">
              <a:off x="2804947" y="2794352"/>
              <a:ext cx="0" cy="282496"/>
            </a:xfrm>
            <a:prstGeom prst="straightConnector1">
              <a:avLst/>
            </a:prstGeom>
            <a:ln>
              <a:solidFill>
                <a:schemeClr val="accent2"/>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cxnSp>
          <p:nvCxnSpPr>
            <p:cNvPr id="23" name="Straight Arrow Connector 22"/>
            <p:cNvCxnSpPr>
              <a:stCxn id="11" idx="3"/>
            </p:cNvCxnSpPr>
            <p:nvPr/>
          </p:nvCxnSpPr>
          <p:spPr>
            <a:xfrm>
              <a:off x="5362025" y="4454672"/>
              <a:ext cx="359315" cy="0"/>
            </a:xfrm>
            <a:prstGeom prst="straightConnector1">
              <a:avLst/>
            </a:prstGeom>
            <a:ln>
              <a:solidFill>
                <a:schemeClr val="accent2"/>
              </a:solidFill>
              <a:headEnd type="triangl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24" name="Oval 23"/>
            <p:cNvSpPr>
              <a:spLocks noChangeAspect="1"/>
            </p:cNvSpPr>
            <p:nvPr/>
          </p:nvSpPr>
          <p:spPr>
            <a:xfrm>
              <a:off x="2025422" y="2209827"/>
              <a:ext cx="91440" cy="91440"/>
            </a:xfrm>
            <a:prstGeom prst="ellipse">
              <a:avLst/>
            </a:prstGeom>
            <a:solidFill>
              <a:schemeClr val="bg2">
                <a:lumMod val="75000"/>
              </a:schemeClr>
            </a:solidFill>
            <a:ln w="19050">
              <a:solidFill>
                <a:srgbClr val="92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 name="Elbow Connector 24"/>
            <p:cNvCxnSpPr>
              <a:stCxn id="26" idx="3"/>
              <a:endCxn id="50" idx="2"/>
            </p:cNvCxnSpPr>
            <p:nvPr/>
          </p:nvCxnSpPr>
          <p:spPr>
            <a:xfrm flipV="1">
              <a:off x="1722564" y="2638689"/>
              <a:ext cx="309976" cy="294246"/>
            </a:xfrm>
            <a:prstGeom prst="bentConnector3">
              <a:avLst>
                <a:gd name="adj1" fmla="val 34636"/>
              </a:avLst>
            </a:prstGeom>
            <a:ln w="12700">
              <a:solidFill>
                <a:srgbClr val="927A00"/>
              </a:solidFill>
            </a:ln>
          </p:spPr>
          <p:style>
            <a:lnRef idx="1">
              <a:schemeClr val="accent1"/>
            </a:lnRef>
            <a:fillRef idx="0">
              <a:schemeClr val="accent1"/>
            </a:fillRef>
            <a:effectRef idx="0">
              <a:schemeClr val="accent1"/>
            </a:effectRef>
            <a:fontRef idx="minor">
              <a:schemeClr val="tx1"/>
            </a:fontRef>
          </p:style>
        </p:cxnSp>
        <p:sp>
          <p:nvSpPr>
            <p:cNvPr id="26" name="Rounded Rectangle 25">
              <a:hlinkClick r:id="" action="ppaction://noaction"/>
            </p:cNvPr>
            <p:cNvSpPr/>
            <p:nvPr/>
          </p:nvSpPr>
          <p:spPr>
            <a:xfrm>
              <a:off x="625284" y="2727195"/>
              <a:ext cx="1097280" cy="411480"/>
            </a:xfrm>
            <a:prstGeom prst="roundRect">
              <a:avLst/>
            </a:prstGeom>
            <a:solidFill>
              <a:srgbClr val="927A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Switches</a:t>
              </a:r>
            </a:p>
          </p:txBody>
        </p:sp>
        <p:sp>
          <p:nvSpPr>
            <p:cNvPr id="27" name="Oval 26"/>
            <p:cNvSpPr>
              <a:spLocks noChangeAspect="1"/>
            </p:cNvSpPr>
            <p:nvPr/>
          </p:nvSpPr>
          <p:spPr>
            <a:xfrm>
              <a:off x="7133780" y="3115795"/>
              <a:ext cx="91440" cy="91440"/>
            </a:xfrm>
            <a:prstGeom prst="ellipse">
              <a:avLst/>
            </a:prstGeom>
            <a:solidFill>
              <a:schemeClr val="accent4">
                <a:lumMod val="10000"/>
                <a:lumOff val="9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8" name="Elbow Connector 27"/>
            <p:cNvCxnSpPr>
              <a:stCxn id="9" idx="0"/>
            </p:cNvCxnSpPr>
            <p:nvPr/>
          </p:nvCxnSpPr>
          <p:spPr>
            <a:xfrm rot="16200000" flipV="1">
              <a:off x="5525950" y="4487347"/>
              <a:ext cx="457200" cy="1097280"/>
            </a:xfrm>
            <a:prstGeom prst="bentConnector3">
              <a:avLst>
                <a:gd name="adj1" fmla="val 35185"/>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3966241" y="4743239"/>
              <a:ext cx="91440" cy="91440"/>
            </a:xfrm>
            <a:prstGeom prst="ellipse">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 name="Elbow Connector 29"/>
            <p:cNvCxnSpPr>
              <a:stCxn id="36" idx="0"/>
              <a:endCxn id="29" idx="4"/>
            </p:cNvCxnSpPr>
            <p:nvPr/>
          </p:nvCxnSpPr>
          <p:spPr>
            <a:xfrm rot="5400000" flipH="1" flipV="1">
              <a:off x="3250892" y="4505825"/>
              <a:ext cx="432215" cy="1089924"/>
            </a:xfrm>
            <a:prstGeom prst="bentConnector3">
              <a:avLst>
                <a:gd name="adj1" fmla="val 40205"/>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Rounded Rectangle 30">
              <a:hlinkClick r:id="rId3" action="ppaction://hlinksldjump"/>
            </p:cNvPr>
            <p:cNvSpPr/>
            <p:nvPr/>
          </p:nvSpPr>
          <p:spPr>
            <a:xfrm>
              <a:off x="625284" y="3489237"/>
              <a:ext cx="1097280" cy="4114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MEMS microphones</a:t>
              </a:r>
            </a:p>
          </p:txBody>
        </p:sp>
        <p:sp>
          <p:nvSpPr>
            <p:cNvPr id="32" name="Oval 31"/>
            <p:cNvSpPr>
              <a:spLocks noChangeAspect="1"/>
            </p:cNvSpPr>
            <p:nvPr/>
          </p:nvSpPr>
          <p:spPr>
            <a:xfrm>
              <a:off x="2038074" y="3363821"/>
              <a:ext cx="91440" cy="91440"/>
            </a:xfrm>
            <a:prstGeom prst="ellipse">
              <a:avLst/>
            </a:prstGeom>
            <a:solidFill>
              <a:schemeClr val="accent1">
                <a:lumMod val="60000"/>
                <a:lumOff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3" name="Elbow Connector 32"/>
            <p:cNvCxnSpPr>
              <a:stCxn id="31" idx="3"/>
              <a:endCxn id="32" idx="2"/>
            </p:cNvCxnSpPr>
            <p:nvPr/>
          </p:nvCxnSpPr>
          <p:spPr>
            <a:xfrm flipV="1">
              <a:off x="1722564" y="3409541"/>
              <a:ext cx="315510" cy="285436"/>
            </a:xfrm>
            <a:prstGeom prst="bentConnector3">
              <a:avLst>
                <a:gd name="adj1" fmla="val 33396"/>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ounded Rectangle 33">
              <a:hlinkClick r:id="rId3" action="ppaction://hlinksldjump"/>
            </p:cNvPr>
            <p:cNvSpPr/>
            <p:nvPr/>
          </p:nvSpPr>
          <p:spPr>
            <a:xfrm>
              <a:off x="457200" y="4101849"/>
              <a:ext cx="128016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smtClean="0"/>
                <a:t>Motion and environmental MEMS sensors</a:t>
              </a:r>
              <a:endParaRPr lang="en-US" sz="1000" dirty="0"/>
            </a:p>
          </p:txBody>
        </p:sp>
        <p:sp>
          <p:nvSpPr>
            <p:cNvPr id="35" name="Oval 34"/>
            <p:cNvSpPr>
              <a:spLocks noChangeAspect="1"/>
            </p:cNvSpPr>
            <p:nvPr/>
          </p:nvSpPr>
          <p:spPr>
            <a:xfrm>
              <a:off x="2057642" y="4409236"/>
              <a:ext cx="91440" cy="91440"/>
            </a:xfrm>
            <a:prstGeom prst="ellipse">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ounded Rectangle 35">
              <a:hlinkClick r:id="" action="ppaction://noaction"/>
            </p:cNvPr>
            <p:cNvSpPr/>
            <p:nvPr/>
          </p:nvSpPr>
          <p:spPr>
            <a:xfrm>
              <a:off x="2290273" y="5266894"/>
              <a:ext cx="1263528" cy="5357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Power management ICs</a:t>
              </a:r>
            </a:p>
          </p:txBody>
        </p:sp>
        <p:cxnSp>
          <p:nvCxnSpPr>
            <p:cNvPr id="37" name="Elbow Connector 36"/>
            <p:cNvCxnSpPr>
              <a:stCxn id="48" idx="0"/>
              <a:endCxn id="52" idx="4"/>
            </p:cNvCxnSpPr>
            <p:nvPr/>
          </p:nvCxnSpPr>
          <p:spPr>
            <a:xfrm rot="16200000" flipV="1">
              <a:off x="4353591" y="5319156"/>
              <a:ext cx="1329963" cy="361010"/>
            </a:xfrm>
            <a:prstGeom prst="bent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0"/>
              <a:endCxn id="51" idx="4"/>
            </p:cNvCxnSpPr>
            <p:nvPr/>
          </p:nvCxnSpPr>
          <p:spPr>
            <a:xfrm rot="5400000" flipH="1" flipV="1">
              <a:off x="3495449" y="5196288"/>
              <a:ext cx="1321085" cy="597868"/>
            </a:xfrm>
            <a:prstGeom prst="bent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Rounded Rectangle 38">
              <a:hlinkClick r:id="rId5" action="ppaction://hlinksldjump"/>
            </p:cNvPr>
            <p:cNvSpPr/>
            <p:nvPr/>
          </p:nvSpPr>
          <p:spPr>
            <a:xfrm>
              <a:off x="3188573" y="1335223"/>
              <a:ext cx="989207" cy="39403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smtClean="0"/>
                <a:t>32-bit </a:t>
              </a:r>
            </a:p>
            <a:p>
              <a:pPr algn="ctr"/>
              <a:r>
                <a:rPr lang="en-US" sz="1000" dirty="0" smtClean="0"/>
                <a:t>MCUs</a:t>
              </a:r>
              <a:endParaRPr lang="en-US" sz="1000" dirty="0"/>
            </a:p>
          </p:txBody>
        </p:sp>
        <p:sp>
          <p:nvSpPr>
            <p:cNvPr id="40" name="Oval 39"/>
            <p:cNvSpPr>
              <a:spLocks noChangeAspect="1"/>
            </p:cNvSpPr>
            <p:nvPr/>
          </p:nvSpPr>
          <p:spPr>
            <a:xfrm>
              <a:off x="4603349" y="2014093"/>
              <a:ext cx="91440" cy="91440"/>
            </a:xfrm>
            <a:prstGeom prst="ellipse">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 name="Elbow Connector 40"/>
            <p:cNvCxnSpPr>
              <a:stCxn id="39" idx="3"/>
              <a:endCxn id="40" idx="0"/>
            </p:cNvCxnSpPr>
            <p:nvPr/>
          </p:nvCxnSpPr>
          <p:spPr>
            <a:xfrm>
              <a:off x="4177780" y="1532241"/>
              <a:ext cx="471289" cy="481852"/>
            </a:xfrm>
            <a:prstGeom prst="bentConnector2">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2" name="Rounded Rectangle 41">
              <a:hlinkClick r:id="" action="ppaction://noaction"/>
            </p:cNvPr>
            <p:cNvSpPr/>
            <p:nvPr/>
          </p:nvSpPr>
          <p:spPr>
            <a:xfrm>
              <a:off x="7603458" y="4799327"/>
              <a:ext cx="1280160" cy="50292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ESD Protections </a:t>
              </a:r>
            </a:p>
            <a:p>
              <a:pPr algn="ctr"/>
              <a:r>
                <a:rPr lang="en-US" sz="1000" dirty="0"/>
                <a:t>EMI Filters &amp; </a:t>
              </a:r>
            </a:p>
            <a:p>
              <a:pPr algn="ctr"/>
              <a:r>
                <a:rPr lang="en-US" sz="1000" dirty="0"/>
                <a:t>RF-IPD </a:t>
              </a:r>
            </a:p>
          </p:txBody>
        </p:sp>
        <p:sp>
          <p:nvSpPr>
            <p:cNvPr id="43" name="Rounded Rectangle 42">
              <a:hlinkClick r:id="rId6" action="ppaction://hlinksldjump"/>
            </p:cNvPr>
            <p:cNvSpPr/>
            <p:nvPr/>
          </p:nvSpPr>
          <p:spPr>
            <a:xfrm>
              <a:off x="7603458" y="1530951"/>
              <a:ext cx="1280160" cy="5029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Display Power </a:t>
              </a:r>
              <a:r>
                <a:rPr lang="en-US" sz="1000" dirty="0" smtClean="0"/>
                <a:t>Supplies and Drivers</a:t>
              </a:r>
              <a:endParaRPr lang="en-US" sz="1000" dirty="0"/>
            </a:p>
          </p:txBody>
        </p:sp>
        <p:sp>
          <p:nvSpPr>
            <p:cNvPr id="44" name="Oval 43"/>
            <p:cNvSpPr>
              <a:spLocks noChangeAspect="1"/>
            </p:cNvSpPr>
            <p:nvPr/>
          </p:nvSpPr>
          <p:spPr>
            <a:xfrm>
              <a:off x="7148823" y="2221642"/>
              <a:ext cx="91440" cy="91440"/>
            </a:xfrm>
            <a:prstGeom prst="ellipse">
              <a:avLst/>
            </a:prstGeom>
            <a:solidFill>
              <a:schemeClr val="accent6">
                <a:lumMod val="20000"/>
                <a:lumOff val="80000"/>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5" name="Elbow Connector 44"/>
            <p:cNvCxnSpPr>
              <a:stCxn id="44" idx="6"/>
              <a:endCxn id="43" idx="1"/>
            </p:cNvCxnSpPr>
            <p:nvPr/>
          </p:nvCxnSpPr>
          <p:spPr>
            <a:xfrm flipV="1">
              <a:off x="7240263" y="1782411"/>
              <a:ext cx="363195" cy="484951"/>
            </a:xfrm>
            <a:prstGeom prst="bentConnector3">
              <a:avLst>
                <a:gd name="adj1" fmla="val 54663"/>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6" name="Rounded Rectangle 45">
              <a:hlinkClick r:id="rId4" action="ppaction://hlinksldjump"/>
            </p:cNvPr>
            <p:cNvSpPr/>
            <p:nvPr/>
          </p:nvSpPr>
          <p:spPr>
            <a:xfrm>
              <a:off x="7694898" y="4145026"/>
              <a:ext cx="1097280" cy="4114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NFC &amp; RFID</a:t>
              </a:r>
            </a:p>
          </p:txBody>
        </p:sp>
        <p:cxnSp>
          <p:nvCxnSpPr>
            <p:cNvPr id="47" name="Elbow Connector 46"/>
            <p:cNvCxnSpPr>
              <a:stCxn id="55" idx="6"/>
              <a:endCxn id="46" idx="1"/>
            </p:cNvCxnSpPr>
            <p:nvPr/>
          </p:nvCxnSpPr>
          <p:spPr>
            <a:xfrm>
              <a:off x="7225220" y="3726570"/>
              <a:ext cx="469678" cy="624196"/>
            </a:xfrm>
            <a:prstGeom prst="bentConnector3">
              <a:avLst>
                <a:gd name="adj1" fmla="val 50000"/>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Rounded Rectangle 47">
              <a:hlinkClick r:id="" action="ppaction://noaction"/>
            </p:cNvPr>
            <p:cNvSpPr/>
            <p:nvPr/>
          </p:nvSpPr>
          <p:spPr>
            <a:xfrm>
              <a:off x="4752196" y="6164642"/>
              <a:ext cx="893761" cy="3643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a:t>Smart reset</a:t>
              </a:r>
            </a:p>
          </p:txBody>
        </p:sp>
        <p:cxnSp>
          <p:nvCxnSpPr>
            <p:cNvPr id="49" name="Elbow Connector 48"/>
            <p:cNvCxnSpPr>
              <a:stCxn id="6" idx="3"/>
              <a:endCxn id="24" idx="2"/>
            </p:cNvCxnSpPr>
            <p:nvPr/>
          </p:nvCxnSpPr>
          <p:spPr>
            <a:xfrm>
              <a:off x="1722564" y="2170894"/>
              <a:ext cx="302858" cy="84653"/>
            </a:xfrm>
            <a:prstGeom prst="bentConnector3">
              <a:avLst>
                <a:gd name="adj1" fmla="val 38043"/>
              </a:avLst>
            </a:prstGeom>
            <a:ln w="12700">
              <a:solidFill>
                <a:srgbClr val="927A00"/>
              </a:solidFill>
            </a:ln>
          </p:spPr>
          <p:style>
            <a:lnRef idx="1">
              <a:schemeClr val="accent1"/>
            </a:lnRef>
            <a:fillRef idx="0">
              <a:schemeClr val="accent1"/>
            </a:fillRef>
            <a:effectRef idx="0">
              <a:schemeClr val="accent1"/>
            </a:effectRef>
            <a:fontRef idx="minor">
              <a:schemeClr val="tx1"/>
            </a:fontRef>
          </p:style>
        </p:cxnSp>
        <p:sp>
          <p:nvSpPr>
            <p:cNvPr id="50" name="Oval 49"/>
            <p:cNvSpPr>
              <a:spLocks noChangeAspect="1"/>
            </p:cNvSpPr>
            <p:nvPr/>
          </p:nvSpPr>
          <p:spPr>
            <a:xfrm>
              <a:off x="2032540" y="2592969"/>
              <a:ext cx="91440" cy="91440"/>
            </a:xfrm>
            <a:prstGeom prst="ellipse">
              <a:avLst/>
            </a:prstGeom>
            <a:solidFill>
              <a:schemeClr val="bg2">
                <a:lumMod val="75000"/>
              </a:schemeClr>
            </a:solidFill>
            <a:ln w="19050">
              <a:solidFill>
                <a:srgbClr val="92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Oval 50"/>
            <p:cNvSpPr>
              <a:spLocks noChangeAspect="1"/>
            </p:cNvSpPr>
            <p:nvPr/>
          </p:nvSpPr>
          <p:spPr>
            <a:xfrm>
              <a:off x="4409205" y="4743239"/>
              <a:ext cx="91440" cy="91440"/>
            </a:xfrm>
            <a:prstGeom prst="ellipse">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Oval 51"/>
            <p:cNvSpPr>
              <a:spLocks noChangeAspect="1"/>
            </p:cNvSpPr>
            <p:nvPr/>
          </p:nvSpPr>
          <p:spPr>
            <a:xfrm>
              <a:off x="4792347" y="4743239"/>
              <a:ext cx="91440" cy="91440"/>
            </a:xfrm>
            <a:prstGeom prst="ellipse">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Oval 52"/>
            <p:cNvSpPr>
              <a:spLocks noChangeAspect="1"/>
            </p:cNvSpPr>
            <p:nvPr/>
          </p:nvSpPr>
          <p:spPr>
            <a:xfrm>
              <a:off x="5166943" y="4743239"/>
              <a:ext cx="91440" cy="91440"/>
            </a:xfrm>
            <a:prstGeom prst="ellipse">
              <a:avLst/>
            </a:prstGeom>
            <a:solidFill>
              <a:schemeClr val="accent2">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Oval 53"/>
            <p:cNvSpPr>
              <a:spLocks noChangeAspect="1"/>
            </p:cNvSpPr>
            <p:nvPr/>
          </p:nvSpPr>
          <p:spPr>
            <a:xfrm>
              <a:off x="7140758" y="2479738"/>
              <a:ext cx="91440" cy="91440"/>
            </a:xfrm>
            <a:prstGeom prst="ellipse">
              <a:avLst/>
            </a:prstGeom>
            <a:solidFill>
              <a:schemeClr val="accent6">
                <a:lumMod val="20000"/>
                <a:lumOff val="80000"/>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Oval 54"/>
            <p:cNvSpPr>
              <a:spLocks noChangeAspect="1"/>
            </p:cNvSpPr>
            <p:nvPr/>
          </p:nvSpPr>
          <p:spPr>
            <a:xfrm>
              <a:off x="7133780" y="3680850"/>
              <a:ext cx="91440" cy="91440"/>
            </a:xfrm>
            <a:prstGeom prst="ellipse">
              <a:avLst/>
            </a:prstGeom>
            <a:solidFill>
              <a:schemeClr val="accent4">
                <a:lumMod val="10000"/>
                <a:lumOff val="9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Rectangle 55"/>
            <p:cNvSpPr/>
            <p:nvPr/>
          </p:nvSpPr>
          <p:spPr>
            <a:xfrm>
              <a:off x="6151491" y="4243207"/>
              <a:ext cx="1074586" cy="488641"/>
            </a:xfrm>
            <a:prstGeom prst="rect">
              <a:avLst/>
            </a:prstGeom>
            <a:solidFill>
              <a:schemeClr val="bg1">
                <a:lumMod val="85000"/>
              </a:schemeClr>
            </a:solidFill>
            <a:ln w="12700">
              <a:noFill/>
            </a:ln>
          </p:spPr>
          <p:style>
            <a:lnRef idx="2">
              <a:schemeClr val="accent3"/>
            </a:lnRef>
            <a:fillRef idx="1">
              <a:schemeClr val="lt1"/>
            </a:fillRef>
            <a:effectRef idx="0">
              <a:schemeClr val="accent3"/>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chemeClr val="tx1">
                      <a:lumMod val="65000"/>
                      <a:lumOff val="35000"/>
                    </a:schemeClr>
                  </a:solidFill>
                </a:rPr>
                <a:t>Protections</a:t>
              </a:r>
              <a:endParaRPr lang="en-US" sz="1200" b="1" dirty="0">
                <a:solidFill>
                  <a:schemeClr val="tx1">
                    <a:lumMod val="65000"/>
                    <a:lumOff val="35000"/>
                  </a:schemeClr>
                </a:solidFill>
              </a:endParaRPr>
            </a:p>
          </p:txBody>
        </p:sp>
        <p:sp>
          <p:nvSpPr>
            <p:cNvPr id="57" name="Oval 56"/>
            <p:cNvSpPr>
              <a:spLocks noChangeAspect="1"/>
            </p:cNvSpPr>
            <p:nvPr/>
          </p:nvSpPr>
          <p:spPr>
            <a:xfrm>
              <a:off x="7184263" y="4458543"/>
              <a:ext cx="91440" cy="91440"/>
            </a:xfrm>
            <a:prstGeom prst="ellipse">
              <a:avLst/>
            </a:prstGeom>
            <a:solidFill>
              <a:schemeClr val="accent2">
                <a:lumMod val="40000"/>
                <a:lumOff val="6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Elbow Connector 57"/>
            <p:cNvCxnSpPr>
              <a:stCxn id="34" idx="3"/>
              <a:endCxn id="35" idx="2"/>
            </p:cNvCxnSpPr>
            <p:nvPr/>
          </p:nvCxnSpPr>
          <p:spPr>
            <a:xfrm>
              <a:off x="1737360" y="4376169"/>
              <a:ext cx="320282" cy="78787"/>
            </a:xfrm>
            <a:prstGeom prst="bentConnector3">
              <a:avLst>
                <a:gd name="adj1" fmla="val 38693"/>
              </a:avLst>
            </a:prstGeom>
            <a:ln w="12700"/>
          </p:spPr>
          <p:style>
            <a:lnRef idx="1">
              <a:schemeClr val="accent1"/>
            </a:lnRef>
            <a:fillRef idx="0">
              <a:schemeClr val="accent1"/>
            </a:fillRef>
            <a:effectRef idx="0">
              <a:schemeClr val="accent1"/>
            </a:effectRef>
            <a:fontRef idx="minor">
              <a:schemeClr val="tx1"/>
            </a:fontRef>
          </p:style>
        </p:cxnSp>
        <p:sp>
          <p:nvSpPr>
            <p:cNvPr id="59" name="Rounded Rectangle 58">
              <a:hlinkClick r:id="rId4" action="ppaction://hlinksldjump"/>
            </p:cNvPr>
            <p:cNvSpPr/>
            <p:nvPr/>
          </p:nvSpPr>
          <p:spPr>
            <a:xfrm>
              <a:off x="7694898" y="3642874"/>
              <a:ext cx="1097280" cy="4114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smtClean="0"/>
                <a:t>Wi-Fi</a:t>
              </a:r>
            </a:p>
            <a:p>
              <a:pPr algn="ctr"/>
              <a:r>
                <a:rPr lang="en-US" sz="1000" dirty="0" smtClean="0"/>
                <a:t>Modules</a:t>
              </a:r>
              <a:endParaRPr lang="en-US" sz="1000" dirty="0"/>
            </a:p>
          </p:txBody>
        </p:sp>
        <p:sp>
          <p:nvSpPr>
            <p:cNvPr id="60" name="Oval 59"/>
            <p:cNvSpPr>
              <a:spLocks noChangeAspect="1"/>
            </p:cNvSpPr>
            <p:nvPr/>
          </p:nvSpPr>
          <p:spPr>
            <a:xfrm>
              <a:off x="7133780" y="3492499"/>
              <a:ext cx="91440" cy="91440"/>
            </a:xfrm>
            <a:prstGeom prst="ellipse">
              <a:avLst/>
            </a:prstGeom>
            <a:solidFill>
              <a:schemeClr val="accent4">
                <a:lumMod val="10000"/>
                <a:lumOff val="9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1" name="Elbow Connector 60"/>
            <p:cNvCxnSpPr>
              <a:stCxn id="27" idx="6"/>
              <a:endCxn id="10" idx="1"/>
            </p:cNvCxnSpPr>
            <p:nvPr/>
          </p:nvCxnSpPr>
          <p:spPr>
            <a:xfrm flipV="1">
              <a:off x="7225220" y="2844308"/>
              <a:ext cx="469678" cy="317207"/>
            </a:xfrm>
            <a:prstGeom prst="bentConnector3">
              <a:avLst>
                <a:gd name="adj1" fmla="val 50000"/>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0" idx="6"/>
              <a:endCxn id="59" idx="1"/>
            </p:cNvCxnSpPr>
            <p:nvPr/>
          </p:nvCxnSpPr>
          <p:spPr>
            <a:xfrm>
              <a:off x="7225220" y="3538219"/>
              <a:ext cx="469678" cy="310395"/>
            </a:xfrm>
            <a:prstGeom prst="bentConnector3">
              <a:avLst>
                <a:gd name="adj1" fmla="val 64421"/>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3" name="Picture 62">
              <a:hlinkClick r:id="" action="ppaction://noaction"/>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63388" y="4155636"/>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Oval 63"/>
            <p:cNvSpPr>
              <a:spLocks noChangeAspect="1"/>
            </p:cNvSpPr>
            <p:nvPr/>
          </p:nvSpPr>
          <p:spPr>
            <a:xfrm>
              <a:off x="7133780" y="3304147"/>
              <a:ext cx="91440" cy="91440"/>
            </a:xfrm>
            <a:prstGeom prst="ellipse">
              <a:avLst/>
            </a:prstGeom>
            <a:solidFill>
              <a:schemeClr val="accent4">
                <a:lumMod val="10000"/>
                <a:lumOff val="9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Rounded Rectangle 64">
              <a:hlinkClick r:id="rId4" action="ppaction://hlinksldjump"/>
            </p:cNvPr>
            <p:cNvSpPr/>
            <p:nvPr/>
          </p:nvSpPr>
          <p:spPr>
            <a:xfrm>
              <a:off x="7694898" y="3140721"/>
              <a:ext cx="1097280" cy="4114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dirty="0" smtClean="0"/>
                <a:t>Sub 1 GHz</a:t>
              </a:r>
              <a:endParaRPr lang="en-US" sz="1000" dirty="0"/>
            </a:p>
          </p:txBody>
        </p:sp>
        <p:cxnSp>
          <p:nvCxnSpPr>
            <p:cNvPr id="66" name="Elbow Connector 65"/>
            <p:cNvCxnSpPr>
              <a:stCxn id="54" idx="6"/>
              <a:endCxn id="7" idx="1"/>
            </p:cNvCxnSpPr>
            <p:nvPr/>
          </p:nvCxnSpPr>
          <p:spPr>
            <a:xfrm flipV="1">
              <a:off x="7232198" y="2316699"/>
              <a:ext cx="462700" cy="208759"/>
            </a:xfrm>
            <a:prstGeom prst="bentConnector3">
              <a:avLst>
                <a:gd name="adj1" fmla="val 60979"/>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57" idx="6"/>
              <a:endCxn id="42" idx="1"/>
            </p:cNvCxnSpPr>
            <p:nvPr/>
          </p:nvCxnSpPr>
          <p:spPr>
            <a:xfrm>
              <a:off x="7275703" y="4504263"/>
              <a:ext cx="327755" cy="546524"/>
            </a:xfrm>
            <a:prstGeom prst="bentConnector3">
              <a:avLst>
                <a:gd name="adj1" fmla="val 60334"/>
              </a:avLst>
            </a:prstGeom>
            <a:solidFill>
              <a:schemeClr val="accent2">
                <a:lumMod val="50000"/>
              </a:schemeClr>
            </a:solidFill>
            <a:ln w="12700">
              <a:solidFill>
                <a:srgbClr val="6A003D"/>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64" idx="6"/>
              <a:endCxn id="65" idx="1"/>
            </p:cNvCxnSpPr>
            <p:nvPr/>
          </p:nvCxnSpPr>
          <p:spPr>
            <a:xfrm flipV="1">
              <a:off x="7225220" y="3346461"/>
              <a:ext cx="469678" cy="3406"/>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flipV="1">
              <a:off x="3551597" y="3554661"/>
              <a:ext cx="345184" cy="914400"/>
            </a:xfrm>
            <a:prstGeom prst="bent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4203726"/>
      </p:ext>
    </p:extLst>
  </p:cSld>
  <p:clrMapOvr>
    <a:masterClrMapping/>
  </p:clrMapOvr>
  <p:transition spd="slow">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Which include tons of RF interfaces and all have lib to be handle with our STM32 ;)</a:t>
            </a:r>
            <a:endParaRPr lang="pt-BR" dirty="0"/>
          </a:p>
        </p:txBody>
      </p:sp>
      <p:sp>
        <p:nvSpPr>
          <p:cNvPr id="3" name="Slide Number Placeholder 2"/>
          <p:cNvSpPr>
            <a:spLocks noGrp="1"/>
          </p:cNvSpPr>
          <p:nvPr>
            <p:ph type="sldNum" sz="quarter" idx="12"/>
          </p:nvPr>
        </p:nvSpPr>
        <p:spPr/>
        <p:txBody>
          <a:bodyPr/>
          <a:lstStyle/>
          <a:p>
            <a:fld id="{5B31B9E4-8E4D-4C86-BFD7-412B282B373B}" type="slidenum">
              <a:rPr lang="fr-FR" smtClean="0">
                <a:solidFill>
                  <a:prstClr val="white"/>
                </a:solidFill>
              </a:rPr>
              <a:pPr/>
              <a:t>163</a:t>
            </a:fld>
            <a:endParaRPr lang="fr-FR">
              <a:solidFill>
                <a:prstClr val="white"/>
              </a:solidFill>
            </a:endParaRPr>
          </a:p>
        </p:txBody>
      </p:sp>
      <p:sp>
        <p:nvSpPr>
          <p:cNvPr id="51" name="Rounded Rectangle 50">
            <a:hlinkClick r:id="rId2"/>
          </p:cNvPr>
          <p:cNvSpPr/>
          <p:nvPr/>
        </p:nvSpPr>
        <p:spPr>
          <a:xfrm>
            <a:off x="1656595" y="2484967"/>
            <a:ext cx="1947488"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NFC family</a:t>
            </a:r>
            <a:endParaRPr lang="en-US" sz="1200" b="1" dirty="0">
              <a:solidFill>
                <a:schemeClr val="tx2"/>
              </a:solidFill>
            </a:endParaRPr>
          </a:p>
        </p:txBody>
      </p:sp>
      <p:sp>
        <p:nvSpPr>
          <p:cNvPr id="52" name="Rounded Rectangle 51">
            <a:hlinkClick r:id="rId2"/>
          </p:cNvPr>
          <p:cNvSpPr/>
          <p:nvPr/>
        </p:nvSpPr>
        <p:spPr>
          <a:xfrm>
            <a:off x="3733798" y="2796272"/>
            <a:ext cx="2091112"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Wi-Fi Modules</a:t>
            </a:r>
            <a:endParaRPr lang="en-US" sz="1200" b="1" dirty="0">
              <a:solidFill>
                <a:schemeClr val="tx2"/>
              </a:solidFill>
            </a:endParaRPr>
          </a:p>
        </p:txBody>
      </p:sp>
      <p:sp>
        <p:nvSpPr>
          <p:cNvPr id="53" name="Rounded Rectangle 52">
            <a:hlinkClick r:id="rId2"/>
          </p:cNvPr>
          <p:cNvSpPr/>
          <p:nvPr/>
        </p:nvSpPr>
        <p:spPr>
          <a:xfrm>
            <a:off x="1624128" y="4264080"/>
            <a:ext cx="1947488"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BlueNRG family</a:t>
            </a:r>
            <a:endParaRPr lang="en-US" sz="1200" b="1" dirty="0">
              <a:solidFill>
                <a:schemeClr val="tx2"/>
              </a:solidFill>
            </a:endParaRPr>
          </a:p>
        </p:txBody>
      </p:sp>
      <p:pic>
        <p:nvPicPr>
          <p:cNvPr id="54" name="Picture 53"/>
          <p:cNvPicPr>
            <a:picLocks noChangeAspect="1"/>
          </p:cNvPicPr>
          <p:nvPr/>
        </p:nvPicPr>
        <p:blipFill>
          <a:blip r:embed="rId3"/>
          <a:stretch>
            <a:fillRect/>
          </a:stretch>
        </p:blipFill>
        <p:spPr>
          <a:xfrm>
            <a:off x="6531171" y="2075541"/>
            <a:ext cx="4177247" cy="3993239"/>
          </a:xfrm>
          <a:prstGeom prst="rect">
            <a:avLst/>
          </a:prstGeom>
        </p:spPr>
      </p:pic>
      <p:sp>
        <p:nvSpPr>
          <p:cNvPr id="55" name="Rectangle 54"/>
          <p:cNvSpPr/>
          <p:nvPr/>
        </p:nvSpPr>
        <p:spPr>
          <a:xfrm>
            <a:off x="7100619" y="6006090"/>
            <a:ext cx="2728056"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u="sng" dirty="0">
                <a:hlinkClick r:id="rId4"/>
              </a:rPr>
              <a:t>www.st.com/brwireless</a:t>
            </a:r>
            <a:endParaRPr lang="en-US" b="1" dirty="0">
              <a:solidFill>
                <a:prstClr val="black"/>
              </a:solidFill>
            </a:endParaRPr>
          </a:p>
        </p:txBody>
      </p:sp>
      <p:pic>
        <p:nvPicPr>
          <p:cNvPr id="56" name="Picture 55"/>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83142" y="3836627"/>
            <a:ext cx="1086579" cy="36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6"/>
          <p:cNvPicPr>
            <a:picLocks noChangeAspect="1"/>
          </p:cNvPicPr>
          <p:nvPr/>
        </p:nvPicPr>
        <p:blipFill>
          <a:blip r:embed="rId6"/>
          <a:stretch>
            <a:fillRect/>
          </a:stretch>
        </p:blipFill>
        <p:spPr>
          <a:xfrm>
            <a:off x="1614975" y="3039445"/>
            <a:ext cx="982897" cy="1454688"/>
          </a:xfrm>
          <a:prstGeom prst="rect">
            <a:avLst/>
          </a:prstGeom>
        </p:spPr>
      </p:pic>
      <p:pic>
        <p:nvPicPr>
          <p:cNvPr id="58" name="Picture 57"/>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rot="20540965">
            <a:off x="4407247" y="3433093"/>
            <a:ext cx="572631" cy="429473"/>
          </a:xfrm>
          <a:prstGeom prst="rect">
            <a:avLst/>
          </a:prstGeom>
        </p:spPr>
      </p:pic>
      <p:sp>
        <p:nvSpPr>
          <p:cNvPr id="59" name="Rounded Rectangle 58">
            <a:hlinkClick r:id="rId2"/>
          </p:cNvPr>
          <p:cNvSpPr/>
          <p:nvPr/>
        </p:nvSpPr>
        <p:spPr>
          <a:xfrm>
            <a:off x="3776286" y="4244072"/>
            <a:ext cx="2091112"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Bluetooth Modules</a:t>
            </a:r>
            <a:endParaRPr lang="en-US" sz="1200" b="1" dirty="0">
              <a:solidFill>
                <a:schemeClr val="tx2"/>
              </a:solidFill>
            </a:endParaRPr>
          </a:p>
        </p:txBody>
      </p:sp>
      <p:pic>
        <p:nvPicPr>
          <p:cNvPr id="60" name="Picture 59"/>
          <p:cNvPicPr>
            <a:picLocks noChangeAspect="1"/>
          </p:cNvPicPr>
          <p:nvPr/>
        </p:nvPicPr>
        <p:blipFill>
          <a:blip r:embed="rId9"/>
          <a:stretch>
            <a:fillRect/>
          </a:stretch>
        </p:blipFill>
        <p:spPr>
          <a:xfrm>
            <a:off x="1604475" y="5052131"/>
            <a:ext cx="1599917" cy="856967"/>
          </a:xfrm>
          <a:prstGeom prst="rect">
            <a:avLst/>
          </a:prstGeom>
        </p:spPr>
      </p:pic>
      <p:sp>
        <p:nvSpPr>
          <p:cNvPr id="61" name="Rounded Rectangle 60">
            <a:hlinkClick r:id="rId2"/>
          </p:cNvPr>
          <p:cNvSpPr/>
          <p:nvPr/>
        </p:nvSpPr>
        <p:spPr>
          <a:xfrm>
            <a:off x="1578171" y="5751297"/>
            <a:ext cx="1947488"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Spirit family</a:t>
            </a:r>
            <a:endParaRPr lang="en-US" sz="1200" b="1" dirty="0">
              <a:solidFill>
                <a:schemeClr val="tx2"/>
              </a:solidFill>
            </a:endParaRPr>
          </a:p>
        </p:txBody>
      </p:sp>
      <p:pic>
        <p:nvPicPr>
          <p:cNvPr id="62" name="Picture 61"/>
          <p:cNvPicPr>
            <a:picLocks noChangeAspect="1"/>
          </p:cNvPicPr>
          <p:nvPr/>
        </p:nvPicPr>
        <p:blipFill rotWithShape="1">
          <a:blip r:embed="rId10" cstate="email">
            <a:extLst>
              <a:ext uri="{28A0092B-C50C-407E-A947-70E740481C1C}">
                <a14:useLocalDpi xmlns:a14="http://schemas.microsoft.com/office/drawing/2010/main" val="0"/>
              </a:ext>
            </a:extLst>
          </a:blip>
          <a:srcRect b="31148"/>
          <a:stretch/>
        </p:blipFill>
        <p:spPr>
          <a:xfrm>
            <a:off x="5781390" y="5156904"/>
            <a:ext cx="922165" cy="383025"/>
          </a:xfrm>
          <a:prstGeom prst="rect">
            <a:avLst/>
          </a:prstGeom>
        </p:spPr>
      </p:pic>
      <p:pic>
        <p:nvPicPr>
          <p:cNvPr id="63" name="Picture 62"/>
          <p:cNvPicPr>
            <a:picLocks noChangeAspect="1"/>
          </p:cNvPicPr>
          <p:nvPr/>
        </p:nvPicPr>
        <p:blipFill>
          <a:blip r:embed="rId11"/>
          <a:stretch>
            <a:fillRect/>
          </a:stretch>
        </p:blipFill>
        <p:spPr>
          <a:xfrm>
            <a:off x="2209960" y="3141592"/>
            <a:ext cx="1115665" cy="774259"/>
          </a:xfrm>
          <a:prstGeom prst="rect">
            <a:avLst/>
          </a:prstGeom>
        </p:spPr>
      </p:pic>
      <p:pic>
        <p:nvPicPr>
          <p:cNvPr id="64" name="Picture 63"/>
          <p:cNvPicPr>
            <a:picLocks noChangeAspect="1"/>
          </p:cNvPicPr>
          <p:nvPr/>
        </p:nvPicPr>
        <p:blipFill>
          <a:blip r:embed="rId12"/>
          <a:stretch>
            <a:fillRect/>
          </a:stretch>
        </p:blipFill>
        <p:spPr>
          <a:xfrm>
            <a:off x="3681898" y="5006072"/>
            <a:ext cx="1409416" cy="996680"/>
          </a:xfrm>
          <a:prstGeom prst="rect">
            <a:avLst/>
          </a:prstGeom>
        </p:spPr>
      </p:pic>
      <p:pic>
        <p:nvPicPr>
          <p:cNvPr id="65" name="Picture 64"/>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841374" y="5240829"/>
            <a:ext cx="714774" cy="59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a:hlinkClick r:id="rId2"/>
          </p:cNvPr>
          <p:cNvSpPr/>
          <p:nvPr/>
        </p:nvSpPr>
        <p:spPr>
          <a:xfrm>
            <a:off x="3615110" y="5768072"/>
            <a:ext cx="2252288" cy="6303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pt-BR" sz="1600" b="1" dirty="0" smtClean="0">
                <a:ln w="0"/>
                <a:solidFill>
                  <a:schemeClr val="tx2"/>
                </a:solidFill>
              </a:rPr>
              <a:t>SubGHz Modules </a:t>
            </a:r>
            <a:endParaRPr lang="en-US" sz="1200" b="1" dirty="0">
              <a:solidFill>
                <a:schemeClr val="tx2"/>
              </a:solidFill>
            </a:endParaRPr>
          </a:p>
        </p:txBody>
      </p:sp>
      <p:sp>
        <p:nvSpPr>
          <p:cNvPr id="67" name="Round Same Side Corner Rectangle 66"/>
          <p:cNvSpPr/>
          <p:nvPr/>
        </p:nvSpPr>
        <p:spPr>
          <a:xfrm>
            <a:off x="1676399" y="1366794"/>
            <a:ext cx="1938712" cy="539676"/>
          </a:xfrm>
          <a:prstGeom prst="round2SameRect">
            <a:avLst/>
          </a:prstGeom>
          <a:solidFill>
            <a:schemeClr val="accent1"/>
          </a:solidFill>
          <a:ln w="19050">
            <a:solidFill>
              <a:schemeClr val="accent1"/>
            </a:solidFill>
          </a:ln>
        </p:spPr>
        <p:txBody>
          <a:bodyPr wrap="square"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rPr>
              <a:t>Low Power RF </a:t>
            </a:r>
          </a:p>
          <a:p>
            <a:pPr algn="ctr"/>
            <a:r>
              <a:rPr lang="en-US" sz="2000" b="1" dirty="0" smtClean="0">
                <a:solidFill>
                  <a:schemeClr val="bg1"/>
                </a:solidFill>
              </a:rPr>
              <a:t>ICs</a:t>
            </a:r>
          </a:p>
        </p:txBody>
      </p:sp>
      <p:sp>
        <p:nvSpPr>
          <p:cNvPr id="68" name="Rounded Rectangle 67"/>
          <p:cNvSpPr/>
          <p:nvPr/>
        </p:nvSpPr>
        <p:spPr>
          <a:xfrm>
            <a:off x="1676400" y="1374775"/>
            <a:ext cx="1939380" cy="5000647"/>
          </a:xfrm>
          <a:prstGeom prst="roundRect">
            <a:avLst>
              <a:gd name="adj" fmla="val 365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600"/>
              </a:spcBef>
            </a:pPr>
            <a:endParaRPr lang="en-US" sz="1200" dirty="0">
              <a:solidFill>
                <a:schemeClr val="accent4"/>
              </a:solidFill>
            </a:endParaRPr>
          </a:p>
        </p:txBody>
      </p:sp>
      <p:sp>
        <p:nvSpPr>
          <p:cNvPr id="69" name="Round Same Side Corner Rectangle 68"/>
          <p:cNvSpPr/>
          <p:nvPr/>
        </p:nvSpPr>
        <p:spPr>
          <a:xfrm>
            <a:off x="3809998" y="1369044"/>
            <a:ext cx="1938712" cy="537426"/>
          </a:xfrm>
          <a:prstGeom prst="round2SameRect">
            <a:avLst/>
          </a:prstGeom>
          <a:solidFill>
            <a:schemeClr val="accent1"/>
          </a:solidFill>
          <a:ln w="19050">
            <a:solidFill>
              <a:schemeClr val="accent1"/>
            </a:solidFill>
          </a:ln>
        </p:spPr>
        <p:txBody>
          <a:bodyPr wrap="square"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rPr>
              <a:t>Low Power RF </a:t>
            </a:r>
            <a:r>
              <a:rPr lang="en-US" sz="2000" b="1" dirty="0" smtClean="0">
                <a:solidFill>
                  <a:schemeClr val="bg1"/>
                </a:solidFill>
              </a:rPr>
              <a:t>modules</a:t>
            </a:r>
          </a:p>
        </p:txBody>
      </p:sp>
      <p:sp>
        <p:nvSpPr>
          <p:cNvPr id="70" name="Rounded Rectangle 69"/>
          <p:cNvSpPr/>
          <p:nvPr/>
        </p:nvSpPr>
        <p:spPr>
          <a:xfrm>
            <a:off x="3809999" y="1377025"/>
            <a:ext cx="1939380" cy="5000647"/>
          </a:xfrm>
          <a:prstGeom prst="roundRect">
            <a:avLst>
              <a:gd name="adj" fmla="val 365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600"/>
              </a:spcBef>
            </a:pPr>
            <a:endParaRPr lang="en-US" sz="1200" dirty="0">
              <a:solidFill>
                <a:schemeClr val="accent4"/>
              </a:solidFill>
            </a:endParaRPr>
          </a:p>
        </p:txBody>
      </p:sp>
      <p:pic>
        <p:nvPicPr>
          <p:cNvPr id="71" name="Picture 70"/>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4151856" y="2078433"/>
            <a:ext cx="1201877" cy="892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71" descr="C:\Users\paola orsi\Desktop\nuove foto\004.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931451" y="3568134"/>
            <a:ext cx="1356042" cy="9045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l="4604" t="5308" b="5998"/>
          <a:stretch/>
        </p:blipFill>
        <p:spPr bwMode="auto">
          <a:xfrm>
            <a:off x="2404433" y="2082657"/>
            <a:ext cx="578492" cy="56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3"/>
          <p:cNvPicPr>
            <a:picLocks noChangeAspect="1"/>
          </p:cNvPicPr>
          <p:nvPr/>
        </p:nvPicPr>
        <p:blipFill>
          <a:blip r:embed="rId17"/>
          <a:stretch>
            <a:fillRect/>
          </a:stretch>
        </p:blipFill>
        <p:spPr>
          <a:xfrm>
            <a:off x="5762340" y="5849284"/>
            <a:ext cx="873889" cy="611722"/>
          </a:xfrm>
          <a:prstGeom prst="rect">
            <a:avLst/>
          </a:prstGeom>
        </p:spPr>
      </p:pic>
      <p:pic>
        <p:nvPicPr>
          <p:cNvPr id="77" name="Picture 76"/>
          <p:cNvPicPr>
            <a:picLocks noChangeAspect="1"/>
          </p:cNvPicPr>
          <p:nvPr/>
        </p:nvPicPr>
        <p:blipFill>
          <a:blip r:embed="rId18"/>
          <a:stretch>
            <a:fillRect/>
          </a:stretch>
        </p:blipFill>
        <p:spPr>
          <a:xfrm>
            <a:off x="5809826" y="5561213"/>
            <a:ext cx="907780" cy="334837"/>
          </a:xfrm>
          <a:prstGeom prst="rect">
            <a:avLst/>
          </a:prstGeom>
        </p:spPr>
      </p:pic>
    </p:spTree>
    <p:extLst>
      <p:ext uri="{BB962C8B-B14F-4D97-AF65-F5344CB8AC3E}">
        <p14:creationId xmlns:p14="http://schemas.microsoft.com/office/powerpoint/2010/main" val="807117476"/>
      </p:ext>
    </p:extLst>
  </p:cSld>
  <p:clrMapOvr>
    <a:masterClrMapping/>
  </p:clrMapOvr>
  <p:transition spd="slow">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t>164</a:t>
            </a:fld>
            <a:endParaRPr lang="fr-FR"/>
          </a:p>
        </p:txBody>
      </p:sp>
      <p:sp>
        <p:nvSpPr>
          <p:cNvPr id="7" name="TextBox 6"/>
          <p:cNvSpPr txBox="1"/>
          <p:nvPr/>
        </p:nvSpPr>
        <p:spPr>
          <a:xfrm>
            <a:off x="4222059" y="5954789"/>
            <a:ext cx="4270721" cy="523670"/>
          </a:xfrm>
          <a:prstGeom prst="rect">
            <a:avLst/>
          </a:prstGeom>
          <a:noFill/>
        </p:spPr>
        <p:txBody>
          <a:bodyPr wrap="none" rtlCol="0">
            <a:spAutoFit/>
          </a:bodyPr>
          <a:lstStyle/>
          <a:p>
            <a:r>
              <a:rPr lang="en-US" sz="2803" dirty="0" smtClean="0"/>
              <a:t>Bruno.montanari@st.com</a:t>
            </a:r>
            <a:endParaRPr lang="en-US" sz="2803" dirty="0"/>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6424" y="803275"/>
            <a:ext cx="8219152" cy="5257800"/>
          </a:xfrm>
          <a:prstGeom prst="rect">
            <a:avLst/>
          </a:prstGeom>
        </p:spPr>
      </p:pic>
    </p:spTree>
    <p:extLst>
      <p:ext uri="{BB962C8B-B14F-4D97-AF65-F5344CB8AC3E}">
        <p14:creationId xmlns:p14="http://schemas.microsoft.com/office/powerpoint/2010/main" val="416353259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11251710" cy="654025"/>
          </a:xfrm>
          <a:prstGeom prst="rect">
            <a:avLst/>
          </a:prstGeom>
        </p:spPr>
        <p:txBody>
          <a:bodyPr vert="horz" wrap="square" lIns="0" tIns="0" rIns="0" bIns="0" rtlCol="0">
            <a:spAutoFit/>
          </a:bodyPr>
          <a:lstStyle/>
          <a:p>
            <a:pPr marL="12701" algn="l" rtl="0">
              <a:lnSpc>
                <a:spcPts val="5116"/>
              </a:lnSpc>
            </a:pPr>
            <a:r>
              <a:rPr kern="1200" spc="-31" dirty="0">
                <a:ea typeface="+mn-ea"/>
              </a:rPr>
              <a:t>Checkpoint #</a:t>
            </a:r>
            <a:r>
              <a:rPr kern="1200" spc="-31" dirty="0" smtClean="0">
                <a:ea typeface="+mn-ea"/>
              </a:rPr>
              <a:t>1</a:t>
            </a:r>
            <a:r>
              <a:rPr lang="pt-BR" kern="1200" spc="-31" dirty="0" smtClean="0">
                <a:ea typeface="+mn-ea"/>
              </a:rPr>
              <a:t> </a:t>
            </a:r>
            <a:r>
              <a:rPr sz="2400" kern="1200" spc="-31" dirty="0" smtClean="0">
                <a:ea typeface="+mn-ea"/>
              </a:rPr>
              <a:t>verification </a:t>
            </a:r>
            <a:r>
              <a:rPr sz="2400" kern="1200" spc="-31" dirty="0">
                <a:ea typeface="+mn-ea"/>
              </a:rPr>
              <a:t>of SW4STM32 installation</a:t>
            </a:r>
          </a:p>
        </p:txBody>
      </p:sp>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7379"/>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latin typeface="Arial"/>
              <a:cs typeface="Arial"/>
            </a:endParaRPr>
          </a:p>
        </p:txBody>
      </p:sp>
      <p:sp>
        <p:nvSpPr>
          <p:cNvPr id="5" name="object 5"/>
          <p:cNvSpPr/>
          <p:nvPr/>
        </p:nvSpPr>
        <p:spPr>
          <a:xfrm>
            <a:off x="9293352" y="5292853"/>
            <a:ext cx="1414272" cy="141427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9351" y="2051303"/>
            <a:ext cx="2415541" cy="347014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740152" y="2473451"/>
            <a:ext cx="2962655" cy="387248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864352" y="2092451"/>
            <a:ext cx="6153911" cy="2284476"/>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064513" y="2017014"/>
            <a:ext cx="457200" cy="304799"/>
          </a:xfrm>
          <a:custGeom>
            <a:avLst/>
            <a:gdLst/>
            <a:ahLst/>
            <a:cxnLst/>
            <a:rect l="l" t="t" r="r" b="b"/>
            <a:pathLst>
              <a:path w="457200" h="304800">
                <a:moveTo>
                  <a:pt x="0" y="304799"/>
                </a:moveTo>
                <a:lnTo>
                  <a:pt x="457199" y="304799"/>
                </a:lnTo>
                <a:lnTo>
                  <a:pt x="457199" y="0"/>
                </a:lnTo>
                <a:lnTo>
                  <a:pt x="0" y="0"/>
                </a:lnTo>
                <a:lnTo>
                  <a:pt x="0" y="304799"/>
                </a:lnTo>
                <a:close/>
              </a:path>
            </a:pathLst>
          </a:custGeom>
          <a:ln w="25907">
            <a:solidFill>
              <a:srgbClr val="FF0000"/>
            </a:solidFill>
          </a:ln>
        </p:spPr>
        <p:txBody>
          <a:bodyPr wrap="square" lIns="0" tIns="0" rIns="0" bIns="0" rtlCol="0"/>
          <a:lstStyle/>
          <a:p>
            <a:endParaRPr/>
          </a:p>
        </p:txBody>
      </p:sp>
      <p:sp>
        <p:nvSpPr>
          <p:cNvPr id="10" name="object 10"/>
          <p:cNvSpPr/>
          <p:nvPr/>
        </p:nvSpPr>
        <p:spPr>
          <a:xfrm>
            <a:off x="1064513" y="5252465"/>
            <a:ext cx="1524000" cy="208915"/>
          </a:xfrm>
          <a:custGeom>
            <a:avLst/>
            <a:gdLst/>
            <a:ahLst/>
            <a:cxnLst/>
            <a:rect l="l" t="t" r="r" b="b"/>
            <a:pathLst>
              <a:path w="1524000" h="208914">
                <a:moveTo>
                  <a:pt x="0" y="208787"/>
                </a:moveTo>
                <a:lnTo>
                  <a:pt x="1523999" y="208787"/>
                </a:lnTo>
                <a:lnTo>
                  <a:pt x="1523999" y="0"/>
                </a:lnTo>
                <a:lnTo>
                  <a:pt x="0" y="0"/>
                </a:lnTo>
                <a:lnTo>
                  <a:pt x="0" y="208787"/>
                </a:lnTo>
                <a:close/>
              </a:path>
            </a:pathLst>
          </a:custGeom>
          <a:ln w="25907">
            <a:solidFill>
              <a:srgbClr val="FF0000"/>
            </a:solidFill>
          </a:ln>
        </p:spPr>
        <p:txBody>
          <a:bodyPr wrap="square" lIns="0" tIns="0" rIns="0" bIns="0" rtlCol="0"/>
          <a:lstStyle/>
          <a:p>
            <a:endParaRPr/>
          </a:p>
        </p:txBody>
      </p:sp>
      <p:sp>
        <p:nvSpPr>
          <p:cNvPr id="11" name="object 11"/>
          <p:cNvSpPr/>
          <p:nvPr/>
        </p:nvSpPr>
        <p:spPr>
          <a:xfrm>
            <a:off x="5089399" y="5698997"/>
            <a:ext cx="486408" cy="485140"/>
          </a:xfrm>
          <a:custGeom>
            <a:avLst/>
            <a:gdLst/>
            <a:ahLst/>
            <a:cxnLst/>
            <a:rect l="l" t="t" r="r" b="b"/>
            <a:pathLst>
              <a:path w="486410" h="485139">
                <a:moveTo>
                  <a:pt x="0" y="484631"/>
                </a:moveTo>
                <a:lnTo>
                  <a:pt x="486155" y="484631"/>
                </a:lnTo>
                <a:lnTo>
                  <a:pt x="486155" y="0"/>
                </a:lnTo>
                <a:lnTo>
                  <a:pt x="0" y="0"/>
                </a:lnTo>
                <a:lnTo>
                  <a:pt x="0" y="484631"/>
                </a:lnTo>
                <a:close/>
              </a:path>
            </a:pathLst>
          </a:custGeom>
          <a:ln w="25907">
            <a:solidFill>
              <a:srgbClr val="FF0000"/>
            </a:solidFill>
          </a:ln>
        </p:spPr>
        <p:txBody>
          <a:bodyPr wrap="square" lIns="0" tIns="0" rIns="0" bIns="0" rtlCol="0"/>
          <a:lstStyle/>
          <a:p>
            <a:endParaRPr/>
          </a:p>
        </p:txBody>
      </p:sp>
      <p:sp>
        <p:nvSpPr>
          <p:cNvPr id="12" name="object 12"/>
          <p:cNvSpPr/>
          <p:nvPr/>
        </p:nvSpPr>
        <p:spPr>
          <a:xfrm>
            <a:off x="9307830" y="3236214"/>
            <a:ext cx="1295400" cy="1143000"/>
          </a:xfrm>
          <a:custGeom>
            <a:avLst/>
            <a:gdLst/>
            <a:ahLst/>
            <a:cxnLst/>
            <a:rect l="l" t="t" r="r" b="b"/>
            <a:pathLst>
              <a:path w="1295400" h="1143000">
                <a:moveTo>
                  <a:pt x="0" y="1142999"/>
                </a:moveTo>
                <a:lnTo>
                  <a:pt x="1295399" y="1142999"/>
                </a:lnTo>
                <a:lnTo>
                  <a:pt x="1295399" y="0"/>
                </a:lnTo>
                <a:lnTo>
                  <a:pt x="0" y="0"/>
                </a:lnTo>
                <a:lnTo>
                  <a:pt x="0" y="1142999"/>
                </a:lnTo>
                <a:close/>
              </a:path>
            </a:pathLst>
          </a:custGeom>
          <a:ln w="25907">
            <a:solidFill>
              <a:srgbClr val="FF0000"/>
            </a:solidFill>
          </a:ln>
        </p:spPr>
        <p:txBody>
          <a:bodyPr wrap="square" lIns="0" tIns="0" rIns="0" bIns="0" rtlCol="0"/>
          <a:lstStyle/>
          <a:p>
            <a:endParaRPr/>
          </a:p>
        </p:txBody>
      </p:sp>
      <p:sp>
        <p:nvSpPr>
          <p:cNvPr id="13" name="object 13"/>
          <p:cNvSpPr/>
          <p:nvPr/>
        </p:nvSpPr>
        <p:spPr>
          <a:xfrm>
            <a:off x="988313" y="2474214"/>
            <a:ext cx="485140" cy="2667000"/>
          </a:xfrm>
          <a:custGeom>
            <a:avLst/>
            <a:gdLst/>
            <a:ahLst/>
            <a:cxnLst/>
            <a:rect l="l" t="t" r="r" b="b"/>
            <a:pathLst>
              <a:path w="485140" h="2667000">
                <a:moveTo>
                  <a:pt x="484631" y="2424683"/>
                </a:moveTo>
                <a:lnTo>
                  <a:pt x="0" y="2424683"/>
                </a:lnTo>
                <a:lnTo>
                  <a:pt x="242315" y="2666999"/>
                </a:lnTo>
                <a:lnTo>
                  <a:pt x="484631" y="2424683"/>
                </a:lnTo>
                <a:close/>
              </a:path>
              <a:path w="485140" h="2667000">
                <a:moveTo>
                  <a:pt x="363473" y="0"/>
                </a:moveTo>
                <a:lnTo>
                  <a:pt x="121157" y="0"/>
                </a:lnTo>
                <a:lnTo>
                  <a:pt x="121157" y="2424683"/>
                </a:lnTo>
                <a:lnTo>
                  <a:pt x="363473" y="2424683"/>
                </a:lnTo>
                <a:lnTo>
                  <a:pt x="363473" y="0"/>
                </a:lnTo>
                <a:close/>
              </a:path>
            </a:pathLst>
          </a:custGeom>
          <a:solidFill>
            <a:srgbClr val="39A8DC"/>
          </a:solidFill>
        </p:spPr>
        <p:txBody>
          <a:bodyPr wrap="square" lIns="0" tIns="0" rIns="0" bIns="0" rtlCol="0"/>
          <a:lstStyle/>
          <a:p>
            <a:endParaRPr/>
          </a:p>
        </p:txBody>
      </p:sp>
      <p:sp>
        <p:nvSpPr>
          <p:cNvPr id="14" name="object 14"/>
          <p:cNvSpPr/>
          <p:nvPr/>
        </p:nvSpPr>
        <p:spPr>
          <a:xfrm>
            <a:off x="988313" y="2474214"/>
            <a:ext cx="485140" cy="2667000"/>
          </a:xfrm>
          <a:custGeom>
            <a:avLst/>
            <a:gdLst/>
            <a:ahLst/>
            <a:cxnLst/>
            <a:rect l="l" t="t" r="r" b="b"/>
            <a:pathLst>
              <a:path w="485140" h="2667000">
                <a:moveTo>
                  <a:pt x="363473" y="0"/>
                </a:moveTo>
                <a:lnTo>
                  <a:pt x="363473" y="2424683"/>
                </a:lnTo>
                <a:lnTo>
                  <a:pt x="484631" y="2424683"/>
                </a:lnTo>
                <a:lnTo>
                  <a:pt x="242315" y="2666999"/>
                </a:lnTo>
                <a:lnTo>
                  <a:pt x="0" y="2424683"/>
                </a:lnTo>
                <a:lnTo>
                  <a:pt x="121157" y="2424683"/>
                </a:lnTo>
                <a:lnTo>
                  <a:pt x="121157" y="0"/>
                </a:lnTo>
                <a:lnTo>
                  <a:pt x="363473" y="0"/>
                </a:lnTo>
                <a:close/>
              </a:path>
            </a:pathLst>
          </a:custGeom>
          <a:ln w="25907">
            <a:solidFill>
              <a:srgbClr val="277AA0"/>
            </a:solidFill>
          </a:ln>
        </p:spPr>
        <p:txBody>
          <a:bodyPr wrap="square" lIns="0" tIns="0" rIns="0" bIns="0" rtlCol="0"/>
          <a:lstStyle/>
          <a:p>
            <a:endParaRPr/>
          </a:p>
        </p:txBody>
      </p:sp>
      <p:sp>
        <p:nvSpPr>
          <p:cNvPr id="15" name="object 15"/>
          <p:cNvSpPr/>
          <p:nvPr/>
        </p:nvSpPr>
        <p:spPr>
          <a:xfrm>
            <a:off x="2687574" y="5335392"/>
            <a:ext cx="2361565" cy="762000"/>
          </a:xfrm>
          <a:custGeom>
            <a:avLst/>
            <a:gdLst/>
            <a:ahLst/>
            <a:cxnLst/>
            <a:rect l="l" t="t" r="r" b="b"/>
            <a:pathLst>
              <a:path w="2361565" h="762000">
                <a:moveTo>
                  <a:pt x="45851" y="0"/>
                </a:moveTo>
                <a:lnTo>
                  <a:pt x="0" y="237875"/>
                </a:lnTo>
                <a:lnTo>
                  <a:pt x="2100468" y="642817"/>
                </a:lnTo>
                <a:lnTo>
                  <a:pt x="2077608" y="761774"/>
                </a:lnTo>
                <a:lnTo>
                  <a:pt x="2361316" y="569701"/>
                </a:lnTo>
                <a:lnTo>
                  <a:pt x="2249787" y="404871"/>
                </a:lnTo>
                <a:lnTo>
                  <a:pt x="2146310" y="404871"/>
                </a:lnTo>
                <a:lnTo>
                  <a:pt x="45851" y="0"/>
                </a:lnTo>
                <a:close/>
              </a:path>
              <a:path w="2361565" h="762000">
                <a:moveTo>
                  <a:pt x="2169292" y="285905"/>
                </a:moveTo>
                <a:lnTo>
                  <a:pt x="2146310" y="404871"/>
                </a:lnTo>
                <a:lnTo>
                  <a:pt x="2249787" y="404871"/>
                </a:lnTo>
                <a:lnTo>
                  <a:pt x="2169292" y="285905"/>
                </a:lnTo>
                <a:close/>
              </a:path>
            </a:pathLst>
          </a:custGeom>
          <a:solidFill>
            <a:srgbClr val="39A8DC"/>
          </a:solidFill>
        </p:spPr>
        <p:txBody>
          <a:bodyPr wrap="square" lIns="0" tIns="0" rIns="0" bIns="0" rtlCol="0"/>
          <a:lstStyle/>
          <a:p>
            <a:endParaRPr/>
          </a:p>
        </p:txBody>
      </p:sp>
      <p:sp>
        <p:nvSpPr>
          <p:cNvPr id="16" name="object 16"/>
          <p:cNvSpPr/>
          <p:nvPr/>
        </p:nvSpPr>
        <p:spPr>
          <a:xfrm>
            <a:off x="2687574" y="5335392"/>
            <a:ext cx="2361565" cy="762000"/>
          </a:xfrm>
          <a:custGeom>
            <a:avLst/>
            <a:gdLst/>
            <a:ahLst/>
            <a:cxnLst/>
            <a:rect l="l" t="t" r="r" b="b"/>
            <a:pathLst>
              <a:path w="2361565" h="762000">
                <a:moveTo>
                  <a:pt x="45851" y="0"/>
                </a:moveTo>
                <a:lnTo>
                  <a:pt x="2146310" y="404871"/>
                </a:lnTo>
                <a:lnTo>
                  <a:pt x="2169292" y="285905"/>
                </a:lnTo>
                <a:lnTo>
                  <a:pt x="2361316" y="569701"/>
                </a:lnTo>
                <a:lnTo>
                  <a:pt x="2077608" y="761774"/>
                </a:lnTo>
                <a:lnTo>
                  <a:pt x="2100468" y="642817"/>
                </a:lnTo>
                <a:lnTo>
                  <a:pt x="0" y="237875"/>
                </a:lnTo>
                <a:lnTo>
                  <a:pt x="45851" y="0"/>
                </a:lnTo>
                <a:close/>
              </a:path>
            </a:pathLst>
          </a:custGeom>
          <a:ln w="25399">
            <a:solidFill>
              <a:srgbClr val="277AA0"/>
            </a:solidFill>
          </a:ln>
        </p:spPr>
        <p:txBody>
          <a:bodyPr wrap="square" lIns="0" tIns="0" rIns="0" bIns="0" rtlCol="0"/>
          <a:lstStyle/>
          <a:p>
            <a:endParaRPr/>
          </a:p>
        </p:txBody>
      </p:sp>
      <p:sp>
        <p:nvSpPr>
          <p:cNvPr id="17" name="object 17"/>
          <p:cNvSpPr/>
          <p:nvPr/>
        </p:nvSpPr>
        <p:spPr>
          <a:xfrm>
            <a:off x="5617982" y="3953124"/>
            <a:ext cx="3568065" cy="2109470"/>
          </a:xfrm>
          <a:custGeom>
            <a:avLst/>
            <a:gdLst/>
            <a:ahLst/>
            <a:cxnLst/>
            <a:rect l="l" t="t" r="r" b="b"/>
            <a:pathLst>
              <a:path w="3568065" h="2109470">
                <a:moveTo>
                  <a:pt x="3239261" y="0"/>
                </a:moveTo>
                <a:lnTo>
                  <a:pt x="3297052" y="106561"/>
                </a:lnTo>
                <a:lnTo>
                  <a:pt x="0" y="1896331"/>
                </a:lnTo>
                <a:lnTo>
                  <a:pt x="115702" y="2109286"/>
                </a:lnTo>
                <a:lnTo>
                  <a:pt x="3412723" y="319540"/>
                </a:lnTo>
                <a:lnTo>
                  <a:pt x="3502027" y="319540"/>
                </a:lnTo>
                <a:lnTo>
                  <a:pt x="3567805" y="97417"/>
                </a:lnTo>
                <a:lnTo>
                  <a:pt x="3239261" y="0"/>
                </a:lnTo>
                <a:close/>
              </a:path>
              <a:path w="3568065" h="2109470">
                <a:moveTo>
                  <a:pt x="3502027" y="319540"/>
                </a:moveTo>
                <a:lnTo>
                  <a:pt x="3412723" y="319540"/>
                </a:lnTo>
                <a:lnTo>
                  <a:pt x="3470513" y="425957"/>
                </a:lnTo>
                <a:lnTo>
                  <a:pt x="3502027" y="319540"/>
                </a:lnTo>
                <a:close/>
              </a:path>
            </a:pathLst>
          </a:custGeom>
          <a:solidFill>
            <a:srgbClr val="39A8DC"/>
          </a:solidFill>
        </p:spPr>
        <p:txBody>
          <a:bodyPr wrap="square" lIns="0" tIns="0" rIns="0" bIns="0" rtlCol="0"/>
          <a:lstStyle/>
          <a:p>
            <a:endParaRPr/>
          </a:p>
        </p:txBody>
      </p:sp>
      <p:sp>
        <p:nvSpPr>
          <p:cNvPr id="18" name="object 18"/>
          <p:cNvSpPr/>
          <p:nvPr/>
        </p:nvSpPr>
        <p:spPr>
          <a:xfrm>
            <a:off x="5617982" y="3953124"/>
            <a:ext cx="3568065" cy="2109470"/>
          </a:xfrm>
          <a:custGeom>
            <a:avLst/>
            <a:gdLst/>
            <a:ahLst/>
            <a:cxnLst/>
            <a:rect l="l" t="t" r="r" b="b"/>
            <a:pathLst>
              <a:path w="3568065" h="2109470">
                <a:moveTo>
                  <a:pt x="0" y="1896331"/>
                </a:moveTo>
                <a:lnTo>
                  <a:pt x="3297052" y="106561"/>
                </a:lnTo>
                <a:lnTo>
                  <a:pt x="3239261" y="0"/>
                </a:lnTo>
                <a:lnTo>
                  <a:pt x="3567805" y="97417"/>
                </a:lnTo>
                <a:lnTo>
                  <a:pt x="3470513" y="425957"/>
                </a:lnTo>
                <a:lnTo>
                  <a:pt x="3412723" y="319540"/>
                </a:lnTo>
                <a:lnTo>
                  <a:pt x="115702" y="2109286"/>
                </a:lnTo>
                <a:lnTo>
                  <a:pt x="0" y="1896331"/>
                </a:lnTo>
                <a:close/>
              </a:path>
            </a:pathLst>
          </a:custGeom>
          <a:ln w="25399">
            <a:solidFill>
              <a:srgbClr val="277AA0"/>
            </a:solidFill>
          </a:ln>
        </p:spPr>
        <p:txBody>
          <a:bodyPr wrap="square" lIns="0" tIns="0" rIns="0" bIns="0" rtlCol="0"/>
          <a:lstStyle/>
          <a:p>
            <a:endParaRPr/>
          </a:p>
        </p:txBody>
      </p:sp>
      <p:sp>
        <p:nvSpPr>
          <p:cNvPr id="19" name="object 19"/>
          <p:cNvSpPr/>
          <p:nvPr/>
        </p:nvSpPr>
        <p:spPr>
          <a:xfrm>
            <a:off x="102107" y="1345692"/>
            <a:ext cx="3080004" cy="554736"/>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15241" y="1304543"/>
            <a:ext cx="3220211" cy="725424"/>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149351" y="1373126"/>
            <a:ext cx="2985515" cy="460247"/>
          </a:xfrm>
          <a:prstGeom prst="rect">
            <a:avLst/>
          </a:prstGeom>
          <a:blipFill>
            <a:blip r:embed="rId10" cstate="print"/>
            <a:stretch>
              <a:fillRect/>
            </a:stretch>
          </a:blipFill>
        </p:spPr>
        <p:txBody>
          <a:bodyPr wrap="square" lIns="0" tIns="0" rIns="0" bIns="0" rtlCol="0"/>
          <a:lstStyle/>
          <a:p>
            <a:endParaRPr/>
          </a:p>
        </p:txBody>
      </p:sp>
      <p:sp>
        <p:nvSpPr>
          <p:cNvPr id="22" name="object 22"/>
          <p:cNvSpPr txBox="1"/>
          <p:nvPr/>
        </p:nvSpPr>
        <p:spPr>
          <a:xfrm>
            <a:off x="149352" y="1373124"/>
            <a:ext cx="2985770" cy="369460"/>
          </a:xfrm>
          <a:prstGeom prst="rect">
            <a:avLst/>
          </a:prstGeom>
          <a:ln w="9143">
            <a:solidFill>
              <a:srgbClr val="BACC00"/>
            </a:solidFill>
          </a:ln>
        </p:spPr>
        <p:txBody>
          <a:bodyPr vert="horz" wrap="square" lIns="0" tIns="0" rIns="0" bIns="0" rtlCol="0">
            <a:spAutoFit/>
          </a:bodyPr>
          <a:lstStyle/>
          <a:p>
            <a:pPr marL="87002"/>
            <a:r>
              <a:rPr sz="2401" spc="-5" dirty="0">
                <a:latin typeface="Arial"/>
                <a:cs typeface="Arial"/>
              </a:rPr>
              <a:t>H</a:t>
            </a:r>
            <a:r>
              <a:rPr sz="2401" spc="-11" dirty="0">
                <a:latin typeface="Arial"/>
                <a:cs typeface="Arial"/>
              </a:rPr>
              <a:t>e</a:t>
            </a:r>
            <a:r>
              <a:rPr sz="2401" spc="-5" dirty="0">
                <a:latin typeface="Arial"/>
                <a:cs typeface="Arial"/>
              </a:rPr>
              <a:t>l</a:t>
            </a:r>
            <a:r>
              <a:rPr sz="2401" spc="-11" dirty="0">
                <a:latin typeface="Arial"/>
                <a:cs typeface="Arial"/>
              </a:rPr>
              <a:t>p</a:t>
            </a:r>
            <a:r>
              <a:rPr sz="2401" dirty="0">
                <a:latin typeface="Arial"/>
                <a:cs typeface="Arial"/>
              </a:rPr>
              <a:t>-&gt;Abo</a:t>
            </a:r>
            <a:r>
              <a:rPr sz="2401" spc="-15" dirty="0">
                <a:latin typeface="Arial"/>
                <a:cs typeface="Arial"/>
              </a:rPr>
              <a:t>u</a:t>
            </a:r>
            <a:r>
              <a:rPr sz="2401" spc="-11" dirty="0">
                <a:latin typeface="Arial"/>
                <a:cs typeface="Arial"/>
              </a:rPr>
              <a:t>t</a:t>
            </a:r>
            <a:r>
              <a:rPr sz="2401" spc="95" dirty="0">
                <a:latin typeface="Times New Roman"/>
                <a:cs typeface="Times New Roman"/>
              </a:rPr>
              <a:t> </a:t>
            </a:r>
            <a:r>
              <a:rPr sz="2401" dirty="0">
                <a:latin typeface="Arial"/>
                <a:cs typeface="Arial"/>
              </a:rPr>
              <a:t>Ec</a:t>
            </a:r>
            <a:r>
              <a:rPr sz="2401" spc="-11" dirty="0">
                <a:latin typeface="Arial"/>
                <a:cs typeface="Arial"/>
              </a:rPr>
              <a:t>l</a:t>
            </a:r>
            <a:r>
              <a:rPr sz="2401" spc="-5" dirty="0">
                <a:latin typeface="Arial"/>
                <a:cs typeface="Arial"/>
              </a:rPr>
              <a:t>i</a:t>
            </a:r>
            <a:r>
              <a:rPr sz="2401" spc="-11" dirty="0">
                <a:latin typeface="Arial"/>
                <a:cs typeface="Arial"/>
              </a:rPr>
              <a:t>p</a:t>
            </a:r>
            <a:r>
              <a:rPr sz="2401" dirty="0">
                <a:latin typeface="Arial"/>
                <a:cs typeface="Arial"/>
              </a:rPr>
              <a:t>se</a:t>
            </a:r>
            <a:endParaRPr sz="2401">
              <a:latin typeface="Arial"/>
              <a:cs typeface="Arial"/>
            </a:endParaRPr>
          </a:p>
        </p:txBody>
      </p:sp>
      <p:sp>
        <p:nvSpPr>
          <p:cNvPr id="23" name="Slide Number Placeholder 22"/>
          <p:cNvSpPr>
            <a:spLocks noGrp="1"/>
          </p:cNvSpPr>
          <p:nvPr>
            <p:ph type="sldNum" sz="quarter" idx="12"/>
          </p:nvPr>
        </p:nvSpPr>
        <p:spPr/>
        <p:txBody>
          <a:bodyPr/>
          <a:lstStyle/>
          <a:p>
            <a:fld id="{5B31B9E4-8E4D-4C86-BFD7-412B282B373B}" type="slidenum">
              <a:rPr lang="fr-FR" smtClean="0">
                <a:solidFill>
                  <a:prstClr val="white"/>
                </a:solidFill>
              </a:rPr>
              <a:pPr/>
              <a:t>17</a:t>
            </a:fld>
            <a:endParaRPr lang="fr-FR" dirty="0">
              <a:solidFill>
                <a:prstClr val="white"/>
              </a:solidFill>
            </a:endParaRPr>
          </a:p>
        </p:txBody>
      </p:sp>
    </p:spTree>
    <p:extLst>
      <p:ext uri="{BB962C8B-B14F-4D97-AF65-F5344CB8AC3E}">
        <p14:creationId xmlns:p14="http://schemas.microsoft.com/office/powerpoint/2010/main" val="33961357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31679" y="5026982"/>
            <a:ext cx="7414895" cy="1215717"/>
          </a:xfrm>
          <a:prstGeom prst="rect">
            <a:avLst/>
          </a:prstGeom>
        </p:spPr>
        <p:txBody>
          <a:bodyPr vert="horz" wrap="square" lIns="0" tIns="0" rIns="0" bIns="0" rtlCol="0">
            <a:spAutoFit/>
          </a:bodyPr>
          <a:lstStyle/>
          <a:p>
            <a:pPr marL="12701"/>
            <a:r>
              <a:rPr sz="4800" dirty="0">
                <a:solidFill>
                  <a:srgbClr val="39A8DC"/>
                </a:solidFill>
                <a:latin typeface="Arial"/>
                <a:cs typeface="Arial"/>
              </a:rPr>
              <a:t>STM</a:t>
            </a:r>
            <a:r>
              <a:rPr sz="4800" spc="-15" dirty="0">
                <a:solidFill>
                  <a:srgbClr val="39A8DC"/>
                </a:solidFill>
                <a:latin typeface="Arial"/>
                <a:cs typeface="Arial"/>
              </a:rPr>
              <a:t>3</a:t>
            </a:r>
            <a:r>
              <a:rPr sz="4800" spc="-5" dirty="0">
                <a:solidFill>
                  <a:srgbClr val="39A8DC"/>
                </a:solidFill>
                <a:latin typeface="Arial"/>
                <a:cs typeface="Arial"/>
              </a:rPr>
              <a:t>2Cu</a:t>
            </a:r>
            <a:r>
              <a:rPr sz="4800" spc="-20" dirty="0">
                <a:solidFill>
                  <a:srgbClr val="39A8DC"/>
                </a:solidFill>
                <a:latin typeface="Arial"/>
                <a:cs typeface="Arial"/>
              </a:rPr>
              <a:t>b</a:t>
            </a:r>
            <a:r>
              <a:rPr sz="4800" spc="-5" dirty="0">
                <a:solidFill>
                  <a:srgbClr val="39A8DC"/>
                </a:solidFill>
                <a:latin typeface="Arial"/>
                <a:cs typeface="Arial"/>
              </a:rPr>
              <a:t>eM</a:t>
            </a:r>
            <a:r>
              <a:rPr sz="4800" dirty="0">
                <a:solidFill>
                  <a:srgbClr val="39A8DC"/>
                </a:solidFill>
                <a:latin typeface="Arial"/>
                <a:cs typeface="Arial"/>
              </a:rPr>
              <a:t>X</a:t>
            </a:r>
            <a:r>
              <a:rPr sz="4800" spc="185" dirty="0">
                <a:solidFill>
                  <a:srgbClr val="39A8DC"/>
                </a:solidFill>
                <a:latin typeface="Times New Roman"/>
                <a:cs typeface="Times New Roman"/>
              </a:rPr>
              <a:t> </a:t>
            </a:r>
            <a:r>
              <a:rPr sz="4800" spc="-5" dirty="0">
                <a:solidFill>
                  <a:srgbClr val="39A8DC"/>
                </a:solidFill>
                <a:latin typeface="Arial"/>
                <a:cs typeface="Arial"/>
              </a:rPr>
              <a:t>inst</a:t>
            </a:r>
            <a:r>
              <a:rPr sz="4800" spc="-15" dirty="0">
                <a:solidFill>
                  <a:srgbClr val="39A8DC"/>
                </a:solidFill>
                <a:latin typeface="Arial"/>
                <a:cs typeface="Arial"/>
              </a:rPr>
              <a:t>a</a:t>
            </a:r>
            <a:r>
              <a:rPr sz="4800" spc="-5" dirty="0">
                <a:solidFill>
                  <a:srgbClr val="39A8DC"/>
                </a:solidFill>
                <a:latin typeface="Arial"/>
                <a:cs typeface="Arial"/>
              </a:rPr>
              <a:t>llation</a:t>
            </a:r>
            <a:endParaRPr sz="4800">
              <a:latin typeface="Arial"/>
              <a:cs typeface="Arial"/>
            </a:endParaRPr>
          </a:p>
          <a:p>
            <a:pPr marL="12701">
              <a:spcBef>
                <a:spcPts val="45"/>
              </a:spcBef>
            </a:pPr>
            <a:r>
              <a:rPr sz="3100" spc="-20" dirty="0">
                <a:solidFill>
                  <a:srgbClr val="39A8DC"/>
                </a:solidFill>
                <a:latin typeface="Arial"/>
                <a:cs typeface="Arial"/>
              </a:rPr>
              <a:t>Stan</a:t>
            </a:r>
            <a:r>
              <a:rPr sz="3100" spc="-35" dirty="0">
                <a:solidFill>
                  <a:srgbClr val="39A8DC"/>
                </a:solidFill>
                <a:latin typeface="Arial"/>
                <a:cs typeface="Arial"/>
              </a:rPr>
              <a:t>d</a:t>
            </a:r>
            <a:r>
              <a:rPr sz="3100" spc="-20" dirty="0">
                <a:solidFill>
                  <a:srgbClr val="39A8DC"/>
                </a:solidFill>
                <a:latin typeface="Arial"/>
                <a:cs typeface="Arial"/>
              </a:rPr>
              <a:t>al</a:t>
            </a:r>
            <a:r>
              <a:rPr sz="3100" spc="-40" dirty="0">
                <a:solidFill>
                  <a:srgbClr val="39A8DC"/>
                </a:solidFill>
                <a:latin typeface="Arial"/>
                <a:cs typeface="Arial"/>
              </a:rPr>
              <a:t>o</a:t>
            </a:r>
            <a:r>
              <a:rPr sz="3100" spc="-25" dirty="0">
                <a:solidFill>
                  <a:srgbClr val="39A8DC"/>
                </a:solidFill>
                <a:latin typeface="Arial"/>
                <a:cs typeface="Arial"/>
              </a:rPr>
              <a:t>n</a:t>
            </a:r>
            <a:r>
              <a:rPr sz="3100" spc="-20" dirty="0">
                <a:solidFill>
                  <a:srgbClr val="39A8DC"/>
                </a:solidFill>
                <a:latin typeface="Arial"/>
                <a:cs typeface="Arial"/>
              </a:rPr>
              <a:t>e</a:t>
            </a:r>
            <a:r>
              <a:rPr sz="3100" spc="140" dirty="0">
                <a:solidFill>
                  <a:srgbClr val="39A8DC"/>
                </a:solidFill>
                <a:latin typeface="Times New Roman"/>
                <a:cs typeface="Times New Roman"/>
              </a:rPr>
              <a:t> </a:t>
            </a:r>
            <a:r>
              <a:rPr sz="3100" spc="-15" dirty="0">
                <a:solidFill>
                  <a:srgbClr val="39A8DC"/>
                </a:solidFill>
                <a:latin typeface="Arial"/>
                <a:cs typeface="Arial"/>
              </a:rPr>
              <a:t>versi</a:t>
            </a:r>
            <a:r>
              <a:rPr sz="3100" spc="-35" dirty="0">
                <a:solidFill>
                  <a:srgbClr val="39A8DC"/>
                </a:solidFill>
                <a:latin typeface="Arial"/>
                <a:cs typeface="Arial"/>
              </a:rPr>
              <a:t>o</a:t>
            </a:r>
            <a:r>
              <a:rPr sz="3100" spc="-20" dirty="0">
                <a:solidFill>
                  <a:srgbClr val="39A8DC"/>
                </a:solidFill>
                <a:latin typeface="Arial"/>
                <a:cs typeface="Arial"/>
              </a:rPr>
              <a:t>n</a:t>
            </a:r>
            <a:endParaRPr sz="3100">
              <a:latin typeface="Arial"/>
              <a:cs typeface="Arial"/>
            </a:endParaRPr>
          </a:p>
        </p:txBody>
      </p:sp>
      <p:sp>
        <p:nvSpPr>
          <p:cNvPr id="3" name="object 3"/>
          <p:cNvSpPr/>
          <p:nvPr/>
        </p:nvSpPr>
        <p:spPr>
          <a:xfrm>
            <a:off x="8253983" y="981456"/>
            <a:ext cx="2305812" cy="23042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0660110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718511" y="1376205"/>
            <a:ext cx="10901045" cy="3970959"/>
          </a:xfrm>
          <a:prstGeom prst="rect">
            <a:avLst/>
          </a:prstGeom>
        </p:spPr>
        <p:txBody>
          <a:bodyPr vert="horz" wrap="square" lIns="0" tIns="0" rIns="0" bIns="0" rtlCol="0">
            <a:spAutoFit/>
          </a:bodyPr>
          <a:lstStyle/>
          <a:p>
            <a:pPr marL="248940" indent="-236239">
              <a:buClr>
                <a:srgbClr val="39A8DC"/>
              </a:buClr>
              <a:buFont typeface="Arial"/>
              <a:buChar char="•"/>
              <a:tabLst>
                <a:tab pos="249574" algn="l"/>
              </a:tabLst>
            </a:pP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sz="2401" spc="-15" dirty="0">
                <a:solidFill>
                  <a:srgbClr val="001F52"/>
                </a:solidFill>
                <a:latin typeface="Arial"/>
                <a:cs typeface="Arial"/>
              </a:rPr>
              <a:t>C</a:t>
            </a:r>
            <a:r>
              <a:rPr sz="2401" spc="-5" dirty="0">
                <a:solidFill>
                  <a:srgbClr val="001F52"/>
                </a:solidFill>
                <a:latin typeface="Arial"/>
                <a:cs typeface="Arial"/>
              </a:rPr>
              <a:t>u</a:t>
            </a:r>
            <a:r>
              <a:rPr sz="2401" spc="-11" dirty="0">
                <a:solidFill>
                  <a:srgbClr val="001F52"/>
                </a:solidFill>
                <a:latin typeface="Arial"/>
                <a:cs typeface="Arial"/>
              </a:rPr>
              <a:t>b</a:t>
            </a:r>
            <a:r>
              <a:rPr sz="2401" spc="-5" dirty="0">
                <a:solidFill>
                  <a:srgbClr val="001F52"/>
                </a:solidFill>
                <a:latin typeface="Arial"/>
                <a:cs typeface="Arial"/>
              </a:rPr>
              <a:t>eM</a:t>
            </a:r>
            <a:r>
              <a:rPr sz="2401" dirty="0">
                <a:solidFill>
                  <a:srgbClr val="001F52"/>
                </a:solidFill>
                <a:latin typeface="Arial"/>
                <a:cs typeface="Arial"/>
              </a:rPr>
              <a:t>X</a:t>
            </a:r>
            <a:r>
              <a:rPr sz="2401" spc="91" dirty="0">
                <a:solidFill>
                  <a:srgbClr val="001F52"/>
                </a:solidFill>
                <a:latin typeface="Times New Roman"/>
                <a:cs typeface="Times New Roman"/>
              </a:rPr>
              <a:t> </a:t>
            </a:r>
            <a:r>
              <a:rPr sz="2401" dirty="0">
                <a:solidFill>
                  <a:srgbClr val="001F52"/>
                </a:solidFill>
                <a:latin typeface="Arial"/>
                <a:cs typeface="Arial"/>
              </a:rPr>
              <a:t>tool</a:t>
            </a:r>
            <a:endParaRPr sz="2401" dirty="0">
              <a:latin typeface="Arial"/>
              <a:cs typeface="Arial"/>
            </a:endParaRPr>
          </a:p>
          <a:p>
            <a:pPr marL="724594" lvl="1" indent="-238144">
              <a:spcBef>
                <a:spcPts val="1409"/>
              </a:spcBef>
              <a:buClr>
                <a:srgbClr val="00307C"/>
              </a:buClr>
              <a:buFont typeface="Arial"/>
              <a:buChar char="•"/>
              <a:tabLst>
                <a:tab pos="725230" algn="l"/>
              </a:tabLst>
            </a:pPr>
            <a:r>
              <a:rPr sz="2000" spc="-5" dirty="0">
                <a:solidFill>
                  <a:srgbClr val="1C2A56"/>
                </a:solidFill>
                <a:latin typeface="Arial"/>
                <a:cs typeface="Arial"/>
                <a:hlinkClick r:id="rId4"/>
              </a:rPr>
              <a:t>ht</a:t>
            </a:r>
            <a:r>
              <a:rPr sz="2000" spc="-11" dirty="0">
                <a:solidFill>
                  <a:srgbClr val="1C2A56"/>
                </a:solidFill>
                <a:latin typeface="Arial"/>
                <a:cs typeface="Arial"/>
                <a:hlinkClick r:id="rId4"/>
              </a:rPr>
              <a:t>t</a:t>
            </a:r>
            <a:r>
              <a:rPr sz="2000" spc="-5" dirty="0">
                <a:solidFill>
                  <a:srgbClr val="1C2A56"/>
                </a:solidFill>
                <a:latin typeface="Arial"/>
                <a:cs typeface="Arial"/>
                <a:hlinkClick r:id="rId4"/>
              </a:rPr>
              <a:t>p:</a:t>
            </a:r>
            <a:r>
              <a:rPr sz="2000" spc="-11" dirty="0">
                <a:solidFill>
                  <a:srgbClr val="1C2A56"/>
                </a:solidFill>
                <a:latin typeface="Arial"/>
                <a:cs typeface="Arial"/>
                <a:hlinkClick r:id="rId4"/>
              </a:rPr>
              <a:t>/</a:t>
            </a:r>
            <a:r>
              <a:rPr sz="2000" dirty="0">
                <a:solidFill>
                  <a:srgbClr val="1C2A56"/>
                </a:solidFill>
                <a:latin typeface="Arial"/>
                <a:cs typeface="Arial"/>
                <a:hlinkClick r:id="rId4"/>
              </a:rPr>
              <a:t>/ww</a:t>
            </a:r>
            <a:r>
              <a:rPr sz="2000" spc="-100" dirty="0">
                <a:solidFill>
                  <a:srgbClr val="1C2A56"/>
                </a:solidFill>
                <a:latin typeface="Arial"/>
                <a:cs typeface="Arial"/>
                <a:hlinkClick r:id="rId4"/>
              </a:rPr>
              <a:t>w</a:t>
            </a:r>
            <a:r>
              <a:rPr sz="2000" dirty="0">
                <a:solidFill>
                  <a:srgbClr val="1C2A56"/>
                </a:solidFill>
                <a:latin typeface="Arial"/>
                <a:cs typeface="Arial"/>
                <a:hlinkClick r:id="rId4"/>
              </a:rPr>
              <a:t>.st</a:t>
            </a:r>
            <a:r>
              <a:rPr sz="2000" spc="-11" dirty="0">
                <a:solidFill>
                  <a:srgbClr val="1C2A56"/>
                </a:solidFill>
                <a:latin typeface="Arial"/>
                <a:cs typeface="Arial"/>
                <a:hlinkClick r:id="rId4"/>
              </a:rPr>
              <a:t>.</a:t>
            </a:r>
            <a:r>
              <a:rPr sz="2000" dirty="0">
                <a:solidFill>
                  <a:srgbClr val="1C2A56"/>
                </a:solidFill>
                <a:latin typeface="Arial"/>
                <a:cs typeface="Arial"/>
                <a:hlinkClick r:id="rId4"/>
              </a:rPr>
              <a:t>co</a:t>
            </a:r>
            <a:r>
              <a:rPr sz="2000" spc="-20" dirty="0">
                <a:solidFill>
                  <a:srgbClr val="1C2A56"/>
                </a:solidFill>
                <a:latin typeface="Arial"/>
                <a:cs typeface="Arial"/>
                <a:hlinkClick r:id="rId4"/>
              </a:rPr>
              <a:t>m</a:t>
            </a:r>
            <a:r>
              <a:rPr sz="2000" dirty="0">
                <a:solidFill>
                  <a:srgbClr val="1C2A56"/>
                </a:solidFill>
                <a:latin typeface="Arial"/>
                <a:cs typeface="Arial"/>
                <a:hlinkClick r:id="rId4"/>
              </a:rPr>
              <a:t>/</a:t>
            </a:r>
            <a:r>
              <a:rPr sz="2000" spc="-15" dirty="0">
                <a:solidFill>
                  <a:srgbClr val="1C2A56"/>
                </a:solidFill>
                <a:latin typeface="Arial"/>
                <a:cs typeface="Arial"/>
                <a:hlinkClick r:id="rId4"/>
              </a:rPr>
              <a:t>s</a:t>
            </a:r>
            <a:r>
              <a:rPr sz="2000" dirty="0">
                <a:solidFill>
                  <a:srgbClr val="1C2A56"/>
                </a:solidFill>
                <a:latin typeface="Arial"/>
                <a:cs typeface="Arial"/>
                <a:hlinkClick r:id="rId4"/>
              </a:rPr>
              <a:t>t</a:t>
            </a:r>
            <a:r>
              <a:rPr sz="2000" spc="-11" dirty="0">
                <a:solidFill>
                  <a:srgbClr val="1C2A56"/>
                </a:solidFill>
                <a:latin typeface="Arial"/>
                <a:cs typeface="Arial"/>
                <a:hlinkClick r:id="rId4"/>
              </a:rPr>
              <a:t>m</a:t>
            </a:r>
            <a:r>
              <a:rPr sz="2000" spc="-5" dirty="0">
                <a:solidFill>
                  <a:srgbClr val="1C2A56"/>
                </a:solidFill>
                <a:latin typeface="Arial"/>
                <a:cs typeface="Arial"/>
                <a:hlinkClick r:id="rId4"/>
              </a:rPr>
              <a:t>3</a:t>
            </a:r>
            <a:r>
              <a:rPr sz="2000" spc="-11" dirty="0">
                <a:solidFill>
                  <a:srgbClr val="1C2A56"/>
                </a:solidFill>
                <a:latin typeface="Arial"/>
                <a:cs typeface="Arial"/>
                <a:hlinkClick r:id="rId4"/>
              </a:rPr>
              <a:t>2</a:t>
            </a:r>
            <a:r>
              <a:rPr sz="2000" dirty="0">
                <a:solidFill>
                  <a:srgbClr val="1C2A56"/>
                </a:solidFill>
                <a:latin typeface="Arial"/>
                <a:cs typeface="Arial"/>
                <a:hlinkClick r:id="rId4"/>
              </a:rPr>
              <a:t>cube</a:t>
            </a:r>
            <a:endParaRPr sz="2000" dirty="0">
              <a:latin typeface="Arial"/>
              <a:cs typeface="Arial"/>
            </a:endParaRPr>
          </a:p>
          <a:p>
            <a:pPr lvl="1">
              <a:spcBef>
                <a:spcPts val="27"/>
              </a:spcBef>
              <a:buClr>
                <a:srgbClr val="00307C"/>
              </a:buClr>
              <a:buFont typeface="Arial"/>
              <a:buChar char="•"/>
            </a:pPr>
            <a:endParaRPr sz="2050" dirty="0">
              <a:latin typeface="Times New Roman"/>
              <a:cs typeface="Times New Roman"/>
            </a:endParaRPr>
          </a:p>
          <a:p>
            <a:pPr marL="248940" indent="-236239">
              <a:buClr>
                <a:srgbClr val="39A8DC"/>
              </a:buClr>
              <a:buFont typeface="Arial"/>
              <a:buChar char="•"/>
              <a:tabLst>
                <a:tab pos="249574" algn="l"/>
              </a:tabLst>
            </a:pPr>
            <a:r>
              <a:rPr sz="2401" dirty="0">
                <a:solidFill>
                  <a:srgbClr val="001F52"/>
                </a:solidFill>
                <a:latin typeface="Arial"/>
                <a:cs typeface="Arial"/>
              </a:rPr>
              <a:t>T</a:t>
            </a:r>
            <a:r>
              <a:rPr sz="2401" spc="-11" dirty="0">
                <a:solidFill>
                  <a:srgbClr val="001F52"/>
                </a:solidFill>
                <a:latin typeface="Arial"/>
                <a:cs typeface="Arial"/>
              </a:rPr>
              <a:t>h</a:t>
            </a:r>
            <a:r>
              <a:rPr sz="2401" dirty="0">
                <a:solidFill>
                  <a:srgbClr val="001F52"/>
                </a:solidFill>
                <a:latin typeface="Arial"/>
                <a:cs typeface="Arial"/>
              </a:rPr>
              <a:t>e</a:t>
            </a:r>
            <a:r>
              <a:rPr sz="2401" spc="65" dirty="0">
                <a:solidFill>
                  <a:srgbClr val="001F52"/>
                </a:solidFill>
                <a:latin typeface="Times New Roman"/>
                <a:cs typeface="Times New Roman"/>
              </a:rPr>
              <a:t> </a:t>
            </a: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sz="2401" spc="-15" dirty="0">
                <a:solidFill>
                  <a:srgbClr val="001F52"/>
                </a:solidFill>
                <a:latin typeface="Arial"/>
                <a:cs typeface="Arial"/>
              </a:rPr>
              <a:t>C</a:t>
            </a:r>
            <a:r>
              <a:rPr sz="2401" spc="-5" dirty="0">
                <a:solidFill>
                  <a:srgbClr val="001F52"/>
                </a:solidFill>
                <a:latin typeface="Arial"/>
                <a:cs typeface="Arial"/>
              </a:rPr>
              <a:t>u</a:t>
            </a:r>
            <a:r>
              <a:rPr sz="2401" spc="-11" dirty="0">
                <a:solidFill>
                  <a:srgbClr val="001F52"/>
                </a:solidFill>
                <a:latin typeface="Arial"/>
                <a:cs typeface="Arial"/>
              </a:rPr>
              <a:t>b</a:t>
            </a:r>
            <a:r>
              <a:rPr sz="2401" spc="-5" dirty="0">
                <a:solidFill>
                  <a:srgbClr val="001F52"/>
                </a:solidFill>
                <a:latin typeface="Arial"/>
                <a:cs typeface="Arial"/>
              </a:rPr>
              <a:t>eM</a:t>
            </a:r>
            <a:r>
              <a:rPr sz="2401" dirty="0">
                <a:solidFill>
                  <a:srgbClr val="001F52"/>
                </a:solidFill>
                <a:latin typeface="Arial"/>
                <a:cs typeface="Arial"/>
              </a:rPr>
              <a:t>X</a:t>
            </a:r>
            <a:r>
              <a:rPr sz="2401" spc="91" dirty="0">
                <a:solidFill>
                  <a:srgbClr val="001F52"/>
                </a:solidFill>
                <a:latin typeface="Times New Roman"/>
                <a:cs typeface="Times New Roman"/>
              </a:rPr>
              <a:t> </a:t>
            </a:r>
            <a:r>
              <a:rPr sz="2401" dirty="0">
                <a:solidFill>
                  <a:srgbClr val="001F52"/>
                </a:solidFill>
                <a:latin typeface="Arial"/>
                <a:cs typeface="Arial"/>
              </a:rPr>
              <a:t>tool</a:t>
            </a:r>
            <a:r>
              <a:rPr sz="2401" spc="55" dirty="0">
                <a:solidFill>
                  <a:srgbClr val="001F52"/>
                </a:solidFill>
                <a:latin typeface="Times New Roman"/>
                <a:cs typeface="Times New Roman"/>
              </a:rPr>
              <a:t> </a:t>
            </a:r>
            <a:r>
              <a:rPr sz="2401" spc="-5" dirty="0">
                <a:solidFill>
                  <a:srgbClr val="001F52"/>
                </a:solidFill>
                <a:latin typeface="Arial"/>
                <a:cs typeface="Arial"/>
              </a:rPr>
              <a:t>nee</a:t>
            </a:r>
            <a:r>
              <a:rPr sz="2401" spc="-11" dirty="0">
                <a:solidFill>
                  <a:srgbClr val="001F52"/>
                </a:solidFill>
                <a:latin typeface="Arial"/>
                <a:cs typeface="Arial"/>
              </a:rPr>
              <a:t>d</a:t>
            </a:r>
            <a:r>
              <a:rPr sz="2401" dirty="0">
                <a:solidFill>
                  <a:srgbClr val="001F52"/>
                </a:solidFill>
                <a:latin typeface="Arial"/>
                <a:cs typeface="Arial"/>
              </a:rPr>
              <a:t>s</a:t>
            </a:r>
            <a:r>
              <a:rPr sz="2401" spc="75" dirty="0">
                <a:solidFill>
                  <a:srgbClr val="001F52"/>
                </a:solidFill>
                <a:latin typeface="Times New Roman"/>
                <a:cs typeface="Times New Roman"/>
              </a:rPr>
              <a:t> </a:t>
            </a:r>
            <a:r>
              <a:rPr sz="2401" dirty="0">
                <a:solidFill>
                  <a:srgbClr val="001F52"/>
                </a:solidFill>
                <a:latin typeface="Arial"/>
                <a:cs typeface="Arial"/>
              </a:rPr>
              <a:t>Java</a:t>
            </a:r>
            <a:endParaRPr sz="2401" dirty="0">
              <a:latin typeface="Arial"/>
              <a:cs typeface="Arial"/>
            </a:endParaRPr>
          </a:p>
          <a:p>
            <a:pPr marL="724594" lvl="1" indent="-238144">
              <a:spcBef>
                <a:spcPts val="815"/>
              </a:spcBef>
              <a:buClr>
                <a:srgbClr val="00307C"/>
              </a:buClr>
              <a:buSzPct val="111111"/>
              <a:buFont typeface="Arial"/>
              <a:buChar char="•"/>
              <a:tabLst>
                <a:tab pos="725230" algn="l"/>
              </a:tabLst>
            </a:pPr>
            <a:r>
              <a:rPr dirty="0">
                <a:solidFill>
                  <a:srgbClr val="00307C"/>
                </a:solidFill>
                <a:latin typeface="Arial"/>
                <a:cs typeface="Arial"/>
              </a:rPr>
              <a:t>Pl</a:t>
            </a:r>
            <a:r>
              <a:rPr spc="-11" dirty="0">
                <a:solidFill>
                  <a:srgbClr val="00307C"/>
                </a:solidFill>
                <a:latin typeface="Arial"/>
                <a:cs typeface="Arial"/>
              </a:rPr>
              <a:t>e</a:t>
            </a:r>
            <a:r>
              <a:rPr spc="-5" dirty="0">
                <a:solidFill>
                  <a:srgbClr val="00307C"/>
                </a:solidFill>
                <a:latin typeface="Arial"/>
                <a:cs typeface="Arial"/>
              </a:rPr>
              <a:t>as</a:t>
            </a:r>
            <a:r>
              <a:rPr dirty="0">
                <a:solidFill>
                  <a:srgbClr val="00307C"/>
                </a:solidFill>
                <a:latin typeface="Arial"/>
                <a:cs typeface="Arial"/>
              </a:rPr>
              <a:t>e</a:t>
            </a:r>
            <a:r>
              <a:rPr spc="55" dirty="0">
                <a:solidFill>
                  <a:srgbClr val="00307C"/>
                </a:solidFill>
                <a:latin typeface="Times New Roman"/>
                <a:cs typeface="Times New Roman"/>
              </a:rPr>
              <a:t> </a:t>
            </a:r>
            <a:r>
              <a:rPr dirty="0">
                <a:solidFill>
                  <a:srgbClr val="00307C"/>
                </a:solidFill>
                <a:latin typeface="Arial"/>
                <a:cs typeface="Arial"/>
              </a:rPr>
              <a:t>ch</a:t>
            </a:r>
            <a:r>
              <a:rPr spc="-11" dirty="0">
                <a:solidFill>
                  <a:srgbClr val="00307C"/>
                </a:solidFill>
                <a:latin typeface="Arial"/>
                <a:cs typeface="Arial"/>
              </a:rPr>
              <a:t>e</a:t>
            </a:r>
            <a:r>
              <a:rPr dirty="0">
                <a:solidFill>
                  <a:srgbClr val="00307C"/>
                </a:solidFill>
                <a:latin typeface="Arial"/>
                <a:cs typeface="Arial"/>
              </a:rPr>
              <a:t>ck</a:t>
            </a:r>
            <a:r>
              <a:rPr spc="51" dirty="0">
                <a:solidFill>
                  <a:srgbClr val="00307C"/>
                </a:solidFill>
                <a:latin typeface="Times New Roman"/>
                <a:cs typeface="Times New Roman"/>
              </a:rPr>
              <a:t> </a:t>
            </a:r>
            <a:r>
              <a:rPr spc="-40" dirty="0">
                <a:solidFill>
                  <a:srgbClr val="00307C"/>
                </a:solidFill>
                <a:latin typeface="Arial"/>
                <a:cs typeface="Arial"/>
              </a:rPr>
              <a:t>w</a:t>
            </a:r>
            <a:r>
              <a:rPr spc="-5" dirty="0">
                <a:solidFill>
                  <a:srgbClr val="00307C"/>
                </a:solidFill>
                <a:latin typeface="Arial"/>
                <a:cs typeface="Arial"/>
              </a:rPr>
              <a:t>h</a:t>
            </a:r>
            <a:r>
              <a:rPr spc="-11" dirty="0">
                <a:solidFill>
                  <a:srgbClr val="00307C"/>
                </a:solidFill>
                <a:latin typeface="Arial"/>
                <a:cs typeface="Arial"/>
              </a:rPr>
              <a:t>e</a:t>
            </a:r>
            <a:r>
              <a:rPr dirty="0">
                <a:solidFill>
                  <a:srgbClr val="00307C"/>
                </a:solidFill>
                <a:latin typeface="Arial"/>
                <a:cs typeface="Arial"/>
              </a:rPr>
              <a:t>th</a:t>
            </a:r>
            <a:r>
              <a:rPr spc="-11" dirty="0">
                <a:solidFill>
                  <a:srgbClr val="00307C"/>
                </a:solidFill>
                <a:latin typeface="Arial"/>
                <a:cs typeface="Arial"/>
              </a:rPr>
              <a:t>e</a:t>
            </a:r>
            <a:r>
              <a:rPr dirty="0">
                <a:solidFill>
                  <a:srgbClr val="00307C"/>
                </a:solidFill>
                <a:latin typeface="Arial"/>
                <a:cs typeface="Arial"/>
              </a:rPr>
              <a:t>r</a:t>
            </a:r>
            <a:r>
              <a:rPr spc="100" dirty="0">
                <a:solidFill>
                  <a:srgbClr val="00307C"/>
                </a:solidFill>
                <a:latin typeface="Times New Roman"/>
                <a:cs typeface="Times New Roman"/>
              </a:rPr>
              <a:t> </a:t>
            </a:r>
            <a:r>
              <a:rPr spc="-25" dirty="0">
                <a:solidFill>
                  <a:srgbClr val="00307C"/>
                </a:solidFill>
                <a:latin typeface="Arial"/>
                <a:cs typeface="Arial"/>
              </a:rPr>
              <a:t>y</a:t>
            </a:r>
            <a:r>
              <a:rPr spc="-5" dirty="0">
                <a:solidFill>
                  <a:srgbClr val="00307C"/>
                </a:solidFill>
                <a:latin typeface="Arial"/>
                <a:cs typeface="Arial"/>
              </a:rPr>
              <a:t>o</a:t>
            </a:r>
            <a:r>
              <a:rPr dirty="0">
                <a:solidFill>
                  <a:srgbClr val="00307C"/>
                </a:solidFill>
                <a:latin typeface="Arial"/>
                <a:cs typeface="Arial"/>
              </a:rPr>
              <a:t>u</a:t>
            </a:r>
            <a:r>
              <a:rPr spc="75" dirty="0">
                <a:solidFill>
                  <a:srgbClr val="00307C"/>
                </a:solidFill>
                <a:latin typeface="Times New Roman"/>
                <a:cs typeface="Times New Roman"/>
              </a:rPr>
              <a:t> </a:t>
            </a:r>
            <a:r>
              <a:rPr spc="-5" dirty="0">
                <a:solidFill>
                  <a:srgbClr val="00307C"/>
                </a:solidFill>
                <a:latin typeface="Arial"/>
                <a:cs typeface="Arial"/>
              </a:rPr>
              <a:t>h</a:t>
            </a:r>
            <a:r>
              <a:rPr spc="-11" dirty="0">
                <a:solidFill>
                  <a:srgbClr val="00307C"/>
                </a:solidFill>
                <a:latin typeface="Arial"/>
                <a:cs typeface="Arial"/>
              </a:rPr>
              <a:t>a</a:t>
            </a:r>
            <a:r>
              <a:rPr dirty="0">
                <a:solidFill>
                  <a:srgbClr val="00307C"/>
                </a:solidFill>
                <a:latin typeface="Arial"/>
                <a:cs typeface="Arial"/>
              </a:rPr>
              <a:t>ve</a:t>
            </a:r>
            <a:r>
              <a:rPr spc="51" dirty="0">
                <a:solidFill>
                  <a:srgbClr val="00307C"/>
                </a:solidFill>
                <a:latin typeface="Times New Roman"/>
                <a:cs typeface="Times New Roman"/>
              </a:rPr>
              <a:t> </a:t>
            </a:r>
            <a:r>
              <a:rPr spc="-5" dirty="0">
                <a:solidFill>
                  <a:srgbClr val="00307C"/>
                </a:solidFill>
                <a:latin typeface="Arial"/>
                <a:cs typeface="Arial"/>
              </a:rPr>
              <a:t>l</a:t>
            </a:r>
            <a:r>
              <a:rPr spc="-11" dirty="0">
                <a:solidFill>
                  <a:srgbClr val="00307C"/>
                </a:solidFill>
                <a:latin typeface="Arial"/>
                <a:cs typeface="Arial"/>
              </a:rPr>
              <a:t>atest</a:t>
            </a:r>
            <a:r>
              <a:rPr spc="55" dirty="0">
                <a:solidFill>
                  <a:srgbClr val="00307C"/>
                </a:solidFill>
                <a:latin typeface="Times New Roman"/>
                <a:cs typeface="Times New Roman"/>
              </a:rPr>
              <a:t> </a:t>
            </a:r>
            <a:r>
              <a:rPr dirty="0">
                <a:solidFill>
                  <a:srgbClr val="00307C"/>
                </a:solidFill>
                <a:latin typeface="Arial"/>
                <a:cs typeface="Arial"/>
              </a:rPr>
              <a:t>Java</a:t>
            </a:r>
            <a:r>
              <a:rPr spc="55" dirty="0">
                <a:solidFill>
                  <a:srgbClr val="00307C"/>
                </a:solidFill>
                <a:latin typeface="Times New Roman"/>
                <a:cs typeface="Times New Roman"/>
              </a:rPr>
              <a:t> </a:t>
            </a:r>
            <a:r>
              <a:rPr spc="-5" dirty="0">
                <a:solidFill>
                  <a:srgbClr val="00307C"/>
                </a:solidFill>
                <a:latin typeface="Arial"/>
                <a:cs typeface="Arial"/>
              </a:rPr>
              <a:t>i</a:t>
            </a:r>
            <a:r>
              <a:rPr spc="-11" dirty="0">
                <a:solidFill>
                  <a:srgbClr val="00307C"/>
                </a:solidFill>
                <a:latin typeface="Arial"/>
                <a:cs typeface="Arial"/>
              </a:rPr>
              <a:t>n</a:t>
            </a:r>
            <a:r>
              <a:rPr dirty="0">
                <a:solidFill>
                  <a:srgbClr val="00307C"/>
                </a:solidFill>
                <a:latin typeface="Arial"/>
                <a:cs typeface="Arial"/>
              </a:rPr>
              <a:t>stal</a:t>
            </a:r>
            <a:r>
              <a:rPr spc="-11" dirty="0">
                <a:solidFill>
                  <a:srgbClr val="00307C"/>
                </a:solidFill>
                <a:latin typeface="Arial"/>
                <a:cs typeface="Arial"/>
              </a:rPr>
              <a:t>l</a:t>
            </a:r>
            <a:r>
              <a:rPr spc="-5" dirty="0">
                <a:solidFill>
                  <a:srgbClr val="00307C"/>
                </a:solidFill>
                <a:latin typeface="Arial"/>
                <a:cs typeface="Arial"/>
              </a:rPr>
              <a:t>e</a:t>
            </a:r>
            <a:r>
              <a:rPr dirty="0">
                <a:solidFill>
                  <a:srgbClr val="00307C"/>
                </a:solidFill>
                <a:latin typeface="Arial"/>
                <a:cs typeface="Arial"/>
              </a:rPr>
              <a:t>d</a:t>
            </a:r>
            <a:r>
              <a:rPr spc="55" dirty="0">
                <a:solidFill>
                  <a:srgbClr val="00307C"/>
                </a:solidFill>
                <a:latin typeface="Times New Roman"/>
                <a:cs typeface="Times New Roman"/>
              </a:rPr>
              <a:t> </a:t>
            </a:r>
            <a:r>
              <a:rPr spc="-5" dirty="0">
                <a:solidFill>
                  <a:srgbClr val="00307C"/>
                </a:solidFill>
                <a:latin typeface="Arial"/>
                <a:cs typeface="Arial"/>
              </a:rPr>
              <a:t>o</a:t>
            </a:r>
            <a:r>
              <a:rPr dirty="0">
                <a:solidFill>
                  <a:srgbClr val="00307C"/>
                </a:solidFill>
                <a:latin typeface="Arial"/>
                <a:cs typeface="Arial"/>
              </a:rPr>
              <a:t>n</a:t>
            </a:r>
            <a:r>
              <a:rPr spc="55" dirty="0">
                <a:solidFill>
                  <a:srgbClr val="00307C"/>
                </a:solidFill>
                <a:latin typeface="Times New Roman"/>
                <a:cs typeface="Times New Roman"/>
              </a:rPr>
              <a:t> </a:t>
            </a:r>
            <a:r>
              <a:rPr spc="-25" dirty="0">
                <a:solidFill>
                  <a:srgbClr val="00307C"/>
                </a:solidFill>
                <a:latin typeface="Arial"/>
                <a:cs typeface="Arial"/>
              </a:rPr>
              <a:t>y</a:t>
            </a:r>
            <a:r>
              <a:rPr spc="-5" dirty="0">
                <a:solidFill>
                  <a:srgbClr val="00307C"/>
                </a:solidFill>
                <a:latin typeface="Arial"/>
                <a:cs typeface="Arial"/>
              </a:rPr>
              <a:t>o</a:t>
            </a:r>
            <a:r>
              <a:rPr spc="-11" dirty="0">
                <a:solidFill>
                  <a:srgbClr val="00307C"/>
                </a:solidFill>
                <a:latin typeface="Arial"/>
                <a:cs typeface="Arial"/>
              </a:rPr>
              <a:t>u</a:t>
            </a:r>
            <a:r>
              <a:rPr dirty="0">
                <a:solidFill>
                  <a:srgbClr val="00307C"/>
                </a:solidFill>
                <a:latin typeface="Arial"/>
                <a:cs typeface="Arial"/>
              </a:rPr>
              <a:t>r</a:t>
            </a:r>
            <a:r>
              <a:rPr spc="80" dirty="0">
                <a:solidFill>
                  <a:srgbClr val="00307C"/>
                </a:solidFill>
                <a:latin typeface="Times New Roman"/>
                <a:cs typeface="Times New Roman"/>
              </a:rPr>
              <a:t> </a:t>
            </a:r>
            <a:r>
              <a:rPr spc="-11" dirty="0">
                <a:solidFill>
                  <a:srgbClr val="00307C"/>
                </a:solidFill>
                <a:latin typeface="Arial"/>
                <a:cs typeface="Arial"/>
              </a:rPr>
              <a:t>PC,</a:t>
            </a:r>
            <a:r>
              <a:rPr spc="55" dirty="0">
                <a:solidFill>
                  <a:srgbClr val="00307C"/>
                </a:solidFill>
                <a:latin typeface="Times New Roman"/>
                <a:cs typeface="Times New Roman"/>
              </a:rPr>
              <a:t> </a:t>
            </a:r>
            <a:r>
              <a:rPr spc="-11" dirty="0">
                <a:solidFill>
                  <a:srgbClr val="00307C"/>
                </a:solidFill>
                <a:latin typeface="Arial"/>
                <a:cs typeface="Arial"/>
              </a:rPr>
              <a:t>for</a:t>
            </a:r>
            <a:r>
              <a:rPr spc="40" dirty="0">
                <a:solidFill>
                  <a:srgbClr val="00307C"/>
                </a:solidFill>
                <a:latin typeface="Times New Roman"/>
                <a:cs typeface="Times New Roman"/>
              </a:rPr>
              <a:t> </a:t>
            </a:r>
            <a:r>
              <a:rPr dirty="0">
                <a:solidFill>
                  <a:srgbClr val="00307C"/>
                </a:solidFill>
                <a:latin typeface="Arial"/>
                <a:cs typeface="Arial"/>
              </a:rPr>
              <a:t>sure</a:t>
            </a:r>
            <a:r>
              <a:rPr spc="55" dirty="0">
                <a:solidFill>
                  <a:srgbClr val="00307C"/>
                </a:solidFill>
                <a:latin typeface="Times New Roman"/>
                <a:cs typeface="Times New Roman"/>
              </a:rPr>
              <a:t> </a:t>
            </a:r>
            <a:r>
              <a:rPr spc="-5" dirty="0">
                <a:solidFill>
                  <a:srgbClr val="00307C"/>
                </a:solidFill>
                <a:latin typeface="Arial"/>
                <a:cs typeface="Arial"/>
              </a:rPr>
              <a:t>32</a:t>
            </a:r>
            <a:r>
              <a:rPr dirty="0">
                <a:solidFill>
                  <a:srgbClr val="00307C"/>
                </a:solidFill>
                <a:latin typeface="Arial"/>
                <a:cs typeface="Arial"/>
              </a:rPr>
              <a:t>-</a:t>
            </a:r>
            <a:r>
              <a:rPr spc="-5" dirty="0">
                <a:solidFill>
                  <a:srgbClr val="00307C"/>
                </a:solidFill>
                <a:latin typeface="Arial"/>
                <a:cs typeface="Arial"/>
              </a:rPr>
              <a:t>b</a:t>
            </a:r>
            <a:r>
              <a:rPr spc="-11" dirty="0">
                <a:solidFill>
                  <a:srgbClr val="00307C"/>
                </a:solidFill>
                <a:latin typeface="Arial"/>
                <a:cs typeface="Arial"/>
              </a:rPr>
              <a:t>i</a:t>
            </a:r>
            <a:r>
              <a:rPr spc="-5" dirty="0">
                <a:solidFill>
                  <a:srgbClr val="00307C"/>
                </a:solidFill>
                <a:latin typeface="Arial"/>
                <a:cs typeface="Arial"/>
              </a:rPr>
              <a:t>t</a:t>
            </a:r>
            <a:r>
              <a:rPr spc="55" dirty="0">
                <a:solidFill>
                  <a:srgbClr val="00307C"/>
                </a:solidFill>
                <a:latin typeface="Times New Roman"/>
                <a:cs typeface="Times New Roman"/>
              </a:rPr>
              <a:t> </a:t>
            </a:r>
            <a:r>
              <a:rPr spc="-11" dirty="0">
                <a:solidFill>
                  <a:srgbClr val="00307C"/>
                </a:solidFill>
                <a:latin typeface="Arial"/>
                <a:cs typeface="Arial"/>
              </a:rPr>
              <a:t>an</a:t>
            </a:r>
            <a:r>
              <a:rPr dirty="0">
                <a:solidFill>
                  <a:srgbClr val="00307C"/>
                </a:solidFill>
                <a:latin typeface="Arial"/>
                <a:cs typeface="Arial"/>
              </a:rPr>
              <a:t>d</a:t>
            </a:r>
            <a:r>
              <a:rPr spc="60" dirty="0">
                <a:solidFill>
                  <a:srgbClr val="00307C"/>
                </a:solidFill>
                <a:latin typeface="Times New Roman"/>
                <a:cs typeface="Times New Roman"/>
              </a:rPr>
              <a:t> </a:t>
            </a:r>
            <a:r>
              <a:rPr spc="-5" dirty="0">
                <a:solidFill>
                  <a:srgbClr val="00307C"/>
                </a:solidFill>
                <a:latin typeface="Arial"/>
                <a:cs typeface="Arial"/>
              </a:rPr>
              <a:t>64</a:t>
            </a:r>
            <a:r>
              <a:rPr dirty="0">
                <a:solidFill>
                  <a:srgbClr val="00307C"/>
                </a:solidFill>
                <a:latin typeface="Arial"/>
                <a:cs typeface="Arial"/>
              </a:rPr>
              <a:t>-</a:t>
            </a:r>
            <a:r>
              <a:rPr spc="-5" dirty="0">
                <a:solidFill>
                  <a:srgbClr val="00307C"/>
                </a:solidFill>
                <a:latin typeface="Arial"/>
                <a:cs typeface="Arial"/>
              </a:rPr>
              <a:t>b</a:t>
            </a:r>
            <a:r>
              <a:rPr spc="-11" dirty="0">
                <a:solidFill>
                  <a:srgbClr val="00307C"/>
                </a:solidFill>
                <a:latin typeface="Arial"/>
                <a:cs typeface="Arial"/>
              </a:rPr>
              <a:t>i</a:t>
            </a:r>
            <a:r>
              <a:rPr spc="-5" dirty="0">
                <a:solidFill>
                  <a:srgbClr val="00307C"/>
                </a:solidFill>
                <a:latin typeface="Arial"/>
                <a:cs typeface="Arial"/>
              </a:rPr>
              <a:t>t</a:t>
            </a:r>
            <a:r>
              <a:rPr spc="71" dirty="0">
                <a:solidFill>
                  <a:srgbClr val="00307C"/>
                </a:solidFill>
                <a:latin typeface="Times New Roman"/>
                <a:cs typeface="Times New Roman"/>
              </a:rPr>
              <a:t> </a:t>
            </a:r>
            <a:r>
              <a:rPr dirty="0">
                <a:solidFill>
                  <a:srgbClr val="00307C"/>
                </a:solidFill>
                <a:latin typeface="Arial"/>
                <a:cs typeface="Arial"/>
              </a:rPr>
              <a:t>vers</a:t>
            </a:r>
            <a:r>
              <a:rPr spc="-11" dirty="0">
                <a:solidFill>
                  <a:srgbClr val="00307C"/>
                </a:solidFill>
                <a:latin typeface="Arial"/>
                <a:cs typeface="Arial"/>
              </a:rPr>
              <a:t>i</a:t>
            </a:r>
            <a:r>
              <a:rPr spc="-5" dirty="0">
                <a:solidFill>
                  <a:srgbClr val="00307C"/>
                </a:solidFill>
                <a:latin typeface="Arial"/>
                <a:cs typeface="Arial"/>
              </a:rPr>
              <a:t>on</a:t>
            </a:r>
            <a:endParaRPr dirty="0">
              <a:latin typeface="Arial"/>
              <a:cs typeface="Arial"/>
            </a:endParaRPr>
          </a:p>
          <a:p>
            <a:pPr lvl="1">
              <a:lnSpc>
                <a:spcPct val="100000"/>
              </a:lnSpc>
              <a:buClr>
                <a:srgbClr val="00307C"/>
              </a:buClr>
              <a:buFont typeface="Arial"/>
              <a:buChar char="•"/>
            </a:pPr>
            <a:endParaRPr dirty="0">
              <a:latin typeface="Times New Roman"/>
              <a:cs typeface="Times New Roman"/>
            </a:endParaRPr>
          </a:p>
          <a:p>
            <a:pPr marL="248940" marR="5081" indent="-236239" algn="just">
              <a:spcBef>
                <a:spcPts val="1120"/>
              </a:spcBef>
              <a:buClr>
                <a:srgbClr val="39A8DC"/>
              </a:buClr>
              <a:buFont typeface="Arial"/>
              <a:buChar char="•"/>
              <a:tabLst>
                <a:tab pos="249574" algn="l"/>
              </a:tabLst>
            </a:pPr>
            <a:r>
              <a:rPr sz="2401" spc="-245" dirty="0">
                <a:solidFill>
                  <a:srgbClr val="001F52"/>
                </a:solidFill>
                <a:latin typeface="Arial"/>
                <a:cs typeface="Arial"/>
              </a:rPr>
              <a:t>Y</a:t>
            </a:r>
            <a:r>
              <a:rPr sz="2401" spc="-5" dirty="0">
                <a:solidFill>
                  <a:srgbClr val="001F52"/>
                </a:solidFill>
                <a:latin typeface="Arial"/>
                <a:cs typeface="Arial"/>
              </a:rPr>
              <a:t>o</a:t>
            </a:r>
            <a:r>
              <a:rPr sz="2401" dirty="0">
                <a:solidFill>
                  <a:srgbClr val="001F52"/>
                </a:solidFill>
                <a:latin typeface="Arial"/>
                <a:cs typeface="Arial"/>
              </a:rPr>
              <a:t>u</a:t>
            </a:r>
            <a:r>
              <a:rPr sz="2401" spc="65" dirty="0">
                <a:solidFill>
                  <a:srgbClr val="001F52"/>
                </a:solidFill>
                <a:latin typeface="Times New Roman"/>
                <a:cs typeface="Times New Roman"/>
              </a:rPr>
              <a:t> </a:t>
            </a:r>
            <a:r>
              <a:rPr sz="2401" dirty="0">
                <a:solidFill>
                  <a:srgbClr val="001F52"/>
                </a:solidFill>
                <a:latin typeface="Arial"/>
                <a:cs typeface="Arial"/>
              </a:rPr>
              <a:t>can</a:t>
            </a:r>
            <a:r>
              <a:rPr sz="2401" spc="65" dirty="0">
                <a:solidFill>
                  <a:srgbClr val="001F52"/>
                </a:solidFill>
                <a:latin typeface="Times New Roman"/>
                <a:cs typeface="Times New Roman"/>
              </a:rPr>
              <a:t> </a:t>
            </a:r>
            <a:r>
              <a:rPr sz="2401" spc="-5" dirty="0">
                <a:solidFill>
                  <a:srgbClr val="001F52"/>
                </a:solidFill>
                <a:latin typeface="Arial"/>
                <a:cs typeface="Arial"/>
              </a:rPr>
              <a:t>e</a:t>
            </a:r>
            <a:r>
              <a:rPr sz="2401" spc="-11" dirty="0">
                <a:solidFill>
                  <a:srgbClr val="001F52"/>
                </a:solidFill>
                <a:latin typeface="Arial"/>
                <a:cs typeface="Arial"/>
              </a:rPr>
              <a:t>i</a:t>
            </a:r>
            <a:r>
              <a:rPr sz="2401" dirty="0">
                <a:solidFill>
                  <a:srgbClr val="001F52"/>
                </a:solidFill>
                <a:latin typeface="Arial"/>
                <a:cs typeface="Arial"/>
              </a:rPr>
              <a:t>ther</a:t>
            </a:r>
            <a:r>
              <a:rPr sz="2401" spc="71" dirty="0">
                <a:solidFill>
                  <a:srgbClr val="001F52"/>
                </a:solidFill>
                <a:latin typeface="Times New Roman"/>
                <a:cs typeface="Times New Roman"/>
              </a:rPr>
              <a:t> </a:t>
            </a:r>
            <a:r>
              <a:rPr sz="2401" spc="-5" dirty="0">
                <a:solidFill>
                  <a:srgbClr val="001F52"/>
                </a:solidFill>
                <a:latin typeface="Arial"/>
                <a:cs typeface="Arial"/>
              </a:rPr>
              <a:t>do</a:t>
            </a:r>
            <a:r>
              <a:rPr sz="2401" spc="-11" dirty="0">
                <a:solidFill>
                  <a:srgbClr val="001F52"/>
                </a:solidFill>
                <a:latin typeface="Arial"/>
                <a:cs typeface="Arial"/>
              </a:rPr>
              <a:t>w</a:t>
            </a:r>
            <a:r>
              <a:rPr sz="2401" spc="-5" dirty="0">
                <a:solidFill>
                  <a:srgbClr val="001F52"/>
                </a:solidFill>
                <a:latin typeface="Arial"/>
                <a:cs typeface="Arial"/>
              </a:rPr>
              <a:t>n</a:t>
            </a:r>
            <a:r>
              <a:rPr sz="2401" spc="-11" dirty="0">
                <a:solidFill>
                  <a:srgbClr val="001F52"/>
                </a:solidFill>
                <a:latin typeface="Arial"/>
                <a:cs typeface="Arial"/>
              </a:rPr>
              <a:t>l</a:t>
            </a:r>
            <a:r>
              <a:rPr sz="2401" spc="-5" dirty="0">
                <a:solidFill>
                  <a:srgbClr val="001F52"/>
                </a:solidFill>
                <a:latin typeface="Arial"/>
                <a:cs typeface="Arial"/>
              </a:rPr>
              <a:t>oa</a:t>
            </a:r>
            <a:r>
              <a:rPr sz="2401" dirty="0">
                <a:solidFill>
                  <a:srgbClr val="001F52"/>
                </a:solidFill>
                <a:latin typeface="Arial"/>
                <a:cs typeface="Arial"/>
              </a:rPr>
              <a:t>d</a:t>
            </a:r>
            <a:r>
              <a:rPr lang="pt-BR" sz="2401" spc="115" dirty="0">
                <a:solidFill>
                  <a:srgbClr val="001F52"/>
                </a:solidFill>
                <a:latin typeface="Times New Roman"/>
                <a:cs typeface="Times New Roman"/>
              </a:rPr>
              <a:t> </a:t>
            </a:r>
            <a:r>
              <a:rPr sz="2401" dirty="0">
                <a:solidFill>
                  <a:srgbClr val="001F52"/>
                </a:solidFill>
                <a:latin typeface="Arial"/>
                <a:cs typeface="Arial"/>
              </a:rPr>
              <a:t>STM32</a:t>
            </a:r>
            <a:r>
              <a:rPr sz="2401" spc="-15" dirty="0">
                <a:solidFill>
                  <a:srgbClr val="001F52"/>
                </a:solidFill>
                <a:latin typeface="Arial"/>
                <a:cs typeface="Arial"/>
              </a:rPr>
              <a:t>C</a:t>
            </a:r>
            <a:r>
              <a:rPr sz="2401" spc="-5" dirty="0">
                <a:solidFill>
                  <a:srgbClr val="001F52"/>
                </a:solidFill>
                <a:latin typeface="Arial"/>
                <a:cs typeface="Arial"/>
              </a:rPr>
              <a:t>ub</a:t>
            </a:r>
            <a:r>
              <a:rPr sz="2401" spc="-11" dirty="0">
                <a:solidFill>
                  <a:srgbClr val="001F52"/>
                </a:solidFill>
                <a:latin typeface="Arial"/>
                <a:cs typeface="Arial"/>
              </a:rPr>
              <a:t>e</a:t>
            </a:r>
            <a:r>
              <a:rPr lang="pt-BR" sz="2401" spc="-5" dirty="0">
                <a:solidFill>
                  <a:srgbClr val="001F52"/>
                </a:solidFill>
                <a:latin typeface="Arial"/>
                <a:cs typeface="Arial"/>
              </a:rPr>
              <a:t>F</a:t>
            </a:r>
            <a:r>
              <a:rPr sz="2401" dirty="0">
                <a:solidFill>
                  <a:srgbClr val="001F52"/>
                </a:solidFill>
                <a:latin typeface="Arial"/>
                <a:cs typeface="Arial"/>
              </a:rPr>
              <a:t>4</a:t>
            </a:r>
            <a:r>
              <a:rPr sz="2401" spc="100" dirty="0">
                <a:solidFill>
                  <a:srgbClr val="001F52"/>
                </a:solidFill>
                <a:latin typeface="Times New Roman"/>
                <a:cs typeface="Times New Roman"/>
              </a:rPr>
              <a:t> </a:t>
            </a:r>
            <a:r>
              <a:rPr sz="2401" spc="-5" dirty="0">
                <a:solidFill>
                  <a:srgbClr val="001F52"/>
                </a:solidFill>
                <a:latin typeface="Arial"/>
                <a:cs typeface="Arial"/>
              </a:rPr>
              <a:t>packa</a:t>
            </a:r>
            <a:r>
              <a:rPr sz="2401" spc="-11" dirty="0">
                <a:solidFill>
                  <a:srgbClr val="001F52"/>
                </a:solidFill>
                <a:latin typeface="Arial"/>
                <a:cs typeface="Arial"/>
              </a:rPr>
              <a:t>g</a:t>
            </a:r>
            <a:r>
              <a:rPr sz="2401" spc="-5" dirty="0">
                <a:solidFill>
                  <a:srgbClr val="001F52"/>
                </a:solidFill>
                <a:latin typeface="Arial"/>
                <a:cs typeface="Arial"/>
              </a:rPr>
              <a:t>e</a:t>
            </a:r>
            <a:r>
              <a:rPr sz="2401" dirty="0">
                <a:solidFill>
                  <a:srgbClr val="001F52"/>
                </a:solidFill>
                <a:latin typeface="Arial"/>
                <a:cs typeface="Arial"/>
              </a:rPr>
              <a:t>s</a:t>
            </a:r>
            <a:r>
              <a:rPr sz="2401" spc="95" dirty="0">
                <a:solidFill>
                  <a:srgbClr val="001F52"/>
                </a:solidFill>
                <a:latin typeface="Times New Roman"/>
                <a:cs typeface="Times New Roman"/>
              </a:rPr>
              <a:t> </a:t>
            </a:r>
            <a:r>
              <a:rPr sz="2401" spc="-5" dirty="0">
                <a:solidFill>
                  <a:srgbClr val="001F52"/>
                </a:solidFill>
                <a:latin typeface="Arial"/>
                <a:cs typeface="Arial"/>
              </a:rPr>
              <a:t>d</a:t>
            </a:r>
            <a:r>
              <a:rPr sz="2401" spc="-11" dirty="0">
                <a:solidFill>
                  <a:srgbClr val="001F52"/>
                </a:solidFill>
                <a:latin typeface="Arial"/>
                <a:cs typeface="Arial"/>
              </a:rPr>
              <a:t>irect</a:t>
            </a:r>
            <a:r>
              <a:rPr sz="2401" spc="-5" dirty="0">
                <a:solidFill>
                  <a:srgbClr val="001F52"/>
                </a:solidFill>
                <a:latin typeface="Arial"/>
                <a:cs typeface="Arial"/>
              </a:rPr>
              <a:t>ly</a:t>
            </a:r>
            <a:r>
              <a:rPr sz="2401" spc="-5" dirty="0">
                <a:solidFill>
                  <a:srgbClr val="001F52"/>
                </a:solidFill>
                <a:latin typeface="Times New Roman"/>
                <a:cs typeface="Times New Roman"/>
              </a:rPr>
              <a:t> </a:t>
            </a:r>
            <a:r>
              <a:rPr sz="2401" spc="-11" dirty="0">
                <a:solidFill>
                  <a:srgbClr val="001F52"/>
                </a:solidFill>
                <a:latin typeface="Arial"/>
                <a:cs typeface="Arial"/>
              </a:rPr>
              <a:t>f</a:t>
            </a:r>
            <a:r>
              <a:rPr sz="2401" spc="-5" dirty="0">
                <a:solidFill>
                  <a:srgbClr val="001F52"/>
                </a:solidFill>
                <a:latin typeface="Arial"/>
                <a:cs typeface="Arial"/>
              </a:rPr>
              <a:t>ro</a:t>
            </a:r>
            <a:r>
              <a:rPr sz="2401" dirty="0">
                <a:solidFill>
                  <a:srgbClr val="001F52"/>
                </a:solidFill>
                <a:latin typeface="Arial"/>
                <a:cs typeface="Arial"/>
              </a:rPr>
              <a:t>m</a:t>
            </a:r>
            <a:r>
              <a:rPr lang="pt-BR" sz="2401" dirty="0">
                <a:solidFill>
                  <a:srgbClr val="001F52"/>
                </a:solidFill>
                <a:latin typeface="Arial"/>
                <a:cs typeface="Arial"/>
              </a:rPr>
              <a:t> STM32CubeMX</a:t>
            </a:r>
            <a:r>
              <a:rPr sz="2401" spc="51" dirty="0">
                <a:solidFill>
                  <a:srgbClr val="001F52"/>
                </a:solidFill>
                <a:latin typeface="Times New Roman"/>
                <a:cs typeface="Times New Roman"/>
              </a:rPr>
              <a:t> </a:t>
            </a:r>
            <a:r>
              <a:rPr sz="2401" spc="-5" dirty="0">
                <a:solidFill>
                  <a:srgbClr val="001F52"/>
                </a:solidFill>
                <a:latin typeface="Arial"/>
                <a:cs typeface="Arial"/>
              </a:rPr>
              <a:t>o</a:t>
            </a:r>
            <a:r>
              <a:rPr sz="2401" dirty="0">
                <a:solidFill>
                  <a:srgbClr val="001F52"/>
                </a:solidFill>
                <a:latin typeface="Arial"/>
                <a:cs typeface="Arial"/>
              </a:rPr>
              <a:t>r</a:t>
            </a:r>
            <a:r>
              <a:rPr sz="2401" spc="65" dirty="0">
                <a:solidFill>
                  <a:srgbClr val="001F52"/>
                </a:solidFill>
                <a:latin typeface="Times New Roman"/>
                <a:cs typeface="Times New Roman"/>
              </a:rPr>
              <a:t> </a:t>
            </a:r>
            <a:r>
              <a:rPr sz="2401" spc="-5" dirty="0">
                <a:solidFill>
                  <a:srgbClr val="001F52"/>
                </a:solidFill>
                <a:latin typeface="Arial"/>
                <a:cs typeface="Arial"/>
              </a:rPr>
              <a:t>down</a:t>
            </a:r>
            <a:r>
              <a:rPr sz="2401" spc="-11" dirty="0">
                <a:solidFill>
                  <a:srgbClr val="001F52"/>
                </a:solidFill>
                <a:latin typeface="Arial"/>
                <a:cs typeface="Arial"/>
              </a:rPr>
              <a:t>l</a:t>
            </a:r>
            <a:r>
              <a:rPr sz="2401" spc="-5" dirty="0">
                <a:solidFill>
                  <a:srgbClr val="001F52"/>
                </a:solidFill>
                <a:latin typeface="Arial"/>
                <a:cs typeface="Arial"/>
              </a:rPr>
              <a:t>oa</a:t>
            </a:r>
            <a:r>
              <a:rPr sz="2401" dirty="0">
                <a:solidFill>
                  <a:srgbClr val="001F52"/>
                </a:solidFill>
                <a:latin typeface="Arial"/>
                <a:cs typeface="Arial"/>
              </a:rPr>
              <a:t>d</a:t>
            </a:r>
            <a:r>
              <a:rPr sz="2401" spc="95" dirty="0">
                <a:solidFill>
                  <a:srgbClr val="001F52"/>
                </a:solidFill>
                <a:latin typeface="Times New Roman"/>
                <a:cs typeface="Times New Roman"/>
              </a:rPr>
              <a:t> </a:t>
            </a:r>
            <a:r>
              <a:rPr sz="2401" dirty="0">
                <a:solidFill>
                  <a:srgbClr val="001F52"/>
                </a:solidFill>
                <a:latin typeface="Arial"/>
                <a:cs typeface="Arial"/>
              </a:rPr>
              <a:t>them</a:t>
            </a:r>
            <a:r>
              <a:rPr sz="2401" spc="60" dirty="0">
                <a:solidFill>
                  <a:srgbClr val="001F52"/>
                </a:solidFill>
                <a:latin typeface="Times New Roman"/>
                <a:cs typeface="Times New Roman"/>
              </a:rPr>
              <a:t> </a:t>
            </a:r>
            <a:r>
              <a:rPr sz="2401" spc="-20" dirty="0">
                <a:solidFill>
                  <a:srgbClr val="001F52"/>
                </a:solidFill>
                <a:latin typeface="Arial"/>
                <a:cs typeface="Arial"/>
              </a:rPr>
              <a:t>o</a:t>
            </a:r>
            <a:r>
              <a:rPr sz="2401" spc="-60" dirty="0">
                <a:solidFill>
                  <a:srgbClr val="001F52"/>
                </a:solidFill>
                <a:latin typeface="Arial"/>
                <a:cs typeface="Arial"/>
              </a:rPr>
              <a:t>f</a:t>
            </a:r>
            <a:r>
              <a:rPr sz="2401" dirty="0">
                <a:solidFill>
                  <a:srgbClr val="001F52"/>
                </a:solidFill>
                <a:latin typeface="Arial"/>
                <a:cs typeface="Arial"/>
              </a:rPr>
              <a:t>fli</a:t>
            </a:r>
            <a:r>
              <a:rPr sz="2401" spc="-11" dirty="0">
                <a:solidFill>
                  <a:srgbClr val="001F52"/>
                </a:solidFill>
                <a:latin typeface="Arial"/>
                <a:cs typeface="Arial"/>
              </a:rPr>
              <a:t>n</a:t>
            </a:r>
            <a:r>
              <a:rPr sz="2401" dirty="0">
                <a:solidFill>
                  <a:srgbClr val="001F52"/>
                </a:solidFill>
                <a:latin typeface="Arial"/>
                <a:cs typeface="Arial"/>
              </a:rPr>
              <a:t>e</a:t>
            </a:r>
            <a:r>
              <a:rPr sz="2401" spc="75" dirty="0">
                <a:solidFill>
                  <a:srgbClr val="001F52"/>
                </a:solidFill>
                <a:latin typeface="Times New Roman"/>
                <a:cs typeface="Times New Roman"/>
              </a:rPr>
              <a:t> </a:t>
            </a:r>
            <a:r>
              <a:rPr sz="2401" spc="-5" dirty="0">
                <a:solidFill>
                  <a:srgbClr val="001F52"/>
                </a:solidFill>
                <a:latin typeface="Arial"/>
                <a:cs typeface="Arial"/>
              </a:rPr>
              <a:t>usi</a:t>
            </a:r>
            <a:r>
              <a:rPr sz="2401" spc="-11" dirty="0">
                <a:solidFill>
                  <a:srgbClr val="001F52"/>
                </a:solidFill>
                <a:latin typeface="Arial"/>
                <a:cs typeface="Arial"/>
              </a:rPr>
              <a:t>n</a:t>
            </a:r>
            <a:r>
              <a:rPr sz="2401" dirty="0">
                <a:solidFill>
                  <a:srgbClr val="001F52"/>
                </a:solidFill>
                <a:latin typeface="Arial"/>
                <a:cs typeface="Arial"/>
              </a:rPr>
              <a:t>g</a:t>
            </a:r>
            <a:r>
              <a:rPr sz="2401" spc="91" dirty="0">
                <a:solidFill>
                  <a:srgbClr val="001F52"/>
                </a:solidFill>
                <a:latin typeface="Times New Roman"/>
                <a:cs typeface="Times New Roman"/>
              </a:rPr>
              <a:t> </a:t>
            </a:r>
            <a:r>
              <a:rPr sz="2401" dirty="0">
                <a:solidFill>
                  <a:srgbClr val="001F52"/>
                </a:solidFill>
                <a:latin typeface="Arial"/>
                <a:cs typeface="Arial"/>
              </a:rPr>
              <a:t>the</a:t>
            </a:r>
            <a:r>
              <a:rPr sz="2401" spc="65" dirty="0">
                <a:solidFill>
                  <a:srgbClr val="001F52"/>
                </a:solidFill>
                <a:latin typeface="Times New Roman"/>
                <a:cs typeface="Times New Roman"/>
              </a:rPr>
              <a:t> </a:t>
            </a:r>
            <a:r>
              <a:rPr sz="2401" spc="-11" dirty="0">
                <a:solidFill>
                  <a:srgbClr val="001F52"/>
                </a:solidFill>
                <a:latin typeface="Arial"/>
                <a:cs typeface="Arial"/>
              </a:rPr>
              <a:t>b</a:t>
            </a:r>
            <a:r>
              <a:rPr sz="2401" spc="-5" dirty="0">
                <a:solidFill>
                  <a:srgbClr val="001F52"/>
                </a:solidFill>
                <a:latin typeface="Arial"/>
                <a:cs typeface="Arial"/>
              </a:rPr>
              <a:t>e</a:t>
            </a:r>
            <a:r>
              <a:rPr sz="2401" spc="-11" dirty="0">
                <a:solidFill>
                  <a:srgbClr val="001F52"/>
                </a:solidFill>
                <a:latin typeface="Arial"/>
                <a:cs typeface="Arial"/>
              </a:rPr>
              <a:t>l</a:t>
            </a:r>
            <a:r>
              <a:rPr sz="2401" spc="-5" dirty="0">
                <a:solidFill>
                  <a:srgbClr val="001F52"/>
                </a:solidFill>
                <a:latin typeface="Arial"/>
                <a:cs typeface="Arial"/>
              </a:rPr>
              <a:t>o</a:t>
            </a:r>
            <a:r>
              <a:rPr sz="2401" dirty="0">
                <a:solidFill>
                  <a:srgbClr val="001F52"/>
                </a:solidFill>
                <a:latin typeface="Arial"/>
                <a:cs typeface="Arial"/>
              </a:rPr>
              <a:t>w</a:t>
            </a:r>
            <a:r>
              <a:rPr sz="2401" spc="85" dirty="0">
                <a:solidFill>
                  <a:srgbClr val="001F52"/>
                </a:solidFill>
                <a:latin typeface="Times New Roman"/>
                <a:cs typeface="Times New Roman"/>
              </a:rPr>
              <a:t> </a:t>
            </a:r>
            <a:r>
              <a:rPr sz="2401" spc="-5" dirty="0">
                <a:solidFill>
                  <a:srgbClr val="001F52"/>
                </a:solidFill>
                <a:latin typeface="Arial"/>
                <a:cs typeface="Arial"/>
              </a:rPr>
              <a:t>l</a:t>
            </a:r>
            <a:r>
              <a:rPr sz="2401" spc="-11" dirty="0">
                <a:solidFill>
                  <a:srgbClr val="001F52"/>
                </a:solidFill>
                <a:latin typeface="Arial"/>
                <a:cs typeface="Arial"/>
              </a:rPr>
              <a:t>i</a:t>
            </a:r>
            <a:r>
              <a:rPr sz="2401" spc="-5" dirty="0">
                <a:solidFill>
                  <a:srgbClr val="001F52"/>
                </a:solidFill>
                <a:latin typeface="Arial"/>
                <a:cs typeface="Arial"/>
              </a:rPr>
              <a:t>nk</a:t>
            </a:r>
            <a:r>
              <a:rPr sz="2401" dirty="0">
                <a:solidFill>
                  <a:srgbClr val="001F52"/>
                </a:solidFill>
                <a:latin typeface="Arial"/>
                <a:cs typeface="Arial"/>
              </a:rPr>
              <a:t>s</a:t>
            </a:r>
            <a:r>
              <a:rPr sz="2401" spc="80" dirty="0">
                <a:solidFill>
                  <a:srgbClr val="001F52"/>
                </a:solidFill>
                <a:latin typeface="Times New Roman"/>
                <a:cs typeface="Times New Roman"/>
              </a:rPr>
              <a:t> </a:t>
            </a:r>
            <a:r>
              <a:rPr sz="2401" spc="-5" dirty="0">
                <a:solidFill>
                  <a:srgbClr val="001F52"/>
                </a:solidFill>
                <a:latin typeface="Arial"/>
                <a:cs typeface="Arial"/>
              </a:rPr>
              <a:t>an</a:t>
            </a:r>
            <a:r>
              <a:rPr sz="2401" dirty="0">
                <a:solidFill>
                  <a:srgbClr val="001F52"/>
                </a:solidFill>
                <a:latin typeface="Arial"/>
                <a:cs typeface="Arial"/>
              </a:rPr>
              <a:t>d</a:t>
            </a:r>
            <a:r>
              <a:rPr sz="2401" spc="71" dirty="0">
                <a:solidFill>
                  <a:srgbClr val="001F52"/>
                </a:solidFill>
                <a:latin typeface="Times New Roman"/>
                <a:cs typeface="Times New Roman"/>
              </a:rPr>
              <a:t> </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stall</a:t>
            </a:r>
            <a:r>
              <a:rPr sz="2401" dirty="0">
                <a:solidFill>
                  <a:srgbClr val="001F52"/>
                </a:solidFill>
                <a:latin typeface="Times New Roman"/>
                <a:cs typeface="Times New Roman"/>
              </a:rPr>
              <a:t> </a:t>
            </a:r>
            <a:r>
              <a:rPr sz="2401" dirty="0">
                <a:solidFill>
                  <a:srgbClr val="001F52"/>
                </a:solidFill>
                <a:latin typeface="Arial"/>
                <a:cs typeface="Arial"/>
              </a:rPr>
              <a:t>as local (</a:t>
            </a:r>
            <a:r>
              <a:rPr sz="2401" spc="11" dirty="0">
                <a:solidFill>
                  <a:srgbClr val="001F52"/>
                </a:solidFill>
                <a:latin typeface="Arial"/>
                <a:cs typeface="Arial"/>
              </a:rPr>
              <a:t>“</a:t>
            </a:r>
            <a:r>
              <a:rPr sz="2401" b="1" dirty="0">
                <a:solidFill>
                  <a:srgbClr val="001F52"/>
                </a:solidFill>
                <a:latin typeface="Arial"/>
                <a:cs typeface="Arial"/>
              </a:rPr>
              <a:t>From</a:t>
            </a:r>
            <a:r>
              <a:rPr sz="2401" b="1" spc="55" dirty="0">
                <a:solidFill>
                  <a:srgbClr val="001F52"/>
                </a:solidFill>
                <a:latin typeface="Times New Roman"/>
                <a:cs typeface="Times New Roman"/>
              </a:rPr>
              <a:t> </a:t>
            </a:r>
            <a:r>
              <a:rPr sz="2401" b="1" spc="-15" dirty="0">
                <a:solidFill>
                  <a:srgbClr val="001F52"/>
                </a:solidFill>
                <a:latin typeface="Arial"/>
                <a:cs typeface="Arial"/>
              </a:rPr>
              <a:t>loc</a:t>
            </a:r>
            <a:r>
              <a:rPr sz="2401" b="1" dirty="0">
                <a:solidFill>
                  <a:srgbClr val="001F52"/>
                </a:solidFill>
                <a:latin typeface="Arial"/>
                <a:cs typeface="Arial"/>
              </a:rPr>
              <a:t>…</a:t>
            </a:r>
            <a:r>
              <a:rPr sz="2401" dirty="0">
                <a:solidFill>
                  <a:srgbClr val="001F52"/>
                </a:solidFill>
                <a:latin typeface="Arial"/>
                <a:cs typeface="Arial"/>
              </a:rPr>
              <a:t>”</a:t>
            </a:r>
            <a:r>
              <a:rPr sz="2401" spc="-15" dirty="0">
                <a:solidFill>
                  <a:srgbClr val="001F52"/>
                </a:solidFill>
                <a:latin typeface="Arial"/>
                <a:cs typeface="Arial"/>
              </a:rPr>
              <a:t> </a:t>
            </a:r>
            <a:r>
              <a:rPr sz="2401" dirty="0">
                <a:solidFill>
                  <a:srgbClr val="001F52"/>
                </a:solidFill>
                <a:latin typeface="Arial"/>
                <a:cs typeface="Arial"/>
              </a:rPr>
              <a:t>butto</a:t>
            </a:r>
            <a:r>
              <a:rPr sz="2401" spc="-5" dirty="0">
                <a:solidFill>
                  <a:srgbClr val="001F52"/>
                </a:solidFill>
                <a:latin typeface="Arial"/>
                <a:cs typeface="Arial"/>
              </a:rPr>
              <a:t>n</a:t>
            </a:r>
            <a:r>
              <a:rPr sz="2401" dirty="0">
                <a:solidFill>
                  <a:srgbClr val="001F52"/>
                </a:solidFill>
                <a:latin typeface="Arial"/>
                <a:cs typeface="Arial"/>
              </a:rPr>
              <a:t>)</a:t>
            </a:r>
            <a:endParaRPr sz="2401" dirty="0">
              <a:latin typeface="Arial"/>
              <a:cs typeface="Arial"/>
            </a:endParaRPr>
          </a:p>
          <a:p>
            <a:pPr lvl="1">
              <a:spcBef>
                <a:spcPts val="47"/>
              </a:spcBef>
              <a:buClr>
                <a:srgbClr val="00307C"/>
              </a:buClr>
              <a:buFont typeface="Arial"/>
              <a:buChar char="•"/>
            </a:pPr>
            <a:endParaRPr sz="1600" dirty="0">
              <a:latin typeface="Times New Roman"/>
              <a:cs typeface="Times New Roman"/>
            </a:endParaRPr>
          </a:p>
          <a:p>
            <a:pPr marL="908760" lvl="1" indent="-286408">
              <a:buClr>
                <a:srgbClr val="00307C"/>
              </a:buClr>
              <a:buSzPct val="111111"/>
              <a:buFont typeface="Arial"/>
              <a:buChar char="•"/>
              <a:tabLst>
                <a:tab pos="909394" algn="l"/>
              </a:tabLst>
            </a:pPr>
            <a:r>
              <a:rPr u="heavy" spc="-15" dirty="0">
                <a:solidFill>
                  <a:srgbClr val="570D57"/>
                </a:solidFill>
                <a:latin typeface="Arial"/>
                <a:cs typeface="Arial"/>
                <a:hlinkClick r:id="rId5"/>
              </a:rPr>
              <a:t>S</a:t>
            </a:r>
            <a:r>
              <a:rPr u="heavy" spc="-5" dirty="0">
                <a:solidFill>
                  <a:srgbClr val="570D57"/>
                </a:solidFill>
                <a:latin typeface="Arial"/>
                <a:cs typeface="Arial"/>
                <a:hlinkClick r:id="rId5"/>
              </a:rPr>
              <a:t>T</a:t>
            </a:r>
            <a:r>
              <a:rPr u="heavy" dirty="0">
                <a:solidFill>
                  <a:srgbClr val="570D57"/>
                </a:solidFill>
                <a:latin typeface="Arial"/>
                <a:cs typeface="Arial"/>
                <a:hlinkClick r:id="rId5"/>
              </a:rPr>
              <a:t>M3</a:t>
            </a:r>
            <a:r>
              <a:rPr u="heavy" spc="-11" dirty="0">
                <a:solidFill>
                  <a:srgbClr val="570D57"/>
                </a:solidFill>
                <a:latin typeface="Arial"/>
                <a:cs typeface="Arial"/>
                <a:hlinkClick r:id="rId5"/>
              </a:rPr>
              <a:t>2</a:t>
            </a:r>
            <a:r>
              <a:rPr u="heavy" spc="-5" dirty="0">
                <a:solidFill>
                  <a:srgbClr val="570D57"/>
                </a:solidFill>
                <a:latin typeface="Arial"/>
                <a:cs typeface="Arial"/>
                <a:hlinkClick r:id="rId5"/>
              </a:rPr>
              <a:t>C</a:t>
            </a:r>
            <a:r>
              <a:rPr u="heavy" spc="-11" dirty="0">
                <a:solidFill>
                  <a:srgbClr val="570D57"/>
                </a:solidFill>
                <a:latin typeface="Arial"/>
                <a:cs typeface="Arial"/>
                <a:hlinkClick r:id="rId5"/>
              </a:rPr>
              <a:t>u</a:t>
            </a:r>
            <a:r>
              <a:rPr u="heavy" spc="-5" dirty="0">
                <a:solidFill>
                  <a:srgbClr val="570D57"/>
                </a:solidFill>
                <a:latin typeface="Arial"/>
                <a:cs typeface="Arial"/>
                <a:hlinkClick r:id="rId5"/>
              </a:rPr>
              <a:t>b</a:t>
            </a:r>
            <a:r>
              <a:rPr u="heavy" spc="-11" dirty="0">
                <a:solidFill>
                  <a:srgbClr val="570D57"/>
                </a:solidFill>
                <a:latin typeface="Arial"/>
                <a:cs typeface="Arial"/>
                <a:hlinkClick r:id="rId5"/>
              </a:rPr>
              <a:t>e</a:t>
            </a:r>
            <a:r>
              <a:rPr lang="pt-BR" u="heavy" spc="-5" dirty="0">
                <a:solidFill>
                  <a:srgbClr val="570D57"/>
                </a:solidFill>
                <a:latin typeface="Arial"/>
                <a:cs typeface="Arial"/>
                <a:hlinkClick r:id="rId5"/>
              </a:rPr>
              <a:t>F</a:t>
            </a:r>
            <a:r>
              <a:rPr u="heavy" spc="-5" dirty="0">
                <a:solidFill>
                  <a:srgbClr val="570D57"/>
                </a:solidFill>
                <a:latin typeface="Arial"/>
                <a:cs typeface="Arial"/>
                <a:hlinkClick r:id="rId5"/>
              </a:rPr>
              <a:t>4</a:t>
            </a:r>
            <a:endParaRPr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12</a:t>
            </a:r>
            <a:endParaRPr sz="1600">
              <a:latin typeface="Arial"/>
              <a:cs typeface="Arial"/>
            </a:endParaRPr>
          </a:p>
        </p:txBody>
      </p:sp>
      <p:sp>
        <p:nvSpPr>
          <p:cNvPr id="6" name="object 6"/>
          <p:cNvSpPr/>
          <p:nvPr/>
        </p:nvSpPr>
        <p:spPr>
          <a:xfrm>
            <a:off x="1" y="1"/>
            <a:ext cx="1007363" cy="1007363"/>
          </a:xfrm>
          <a:prstGeom prst="rect">
            <a:avLst/>
          </a:prstGeom>
          <a:blipFill>
            <a:blip r:embed="rId6" cstate="print"/>
            <a:stretch>
              <a:fillRect/>
            </a:stretch>
          </a:blipFill>
        </p:spPr>
        <p:txBody>
          <a:bodyPr wrap="square" lIns="0" tIns="0" rIns="0" bIns="0" rtlCol="0"/>
          <a:lstStyle/>
          <a:p>
            <a:endParaRPr/>
          </a:p>
        </p:txBody>
      </p:sp>
      <p:sp>
        <p:nvSpPr>
          <p:cNvPr id="7" name="Title 6"/>
          <p:cNvSpPr>
            <a:spLocks noGrp="1"/>
          </p:cNvSpPr>
          <p:nvPr>
            <p:ph type="title"/>
          </p:nvPr>
        </p:nvSpPr>
        <p:spPr/>
        <p:txBody>
          <a:bodyPr/>
          <a:lstStyle/>
          <a:p>
            <a:r>
              <a:rPr lang="pt-BR" dirty="0" smtClean="0"/>
              <a:t>	STM32Cube Install</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19</a:t>
            </a:fld>
            <a:endParaRPr lang="fr-FR" dirty="0">
              <a:solidFill>
                <a:prstClr val="white"/>
              </a:solidFill>
            </a:endParaRPr>
          </a:p>
        </p:txBody>
      </p:sp>
    </p:spTree>
    <p:extLst>
      <p:ext uri="{BB962C8B-B14F-4D97-AF65-F5344CB8AC3E}">
        <p14:creationId xmlns:p14="http://schemas.microsoft.com/office/powerpoint/2010/main" val="215061833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a:t>
            </a:r>
            <a:endParaRPr sz="1600">
              <a:latin typeface="Arial"/>
              <a:cs typeface="Arial"/>
            </a:endParaRPr>
          </a:p>
        </p:txBody>
      </p:sp>
      <p:sp>
        <p:nvSpPr>
          <p:cNvPr id="5" name="object 5"/>
          <p:cNvSpPr txBox="1"/>
          <p:nvPr/>
        </p:nvSpPr>
        <p:spPr>
          <a:xfrm>
            <a:off x="109221" y="1357188"/>
            <a:ext cx="11671935" cy="5294013"/>
          </a:xfrm>
          <a:prstGeom prst="rect">
            <a:avLst/>
          </a:prstGeom>
        </p:spPr>
        <p:txBody>
          <a:bodyPr vert="horz" wrap="square" lIns="0" tIns="0" rIns="0" bIns="0" rtlCol="0">
            <a:spAutoFit/>
          </a:bodyPr>
          <a:lstStyle/>
          <a:p>
            <a:pPr marL="12701"/>
            <a:r>
              <a:rPr lang="en-US" sz="2000" spc="-11" dirty="0" smtClean="0">
                <a:solidFill>
                  <a:srgbClr val="39A8DC"/>
                </a:solidFill>
                <a:latin typeface="Wingdings"/>
                <a:cs typeface="Wingdings"/>
              </a:rPr>
              <a:t></a:t>
            </a:r>
            <a:r>
              <a:rPr lang="en-US" sz="2000" spc="-15" dirty="0">
                <a:solidFill>
                  <a:srgbClr val="001F52"/>
                </a:solidFill>
                <a:latin typeface="Arial"/>
                <a:cs typeface="Arial"/>
              </a:rPr>
              <a:t>Get to know a little of ST’s 32-bit MCUs portfolio</a:t>
            </a:r>
          </a:p>
          <a:p>
            <a:pPr marL="12701"/>
            <a:endParaRPr lang="pt-BR" sz="2000" spc="-11" dirty="0" smtClean="0">
              <a:solidFill>
                <a:srgbClr val="39A8DC"/>
              </a:solidFill>
              <a:latin typeface="Wingdings"/>
              <a:cs typeface="Wingdings"/>
            </a:endParaRPr>
          </a:p>
          <a:p>
            <a:pPr marL="12701"/>
            <a:r>
              <a:rPr sz="2000" spc="-11" dirty="0" smtClean="0">
                <a:solidFill>
                  <a:srgbClr val="39A8DC"/>
                </a:solidFill>
                <a:latin typeface="Wingdings"/>
                <a:cs typeface="Wingdings"/>
              </a:rPr>
              <a:t></a:t>
            </a:r>
            <a:r>
              <a:rPr sz="2000" spc="-254" dirty="0">
                <a:solidFill>
                  <a:srgbClr val="001F52"/>
                </a:solidFill>
                <a:latin typeface="Arial"/>
                <a:cs typeface="Arial"/>
              </a:rPr>
              <a:t>T</a:t>
            </a:r>
            <a:r>
              <a:rPr sz="2000" spc="-15" dirty="0">
                <a:solidFill>
                  <a:srgbClr val="001F52"/>
                </a:solidFill>
                <a:latin typeface="Arial"/>
                <a:cs typeface="Arial"/>
              </a:rPr>
              <a:t>o</a:t>
            </a:r>
            <a:r>
              <a:rPr sz="2000" spc="60" dirty="0">
                <a:solidFill>
                  <a:srgbClr val="001F52"/>
                </a:solidFill>
                <a:latin typeface="Times New Roman"/>
                <a:cs typeface="Times New Roman"/>
              </a:rPr>
              <a:t> </a:t>
            </a:r>
            <a:r>
              <a:rPr sz="2000" spc="-15" dirty="0">
                <a:solidFill>
                  <a:srgbClr val="001F52"/>
                </a:solidFill>
                <a:latin typeface="Arial"/>
                <a:cs typeface="Arial"/>
              </a:rPr>
              <a:t>be</a:t>
            </a:r>
            <a:r>
              <a:rPr sz="2000" spc="60" dirty="0">
                <a:solidFill>
                  <a:srgbClr val="001F52"/>
                </a:solidFill>
                <a:latin typeface="Times New Roman"/>
                <a:cs typeface="Times New Roman"/>
              </a:rPr>
              <a:t> </a:t>
            </a:r>
            <a:r>
              <a:rPr sz="2000" spc="-15" dirty="0">
                <a:solidFill>
                  <a:srgbClr val="001F52"/>
                </a:solidFill>
                <a:latin typeface="Arial"/>
                <a:cs typeface="Arial"/>
              </a:rPr>
              <a:t>a</a:t>
            </a:r>
            <a:r>
              <a:rPr sz="2000" spc="-20" dirty="0">
                <a:solidFill>
                  <a:srgbClr val="001F52"/>
                </a:solidFill>
                <a:latin typeface="Arial"/>
                <a:cs typeface="Arial"/>
              </a:rPr>
              <a:t>b</a:t>
            </a:r>
            <a:r>
              <a:rPr sz="2000" spc="-11" dirty="0">
                <a:solidFill>
                  <a:srgbClr val="001F52"/>
                </a:solidFill>
                <a:latin typeface="Arial"/>
                <a:cs typeface="Arial"/>
              </a:rPr>
              <a:t>le</a:t>
            </a:r>
            <a:r>
              <a:rPr sz="2000" spc="60" dirty="0">
                <a:solidFill>
                  <a:srgbClr val="001F52"/>
                </a:solidFill>
                <a:latin typeface="Times New Roman"/>
                <a:cs typeface="Times New Roman"/>
              </a:rPr>
              <a:t> </a:t>
            </a:r>
            <a:r>
              <a:rPr sz="2000" spc="-11" dirty="0">
                <a:solidFill>
                  <a:srgbClr val="001F52"/>
                </a:solidFill>
                <a:latin typeface="Arial"/>
                <a:cs typeface="Arial"/>
              </a:rPr>
              <a:t>to</a:t>
            </a:r>
            <a:r>
              <a:rPr sz="2000" spc="75" dirty="0">
                <a:solidFill>
                  <a:srgbClr val="001F52"/>
                </a:solidFill>
                <a:latin typeface="Times New Roman"/>
                <a:cs typeface="Times New Roman"/>
              </a:rPr>
              <a:t> </a:t>
            </a:r>
            <a:r>
              <a:rPr sz="2000" spc="-11" dirty="0">
                <a:solidFill>
                  <a:srgbClr val="001F52"/>
                </a:solidFill>
                <a:latin typeface="Arial"/>
                <a:cs typeface="Arial"/>
              </a:rPr>
              <a:t>cr</a:t>
            </a:r>
            <a:r>
              <a:rPr sz="2000" spc="-20" dirty="0">
                <a:solidFill>
                  <a:srgbClr val="001F52"/>
                </a:solidFill>
                <a:latin typeface="Arial"/>
                <a:cs typeface="Arial"/>
              </a:rPr>
              <a:t>ea</a:t>
            </a:r>
            <a:r>
              <a:rPr sz="2000" spc="-11" dirty="0">
                <a:solidFill>
                  <a:srgbClr val="001F52"/>
                </a:solidFill>
                <a:latin typeface="Arial"/>
                <a:cs typeface="Arial"/>
              </a:rPr>
              <a:t>te</a:t>
            </a:r>
            <a:r>
              <a:rPr sz="2000" spc="60" dirty="0">
                <a:solidFill>
                  <a:srgbClr val="001F52"/>
                </a:solidFill>
                <a:latin typeface="Times New Roman"/>
                <a:cs typeface="Times New Roman"/>
              </a:rPr>
              <a:t> </a:t>
            </a:r>
            <a:r>
              <a:rPr sz="2000" spc="-15" dirty="0">
                <a:solidFill>
                  <a:srgbClr val="001F52"/>
                </a:solidFill>
                <a:latin typeface="Arial"/>
                <a:cs typeface="Arial"/>
              </a:rPr>
              <a:t>an</a:t>
            </a:r>
            <a:r>
              <a:rPr sz="2000" spc="60" dirty="0">
                <a:solidFill>
                  <a:srgbClr val="001F52"/>
                </a:solidFill>
                <a:latin typeface="Times New Roman"/>
                <a:cs typeface="Times New Roman"/>
              </a:rPr>
              <a:t> </a:t>
            </a:r>
            <a:r>
              <a:rPr sz="2000" spc="-15" dirty="0">
                <a:solidFill>
                  <a:srgbClr val="001F52"/>
                </a:solidFill>
                <a:latin typeface="Arial"/>
                <a:cs typeface="Arial"/>
              </a:rPr>
              <a:t>a</a:t>
            </a:r>
            <a:r>
              <a:rPr sz="2000" spc="-20" dirty="0">
                <a:solidFill>
                  <a:srgbClr val="001F52"/>
                </a:solidFill>
                <a:latin typeface="Arial"/>
                <a:cs typeface="Arial"/>
              </a:rPr>
              <a:t>pp</a:t>
            </a:r>
            <a:r>
              <a:rPr sz="2000" dirty="0">
                <a:solidFill>
                  <a:srgbClr val="001F52"/>
                </a:solidFill>
                <a:latin typeface="Arial"/>
                <a:cs typeface="Arial"/>
              </a:rPr>
              <a:t>l</a:t>
            </a:r>
            <a:r>
              <a:rPr sz="2000" spc="-11" dirty="0">
                <a:solidFill>
                  <a:srgbClr val="001F52"/>
                </a:solidFill>
                <a:latin typeface="Arial"/>
                <a:cs typeface="Arial"/>
              </a:rPr>
              <a:t>ic</a:t>
            </a:r>
            <a:r>
              <a:rPr sz="2000" spc="-15" dirty="0">
                <a:solidFill>
                  <a:srgbClr val="001F52"/>
                </a:solidFill>
                <a:latin typeface="Arial"/>
                <a:cs typeface="Arial"/>
              </a:rPr>
              <a:t>at</a:t>
            </a:r>
            <a:r>
              <a:rPr sz="2000" dirty="0">
                <a:solidFill>
                  <a:srgbClr val="001F52"/>
                </a:solidFill>
                <a:latin typeface="Arial"/>
                <a:cs typeface="Arial"/>
              </a:rPr>
              <a:t>i</a:t>
            </a:r>
            <a:r>
              <a:rPr sz="2000" spc="-20" dirty="0">
                <a:solidFill>
                  <a:srgbClr val="001F52"/>
                </a:solidFill>
                <a:latin typeface="Arial"/>
                <a:cs typeface="Arial"/>
              </a:rPr>
              <a:t>o</a:t>
            </a:r>
            <a:r>
              <a:rPr sz="2000" spc="-15" dirty="0">
                <a:solidFill>
                  <a:srgbClr val="001F52"/>
                </a:solidFill>
                <a:latin typeface="Arial"/>
                <a:cs typeface="Arial"/>
              </a:rPr>
              <a:t>n</a:t>
            </a:r>
            <a:r>
              <a:rPr sz="2000" spc="60" dirty="0">
                <a:solidFill>
                  <a:srgbClr val="001F52"/>
                </a:solidFill>
                <a:latin typeface="Times New Roman"/>
                <a:cs typeface="Times New Roman"/>
              </a:rPr>
              <a:t> </a:t>
            </a:r>
            <a:r>
              <a:rPr sz="2000" spc="-20" dirty="0">
                <a:solidFill>
                  <a:srgbClr val="001F52"/>
                </a:solidFill>
                <a:latin typeface="Arial"/>
                <a:cs typeface="Arial"/>
              </a:rPr>
              <a:t>us</a:t>
            </a:r>
            <a:r>
              <a:rPr sz="2000" dirty="0">
                <a:solidFill>
                  <a:srgbClr val="001F52"/>
                </a:solidFill>
                <a:latin typeface="Arial"/>
                <a:cs typeface="Arial"/>
              </a:rPr>
              <a:t>i</a:t>
            </a:r>
            <a:r>
              <a:rPr sz="2000" spc="-20" dirty="0">
                <a:solidFill>
                  <a:srgbClr val="001F52"/>
                </a:solidFill>
                <a:latin typeface="Arial"/>
                <a:cs typeface="Arial"/>
              </a:rPr>
              <a:t>n</a:t>
            </a:r>
            <a:r>
              <a:rPr sz="2000" spc="-15" dirty="0">
                <a:solidFill>
                  <a:srgbClr val="001F52"/>
                </a:solidFill>
                <a:latin typeface="Arial"/>
                <a:cs typeface="Arial"/>
              </a:rPr>
              <a:t>g</a:t>
            </a:r>
            <a:r>
              <a:rPr sz="2000" spc="60" dirty="0">
                <a:solidFill>
                  <a:srgbClr val="001F52"/>
                </a:solidFill>
                <a:latin typeface="Times New Roman"/>
                <a:cs typeface="Times New Roman"/>
              </a:rPr>
              <a:t> </a:t>
            </a:r>
            <a:r>
              <a:rPr sz="2000" spc="-15" dirty="0">
                <a:solidFill>
                  <a:srgbClr val="001F52"/>
                </a:solidFill>
                <a:latin typeface="Arial"/>
                <a:cs typeface="Arial"/>
              </a:rPr>
              <a:t>STM32Cub</a:t>
            </a:r>
            <a:r>
              <a:rPr sz="2000" spc="-20" dirty="0">
                <a:solidFill>
                  <a:srgbClr val="001F52"/>
                </a:solidFill>
                <a:latin typeface="Arial"/>
                <a:cs typeface="Arial"/>
              </a:rPr>
              <a:t>eMX</a:t>
            </a:r>
            <a:endParaRPr sz="2000" dirty="0">
              <a:latin typeface="Arial"/>
              <a:cs typeface="Arial"/>
            </a:endParaRPr>
          </a:p>
          <a:p>
            <a:pPr>
              <a:spcBef>
                <a:spcPts val="40"/>
              </a:spcBef>
            </a:pPr>
            <a:endParaRPr sz="2000" dirty="0">
              <a:latin typeface="Times New Roman"/>
              <a:cs typeface="Times New Roman"/>
            </a:endParaRPr>
          </a:p>
          <a:p>
            <a:pPr marL="248940" marR="5081" indent="-236239">
              <a:lnSpc>
                <a:spcPct val="150100"/>
              </a:lnSpc>
            </a:pPr>
            <a:r>
              <a:rPr sz="2000" spc="-11" dirty="0">
                <a:solidFill>
                  <a:srgbClr val="39A8DC"/>
                </a:solidFill>
                <a:latin typeface="Wingdings"/>
                <a:cs typeface="Wingdings"/>
              </a:rPr>
              <a:t></a:t>
            </a:r>
            <a:r>
              <a:rPr sz="2000" spc="-254" dirty="0">
                <a:solidFill>
                  <a:srgbClr val="001F52"/>
                </a:solidFill>
                <a:latin typeface="Arial"/>
                <a:cs typeface="Arial"/>
              </a:rPr>
              <a:t>T</a:t>
            </a:r>
            <a:r>
              <a:rPr sz="2000" spc="-15" dirty="0">
                <a:solidFill>
                  <a:srgbClr val="001F52"/>
                </a:solidFill>
                <a:latin typeface="Arial"/>
                <a:cs typeface="Arial"/>
              </a:rPr>
              <a:t>o</a:t>
            </a:r>
            <a:r>
              <a:rPr sz="2000" spc="60" dirty="0">
                <a:solidFill>
                  <a:srgbClr val="001F52"/>
                </a:solidFill>
                <a:latin typeface="Times New Roman"/>
                <a:cs typeface="Times New Roman"/>
              </a:rPr>
              <a:t> </a:t>
            </a:r>
            <a:r>
              <a:rPr sz="2000" spc="-20" dirty="0">
                <a:solidFill>
                  <a:srgbClr val="001F52"/>
                </a:solidFill>
                <a:latin typeface="Arial"/>
                <a:cs typeface="Arial"/>
              </a:rPr>
              <a:t>b</a:t>
            </a:r>
            <a:r>
              <a:rPr sz="2000" spc="-15" dirty="0">
                <a:solidFill>
                  <a:srgbClr val="001F52"/>
                </a:solidFill>
                <a:latin typeface="Arial"/>
                <a:cs typeface="Arial"/>
              </a:rPr>
              <a:t>e</a:t>
            </a:r>
            <a:r>
              <a:rPr sz="2000" spc="60" dirty="0">
                <a:solidFill>
                  <a:srgbClr val="001F52"/>
                </a:solidFill>
                <a:latin typeface="Times New Roman"/>
                <a:cs typeface="Times New Roman"/>
              </a:rPr>
              <a:t> </a:t>
            </a:r>
            <a:r>
              <a:rPr sz="2000" spc="-20" dirty="0">
                <a:solidFill>
                  <a:srgbClr val="001F52"/>
                </a:solidFill>
                <a:latin typeface="Arial"/>
                <a:cs typeface="Arial"/>
              </a:rPr>
              <a:t>ab</a:t>
            </a:r>
            <a:r>
              <a:rPr sz="2000" dirty="0">
                <a:solidFill>
                  <a:srgbClr val="001F52"/>
                </a:solidFill>
                <a:latin typeface="Arial"/>
                <a:cs typeface="Arial"/>
              </a:rPr>
              <a:t>l</a:t>
            </a:r>
            <a:r>
              <a:rPr sz="2000" spc="-15" dirty="0">
                <a:solidFill>
                  <a:srgbClr val="001F52"/>
                </a:solidFill>
                <a:latin typeface="Arial"/>
                <a:cs typeface="Arial"/>
              </a:rPr>
              <a:t>e</a:t>
            </a:r>
            <a:r>
              <a:rPr sz="2000" spc="60" dirty="0">
                <a:solidFill>
                  <a:srgbClr val="001F52"/>
                </a:solidFill>
                <a:latin typeface="Times New Roman"/>
                <a:cs typeface="Times New Roman"/>
              </a:rPr>
              <a:t> </a:t>
            </a:r>
            <a:r>
              <a:rPr sz="2000" spc="-11" dirty="0">
                <a:solidFill>
                  <a:srgbClr val="001F52"/>
                </a:solidFill>
                <a:latin typeface="Arial"/>
                <a:cs typeface="Arial"/>
              </a:rPr>
              <a:t>to</a:t>
            </a:r>
            <a:r>
              <a:rPr sz="2000" spc="75" dirty="0">
                <a:solidFill>
                  <a:srgbClr val="001F52"/>
                </a:solidFill>
                <a:latin typeface="Times New Roman"/>
                <a:cs typeface="Times New Roman"/>
              </a:rPr>
              <a:t> </a:t>
            </a:r>
            <a:r>
              <a:rPr sz="2000" spc="-20" dirty="0">
                <a:solidFill>
                  <a:srgbClr val="001F52"/>
                </a:solidFill>
                <a:latin typeface="Arial"/>
                <a:cs typeface="Arial"/>
              </a:rPr>
              <a:t>pe</a:t>
            </a:r>
            <a:r>
              <a:rPr sz="2000" spc="-15" dirty="0">
                <a:solidFill>
                  <a:srgbClr val="001F52"/>
                </a:solidFill>
                <a:latin typeface="Arial"/>
                <a:cs typeface="Arial"/>
              </a:rPr>
              <a:t>rform</a:t>
            </a:r>
            <a:r>
              <a:rPr sz="2000" spc="80" dirty="0">
                <a:solidFill>
                  <a:srgbClr val="001F52"/>
                </a:solidFill>
                <a:latin typeface="Times New Roman"/>
                <a:cs typeface="Times New Roman"/>
              </a:rPr>
              <a:t> </a:t>
            </a:r>
            <a:r>
              <a:rPr sz="2000" spc="-20" dirty="0">
                <a:solidFill>
                  <a:srgbClr val="001F52"/>
                </a:solidFill>
                <a:latin typeface="Arial"/>
                <a:cs typeface="Arial"/>
              </a:rPr>
              <a:t>ba</a:t>
            </a:r>
            <a:r>
              <a:rPr sz="2000" spc="-11" dirty="0">
                <a:solidFill>
                  <a:srgbClr val="001F52"/>
                </a:solidFill>
                <a:latin typeface="Arial"/>
                <a:cs typeface="Arial"/>
              </a:rPr>
              <a:t>si</a:t>
            </a:r>
            <a:r>
              <a:rPr sz="2000" spc="-15" dirty="0">
                <a:solidFill>
                  <a:srgbClr val="001F52"/>
                </a:solidFill>
                <a:latin typeface="Arial"/>
                <a:cs typeface="Arial"/>
              </a:rPr>
              <a:t>c</a:t>
            </a:r>
            <a:r>
              <a:rPr sz="2000" spc="80" dirty="0">
                <a:solidFill>
                  <a:srgbClr val="001F52"/>
                </a:solidFill>
                <a:latin typeface="Times New Roman"/>
                <a:cs typeface="Times New Roman"/>
              </a:rPr>
              <a:t> </a:t>
            </a:r>
            <a:r>
              <a:rPr sz="2000" spc="-15" dirty="0">
                <a:solidFill>
                  <a:srgbClr val="001F52"/>
                </a:solidFill>
                <a:latin typeface="Arial"/>
                <a:cs typeface="Arial"/>
              </a:rPr>
              <a:t>c</a:t>
            </a:r>
            <a:r>
              <a:rPr sz="2000" spc="-11" dirty="0">
                <a:solidFill>
                  <a:srgbClr val="001F52"/>
                </a:solidFill>
                <a:latin typeface="Arial"/>
                <a:cs typeface="Arial"/>
              </a:rPr>
              <a:t>o</a:t>
            </a:r>
            <a:r>
              <a:rPr sz="2000" spc="-15" dirty="0">
                <a:solidFill>
                  <a:srgbClr val="001F52"/>
                </a:solidFill>
                <a:latin typeface="Arial"/>
                <a:cs typeface="Arial"/>
              </a:rPr>
              <a:t>nf</a:t>
            </a:r>
            <a:r>
              <a:rPr sz="2000" dirty="0">
                <a:solidFill>
                  <a:srgbClr val="001F52"/>
                </a:solidFill>
                <a:latin typeface="Arial"/>
                <a:cs typeface="Arial"/>
              </a:rPr>
              <a:t>i</a:t>
            </a:r>
            <a:r>
              <a:rPr sz="2000" spc="-20" dirty="0">
                <a:solidFill>
                  <a:srgbClr val="001F52"/>
                </a:solidFill>
                <a:latin typeface="Arial"/>
                <a:cs typeface="Arial"/>
              </a:rPr>
              <a:t>gu</a:t>
            </a:r>
            <a:r>
              <a:rPr sz="2000" spc="-11" dirty="0">
                <a:solidFill>
                  <a:srgbClr val="001F52"/>
                </a:solidFill>
                <a:latin typeface="Arial"/>
                <a:cs typeface="Arial"/>
              </a:rPr>
              <a:t>r</a:t>
            </a:r>
            <a:r>
              <a:rPr sz="2000" spc="-15" dirty="0">
                <a:solidFill>
                  <a:srgbClr val="001F52"/>
                </a:solidFill>
                <a:latin typeface="Arial"/>
                <a:cs typeface="Arial"/>
              </a:rPr>
              <a:t>at</a:t>
            </a:r>
            <a:r>
              <a:rPr sz="2000" dirty="0">
                <a:solidFill>
                  <a:srgbClr val="001F52"/>
                </a:solidFill>
                <a:latin typeface="Arial"/>
                <a:cs typeface="Arial"/>
              </a:rPr>
              <a:t>i</a:t>
            </a:r>
            <a:r>
              <a:rPr sz="2000" spc="-20" dirty="0">
                <a:solidFill>
                  <a:srgbClr val="001F52"/>
                </a:solidFill>
                <a:latin typeface="Arial"/>
                <a:cs typeface="Arial"/>
              </a:rPr>
              <a:t>on</a:t>
            </a:r>
            <a:r>
              <a:rPr sz="2000" spc="-11" dirty="0">
                <a:solidFill>
                  <a:srgbClr val="001F52"/>
                </a:solidFill>
                <a:latin typeface="Arial"/>
                <a:cs typeface="Arial"/>
              </a:rPr>
              <a:t>,</a:t>
            </a:r>
            <a:r>
              <a:rPr sz="2000" spc="65" dirty="0">
                <a:solidFill>
                  <a:srgbClr val="001F52"/>
                </a:solidFill>
                <a:latin typeface="Times New Roman"/>
                <a:cs typeface="Times New Roman"/>
              </a:rPr>
              <a:t> </a:t>
            </a:r>
            <a:r>
              <a:rPr sz="2000" spc="-15" dirty="0">
                <a:solidFill>
                  <a:srgbClr val="001F52"/>
                </a:solidFill>
                <a:latin typeface="Arial"/>
                <a:cs typeface="Arial"/>
              </a:rPr>
              <a:t>pr</a:t>
            </a:r>
            <a:r>
              <a:rPr sz="2000" spc="-11" dirty="0">
                <a:solidFill>
                  <a:srgbClr val="001F52"/>
                </a:solidFill>
                <a:latin typeface="Arial"/>
                <a:cs typeface="Arial"/>
              </a:rPr>
              <a:t>oject</a:t>
            </a:r>
            <a:r>
              <a:rPr sz="2000" spc="85" dirty="0">
                <a:solidFill>
                  <a:srgbClr val="001F52"/>
                </a:solidFill>
                <a:latin typeface="Times New Roman"/>
                <a:cs typeface="Times New Roman"/>
              </a:rPr>
              <a:t> </a:t>
            </a:r>
            <a:r>
              <a:rPr sz="2000" spc="-15" dirty="0">
                <a:solidFill>
                  <a:srgbClr val="001F52"/>
                </a:solidFill>
                <a:latin typeface="Arial"/>
                <a:cs typeface="Arial"/>
              </a:rPr>
              <a:t>proc</a:t>
            </a:r>
            <a:r>
              <a:rPr sz="2000" spc="-11" dirty="0">
                <a:solidFill>
                  <a:srgbClr val="001F52"/>
                </a:solidFill>
                <a:latin typeface="Arial"/>
                <a:cs typeface="Arial"/>
              </a:rPr>
              <a:t>e</a:t>
            </a:r>
            <a:r>
              <a:rPr sz="2000" spc="-15" dirty="0">
                <a:solidFill>
                  <a:srgbClr val="001F52"/>
                </a:solidFill>
                <a:latin typeface="Arial"/>
                <a:cs typeface="Arial"/>
              </a:rPr>
              <a:t>s</a:t>
            </a:r>
            <a:r>
              <a:rPr sz="2000" spc="-11" dirty="0">
                <a:solidFill>
                  <a:srgbClr val="001F52"/>
                </a:solidFill>
                <a:latin typeface="Arial"/>
                <a:cs typeface="Arial"/>
              </a:rPr>
              <a:t>si</a:t>
            </a:r>
            <a:r>
              <a:rPr sz="2000" spc="-15" dirty="0">
                <a:solidFill>
                  <a:srgbClr val="001F52"/>
                </a:solidFill>
                <a:latin typeface="Arial"/>
                <a:cs typeface="Arial"/>
              </a:rPr>
              <a:t>ng</a:t>
            </a:r>
            <a:r>
              <a:rPr sz="2000" spc="75" dirty="0">
                <a:solidFill>
                  <a:srgbClr val="001F52"/>
                </a:solidFill>
                <a:latin typeface="Times New Roman"/>
                <a:cs typeface="Times New Roman"/>
              </a:rPr>
              <a:t> </a:t>
            </a:r>
            <a:r>
              <a:rPr sz="2000" spc="-20" dirty="0">
                <a:solidFill>
                  <a:srgbClr val="001F52"/>
                </a:solidFill>
                <a:latin typeface="Arial"/>
                <a:cs typeface="Arial"/>
              </a:rPr>
              <a:t>an</a:t>
            </a:r>
            <a:r>
              <a:rPr sz="2000" spc="-15" dirty="0">
                <a:solidFill>
                  <a:srgbClr val="001F52"/>
                </a:solidFill>
                <a:latin typeface="Arial"/>
                <a:cs typeface="Arial"/>
              </a:rPr>
              <a:t>d</a:t>
            </a:r>
            <a:r>
              <a:rPr sz="2000" spc="65" dirty="0">
                <a:solidFill>
                  <a:srgbClr val="001F52"/>
                </a:solidFill>
                <a:latin typeface="Times New Roman"/>
                <a:cs typeface="Times New Roman"/>
              </a:rPr>
              <a:t> </a:t>
            </a:r>
            <a:r>
              <a:rPr sz="2000" spc="-15" dirty="0">
                <a:solidFill>
                  <a:srgbClr val="001F52"/>
                </a:solidFill>
                <a:latin typeface="Arial"/>
                <a:cs typeface="Arial"/>
              </a:rPr>
              <a:t>c</a:t>
            </a:r>
            <a:r>
              <a:rPr sz="2000" spc="-20" dirty="0">
                <a:solidFill>
                  <a:srgbClr val="001F52"/>
                </a:solidFill>
                <a:latin typeface="Arial"/>
                <a:cs typeface="Arial"/>
              </a:rPr>
              <a:t>od</a:t>
            </a:r>
            <a:r>
              <a:rPr sz="2000" spc="-15" dirty="0">
                <a:solidFill>
                  <a:srgbClr val="001F52"/>
                </a:solidFill>
                <a:latin typeface="Arial"/>
                <a:cs typeface="Arial"/>
              </a:rPr>
              <a:t>e</a:t>
            </a:r>
            <a:r>
              <a:rPr sz="2000" spc="65" dirty="0">
                <a:solidFill>
                  <a:srgbClr val="001F52"/>
                </a:solidFill>
                <a:latin typeface="Times New Roman"/>
                <a:cs typeface="Times New Roman"/>
              </a:rPr>
              <a:t> </a:t>
            </a:r>
            <a:r>
              <a:rPr sz="2000" spc="-15" dirty="0">
                <a:solidFill>
                  <a:srgbClr val="001F52"/>
                </a:solidFill>
                <a:latin typeface="Arial"/>
                <a:cs typeface="Arial"/>
              </a:rPr>
              <a:t>wri</a:t>
            </a:r>
            <a:r>
              <a:rPr sz="2000" spc="-5" dirty="0">
                <a:solidFill>
                  <a:srgbClr val="001F52"/>
                </a:solidFill>
                <a:latin typeface="Arial"/>
                <a:cs typeface="Arial"/>
              </a:rPr>
              <a:t>t</a:t>
            </a:r>
            <a:r>
              <a:rPr sz="2000" spc="-11" dirty="0">
                <a:solidFill>
                  <a:srgbClr val="001F52"/>
                </a:solidFill>
                <a:latin typeface="Arial"/>
                <a:cs typeface="Arial"/>
              </a:rPr>
              <a:t>i</a:t>
            </a:r>
            <a:r>
              <a:rPr sz="2000" spc="-15" dirty="0">
                <a:solidFill>
                  <a:srgbClr val="001F52"/>
                </a:solidFill>
                <a:latin typeface="Arial"/>
                <a:cs typeface="Arial"/>
              </a:rPr>
              <a:t>ng</a:t>
            </a:r>
            <a:r>
              <a:rPr sz="2000" spc="60" dirty="0">
                <a:solidFill>
                  <a:srgbClr val="001F52"/>
                </a:solidFill>
                <a:latin typeface="Times New Roman"/>
                <a:cs typeface="Times New Roman"/>
              </a:rPr>
              <a:t> </a:t>
            </a:r>
            <a:r>
              <a:rPr sz="2000" spc="-25" dirty="0">
                <a:solidFill>
                  <a:srgbClr val="001F52"/>
                </a:solidFill>
                <a:latin typeface="Arial"/>
                <a:cs typeface="Arial"/>
              </a:rPr>
              <a:t>w</a:t>
            </a:r>
            <a:r>
              <a:rPr sz="2000" spc="-11" dirty="0">
                <a:solidFill>
                  <a:srgbClr val="001F52"/>
                </a:solidFill>
                <a:latin typeface="Arial"/>
                <a:cs typeface="Arial"/>
              </a:rPr>
              <a:t>ith</a:t>
            </a:r>
            <a:r>
              <a:rPr sz="2000" dirty="0">
                <a:solidFill>
                  <a:srgbClr val="001F52"/>
                </a:solidFill>
                <a:latin typeface="Arial"/>
                <a:cs typeface="Arial"/>
              </a:rPr>
              <a:t>i</a:t>
            </a:r>
            <a:r>
              <a:rPr sz="2000" spc="-15" dirty="0">
                <a:solidFill>
                  <a:srgbClr val="001F52"/>
                </a:solidFill>
                <a:latin typeface="Arial"/>
                <a:cs typeface="Arial"/>
              </a:rPr>
              <a:t>n</a:t>
            </a:r>
            <a:r>
              <a:rPr sz="2000" spc="85" dirty="0">
                <a:solidFill>
                  <a:srgbClr val="001F52"/>
                </a:solidFill>
                <a:latin typeface="Times New Roman"/>
                <a:cs typeface="Times New Roman"/>
              </a:rPr>
              <a:t> </a:t>
            </a:r>
            <a:r>
              <a:rPr sz="2000" spc="-15" dirty="0">
                <a:solidFill>
                  <a:srgbClr val="001F52"/>
                </a:solidFill>
                <a:latin typeface="Arial"/>
                <a:cs typeface="Arial"/>
              </a:rPr>
              <a:t>S</a:t>
            </a:r>
            <a:r>
              <a:rPr sz="2000" spc="-25" dirty="0">
                <a:solidFill>
                  <a:srgbClr val="001F52"/>
                </a:solidFill>
                <a:latin typeface="Arial"/>
                <a:cs typeface="Arial"/>
              </a:rPr>
              <a:t>y</a:t>
            </a:r>
            <a:r>
              <a:rPr sz="2000" spc="-11" dirty="0">
                <a:solidFill>
                  <a:srgbClr val="001F52"/>
                </a:solidFill>
                <a:latin typeface="Arial"/>
                <a:cs typeface="Arial"/>
              </a:rPr>
              <a:t>st</a:t>
            </a:r>
            <a:r>
              <a:rPr sz="2000" spc="-25" dirty="0">
                <a:solidFill>
                  <a:srgbClr val="001F52"/>
                </a:solidFill>
                <a:latin typeface="Arial"/>
                <a:cs typeface="Arial"/>
              </a:rPr>
              <a:t>em</a:t>
            </a:r>
            <a:r>
              <a:rPr sz="2000" spc="-15" dirty="0">
                <a:solidFill>
                  <a:srgbClr val="001F52"/>
                </a:solidFill>
                <a:latin typeface="Times New Roman"/>
                <a:cs typeface="Times New Roman"/>
              </a:rPr>
              <a:t> </a:t>
            </a:r>
            <a:r>
              <a:rPr sz="2000" spc="-60" dirty="0">
                <a:solidFill>
                  <a:srgbClr val="001F52"/>
                </a:solidFill>
                <a:latin typeface="Arial"/>
                <a:cs typeface="Arial"/>
              </a:rPr>
              <a:t>W</a:t>
            </a:r>
            <a:r>
              <a:rPr sz="2000" spc="-15" dirty="0">
                <a:solidFill>
                  <a:srgbClr val="001F52"/>
                </a:solidFill>
                <a:latin typeface="Arial"/>
                <a:cs typeface="Arial"/>
              </a:rPr>
              <a:t>or</a:t>
            </a:r>
            <a:r>
              <a:rPr sz="2000" spc="-11" dirty="0">
                <a:solidFill>
                  <a:srgbClr val="001F52"/>
                </a:solidFill>
                <a:latin typeface="Arial"/>
                <a:cs typeface="Arial"/>
              </a:rPr>
              <a:t>k</a:t>
            </a:r>
            <a:r>
              <a:rPr sz="2000" spc="-20" dirty="0">
                <a:solidFill>
                  <a:srgbClr val="001F52"/>
                </a:solidFill>
                <a:latin typeface="Arial"/>
                <a:cs typeface="Arial"/>
              </a:rPr>
              <a:t>be</a:t>
            </a:r>
            <a:r>
              <a:rPr sz="2000" spc="-11" dirty="0">
                <a:solidFill>
                  <a:srgbClr val="001F52"/>
                </a:solidFill>
                <a:latin typeface="Arial"/>
                <a:cs typeface="Arial"/>
              </a:rPr>
              <a:t>n</a:t>
            </a:r>
            <a:r>
              <a:rPr sz="2000" spc="-15" dirty="0">
                <a:solidFill>
                  <a:srgbClr val="001F52"/>
                </a:solidFill>
                <a:latin typeface="Arial"/>
                <a:cs typeface="Arial"/>
              </a:rPr>
              <a:t>ch</a:t>
            </a:r>
            <a:r>
              <a:rPr sz="2000" spc="65" dirty="0">
                <a:solidFill>
                  <a:srgbClr val="001F52"/>
                </a:solidFill>
                <a:latin typeface="Times New Roman"/>
                <a:cs typeface="Times New Roman"/>
              </a:rPr>
              <a:t> </a:t>
            </a:r>
            <a:r>
              <a:rPr sz="2000" spc="-15" dirty="0">
                <a:solidFill>
                  <a:srgbClr val="001F52"/>
                </a:solidFill>
                <a:latin typeface="Arial"/>
                <a:cs typeface="Arial"/>
              </a:rPr>
              <a:t>For</a:t>
            </a:r>
            <a:r>
              <a:rPr sz="2000" spc="71" dirty="0">
                <a:solidFill>
                  <a:srgbClr val="001F52"/>
                </a:solidFill>
                <a:latin typeface="Times New Roman"/>
                <a:cs typeface="Times New Roman"/>
              </a:rPr>
              <a:t> </a:t>
            </a:r>
            <a:r>
              <a:rPr sz="2000" spc="-15" dirty="0">
                <a:solidFill>
                  <a:srgbClr val="001F52"/>
                </a:solidFill>
                <a:latin typeface="Arial"/>
                <a:cs typeface="Arial"/>
              </a:rPr>
              <a:t>STM32</a:t>
            </a:r>
            <a:r>
              <a:rPr sz="2000" spc="85" dirty="0">
                <a:solidFill>
                  <a:srgbClr val="001F52"/>
                </a:solidFill>
                <a:latin typeface="Times New Roman"/>
                <a:cs typeface="Times New Roman"/>
              </a:rPr>
              <a:t> </a:t>
            </a:r>
            <a:r>
              <a:rPr sz="2000" spc="-15" dirty="0">
                <a:solidFill>
                  <a:srgbClr val="001F52"/>
                </a:solidFill>
                <a:latin typeface="Arial"/>
                <a:cs typeface="Arial"/>
              </a:rPr>
              <a:t>(SW4STM32)</a:t>
            </a:r>
            <a:r>
              <a:rPr sz="2000" spc="80" dirty="0">
                <a:solidFill>
                  <a:srgbClr val="001F52"/>
                </a:solidFill>
                <a:latin typeface="Times New Roman"/>
                <a:cs typeface="Times New Roman"/>
              </a:rPr>
              <a:t> </a:t>
            </a:r>
            <a:r>
              <a:rPr sz="2000" spc="-15" dirty="0">
                <a:solidFill>
                  <a:srgbClr val="001F52"/>
                </a:solidFill>
                <a:latin typeface="Arial"/>
                <a:cs typeface="Arial"/>
              </a:rPr>
              <a:t>too</a:t>
            </a:r>
            <a:r>
              <a:rPr sz="2000" spc="-11" dirty="0">
                <a:solidFill>
                  <a:srgbClr val="001F52"/>
                </a:solidFill>
                <a:latin typeface="Arial"/>
                <a:cs typeface="Arial"/>
              </a:rPr>
              <a:t>lc</a:t>
            </a:r>
            <a:r>
              <a:rPr sz="2000" spc="-20" dirty="0">
                <a:solidFill>
                  <a:srgbClr val="001F52"/>
                </a:solidFill>
                <a:latin typeface="Arial"/>
                <a:cs typeface="Arial"/>
              </a:rPr>
              <a:t>ha</a:t>
            </a:r>
            <a:r>
              <a:rPr sz="2000" dirty="0">
                <a:solidFill>
                  <a:srgbClr val="001F52"/>
                </a:solidFill>
                <a:latin typeface="Arial"/>
                <a:cs typeface="Arial"/>
              </a:rPr>
              <a:t>i</a:t>
            </a:r>
            <a:r>
              <a:rPr sz="2000" spc="-15" dirty="0">
                <a:solidFill>
                  <a:srgbClr val="001F52"/>
                </a:solidFill>
                <a:latin typeface="Arial"/>
                <a:cs typeface="Arial"/>
              </a:rPr>
              <a:t>n</a:t>
            </a:r>
            <a:endParaRPr sz="2000" dirty="0">
              <a:latin typeface="Arial"/>
              <a:cs typeface="Arial"/>
            </a:endParaRPr>
          </a:p>
          <a:p>
            <a:pPr>
              <a:spcBef>
                <a:spcPts val="40"/>
              </a:spcBef>
            </a:pPr>
            <a:endParaRPr sz="2000" dirty="0">
              <a:latin typeface="Times New Roman"/>
              <a:cs typeface="Times New Roman"/>
            </a:endParaRPr>
          </a:p>
          <a:p>
            <a:pPr marL="12701"/>
            <a:r>
              <a:rPr sz="2000" spc="-11" dirty="0">
                <a:solidFill>
                  <a:srgbClr val="39A8DC"/>
                </a:solidFill>
                <a:latin typeface="Wingdings"/>
                <a:cs typeface="Wingdings"/>
              </a:rPr>
              <a:t></a:t>
            </a:r>
            <a:r>
              <a:rPr sz="2000" spc="-254" dirty="0">
                <a:solidFill>
                  <a:srgbClr val="001F52"/>
                </a:solidFill>
                <a:latin typeface="Arial"/>
                <a:cs typeface="Arial"/>
              </a:rPr>
              <a:t>T</a:t>
            </a:r>
            <a:r>
              <a:rPr sz="2000" spc="-15" dirty="0">
                <a:solidFill>
                  <a:srgbClr val="001F52"/>
                </a:solidFill>
                <a:latin typeface="Arial"/>
                <a:cs typeface="Arial"/>
              </a:rPr>
              <a:t>o</a:t>
            </a:r>
            <a:r>
              <a:rPr sz="2000" spc="60" dirty="0">
                <a:solidFill>
                  <a:srgbClr val="001F52"/>
                </a:solidFill>
                <a:latin typeface="Times New Roman"/>
                <a:cs typeface="Times New Roman"/>
              </a:rPr>
              <a:t> </a:t>
            </a:r>
            <a:r>
              <a:rPr sz="2000" spc="-15" dirty="0">
                <a:solidFill>
                  <a:srgbClr val="001F52"/>
                </a:solidFill>
                <a:latin typeface="Arial"/>
                <a:cs typeface="Arial"/>
              </a:rPr>
              <a:t>u</a:t>
            </a:r>
            <a:r>
              <a:rPr sz="2000" spc="-20" dirty="0">
                <a:solidFill>
                  <a:srgbClr val="001F52"/>
                </a:solidFill>
                <a:latin typeface="Arial"/>
                <a:cs typeface="Arial"/>
              </a:rPr>
              <a:t>nd</a:t>
            </a:r>
            <a:r>
              <a:rPr sz="2000" spc="-11" dirty="0">
                <a:solidFill>
                  <a:srgbClr val="001F52"/>
                </a:solidFill>
                <a:latin typeface="Arial"/>
                <a:cs typeface="Arial"/>
              </a:rPr>
              <a:t>e</a:t>
            </a:r>
            <a:r>
              <a:rPr sz="2000" spc="-15" dirty="0">
                <a:solidFill>
                  <a:srgbClr val="001F52"/>
                </a:solidFill>
                <a:latin typeface="Arial"/>
                <a:cs typeface="Arial"/>
              </a:rPr>
              <a:t>rstand</a:t>
            </a:r>
            <a:r>
              <a:rPr sz="2000" spc="75" dirty="0">
                <a:solidFill>
                  <a:srgbClr val="001F52"/>
                </a:solidFill>
                <a:latin typeface="Times New Roman"/>
                <a:cs typeface="Times New Roman"/>
              </a:rPr>
              <a:t> </a:t>
            </a:r>
            <a:r>
              <a:rPr sz="2000" spc="-15" dirty="0">
                <a:solidFill>
                  <a:srgbClr val="001F52"/>
                </a:solidFill>
                <a:latin typeface="Arial"/>
                <a:cs typeface="Arial"/>
              </a:rPr>
              <a:t>the</a:t>
            </a:r>
            <a:r>
              <a:rPr sz="2000" spc="60" dirty="0">
                <a:solidFill>
                  <a:srgbClr val="001F52"/>
                </a:solidFill>
                <a:latin typeface="Times New Roman"/>
                <a:cs typeface="Times New Roman"/>
              </a:rPr>
              <a:t> </a:t>
            </a:r>
            <a:r>
              <a:rPr sz="2000" spc="-15" dirty="0">
                <a:solidFill>
                  <a:srgbClr val="001F52"/>
                </a:solidFill>
                <a:latin typeface="Arial"/>
                <a:cs typeface="Arial"/>
              </a:rPr>
              <a:t>c</a:t>
            </a:r>
            <a:r>
              <a:rPr sz="2000" spc="-20" dirty="0">
                <a:solidFill>
                  <a:srgbClr val="001F52"/>
                </a:solidFill>
                <a:latin typeface="Arial"/>
                <a:cs typeface="Arial"/>
              </a:rPr>
              <a:t>on</a:t>
            </a:r>
            <a:r>
              <a:rPr sz="2000" spc="-11" dirty="0">
                <a:solidFill>
                  <a:srgbClr val="001F52"/>
                </a:solidFill>
                <a:latin typeface="Arial"/>
                <a:cs typeface="Arial"/>
              </a:rPr>
              <a:t>c</a:t>
            </a:r>
            <a:r>
              <a:rPr sz="2000" spc="-20" dirty="0">
                <a:solidFill>
                  <a:srgbClr val="001F52"/>
                </a:solidFill>
                <a:latin typeface="Arial"/>
                <a:cs typeface="Arial"/>
              </a:rPr>
              <a:t>ep</a:t>
            </a:r>
            <a:r>
              <a:rPr sz="2000" spc="-11" dirty="0">
                <a:solidFill>
                  <a:srgbClr val="001F52"/>
                </a:solidFill>
                <a:latin typeface="Arial"/>
                <a:cs typeface="Arial"/>
              </a:rPr>
              <a:t>t</a:t>
            </a:r>
            <a:r>
              <a:rPr sz="2000" spc="65" dirty="0">
                <a:solidFill>
                  <a:srgbClr val="001F52"/>
                </a:solidFill>
                <a:latin typeface="Times New Roman"/>
                <a:cs typeface="Times New Roman"/>
              </a:rPr>
              <a:t> </a:t>
            </a:r>
            <a:r>
              <a:rPr sz="2000" spc="-20" dirty="0">
                <a:solidFill>
                  <a:srgbClr val="001F52"/>
                </a:solidFill>
                <a:latin typeface="Arial"/>
                <a:cs typeface="Arial"/>
              </a:rPr>
              <a:t>o</a:t>
            </a:r>
            <a:r>
              <a:rPr sz="2000" spc="-11" dirty="0">
                <a:solidFill>
                  <a:srgbClr val="001F52"/>
                </a:solidFill>
                <a:latin typeface="Arial"/>
                <a:cs typeface="Arial"/>
              </a:rPr>
              <a:t>f</a:t>
            </a:r>
            <a:r>
              <a:rPr sz="2000" spc="65" dirty="0">
                <a:solidFill>
                  <a:srgbClr val="001F52"/>
                </a:solidFill>
                <a:latin typeface="Times New Roman"/>
                <a:cs typeface="Times New Roman"/>
              </a:rPr>
              <a:t> </a:t>
            </a:r>
            <a:r>
              <a:rPr sz="2000" spc="-20" dirty="0">
                <a:solidFill>
                  <a:srgbClr val="001F52"/>
                </a:solidFill>
                <a:latin typeface="Arial"/>
                <a:cs typeface="Arial"/>
              </a:rPr>
              <a:t>Hardw</a:t>
            </a:r>
            <a:r>
              <a:rPr sz="2000" spc="-15" dirty="0">
                <a:solidFill>
                  <a:srgbClr val="001F52"/>
                </a:solidFill>
                <a:latin typeface="Arial"/>
                <a:cs typeface="Arial"/>
              </a:rPr>
              <a:t>are</a:t>
            </a:r>
            <a:r>
              <a:rPr sz="2000" spc="-31" dirty="0">
                <a:solidFill>
                  <a:srgbClr val="001F52"/>
                </a:solidFill>
                <a:latin typeface="Times New Roman"/>
                <a:cs typeface="Times New Roman"/>
              </a:rPr>
              <a:t> </a:t>
            </a:r>
            <a:r>
              <a:rPr sz="2000" spc="-15" dirty="0">
                <a:solidFill>
                  <a:srgbClr val="001F52"/>
                </a:solidFill>
                <a:latin typeface="Arial"/>
                <a:cs typeface="Arial"/>
              </a:rPr>
              <a:t>Ab</a:t>
            </a:r>
            <a:r>
              <a:rPr sz="2000" spc="-11" dirty="0">
                <a:solidFill>
                  <a:srgbClr val="001F52"/>
                </a:solidFill>
                <a:latin typeface="Arial"/>
                <a:cs typeface="Arial"/>
              </a:rPr>
              <a:t>stractio</a:t>
            </a:r>
            <a:r>
              <a:rPr sz="2000" spc="-15" dirty="0">
                <a:solidFill>
                  <a:srgbClr val="001F52"/>
                </a:solidFill>
                <a:latin typeface="Arial"/>
                <a:cs typeface="Arial"/>
              </a:rPr>
              <a:t>n</a:t>
            </a:r>
            <a:r>
              <a:rPr sz="2000" spc="60" dirty="0">
                <a:solidFill>
                  <a:srgbClr val="001F52"/>
                </a:solidFill>
                <a:latin typeface="Times New Roman"/>
                <a:cs typeface="Times New Roman"/>
              </a:rPr>
              <a:t> </a:t>
            </a:r>
            <a:r>
              <a:rPr sz="2000" spc="-15" dirty="0">
                <a:solidFill>
                  <a:srgbClr val="001F52"/>
                </a:solidFill>
                <a:latin typeface="Arial"/>
                <a:cs typeface="Arial"/>
              </a:rPr>
              <a:t>L</a:t>
            </a:r>
            <a:r>
              <a:rPr sz="2000" spc="-20" dirty="0">
                <a:solidFill>
                  <a:srgbClr val="001F52"/>
                </a:solidFill>
                <a:latin typeface="Arial"/>
                <a:cs typeface="Arial"/>
              </a:rPr>
              <a:t>aye</a:t>
            </a:r>
            <a:r>
              <a:rPr sz="2000" spc="-11" dirty="0">
                <a:solidFill>
                  <a:srgbClr val="001F52"/>
                </a:solidFill>
                <a:latin typeface="Arial"/>
                <a:cs typeface="Arial"/>
              </a:rPr>
              <a:t>r</a:t>
            </a:r>
            <a:r>
              <a:rPr sz="2000" spc="75" dirty="0">
                <a:solidFill>
                  <a:srgbClr val="001F52"/>
                </a:solidFill>
                <a:latin typeface="Times New Roman"/>
                <a:cs typeface="Times New Roman"/>
              </a:rPr>
              <a:t> </a:t>
            </a:r>
            <a:r>
              <a:rPr sz="2000" spc="-15" dirty="0">
                <a:solidFill>
                  <a:srgbClr val="001F52"/>
                </a:solidFill>
                <a:latin typeface="Arial"/>
                <a:cs typeface="Arial"/>
              </a:rPr>
              <a:t>(HAL)</a:t>
            </a:r>
            <a:r>
              <a:rPr sz="2000" spc="71" dirty="0">
                <a:solidFill>
                  <a:srgbClr val="001F52"/>
                </a:solidFill>
                <a:latin typeface="Times New Roman"/>
                <a:cs typeface="Times New Roman"/>
              </a:rPr>
              <a:t> </a:t>
            </a:r>
            <a:r>
              <a:rPr sz="2000" spc="-20" dirty="0">
                <a:solidFill>
                  <a:srgbClr val="001F52"/>
                </a:solidFill>
                <a:latin typeface="Arial"/>
                <a:cs typeface="Arial"/>
              </a:rPr>
              <a:t>an</a:t>
            </a:r>
            <a:r>
              <a:rPr sz="2000" spc="-15" dirty="0">
                <a:solidFill>
                  <a:srgbClr val="001F52"/>
                </a:solidFill>
                <a:latin typeface="Arial"/>
                <a:cs typeface="Arial"/>
              </a:rPr>
              <a:t>d</a:t>
            </a:r>
            <a:r>
              <a:rPr sz="2000" spc="75" dirty="0">
                <a:solidFill>
                  <a:srgbClr val="001F52"/>
                </a:solidFill>
                <a:latin typeface="Times New Roman"/>
                <a:cs typeface="Times New Roman"/>
              </a:rPr>
              <a:t> </a:t>
            </a:r>
            <a:r>
              <a:rPr sz="2000" spc="-20" dirty="0">
                <a:solidFill>
                  <a:srgbClr val="001F52"/>
                </a:solidFill>
                <a:latin typeface="Arial"/>
                <a:cs typeface="Arial"/>
              </a:rPr>
              <a:t>Low</a:t>
            </a:r>
            <a:r>
              <a:rPr sz="2000" spc="60" dirty="0">
                <a:solidFill>
                  <a:srgbClr val="001F52"/>
                </a:solidFill>
                <a:latin typeface="Times New Roman"/>
                <a:cs typeface="Times New Roman"/>
              </a:rPr>
              <a:t> </a:t>
            </a:r>
            <a:r>
              <a:rPr sz="2000" spc="-11" dirty="0">
                <a:solidFill>
                  <a:srgbClr val="001F52"/>
                </a:solidFill>
                <a:latin typeface="Arial"/>
                <a:cs typeface="Arial"/>
              </a:rPr>
              <a:t>L</a:t>
            </a:r>
            <a:r>
              <a:rPr sz="2000" spc="-20" dirty="0">
                <a:solidFill>
                  <a:srgbClr val="001F52"/>
                </a:solidFill>
                <a:latin typeface="Arial"/>
                <a:cs typeface="Arial"/>
              </a:rPr>
              <a:t>aye</a:t>
            </a:r>
            <a:r>
              <a:rPr sz="2000" spc="-11" dirty="0">
                <a:solidFill>
                  <a:srgbClr val="001F52"/>
                </a:solidFill>
                <a:latin typeface="Arial"/>
                <a:cs typeface="Arial"/>
              </a:rPr>
              <a:t>r</a:t>
            </a:r>
            <a:r>
              <a:rPr sz="2000" spc="140" dirty="0">
                <a:solidFill>
                  <a:srgbClr val="001F52"/>
                </a:solidFill>
                <a:latin typeface="Times New Roman"/>
                <a:cs typeface="Times New Roman"/>
              </a:rPr>
              <a:t> </a:t>
            </a:r>
            <a:r>
              <a:rPr sz="2000" spc="-11" dirty="0">
                <a:solidFill>
                  <a:srgbClr val="001F52"/>
                </a:solidFill>
                <a:latin typeface="Arial"/>
                <a:cs typeface="Arial"/>
              </a:rPr>
              <a:t>(LL)</a:t>
            </a:r>
            <a:r>
              <a:rPr lang="pt-BR" sz="2000" spc="-11" dirty="0">
                <a:solidFill>
                  <a:srgbClr val="001F52"/>
                </a:solidFill>
                <a:latin typeface="Arial"/>
                <a:cs typeface="Arial"/>
              </a:rPr>
              <a:t> </a:t>
            </a:r>
            <a:r>
              <a:rPr sz="2000" spc="-5" dirty="0">
                <a:solidFill>
                  <a:srgbClr val="001F52"/>
                </a:solidFill>
                <a:latin typeface="Arial"/>
                <a:cs typeface="Arial"/>
              </a:rPr>
              <a:t>l</a:t>
            </a:r>
            <a:r>
              <a:rPr sz="2000" spc="5" dirty="0">
                <a:solidFill>
                  <a:srgbClr val="001F52"/>
                </a:solidFill>
                <a:latin typeface="Arial"/>
                <a:cs typeface="Arial"/>
              </a:rPr>
              <a:t>i</a:t>
            </a:r>
            <a:r>
              <a:rPr sz="2000" spc="-15" dirty="0">
                <a:solidFill>
                  <a:srgbClr val="001F52"/>
                </a:solidFill>
                <a:latin typeface="Arial"/>
                <a:cs typeface="Arial"/>
              </a:rPr>
              <a:t>brar</a:t>
            </a:r>
            <a:r>
              <a:rPr sz="2000" spc="-5" dirty="0">
                <a:solidFill>
                  <a:srgbClr val="001F52"/>
                </a:solidFill>
                <a:latin typeface="Arial"/>
                <a:cs typeface="Arial"/>
              </a:rPr>
              <a:t>i</a:t>
            </a:r>
            <a:r>
              <a:rPr sz="2000" spc="-20" dirty="0">
                <a:solidFill>
                  <a:srgbClr val="001F52"/>
                </a:solidFill>
                <a:latin typeface="Arial"/>
                <a:cs typeface="Arial"/>
              </a:rPr>
              <a:t>e</a:t>
            </a:r>
            <a:r>
              <a:rPr sz="2000" spc="-5" dirty="0">
                <a:solidFill>
                  <a:srgbClr val="001F52"/>
                </a:solidFill>
                <a:latin typeface="Arial"/>
                <a:cs typeface="Arial"/>
              </a:rPr>
              <a:t>s</a:t>
            </a:r>
            <a:r>
              <a:rPr sz="2000" spc="-11" dirty="0">
                <a:solidFill>
                  <a:srgbClr val="001F52"/>
                </a:solidFill>
                <a:latin typeface="Arial"/>
                <a:cs typeface="Arial"/>
              </a:rPr>
              <a:t>.</a:t>
            </a:r>
            <a:endParaRPr sz="2000" dirty="0">
              <a:latin typeface="Arial"/>
              <a:cs typeface="Arial"/>
            </a:endParaRPr>
          </a:p>
          <a:p>
            <a:pPr>
              <a:spcBef>
                <a:spcPts val="43"/>
              </a:spcBef>
            </a:pPr>
            <a:endParaRPr sz="2000" dirty="0">
              <a:latin typeface="Times New Roman"/>
              <a:cs typeface="Times New Roman"/>
            </a:endParaRPr>
          </a:p>
          <a:p>
            <a:pPr marL="12701"/>
            <a:r>
              <a:rPr sz="2000" spc="-11" dirty="0">
                <a:solidFill>
                  <a:srgbClr val="39A8DC"/>
                </a:solidFill>
                <a:latin typeface="Wingdings"/>
                <a:cs typeface="Wingdings"/>
              </a:rPr>
              <a:t></a:t>
            </a:r>
            <a:r>
              <a:rPr sz="2000" spc="-254" dirty="0">
                <a:solidFill>
                  <a:srgbClr val="001F52"/>
                </a:solidFill>
                <a:latin typeface="Arial"/>
                <a:cs typeface="Arial"/>
              </a:rPr>
              <a:t>T</a:t>
            </a:r>
            <a:r>
              <a:rPr sz="2000" spc="-15" dirty="0">
                <a:solidFill>
                  <a:srgbClr val="001F52"/>
                </a:solidFill>
                <a:latin typeface="Arial"/>
                <a:cs typeface="Arial"/>
              </a:rPr>
              <a:t>o</a:t>
            </a:r>
            <a:r>
              <a:rPr sz="2000" spc="60" dirty="0">
                <a:solidFill>
                  <a:srgbClr val="001F52"/>
                </a:solidFill>
                <a:latin typeface="Times New Roman"/>
                <a:cs typeface="Times New Roman"/>
              </a:rPr>
              <a:t> </a:t>
            </a:r>
            <a:r>
              <a:rPr sz="2000" spc="-20" dirty="0">
                <a:solidFill>
                  <a:srgbClr val="001F52"/>
                </a:solidFill>
                <a:latin typeface="Arial"/>
                <a:cs typeface="Arial"/>
              </a:rPr>
              <a:t>b</a:t>
            </a:r>
            <a:r>
              <a:rPr sz="2000" spc="-15" dirty="0">
                <a:solidFill>
                  <a:srgbClr val="001F52"/>
                </a:solidFill>
                <a:latin typeface="Arial"/>
                <a:cs typeface="Arial"/>
              </a:rPr>
              <a:t>e</a:t>
            </a:r>
            <a:r>
              <a:rPr sz="2000" spc="60" dirty="0">
                <a:solidFill>
                  <a:srgbClr val="001F52"/>
                </a:solidFill>
                <a:latin typeface="Times New Roman"/>
                <a:cs typeface="Times New Roman"/>
              </a:rPr>
              <a:t> </a:t>
            </a:r>
            <a:r>
              <a:rPr sz="2000" spc="-20" dirty="0">
                <a:solidFill>
                  <a:srgbClr val="001F52"/>
                </a:solidFill>
                <a:latin typeface="Arial"/>
                <a:cs typeface="Arial"/>
              </a:rPr>
              <a:t>ab</a:t>
            </a:r>
            <a:r>
              <a:rPr sz="2000" dirty="0">
                <a:solidFill>
                  <a:srgbClr val="001F52"/>
                </a:solidFill>
                <a:latin typeface="Arial"/>
                <a:cs typeface="Arial"/>
              </a:rPr>
              <a:t>l</a:t>
            </a:r>
            <a:r>
              <a:rPr sz="2000" spc="-15" dirty="0">
                <a:solidFill>
                  <a:srgbClr val="001F52"/>
                </a:solidFill>
                <a:latin typeface="Arial"/>
                <a:cs typeface="Arial"/>
              </a:rPr>
              <a:t>e</a:t>
            </a:r>
            <a:r>
              <a:rPr sz="2000" spc="60" dirty="0">
                <a:solidFill>
                  <a:srgbClr val="001F52"/>
                </a:solidFill>
                <a:latin typeface="Times New Roman"/>
                <a:cs typeface="Times New Roman"/>
              </a:rPr>
              <a:t> </a:t>
            </a:r>
            <a:r>
              <a:rPr sz="2000" spc="-11" dirty="0">
                <a:solidFill>
                  <a:srgbClr val="001F52"/>
                </a:solidFill>
                <a:latin typeface="Arial"/>
                <a:cs typeface="Arial"/>
              </a:rPr>
              <a:t>to</a:t>
            </a:r>
            <a:r>
              <a:rPr sz="2000" spc="75" dirty="0">
                <a:solidFill>
                  <a:srgbClr val="001F52"/>
                </a:solidFill>
                <a:latin typeface="Times New Roman"/>
                <a:cs typeface="Times New Roman"/>
              </a:rPr>
              <a:t> </a:t>
            </a:r>
            <a:r>
              <a:rPr sz="2000" spc="-20" dirty="0">
                <a:solidFill>
                  <a:srgbClr val="001F52"/>
                </a:solidFill>
                <a:latin typeface="Arial"/>
                <a:cs typeface="Arial"/>
              </a:rPr>
              <a:t>u</a:t>
            </a:r>
            <a:r>
              <a:rPr sz="2000" spc="-11" dirty="0">
                <a:solidFill>
                  <a:srgbClr val="001F52"/>
                </a:solidFill>
                <a:latin typeface="Arial"/>
                <a:cs typeface="Arial"/>
              </a:rPr>
              <a:t>s</a:t>
            </a:r>
            <a:r>
              <a:rPr sz="2000" spc="-15" dirty="0">
                <a:solidFill>
                  <a:srgbClr val="001F52"/>
                </a:solidFill>
                <a:latin typeface="Arial"/>
                <a:cs typeface="Arial"/>
              </a:rPr>
              <a:t>e</a:t>
            </a:r>
            <a:r>
              <a:rPr sz="2000" spc="65" dirty="0">
                <a:solidFill>
                  <a:srgbClr val="001F52"/>
                </a:solidFill>
                <a:latin typeface="Times New Roman"/>
                <a:cs typeface="Times New Roman"/>
              </a:rPr>
              <a:t> </a:t>
            </a:r>
            <a:r>
              <a:rPr sz="2000" spc="-15" dirty="0">
                <a:solidFill>
                  <a:srgbClr val="001F52"/>
                </a:solidFill>
                <a:latin typeface="Arial"/>
                <a:cs typeface="Arial"/>
              </a:rPr>
              <a:t>s</a:t>
            </a:r>
            <a:r>
              <a:rPr sz="2000" spc="-11" dirty="0">
                <a:solidFill>
                  <a:srgbClr val="001F52"/>
                </a:solidFill>
                <a:latin typeface="Arial"/>
                <a:cs typeface="Arial"/>
              </a:rPr>
              <a:t>o</a:t>
            </a:r>
            <a:r>
              <a:rPr sz="2000" spc="-20" dirty="0">
                <a:solidFill>
                  <a:srgbClr val="001F52"/>
                </a:solidFill>
                <a:latin typeface="Arial"/>
                <a:cs typeface="Arial"/>
              </a:rPr>
              <a:t>me</a:t>
            </a:r>
            <a:r>
              <a:rPr sz="2000" spc="65" dirty="0">
                <a:solidFill>
                  <a:srgbClr val="001F52"/>
                </a:solidFill>
                <a:latin typeface="Times New Roman"/>
                <a:cs typeface="Times New Roman"/>
              </a:rPr>
              <a:t> </a:t>
            </a:r>
            <a:r>
              <a:rPr sz="2000" spc="-15" dirty="0">
                <a:solidFill>
                  <a:srgbClr val="001F52"/>
                </a:solidFill>
                <a:latin typeface="Arial"/>
                <a:cs typeface="Arial"/>
              </a:rPr>
              <a:t>c</a:t>
            </a:r>
            <a:r>
              <a:rPr sz="2000" spc="-11" dirty="0">
                <a:solidFill>
                  <a:srgbClr val="001F52"/>
                </a:solidFill>
                <a:latin typeface="Arial"/>
                <a:cs typeface="Arial"/>
              </a:rPr>
              <a:t>o</a:t>
            </a:r>
            <a:r>
              <a:rPr sz="2000" spc="-15" dirty="0">
                <a:solidFill>
                  <a:srgbClr val="001F52"/>
                </a:solidFill>
                <a:latin typeface="Arial"/>
                <a:cs typeface="Arial"/>
              </a:rPr>
              <a:t>mplementary</a:t>
            </a:r>
            <a:r>
              <a:rPr sz="2000" spc="105" dirty="0">
                <a:solidFill>
                  <a:srgbClr val="001F52"/>
                </a:solidFill>
                <a:latin typeface="Times New Roman"/>
                <a:cs typeface="Times New Roman"/>
              </a:rPr>
              <a:t> </a:t>
            </a:r>
            <a:r>
              <a:rPr sz="2000" spc="-20" dirty="0">
                <a:solidFill>
                  <a:srgbClr val="001F52"/>
                </a:solidFill>
                <a:latin typeface="Arial"/>
                <a:cs typeface="Arial"/>
              </a:rPr>
              <a:t>de</a:t>
            </a:r>
            <a:r>
              <a:rPr sz="2000" spc="-11" dirty="0">
                <a:solidFill>
                  <a:srgbClr val="001F52"/>
                </a:solidFill>
                <a:latin typeface="Arial"/>
                <a:cs typeface="Arial"/>
              </a:rPr>
              <a:t>b</a:t>
            </a:r>
            <a:r>
              <a:rPr sz="2000" spc="-20" dirty="0">
                <a:solidFill>
                  <a:srgbClr val="001F52"/>
                </a:solidFill>
                <a:latin typeface="Arial"/>
                <a:cs typeface="Arial"/>
              </a:rPr>
              <a:t>u</a:t>
            </a:r>
            <a:r>
              <a:rPr sz="2000" spc="-15" dirty="0">
                <a:solidFill>
                  <a:srgbClr val="001F52"/>
                </a:solidFill>
                <a:latin typeface="Arial"/>
                <a:cs typeface="Arial"/>
              </a:rPr>
              <a:t>g</a:t>
            </a:r>
            <a:r>
              <a:rPr sz="2000" spc="60" dirty="0">
                <a:solidFill>
                  <a:srgbClr val="001F52"/>
                </a:solidFill>
                <a:latin typeface="Times New Roman"/>
                <a:cs typeface="Times New Roman"/>
              </a:rPr>
              <a:t> </a:t>
            </a:r>
            <a:r>
              <a:rPr sz="2000" spc="-15" dirty="0">
                <a:solidFill>
                  <a:srgbClr val="001F52"/>
                </a:solidFill>
                <a:latin typeface="Arial"/>
                <a:cs typeface="Arial"/>
              </a:rPr>
              <a:t>tools</a:t>
            </a:r>
            <a:endParaRPr lang="pt-BR" sz="2000" spc="-15" dirty="0">
              <a:solidFill>
                <a:srgbClr val="001F52"/>
              </a:solidFill>
              <a:latin typeface="Arial"/>
              <a:cs typeface="Arial"/>
            </a:endParaRPr>
          </a:p>
          <a:p>
            <a:pPr>
              <a:spcBef>
                <a:spcPts val="43"/>
              </a:spcBef>
            </a:pPr>
            <a:endParaRPr lang="en-US" sz="2000" dirty="0">
              <a:latin typeface="Times New Roman"/>
              <a:cs typeface="Times New Roman"/>
            </a:endParaRPr>
          </a:p>
          <a:p>
            <a:pPr marL="12701"/>
            <a:r>
              <a:rPr lang="en-US" sz="2000" spc="-11" dirty="0">
                <a:solidFill>
                  <a:srgbClr val="39A8DC"/>
                </a:solidFill>
                <a:latin typeface="Wingdings"/>
                <a:cs typeface="Wingdings"/>
              </a:rPr>
              <a:t></a:t>
            </a:r>
            <a:r>
              <a:rPr lang="en-US" sz="2000" spc="-254" dirty="0">
                <a:solidFill>
                  <a:srgbClr val="001F52"/>
                </a:solidFill>
                <a:latin typeface="Arial"/>
                <a:cs typeface="Arial"/>
              </a:rPr>
              <a:t>T</a:t>
            </a:r>
            <a:r>
              <a:rPr lang="en-US" sz="2000" spc="-15" dirty="0">
                <a:solidFill>
                  <a:srgbClr val="001F52"/>
                </a:solidFill>
                <a:latin typeface="Arial"/>
                <a:cs typeface="Arial"/>
              </a:rPr>
              <a:t>o be able to use the STM32 ODE pack libraries</a:t>
            </a:r>
          </a:p>
          <a:p>
            <a:pPr>
              <a:spcBef>
                <a:spcPts val="43"/>
              </a:spcBef>
            </a:pPr>
            <a:endParaRPr lang="en-US" sz="2000" dirty="0">
              <a:latin typeface="Times New Roman"/>
              <a:cs typeface="Times New Roman"/>
            </a:endParaRPr>
          </a:p>
          <a:p>
            <a:pPr marL="12701"/>
            <a:r>
              <a:rPr lang="en-US" sz="2000" spc="-11" dirty="0">
                <a:solidFill>
                  <a:srgbClr val="39A8DC"/>
                </a:solidFill>
                <a:latin typeface="Wingdings"/>
                <a:cs typeface="Wingdings"/>
              </a:rPr>
              <a:t></a:t>
            </a:r>
            <a:r>
              <a:rPr lang="en-US" sz="2000" spc="-254" dirty="0">
                <a:solidFill>
                  <a:srgbClr val="001F52"/>
                </a:solidFill>
                <a:latin typeface="Arial"/>
                <a:cs typeface="Arial"/>
              </a:rPr>
              <a:t>T</a:t>
            </a:r>
            <a:r>
              <a:rPr lang="en-US" sz="2000" spc="-15" dirty="0">
                <a:solidFill>
                  <a:srgbClr val="001F52"/>
                </a:solidFill>
                <a:latin typeface="Arial"/>
                <a:cs typeface="Arial"/>
              </a:rPr>
              <a:t>o check the following applications examples: Bluetooth Low Energy/ MEMS / CLOUD BLUEMIX</a:t>
            </a:r>
            <a:endParaRPr lang="en-US" sz="2000" dirty="0">
              <a:latin typeface="Arial"/>
              <a:cs typeface="Arial"/>
            </a:endParaRPr>
          </a:p>
          <a:p>
            <a:pPr marL="12701"/>
            <a:endParaRPr lang="en-US" sz="2201" dirty="0">
              <a:latin typeface="Arial"/>
              <a:cs typeface="Arial"/>
            </a:endParaRPr>
          </a:p>
          <a:p>
            <a:pPr marL="12701"/>
            <a:endParaRPr sz="2201" dirty="0">
              <a:latin typeface="Arial"/>
              <a:cs typeface="Arial"/>
            </a:endParaRPr>
          </a:p>
        </p:txBody>
      </p:sp>
      <p:sp>
        <p:nvSpPr>
          <p:cNvPr id="6" name="Title 5"/>
          <p:cNvSpPr>
            <a:spLocks noGrp="1"/>
          </p:cNvSpPr>
          <p:nvPr>
            <p:ph type="title"/>
          </p:nvPr>
        </p:nvSpPr>
        <p:spPr/>
        <p:txBody>
          <a:bodyPr/>
          <a:lstStyle/>
          <a:p>
            <a:pPr algn="l"/>
            <a:r>
              <a:rPr lang="pt-BR" dirty="0" smtClean="0"/>
              <a:t>Goal of this session</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2</a:t>
            </a:fld>
            <a:endParaRPr lang="fr-FR" dirty="0">
              <a:solidFill>
                <a:prstClr val="white"/>
              </a:solidFill>
            </a:endParaRPr>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563980" y="1839393"/>
            <a:ext cx="10925810" cy="3495829"/>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pc="-11" dirty="0">
                <a:solidFill>
                  <a:srgbClr val="001F52"/>
                </a:solidFill>
                <a:latin typeface="Arial"/>
                <a:cs typeface="Arial"/>
              </a:rPr>
              <a:t>In</a:t>
            </a:r>
            <a:r>
              <a:rPr spc="45" dirty="0">
                <a:solidFill>
                  <a:srgbClr val="001F52"/>
                </a:solidFill>
                <a:latin typeface="Times New Roman"/>
                <a:cs typeface="Times New Roman"/>
              </a:rPr>
              <a:t> </a:t>
            </a:r>
            <a:r>
              <a:rPr dirty="0">
                <a:solidFill>
                  <a:srgbClr val="001F52"/>
                </a:solidFill>
                <a:latin typeface="Arial"/>
                <a:cs typeface="Arial"/>
              </a:rPr>
              <a:t>case</a:t>
            </a:r>
            <a:r>
              <a:rPr spc="40" dirty="0">
                <a:solidFill>
                  <a:srgbClr val="001F52"/>
                </a:solidFill>
                <a:latin typeface="Times New Roman"/>
                <a:cs typeface="Times New Roman"/>
              </a:rPr>
              <a:t> </a:t>
            </a:r>
            <a:r>
              <a:rPr spc="-20"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65"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o</a:t>
            </a:r>
            <a:r>
              <a:rPr spc="-40" dirty="0">
                <a:solidFill>
                  <a:srgbClr val="001F52"/>
                </a:solidFill>
                <a:latin typeface="Arial"/>
                <a:cs typeface="Arial"/>
              </a:rPr>
              <a:t>w</a:t>
            </a:r>
            <a:r>
              <a:rPr spc="-5" dirty="0">
                <a:solidFill>
                  <a:srgbClr val="001F52"/>
                </a:solidFill>
                <a:latin typeface="Arial"/>
                <a:cs typeface="Arial"/>
              </a:rPr>
              <a:t>n</a:t>
            </a:r>
            <a:r>
              <a:rPr spc="-11" dirty="0">
                <a:solidFill>
                  <a:srgbClr val="001F52"/>
                </a:solidFill>
                <a:latin typeface="Arial"/>
                <a:cs typeface="Arial"/>
              </a:rPr>
              <a:t>l</a:t>
            </a:r>
            <a:r>
              <a:rPr spc="5" dirty="0">
                <a:solidFill>
                  <a:srgbClr val="001F52"/>
                </a:solidFill>
                <a:latin typeface="Arial"/>
                <a:cs typeface="Arial"/>
              </a:rPr>
              <a:t>o</a:t>
            </a:r>
            <a:r>
              <a:rPr spc="-5" dirty="0">
                <a:solidFill>
                  <a:srgbClr val="001F52"/>
                </a:solidFill>
                <a:latin typeface="Arial"/>
                <a:cs typeface="Arial"/>
              </a:rPr>
              <a:t>a</a:t>
            </a:r>
            <a:r>
              <a:rPr dirty="0">
                <a:solidFill>
                  <a:srgbClr val="001F52"/>
                </a:solidFill>
                <a:latin typeface="Arial"/>
                <a:cs typeface="Arial"/>
              </a:rPr>
              <a:t>d</a:t>
            </a:r>
            <a:r>
              <a:rPr spc="10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a</a:t>
            </a:r>
            <a:r>
              <a:rPr dirty="0">
                <a:solidFill>
                  <a:srgbClr val="001F52"/>
                </a:solidFill>
                <a:latin typeface="Arial"/>
                <a:cs typeface="Arial"/>
              </a:rPr>
              <a:t>cka</a:t>
            </a:r>
            <a:r>
              <a:rPr spc="-11" dirty="0">
                <a:solidFill>
                  <a:srgbClr val="001F52"/>
                </a:solidFill>
                <a:latin typeface="Arial"/>
                <a:cs typeface="Arial"/>
              </a:rPr>
              <a:t>g</a:t>
            </a:r>
            <a:r>
              <a:rPr spc="-5" dirty="0">
                <a:solidFill>
                  <a:srgbClr val="001F52"/>
                </a:solidFill>
                <a:latin typeface="Arial"/>
                <a:cs typeface="Arial"/>
              </a:rPr>
              <a:t>e</a:t>
            </a:r>
            <a:r>
              <a:rPr dirty="0">
                <a:solidFill>
                  <a:srgbClr val="001F52"/>
                </a:solidFill>
                <a:latin typeface="Arial"/>
                <a:cs typeface="Arial"/>
              </a:rPr>
              <a:t>s</a:t>
            </a:r>
            <a:r>
              <a:rPr spc="55" dirty="0">
                <a:solidFill>
                  <a:srgbClr val="001F52"/>
                </a:solidFill>
                <a:latin typeface="Times New Roman"/>
                <a:cs typeface="Times New Roman"/>
              </a:rPr>
              <a:t> </a:t>
            </a:r>
            <a:r>
              <a:rPr dirty="0">
                <a:solidFill>
                  <a:srgbClr val="001F52"/>
                </a:solidFill>
                <a:latin typeface="Arial"/>
                <a:cs typeface="Arial"/>
              </a:rPr>
              <a:t>from</a:t>
            </a:r>
            <a:r>
              <a:rPr spc="4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e</a:t>
            </a:r>
            <a:r>
              <a:rPr spc="-11" dirty="0">
                <a:solidFill>
                  <a:srgbClr val="001F52"/>
                </a:solidFill>
                <a:latin typeface="Arial"/>
                <a:cs typeface="Arial"/>
              </a:rPr>
              <a:t>b</a:t>
            </a:r>
            <a:r>
              <a:rPr spc="-5" dirty="0">
                <a:solidFill>
                  <a:srgbClr val="001F52"/>
                </a:solidFill>
                <a:latin typeface="Arial"/>
                <a:cs typeface="Arial"/>
              </a:rPr>
              <a:t>,</a:t>
            </a:r>
            <a:r>
              <a:rPr spc="91" dirty="0">
                <a:solidFill>
                  <a:srgbClr val="001F52"/>
                </a:solidFill>
                <a:latin typeface="Times New Roman"/>
                <a:cs typeface="Times New Roman"/>
              </a:rPr>
              <a:t> </a:t>
            </a:r>
            <a:r>
              <a:rPr spc="-25"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71" dirty="0">
                <a:solidFill>
                  <a:srgbClr val="001F52"/>
                </a:solidFill>
                <a:latin typeface="Times New Roman"/>
                <a:cs typeface="Times New Roman"/>
              </a:rPr>
              <a:t> </a:t>
            </a:r>
            <a:r>
              <a:rPr spc="-5" dirty="0">
                <a:solidFill>
                  <a:srgbClr val="001F52"/>
                </a:solidFill>
                <a:latin typeface="Arial"/>
                <a:cs typeface="Arial"/>
              </a:rPr>
              <a:t>n</a:t>
            </a:r>
            <a:r>
              <a:rPr spc="-11" dirty="0">
                <a:solidFill>
                  <a:srgbClr val="001F52"/>
                </a:solidFill>
                <a:latin typeface="Arial"/>
                <a:cs typeface="Arial"/>
              </a:rPr>
              <a:t>e</a:t>
            </a:r>
            <a:r>
              <a:rPr spc="-5" dirty="0">
                <a:solidFill>
                  <a:srgbClr val="001F52"/>
                </a:solidFill>
                <a:latin typeface="Arial"/>
                <a:cs typeface="Arial"/>
              </a:rPr>
              <a:t>e</a:t>
            </a:r>
            <a:r>
              <a:rPr dirty="0">
                <a:solidFill>
                  <a:srgbClr val="001F52"/>
                </a:solidFill>
                <a:latin typeface="Arial"/>
                <a:cs typeface="Arial"/>
              </a:rPr>
              <a:t>d</a:t>
            </a:r>
            <a:r>
              <a:rPr spc="55" dirty="0">
                <a:solidFill>
                  <a:srgbClr val="001F52"/>
                </a:solidFill>
                <a:latin typeface="Times New Roman"/>
                <a:cs typeface="Times New Roman"/>
              </a:rPr>
              <a:t> </a:t>
            </a:r>
            <a:r>
              <a:rPr spc="-11" dirty="0">
                <a:solidFill>
                  <a:srgbClr val="001F52"/>
                </a:solidFill>
                <a:latin typeface="Arial"/>
                <a:cs typeface="Arial"/>
              </a:rPr>
              <a:t>to</a:t>
            </a:r>
            <a:r>
              <a:rPr spc="51"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e</a:t>
            </a:r>
            <a:r>
              <a:rPr dirty="0">
                <a:solidFill>
                  <a:srgbClr val="001F52"/>
                </a:solidFill>
                <a:latin typeface="Arial"/>
                <a:cs typeface="Arial"/>
              </a:rPr>
              <a:t>fine</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l</a:t>
            </a:r>
            <a:r>
              <a:rPr spc="-5" dirty="0">
                <a:solidFill>
                  <a:srgbClr val="001F52"/>
                </a:solidFill>
                <a:latin typeface="Arial"/>
                <a:cs typeface="Arial"/>
              </a:rPr>
              <a:t>ac</a:t>
            </a:r>
            <a:r>
              <a:rPr dirty="0">
                <a:solidFill>
                  <a:srgbClr val="001F52"/>
                </a:solidFill>
                <a:latin typeface="Arial"/>
                <a:cs typeface="Arial"/>
              </a:rPr>
              <a:t>e</a:t>
            </a:r>
            <a:r>
              <a:rPr spc="5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h</a:t>
            </a:r>
            <a:r>
              <a:rPr spc="-11" dirty="0">
                <a:solidFill>
                  <a:srgbClr val="001F52"/>
                </a:solidFill>
                <a:latin typeface="Arial"/>
                <a:cs typeface="Arial"/>
              </a:rPr>
              <a:t>e</a:t>
            </a:r>
            <a:r>
              <a:rPr dirty="0">
                <a:solidFill>
                  <a:srgbClr val="001F52"/>
                </a:solidFill>
                <a:latin typeface="Arial"/>
                <a:cs typeface="Arial"/>
              </a:rPr>
              <a:t>re</a:t>
            </a:r>
            <a:r>
              <a:rPr spc="95"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e</a:t>
            </a:r>
            <a:r>
              <a:rPr dirty="0">
                <a:solidFill>
                  <a:srgbClr val="001F52"/>
                </a:solidFill>
                <a:latin typeface="Arial"/>
                <a:cs typeface="Arial"/>
              </a:rPr>
              <a:t>y</a:t>
            </a:r>
            <a:r>
              <a:rPr spc="5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i</a:t>
            </a:r>
            <a:r>
              <a:rPr spc="-11" dirty="0">
                <a:solidFill>
                  <a:srgbClr val="001F52"/>
                </a:solidFill>
                <a:latin typeface="Arial"/>
                <a:cs typeface="Arial"/>
              </a:rPr>
              <a:t>l</a:t>
            </a:r>
            <a:r>
              <a:rPr dirty="0">
                <a:solidFill>
                  <a:srgbClr val="001F52"/>
                </a:solidFill>
                <a:latin typeface="Arial"/>
                <a:cs typeface="Arial"/>
              </a:rPr>
              <a:t>l</a:t>
            </a:r>
            <a:r>
              <a:rPr spc="95" dirty="0">
                <a:solidFill>
                  <a:srgbClr val="001F52"/>
                </a:solidFill>
                <a:latin typeface="Times New Roman"/>
                <a:cs typeface="Times New Roman"/>
              </a:rPr>
              <a:t> </a:t>
            </a:r>
            <a:r>
              <a:rPr spc="-5" dirty="0">
                <a:solidFill>
                  <a:srgbClr val="001F52"/>
                </a:solidFill>
                <a:latin typeface="Arial"/>
                <a:cs typeface="Arial"/>
              </a:rPr>
              <a:t>b</a:t>
            </a:r>
            <a:r>
              <a:rPr dirty="0">
                <a:solidFill>
                  <a:srgbClr val="001F52"/>
                </a:solidFill>
                <a:latin typeface="Arial"/>
                <a:cs typeface="Arial"/>
              </a:rPr>
              <a:t>e</a:t>
            </a:r>
            <a:r>
              <a:rPr spc="40" dirty="0">
                <a:solidFill>
                  <a:srgbClr val="001F52"/>
                </a:solidFill>
                <a:latin typeface="Times New Roman"/>
                <a:cs typeface="Times New Roman"/>
              </a:rPr>
              <a:t> </a:t>
            </a:r>
            <a:r>
              <a:rPr spc="-11" dirty="0">
                <a:solidFill>
                  <a:srgbClr val="001F52"/>
                </a:solidFill>
                <a:latin typeface="Arial"/>
                <a:cs typeface="Arial"/>
              </a:rPr>
              <a:t>s</a:t>
            </a:r>
            <a:r>
              <a:rPr dirty="0">
                <a:solidFill>
                  <a:srgbClr val="001F52"/>
                </a:solidFill>
                <a:latin typeface="Arial"/>
                <a:cs typeface="Arial"/>
              </a:rPr>
              <a:t>t</a:t>
            </a:r>
            <a:r>
              <a:rPr spc="-5" dirty="0">
                <a:solidFill>
                  <a:srgbClr val="001F52"/>
                </a:solidFill>
                <a:latin typeface="Arial"/>
                <a:cs typeface="Arial"/>
              </a:rPr>
              <a:t>or</a:t>
            </a:r>
            <a:r>
              <a:rPr spc="-11" dirty="0">
                <a:solidFill>
                  <a:srgbClr val="001F52"/>
                </a:solidFill>
                <a:latin typeface="Arial"/>
                <a:cs typeface="Arial"/>
              </a:rPr>
              <a:t>e</a:t>
            </a:r>
            <a:r>
              <a:rPr dirty="0">
                <a:solidFill>
                  <a:srgbClr val="001F52"/>
                </a:solidFill>
                <a:latin typeface="Arial"/>
                <a:cs typeface="Arial"/>
              </a:rPr>
              <a:t>d</a:t>
            </a:r>
            <a:r>
              <a:rPr spc="55" dirty="0">
                <a:solidFill>
                  <a:srgbClr val="001F52"/>
                </a:solidFill>
                <a:latin typeface="Times New Roman"/>
                <a:cs typeface="Times New Roman"/>
              </a:rPr>
              <a:t> </a:t>
            </a:r>
            <a:r>
              <a:rPr dirty="0">
                <a:solidFill>
                  <a:srgbClr val="001F52"/>
                </a:solidFill>
                <a:latin typeface="Arial"/>
                <a:cs typeface="Arial"/>
              </a:rPr>
              <a:t>(re</a:t>
            </a:r>
            <a:r>
              <a:rPr spc="-11" dirty="0">
                <a:solidFill>
                  <a:srgbClr val="001F52"/>
                </a:solidFill>
                <a:latin typeface="Arial"/>
                <a:cs typeface="Arial"/>
              </a:rPr>
              <a:t>p</a:t>
            </a:r>
            <a:r>
              <a:rPr spc="-5" dirty="0">
                <a:solidFill>
                  <a:srgbClr val="001F52"/>
                </a:solidFill>
                <a:latin typeface="Arial"/>
                <a:cs typeface="Arial"/>
              </a:rPr>
              <a:t>os</a:t>
            </a:r>
            <a:r>
              <a:rPr spc="-11" dirty="0">
                <a:solidFill>
                  <a:srgbClr val="001F52"/>
                </a:solidFill>
                <a:latin typeface="Arial"/>
                <a:cs typeface="Arial"/>
              </a:rPr>
              <a:t>itor</a:t>
            </a:r>
            <a:r>
              <a:rPr spc="-40" dirty="0">
                <a:solidFill>
                  <a:srgbClr val="001F52"/>
                </a:solidFill>
                <a:latin typeface="Arial"/>
                <a:cs typeface="Arial"/>
              </a:rPr>
              <a:t>y</a:t>
            </a:r>
            <a:r>
              <a:rPr dirty="0">
                <a:solidFill>
                  <a:srgbClr val="001F52"/>
                </a:solidFill>
                <a:latin typeface="Arial"/>
                <a:cs typeface="Arial"/>
              </a:rPr>
              <a:t>)</a:t>
            </a:r>
            <a:endParaRPr>
              <a:latin typeface="Arial"/>
              <a:cs typeface="Arial"/>
            </a:endParaRPr>
          </a:p>
          <a:p>
            <a:pPr>
              <a:lnSpc>
                <a:spcPct val="100000"/>
              </a:lnSpc>
              <a:buClr>
                <a:srgbClr val="39A8DC"/>
              </a:buClr>
              <a:buFont typeface="Arial"/>
              <a:buChar char="•"/>
            </a:pPr>
            <a:endParaRPr>
              <a:latin typeface="Times New Roman"/>
              <a:cs typeface="Times New Roman"/>
            </a:endParaRPr>
          </a:p>
          <a:p>
            <a:pPr marL="248940" indent="-236239">
              <a:spcBef>
                <a:spcPts val="1135"/>
              </a:spcBef>
              <a:buClr>
                <a:srgbClr val="39A8DC"/>
              </a:buClr>
              <a:buFont typeface="Arial"/>
              <a:buChar char="•"/>
              <a:tabLst>
                <a:tab pos="248940" algn="l"/>
              </a:tabLst>
            </a:pPr>
            <a:r>
              <a:rPr dirty="0">
                <a:solidFill>
                  <a:srgbClr val="001F52"/>
                </a:solidFill>
                <a:latin typeface="Arial"/>
                <a:cs typeface="Arial"/>
              </a:rPr>
              <a:t>MENU</a:t>
            </a:r>
            <a:r>
              <a:rPr spc="5" dirty="0">
                <a:solidFill>
                  <a:srgbClr val="001F52"/>
                </a:solidFill>
                <a:latin typeface="Arial"/>
                <a:cs typeface="Arial"/>
              </a:rPr>
              <a:t>&gt;</a:t>
            </a:r>
            <a:r>
              <a:rPr dirty="0">
                <a:solidFill>
                  <a:srgbClr val="001F52"/>
                </a:solidFill>
                <a:latin typeface="Arial"/>
                <a:cs typeface="Arial"/>
              </a:rPr>
              <a:t>H</a:t>
            </a:r>
            <a:r>
              <a:rPr spc="-11" dirty="0">
                <a:solidFill>
                  <a:srgbClr val="001F52"/>
                </a:solidFill>
                <a:latin typeface="Arial"/>
                <a:cs typeface="Arial"/>
              </a:rPr>
              <a:t>e</a:t>
            </a:r>
            <a:r>
              <a:rPr dirty="0">
                <a:solidFill>
                  <a:srgbClr val="001F52"/>
                </a:solidFill>
                <a:latin typeface="Arial"/>
                <a:cs typeface="Arial"/>
              </a:rPr>
              <a:t>l</a:t>
            </a:r>
            <a:r>
              <a:rPr spc="-11" dirty="0">
                <a:solidFill>
                  <a:srgbClr val="001F52"/>
                </a:solidFill>
                <a:latin typeface="Arial"/>
                <a:cs typeface="Arial"/>
              </a:rPr>
              <a:t>p</a:t>
            </a:r>
            <a:r>
              <a:rPr dirty="0">
                <a:solidFill>
                  <a:srgbClr val="001F52"/>
                </a:solidFill>
                <a:latin typeface="Arial"/>
                <a:cs typeface="Arial"/>
              </a:rPr>
              <a:t>&gt;Up</a:t>
            </a:r>
            <a:r>
              <a:rPr spc="-11" dirty="0">
                <a:solidFill>
                  <a:srgbClr val="001F52"/>
                </a:solidFill>
                <a:latin typeface="Arial"/>
                <a:cs typeface="Arial"/>
              </a:rPr>
              <a:t>d</a:t>
            </a:r>
            <a:r>
              <a:rPr dirty="0">
                <a:solidFill>
                  <a:srgbClr val="001F52"/>
                </a:solidFill>
                <a:latin typeface="Arial"/>
                <a:cs typeface="Arial"/>
              </a:rPr>
              <a:t>at</a:t>
            </a:r>
            <a:r>
              <a:rPr spc="-11" dirty="0">
                <a:solidFill>
                  <a:srgbClr val="001F52"/>
                </a:solidFill>
                <a:latin typeface="Arial"/>
                <a:cs typeface="Arial"/>
              </a:rPr>
              <a:t>e</a:t>
            </a:r>
            <a:r>
              <a:rPr dirty="0">
                <a:solidFill>
                  <a:srgbClr val="001F52"/>
                </a:solidFill>
                <a:latin typeface="Arial"/>
                <a:cs typeface="Arial"/>
              </a:rPr>
              <a:t>r</a:t>
            </a:r>
            <a:r>
              <a:rPr spc="25" dirty="0">
                <a:solidFill>
                  <a:srgbClr val="001F52"/>
                </a:solidFill>
                <a:latin typeface="Arial"/>
                <a:cs typeface="Arial"/>
              </a:rPr>
              <a:t> </a:t>
            </a:r>
            <a:r>
              <a:rPr dirty="0">
                <a:solidFill>
                  <a:srgbClr val="001F52"/>
                </a:solidFill>
                <a:latin typeface="Arial"/>
                <a:cs typeface="Arial"/>
              </a:rPr>
              <a:t>Settin</a:t>
            </a:r>
            <a:r>
              <a:rPr spc="-11" dirty="0">
                <a:solidFill>
                  <a:srgbClr val="001F52"/>
                </a:solidFill>
                <a:latin typeface="Arial"/>
                <a:cs typeface="Arial"/>
              </a:rPr>
              <a:t>g</a:t>
            </a:r>
            <a:r>
              <a:rPr dirty="0">
                <a:solidFill>
                  <a:srgbClr val="001F52"/>
                </a:solidFill>
                <a:latin typeface="Arial"/>
                <a:cs typeface="Arial"/>
              </a:rPr>
              <a:t>s…</a:t>
            </a:r>
            <a:endParaRPr>
              <a:latin typeface="Arial"/>
              <a:cs typeface="Arial"/>
            </a:endParaRPr>
          </a:p>
          <a:p>
            <a:pPr>
              <a:lnSpc>
                <a:spcPct val="100000"/>
              </a:lnSpc>
              <a:buClr>
                <a:srgbClr val="39A8DC"/>
              </a:buClr>
              <a:buFont typeface="Arial"/>
              <a:buChar char="•"/>
            </a:pPr>
            <a:endParaRPr>
              <a:latin typeface="Times New Roman"/>
              <a:cs typeface="Times New Roman"/>
            </a:endParaRPr>
          </a:p>
          <a:p>
            <a:pPr marL="248940" indent="-236239">
              <a:spcBef>
                <a:spcPts val="1120"/>
              </a:spcBef>
              <a:buClr>
                <a:srgbClr val="39A8DC"/>
              </a:buClr>
              <a:buFont typeface="Arial"/>
              <a:buChar char="•"/>
              <a:tabLst>
                <a:tab pos="248940" algn="l"/>
              </a:tabLst>
            </a:pPr>
            <a:r>
              <a:rPr spc="-185"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5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i</a:t>
            </a:r>
            <a:r>
              <a:rPr spc="-11" dirty="0">
                <a:solidFill>
                  <a:srgbClr val="001F52"/>
                </a:solidFill>
                <a:latin typeface="Arial"/>
                <a:cs typeface="Arial"/>
              </a:rPr>
              <a:t>l</a:t>
            </a:r>
            <a:r>
              <a:rPr dirty="0">
                <a:solidFill>
                  <a:srgbClr val="001F52"/>
                </a:solidFill>
                <a:latin typeface="Arial"/>
                <a:cs typeface="Arial"/>
              </a:rPr>
              <a:t>l</a:t>
            </a:r>
            <a:r>
              <a:rPr spc="95" dirty="0">
                <a:solidFill>
                  <a:srgbClr val="001F52"/>
                </a:solidFill>
                <a:latin typeface="Times New Roman"/>
                <a:cs typeface="Times New Roman"/>
              </a:rPr>
              <a:t> </a:t>
            </a:r>
            <a:r>
              <a:rPr dirty="0">
                <a:solidFill>
                  <a:srgbClr val="001F52"/>
                </a:solidFill>
                <a:latin typeface="Arial"/>
                <a:cs typeface="Arial"/>
              </a:rPr>
              <a:t>see</a:t>
            </a:r>
            <a:r>
              <a:rPr spc="45" dirty="0">
                <a:solidFill>
                  <a:srgbClr val="001F52"/>
                </a:solidFill>
                <a:latin typeface="Times New Roman"/>
                <a:cs typeface="Times New Roman"/>
              </a:rPr>
              <a:t> </a:t>
            </a:r>
            <a:r>
              <a:rPr dirty="0">
                <a:solidFill>
                  <a:srgbClr val="001F52"/>
                </a:solidFill>
                <a:latin typeface="Arial"/>
                <a:cs typeface="Arial"/>
              </a:rPr>
              <a:t>curr</a:t>
            </a:r>
            <a:r>
              <a:rPr spc="-11" dirty="0">
                <a:solidFill>
                  <a:srgbClr val="001F52"/>
                </a:solidFill>
                <a:latin typeface="Arial"/>
                <a:cs typeface="Arial"/>
              </a:rPr>
              <a:t>e</a:t>
            </a:r>
            <a:r>
              <a:rPr spc="-15" dirty="0">
                <a:solidFill>
                  <a:srgbClr val="001F52"/>
                </a:solidFill>
                <a:latin typeface="Arial"/>
                <a:cs typeface="Arial"/>
              </a:rPr>
              <a:t>n</a:t>
            </a:r>
            <a:r>
              <a:rPr spc="-5" dirty="0">
                <a:solidFill>
                  <a:srgbClr val="001F52"/>
                </a:solidFill>
                <a:latin typeface="Arial"/>
                <a:cs typeface="Arial"/>
              </a:rPr>
              <a:t>t</a:t>
            </a:r>
            <a:r>
              <a:rPr spc="51" dirty="0">
                <a:solidFill>
                  <a:srgbClr val="001F52"/>
                </a:solidFill>
                <a:latin typeface="Times New Roman"/>
                <a:cs typeface="Times New Roman"/>
              </a:rPr>
              <a:t> </a:t>
            </a:r>
            <a:r>
              <a:rPr dirty="0">
                <a:solidFill>
                  <a:srgbClr val="001F52"/>
                </a:solidFill>
                <a:latin typeface="Arial"/>
                <a:cs typeface="Arial"/>
              </a:rPr>
              <a:t>re</a:t>
            </a:r>
            <a:r>
              <a:rPr spc="-11" dirty="0">
                <a:solidFill>
                  <a:srgbClr val="001F52"/>
                </a:solidFill>
                <a:latin typeface="Arial"/>
                <a:cs typeface="Arial"/>
              </a:rPr>
              <a:t>p</a:t>
            </a:r>
            <a:r>
              <a:rPr spc="-5" dirty="0">
                <a:solidFill>
                  <a:srgbClr val="001F52"/>
                </a:solidFill>
                <a:latin typeface="Arial"/>
                <a:cs typeface="Arial"/>
              </a:rPr>
              <a:t>os</a:t>
            </a:r>
            <a:r>
              <a:rPr spc="-11" dirty="0">
                <a:solidFill>
                  <a:srgbClr val="001F52"/>
                </a:solidFill>
                <a:latin typeface="Arial"/>
                <a:cs typeface="Arial"/>
              </a:rPr>
              <a:t>itory</a:t>
            </a:r>
            <a:r>
              <a:rPr spc="60" dirty="0">
                <a:solidFill>
                  <a:srgbClr val="001F52"/>
                </a:solidFill>
                <a:latin typeface="Times New Roman"/>
                <a:cs typeface="Times New Roman"/>
              </a:rPr>
              <a:t> </a:t>
            </a:r>
            <a:r>
              <a:rPr dirty="0">
                <a:solidFill>
                  <a:srgbClr val="001F52"/>
                </a:solidFill>
                <a:latin typeface="Arial"/>
                <a:cs typeface="Arial"/>
              </a:rPr>
              <a:t>fol</a:t>
            </a:r>
            <a:r>
              <a:rPr spc="-15" dirty="0">
                <a:solidFill>
                  <a:srgbClr val="001F52"/>
                </a:solidFill>
                <a:latin typeface="Arial"/>
                <a:cs typeface="Arial"/>
              </a:rPr>
              <a:t>d</a:t>
            </a:r>
            <a:r>
              <a:rPr spc="-5" dirty="0">
                <a:solidFill>
                  <a:srgbClr val="001F52"/>
                </a:solidFill>
                <a:latin typeface="Arial"/>
                <a:cs typeface="Arial"/>
              </a:rPr>
              <a:t>e</a:t>
            </a:r>
            <a:r>
              <a:rPr dirty="0">
                <a:solidFill>
                  <a:srgbClr val="001F52"/>
                </a:solidFill>
                <a:latin typeface="Arial"/>
                <a:cs typeface="Arial"/>
              </a:rPr>
              <a:t>r</a:t>
            </a:r>
            <a:r>
              <a:rPr spc="55" dirty="0">
                <a:solidFill>
                  <a:srgbClr val="001F52"/>
                </a:solidFill>
                <a:latin typeface="Times New Roman"/>
                <a:cs typeface="Times New Roman"/>
              </a:rPr>
              <a:t> </a:t>
            </a:r>
            <a:r>
              <a:rPr spc="-5" dirty="0">
                <a:solidFill>
                  <a:srgbClr val="001F52"/>
                </a:solidFill>
                <a:latin typeface="Arial"/>
                <a:cs typeface="Arial"/>
              </a:rPr>
              <a:t>l</a:t>
            </a:r>
            <a:r>
              <a:rPr spc="-11" dirty="0">
                <a:solidFill>
                  <a:srgbClr val="001F52"/>
                </a:solidFill>
                <a:latin typeface="Arial"/>
                <a:cs typeface="Arial"/>
              </a:rPr>
              <a:t>o</a:t>
            </a:r>
            <a:r>
              <a:rPr dirty="0">
                <a:solidFill>
                  <a:srgbClr val="001F52"/>
                </a:solidFill>
                <a:latin typeface="Arial"/>
                <a:cs typeface="Arial"/>
              </a:rPr>
              <a:t>cati</a:t>
            </a:r>
            <a:r>
              <a:rPr spc="-11" dirty="0">
                <a:solidFill>
                  <a:srgbClr val="001F52"/>
                </a:solidFill>
                <a:latin typeface="Arial"/>
                <a:cs typeface="Arial"/>
              </a:rPr>
              <a:t>o</a:t>
            </a:r>
            <a:r>
              <a:rPr dirty="0">
                <a:solidFill>
                  <a:srgbClr val="001F52"/>
                </a:solidFill>
                <a:latin typeface="Arial"/>
                <a:cs typeface="Arial"/>
              </a:rPr>
              <a:t>n</a:t>
            </a:r>
            <a:endParaRPr>
              <a:latin typeface="Arial"/>
              <a:cs typeface="Arial"/>
            </a:endParaRPr>
          </a:p>
          <a:p>
            <a:pPr marL="724594" lvl="1" indent="-238144">
              <a:spcBef>
                <a:spcPts val="805"/>
              </a:spcBef>
              <a:buClr>
                <a:srgbClr val="00307C"/>
              </a:buClr>
              <a:buFont typeface="Arial"/>
              <a:buChar char="•"/>
              <a:tabLst>
                <a:tab pos="725230" algn="l"/>
              </a:tabLst>
            </a:pPr>
            <a:r>
              <a:rPr sz="1400" spc="-11" dirty="0">
                <a:solidFill>
                  <a:srgbClr val="00307C"/>
                </a:solidFill>
                <a:latin typeface="Arial"/>
                <a:cs typeface="Arial"/>
              </a:rPr>
              <a:t>D</a:t>
            </a:r>
            <a:r>
              <a:rPr sz="1400" spc="-5" dirty="0">
                <a:solidFill>
                  <a:srgbClr val="00307C"/>
                </a:solidFill>
                <a:latin typeface="Arial"/>
                <a:cs typeface="Arial"/>
              </a:rPr>
              <a:t>efaul</a:t>
            </a:r>
            <a:r>
              <a:rPr sz="1400" dirty="0">
                <a:solidFill>
                  <a:srgbClr val="00307C"/>
                </a:solidFill>
                <a:latin typeface="Arial"/>
                <a:cs typeface="Arial"/>
              </a:rPr>
              <a:t>t</a:t>
            </a:r>
            <a:r>
              <a:rPr sz="1400" spc="15" dirty="0">
                <a:solidFill>
                  <a:srgbClr val="00307C"/>
                </a:solidFill>
                <a:latin typeface="Times New Roman"/>
                <a:cs typeface="Times New Roman"/>
              </a:rPr>
              <a:t> </a:t>
            </a:r>
            <a:r>
              <a:rPr sz="1400" spc="-5" dirty="0">
                <a:solidFill>
                  <a:srgbClr val="00307C"/>
                </a:solidFill>
                <a:latin typeface="Arial"/>
                <a:cs typeface="Arial"/>
              </a:rPr>
              <a:t>i</a:t>
            </a:r>
            <a:r>
              <a:rPr sz="1400" dirty="0">
                <a:solidFill>
                  <a:srgbClr val="00307C"/>
                </a:solidFill>
                <a:latin typeface="Arial"/>
                <a:cs typeface="Arial"/>
              </a:rPr>
              <a:t>s</a:t>
            </a:r>
            <a:r>
              <a:rPr sz="1400" spc="35" dirty="0">
                <a:solidFill>
                  <a:srgbClr val="00307C"/>
                </a:solidFill>
                <a:latin typeface="Times New Roman"/>
                <a:cs typeface="Times New Roman"/>
              </a:rPr>
              <a:t> </a:t>
            </a:r>
            <a:r>
              <a:rPr sz="1400" spc="-11" dirty="0">
                <a:solidFill>
                  <a:srgbClr val="00307C"/>
                </a:solidFill>
                <a:latin typeface="Arial"/>
                <a:cs typeface="Arial"/>
              </a:rPr>
              <a:t>C</a:t>
            </a:r>
            <a:r>
              <a:rPr sz="1400" dirty="0">
                <a:solidFill>
                  <a:srgbClr val="00307C"/>
                </a:solidFill>
                <a:latin typeface="Arial"/>
                <a:cs typeface="Arial"/>
              </a:rPr>
              <a:t>:/</a:t>
            </a:r>
            <a:r>
              <a:rPr sz="1400" spc="-11" dirty="0">
                <a:solidFill>
                  <a:srgbClr val="00307C"/>
                </a:solidFill>
                <a:latin typeface="Arial"/>
                <a:cs typeface="Arial"/>
              </a:rPr>
              <a:t>U</a:t>
            </a:r>
            <a:r>
              <a:rPr sz="1400" dirty="0">
                <a:solidFill>
                  <a:srgbClr val="00307C"/>
                </a:solidFill>
                <a:latin typeface="Arial"/>
                <a:cs typeface="Arial"/>
              </a:rPr>
              <a:t>s</a:t>
            </a:r>
            <a:r>
              <a:rPr sz="1400" spc="-5" dirty="0">
                <a:solidFill>
                  <a:srgbClr val="00307C"/>
                </a:solidFill>
                <a:latin typeface="Arial"/>
                <a:cs typeface="Arial"/>
              </a:rPr>
              <a:t>er/A</a:t>
            </a:r>
            <a:r>
              <a:rPr sz="1400" spc="-11" dirty="0">
                <a:solidFill>
                  <a:srgbClr val="00307C"/>
                </a:solidFill>
                <a:latin typeface="Arial"/>
                <a:cs typeface="Arial"/>
              </a:rPr>
              <a:t>c</a:t>
            </a:r>
            <a:r>
              <a:rPr sz="1400" dirty="0">
                <a:solidFill>
                  <a:srgbClr val="00307C"/>
                </a:solidFill>
                <a:latin typeface="Arial"/>
                <a:cs typeface="Arial"/>
              </a:rPr>
              <a:t>c</a:t>
            </a:r>
            <a:r>
              <a:rPr sz="1400" spc="-15" dirty="0">
                <a:solidFill>
                  <a:srgbClr val="00307C"/>
                </a:solidFill>
                <a:latin typeface="Arial"/>
                <a:cs typeface="Arial"/>
              </a:rPr>
              <a:t>_</a:t>
            </a:r>
            <a:r>
              <a:rPr sz="1400" spc="-5" dirty="0">
                <a:solidFill>
                  <a:srgbClr val="00307C"/>
                </a:solidFill>
                <a:latin typeface="Arial"/>
                <a:cs typeface="Arial"/>
              </a:rPr>
              <a:t>n</a:t>
            </a:r>
            <a:r>
              <a:rPr sz="1400" spc="-20" dirty="0">
                <a:solidFill>
                  <a:srgbClr val="00307C"/>
                </a:solidFill>
                <a:latin typeface="Arial"/>
                <a:cs typeface="Arial"/>
              </a:rPr>
              <a:t>a</a:t>
            </a:r>
            <a:r>
              <a:rPr sz="1400" spc="-11" dirty="0">
                <a:solidFill>
                  <a:srgbClr val="00307C"/>
                </a:solidFill>
                <a:latin typeface="Arial"/>
                <a:cs typeface="Arial"/>
              </a:rPr>
              <a:t>m</a:t>
            </a:r>
            <a:r>
              <a:rPr sz="1400" spc="-5" dirty="0">
                <a:solidFill>
                  <a:srgbClr val="00307C"/>
                </a:solidFill>
                <a:latin typeface="Arial"/>
                <a:cs typeface="Arial"/>
              </a:rPr>
              <a:t>e</a:t>
            </a:r>
            <a:r>
              <a:rPr sz="1400" spc="-11" dirty="0">
                <a:solidFill>
                  <a:srgbClr val="00307C"/>
                </a:solidFill>
                <a:latin typeface="Arial"/>
                <a:cs typeface="Arial"/>
              </a:rPr>
              <a:t>/</a:t>
            </a:r>
            <a:r>
              <a:rPr sz="1400" dirty="0">
                <a:solidFill>
                  <a:srgbClr val="00307C"/>
                </a:solidFill>
                <a:latin typeface="Arial"/>
                <a:cs typeface="Arial"/>
              </a:rPr>
              <a:t>S</a:t>
            </a:r>
            <a:r>
              <a:rPr sz="1400" spc="-11" dirty="0">
                <a:solidFill>
                  <a:srgbClr val="00307C"/>
                </a:solidFill>
                <a:latin typeface="Arial"/>
                <a:cs typeface="Arial"/>
              </a:rPr>
              <a:t>TM</a:t>
            </a:r>
            <a:r>
              <a:rPr sz="1400" spc="-5" dirty="0">
                <a:solidFill>
                  <a:srgbClr val="00307C"/>
                </a:solidFill>
                <a:latin typeface="Arial"/>
                <a:cs typeface="Arial"/>
              </a:rPr>
              <a:t>3</a:t>
            </a:r>
            <a:r>
              <a:rPr sz="1400" spc="-20" dirty="0">
                <a:solidFill>
                  <a:srgbClr val="00307C"/>
                </a:solidFill>
                <a:latin typeface="Arial"/>
                <a:cs typeface="Arial"/>
              </a:rPr>
              <a:t>2</a:t>
            </a:r>
            <a:r>
              <a:rPr sz="1400" spc="-11" dirty="0">
                <a:solidFill>
                  <a:srgbClr val="00307C"/>
                </a:solidFill>
                <a:latin typeface="Arial"/>
                <a:cs typeface="Arial"/>
              </a:rPr>
              <a:t>C</a:t>
            </a:r>
            <a:r>
              <a:rPr sz="1400" spc="-5" dirty="0">
                <a:solidFill>
                  <a:srgbClr val="00307C"/>
                </a:solidFill>
                <a:latin typeface="Arial"/>
                <a:cs typeface="Arial"/>
              </a:rPr>
              <a:t>ub</a:t>
            </a:r>
            <a:r>
              <a:rPr sz="1400" spc="-20" dirty="0">
                <a:solidFill>
                  <a:srgbClr val="00307C"/>
                </a:solidFill>
                <a:latin typeface="Arial"/>
                <a:cs typeface="Arial"/>
              </a:rPr>
              <a:t>e</a:t>
            </a:r>
            <a:r>
              <a:rPr sz="1400" dirty="0">
                <a:solidFill>
                  <a:srgbClr val="00307C"/>
                </a:solidFill>
                <a:latin typeface="Arial"/>
                <a:cs typeface="Arial"/>
              </a:rPr>
              <a:t>/</a:t>
            </a:r>
            <a:r>
              <a:rPr sz="1400" spc="-11" dirty="0">
                <a:solidFill>
                  <a:srgbClr val="00307C"/>
                </a:solidFill>
                <a:latin typeface="Arial"/>
                <a:cs typeface="Arial"/>
              </a:rPr>
              <a:t>R</a:t>
            </a:r>
            <a:r>
              <a:rPr sz="1400" spc="-15" dirty="0">
                <a:solidFill>
                  <a:srgbClr val="00307C"/>
                </a:solidFill>
                <a:latin typeface="Arial"/>
                <a:cs typeface="Arial"/>
              </a:rPr>
              <a:t>e</a:t>
            </a:r>
            <a:r>
              <a:rPr sz="1400" spc="-5" dirty="0">
                <a:solidFill>
                  <a:srgbClr val="00307C"/>
                </a:solidFill>
                <a:latin typeface="Arial"/>
                <a:cs typeface="Arial"/>
              </a:rPr>
              <a:t>po</a:t>
            </a:r>
            <a:r>
              <a:rPr sz="1400" spc="-15" dirty="0">
                <a:solidFill>
                  <a:srgbClr val="00307C"/>
                </a:solidFill>
                <a:latin typeface="Arial"/>
                <a:cs typeface="Arial"/>
              </a:rPr>
              <a:t>s</a:t>
            </a:r>
            <a:r>
              <a:rPr sz="1400" spc="-5" dirty="0">
                <a:solidFill>
                  <a:srgbClr val="00307C"/>
                </a:solidFill>
                <a:latin typeface="Arial"/>
                <a:cs typeface="Arial"/>
              </a:rPr>
              <a:t>i</a:t>
            </a:r>
            <a:r>
              <a:rPr sz="1400" spc="-11" dirty="0">
                <a:solidFill>
                  <a:srgbClr val="00307C"/>
                </a:solidFill>
                <a:latin typeface="Arial"/>
                <a:cs typeface="Arial"/>
              </a:rPr>
              <a:t>t</a:t>
            </a:r>
            <a:r>
              <a:rPr sz="1400" spc="-5" dirty="0">
                <a:solidFill>
                  <a:srgbClr val="00307C"/>
                </a:solidFill>
                <a:latin typeface="Arial"/>
                <a:cs typeface="Arial"/>
              </a:rPr>
              <a:t>o</a:t>
            </a:r>
            <a:r>
              <a:rPr sz="1400" spc="-15" dirty="0">
                <a:solidFill>
                  <a:srgbClr val="00307C"/>
                </a:solidFill>
                <a:latin typeface="Arial"/>
                <a:cs typeface="Arial"/>
              </a:rPr>
              <a:t>r</a:t>
            </a:r>
            <a:r>
              <a:rPr sz="1400" spc="-20" dirty="0">
                <a:solidFill>
                  <a:srgbClr val="00307C"/>
                </a:solidFill>
                <a:latin typeface="Arial"/>
                <a:cs typeface="Arial"/>
              </a:rPr>
              <a:t>y</a:t>
            </a:r>
            <a:r>
              <a:rPr sz="1400" dirty="0">
                <a:solidFill>
                  <a:srgbClr val="00307C"/>
                </a:solidFill>
                <a:latin typeface="Arial"/>
                <a:cs typeface="Arial"/>
              </a:rPr>
              <a:t>/</a:t>
            </a:r>
            <a:endParaRPr sz="1400">
              <a:latin typeface="Arial"/>
              <a:cs typeface="Arial"/>
            </a:endParaRPr>
          </a:p>
          <a:p>
            <a:pPr marL="724594" marR="1131028" lvl="1" indent="-238144">
              <a:spcBef>
                <a:spcPts val="805"/>
              </a:spcBef>
              <a:buClr>
                <a:srgbClr val="00307C"/>
              </a:buClr>
              <a:buFont typeface="Arial"/>
              <a:buChar char="•"/>
              <a:tabLst>
                <a:tab pos="725230" algn="l"/>
              </a:tabLst>
            </a:pPr>
            <a:r>
              <a:rPr sz="1400" b="1" spc="-11" dirty="0">
                <a:solidFill>
                  <a:srgbClr val="D30079"/>
                </a:solidFill>
                <a:latin typeface="Arial"/>
                <a:cs typeface="Arial"/>
              </a:rPr>
              <a:t>N</a:t>
            </a:r>
            <a:r>
              <a:rPr sz="1400" b="1" dirty="0">
                <a:solidFill>
                  <a:srgbClr val="D30079"/>
                </a:solidFill>
                <a:latin typeface="Arial"/>
                <a:cs typeface="Arial"/>
              </a:rPr>
              <a:t>O</a:t>
            </a:r>
            <a:r>
              <a:rPr sz="1400" b="1" spc="-11" dirty="0">
                <a:solidFill>
                  <a:srgbClr val="D30079"/>
                </a:solidFill>
                <a:latin typeface="Arial"/>
                <a:cs typeface="Arial"/>
              </a:rPr>
              <a:t>T</a:t>
            </a:r>
            <a:r>
              <a:rPr sz="1400" b="1" dirty="0">
                <a:solidFill>
                  <a:srgbClr val="D30079"/>
                </a:solidFill>
                <a:latin typeface="Arial"/>
                <a:cs typeface="Arial"/>
              </a:rPr>
              <a:t>E:</a:t>
            </a:r>
            <a:r>
              <a:rPr sz="1400" b="1" spc="31" dirty="0">
                <a:solidFill>
                  <a:srgbClr val="D30079"/>
                </a:solidFill>
                <a:latin typeface="Times New Roman"/>
                <a:cs typeface="Times New Roman"/>
              </a:rPr>
              <a:t> </a:t>
            </a:r>
            <a:r>
              <a:rPr sz="1400" b="1" dirty="0">
                <a:solidFill>
                  <a:srgbClr val="D30079"/>
                </a:solidFill>
                <a:latin typeface="Arial"/>
                <a:cs typeface="Arial"/>
              </a:rPr>
              <a:t>In</a:t>
            </a:r>
            <a:r>
              <a:rPr sz="1400" b="1" spc="15" dirty="0">
                <a:solidFill>
                  <a:srgbClr val="D30079"/>
                </a:solidFill>
                <a:latin typeface="Times New Roman"/>
                <a:cs typeface="Times New Roman"/>
              </a:rPr>
              <a:t> </a:t>
            </a:r>
            <a:r>
              <a:rPr sz="1400" b="1" spc="-5" dirty="0">
                <a:solidFill>
                  <a:srgbClr val="D30079"/>
                </a:solidFill>
                <a:latin typeface="Arial"/>
                <a:cs typeface="Arial"/>
              </a:rPr>
              <a:t>cas</a:t>
            </a:r>
            <a:r>
              <a:rPr sz="1400" b="1" dirty="0">
                <a:solidFill>
                  <a:srgbClr val="D30079"/>
                </a:solidFill>
                <a:latin typeface="Arial"/>
                <a:cs typeface="Arial"/>
              </a:rPr>
              <a:t>e</a:t>
            </a:r>
            <a:r>
              <a:rPr sz="1400" b="1" spc="20" dirty="0">
                <a:solidFill>
                  <a:srgbClr val="D30079"/>
                </a:solidFill>
                <a:latin typeface="Times New Roman"/>
                <a:cs typeface="Times New Roman"/>
              </a:rPr>
              <a:t> </a:t>
            </a:r>
            <a:r>
              <a:rPr sz="1400" b="1" spc="-51" dirty="0">
                <a:solidFill>
                  <a:srgbClr val="D30079"/>
                </a:solidFill>
                <a:latin typeface="Arial"/>
                <a:cs typeface="Arial"/>
              </a:rPr>
              <a:t>y</a:t>
            </a:r>
            <a:r>
              <a:rPr sz="1400" b="1" spc="-11" dirty="0">
                <a:solidFill>
                  <a:srgbClr val="D30079"/>
                </a:solidFill>
                <a:latin typeface="Arial"/>
                <a:cs typeface="Arial"/>
              </a:rPr>
              <a:t>ou</a:t>
            </a:r>
            <a:r>
              <a:rPr sz="1400" b="1" dirty="0">
                <a:solidFill>
                  <a:srgbClr val="D30079"/>
                </a:solidFill>
                <a:latin typeface="Arial"/>
                <a:cs typeface="Arial"/>
              </a:rPr>
              <a:t>r</a:t>
            </a:r>
            <a:r>
              <a:rPr sz="1400" b="1" spc="75" dirty="0">
                <a:solidFill>
                  <a:srgbClr val="D30079"/>
                </a:solidFill>
                <a:latin typeface="Times New Roman"/>
                <a:cs typeface="Times New Roman"/>
              </a:rPr>
              <a:t> </a:t>
            </a:r>
            <a:r>
              <a:rPr sz="1400" b="1" dirty="0">
                <a:solidFill>
                  <a:srgbClr val="D30079"/>
                </a:solidFill>
                <a:latin typeface="Arial"/>
                <a:cs typeface="Arial"/>
              </a:rPr>
              <a:t>r</a:t>
            </a:r>
            <a:r>
              <a:rPr sz="1400" b="1" spc="-5" dirty="0">
                <a:solidFill>
                  <a:srgbClr val="D30079"/>
                </a:solidFill>
                <a:latin typeface="Arial"/>
                <a:cs typeface="Arial"/>
              </a:rPr>
              <a:t>e</a:t>
            </a:r>
            <a:r>
              <a:rPr sz="1400" b="1" spc="-11" dirty="0">
                <a:solidFill>
                  <a:srgbClr val="D30079"/>
                </a:solidFill>
                <a:latin typeface="Arial"/>
                <a:cs typeface="Arial"/>
              </a:rPr>
              <a:t>po</a:t>
            </a:r>
            <a:r>
              <a:rPr sz="1400" b="1" spc="-5" dirty="0">
                <a:solidFill>
                  <a:srgbClr val="D30079"/>
                </a:solidFill>
                <a:latin typeface="Arial"/>
                <a:cs typeface="Arial"/>
              </a:rPr>
              <a:t>s</a:t>
            </a:r>
            <a:r>
              <a:rPr sz="1400" b="1" dirty="0">
                <a:solidFill>
                  <a:srgbClr val="D30079"/>
                </a:solidFill>
                <a:latin typeface="Arial"/>
                <a:cs typeface="Arial"/>
              </a:rPr>
              <a:t>it</a:t>
            </a:r>
            <a:r>
              <a:rPr sz="1400" b="1" spc="-11" dirty="0">
                <a:solidFill>
                  <a:srgbClr val="D30079"/>
                </a:solidFill>
                <a:latin typeface="Arial"/>
                <a:cs typeface="Arial"/>
              </a:rPr>
              <a:t>o</a:t>
            </a:r>
            <a:r>
              <a:rPr sz="1400" b="1" dirty="0">
                <a:solidFill>
                  <a:srgbClr val="D30079"/>
                </a:solidFill>
                <a:latin typeface="Arial"/>
                <a:cs typeface="Arial"/>
              </a:rPr>
              <a:t>ry</a:t>
            </a:r>
            <a:r>
              <a:rPr sz="1400" b="1" spc="-5" dirty="0">
                <a:solidFill>
                  <a:srgbClr val="D30079"/>
                </a:solidFill>
                <a:latin typeface="Times New Roman"/>
                <a:cs typeface="Times New Roman"/>
              </a:rPr>
              <a:t> </a:t>
            </a:r>
            <a:r>
              <a:rPr sz="1400" b="1" spc="-11" dirty="0">
                <a:solidFill>
                  <a:srgbClr val="D30079"/>
                </a:solidFill>
                <a:latin typeface="Arial"/>
                <a:cs typeface="Arial"/>
              </a:rPr>
              <a:t>p</a:t>
            </a:r>
            <a:r>
              <a:rPr sz="1400" b="1" spc="-5" dirty="0">
                <a:solidFill>
                  <a:srgbClr val="D30079"/>
                </a:solidFill>
                <a:latin typeface="Arial"/>
                <a:cs typeface="Arial"/>
              </a:rPr>
              <a:t>at</a:t>
            </a:r>
            <a:r>
              <a:rPr sz="1400" b="1" dirty="0">
                <a:solidFill>
                  <a:srgbClr val="D30079"/>
                </a:solidFill>
                <a:latin typeface="Arial"/>
                <a:cs typeface="Arial"/>
              </a:rPr>
              <a:t>h</a:t>
            </a:r>
            <a:r>
              <a:rPr sz="1400" b="1" spc="15" dirty="0">
                <a:solidFill>
                  <a:srgbClr val="D30079"/>
                </a:solidFill>
                <a:latin typeface="Times New Roman"/>
                <a:cs typeface="Times New Roman"/>
              </a:rPr>
              <a:t> </a:t>
            </a:r>
            <a:r>
              <a:rPr sz="1400" b="1" spc="-5" dirty="0">
                <a:solidFill>
                  <a:srgbClr val="D30079"/>
                </a:solidFill>
                <a:latin typeface="Arial"/>
                <a:cs typeface="Arial"/>
              </a:rPr>
              <a:t>c</a:t>
            </a:r>
            <a:r>
              <a:rPr sz="1400" b="1" spc="-11" dirty="0">
                <a:solidFill>
                  <a:srgbClr val="D30079"/>
                </a:solidFill>
                <a:latin typeface="Arial"/>
                <a:cs typeface="Arial"/>
              </a:rPr>
              <a:t>on</a:t>
            </a:r>
            <a:r>
              <a:rPr sz="1400" b="1" dirty="0">
                <a:solidFill>
                  <a:srgbClr val="D30079"/>
                </a:solidFill>
                <a:latin typeface="Arial"/>
                <a:cs typeface="Arial"/>
              </a:rPr>
              <a:t>tai</a:t>
            </a:r>
            <a:r>
              <a:rPr sz="1400" b="1" spc="-11" dirty="0">
                <a:solidFill>
                  <a:srgbClr val="D30079"/>
                </a:solidFill>
                <a:latin typeface="Arial"/>
                <a:cs typeface="Arial"/>
              </a:rPr>
              <a:t>n</a:t>
            </a:r>
            <a:r>
              <a:rPr sz="1400" b="1" dirty="0">
                <a:solidFill>
                  <a:srgbClr val="D30079"/>
                </a:solidFill>
                <a:latin typeface="Arial"/>
                <a:cs typeface="Arial"/>
              </a:rPr>
              <a:t>s</a:t>
            </a:r>
            <a:r>
              <a:rPr sz="1400" b="1" spc="15" dirty="0">
                <a:solidFill>
                  <a:srgbClr val="D30079"/>
                </a:solidFill>
                <a:latin typeface="Times New Roman"/>
                <a:cs typeface="Times New Roman"/>
              </a:rPr>
              <a:t> </a:t>
            </a:r>
            <a:r>
              <a:rPr sz="1400" b="1" spc="-11" dirty="0">
                <a:solidFill>
                  <a:srgbClr val="D30079"/>
                </a:solidFill>
                <a:latin typeface="Arial"/>
                <a:cs typeface="Arial"/>
              </a:rPr>
              <a:t>d</a:t>
            </a:r>
            <a:r>
              <a:rPr sz="1400" b="1" dirty="0">
                <a:solidFill>
                  <a:srgbClr val="D30079"/>
                </a:solidFill>
                <a:latin typeface="Arial"/>
                <a:cs typeface="Arial"/>
              </a:rPr>
              <a:t>i</a:t>
            </a:r>
            <a:r>
              <a:rPr sz="1400" b="1" spc="-5" dirty="0">
                <a:solidFill>
                  <a:srgbClr val="D30079"/>
                </a:solidFill>
                <a:latin typeface="Arial"/>
                <a:cs typeface="Arial"/>
              </a:rPr>
              <a:t>ac</a:t>
            </a:r>
            <a:r>
              <a:rPr sz="1400" b="1" dirty="0">
                <a:solidFill>
                  <a:srgbClr val="D30079"/>
                </a:solidFill>
                <a:latin typeface="Arial"/>
                <a:cs typeface="Arial"/>
              </a:rPr>
              <a:t>rit</a:t>
            </a:r>
            <a:r>
              <a:rPr sz="1400" b="1" spc="-11" dirty="0">
                <a:solidFill>
                  <a:srgbClr val="D30079"/>
                </a:solidFill>
                <a:latin typeface="Arial"/>
                <a:cs typeface="Arial"/>
              </a:rPr>
              <a:t>i</a:t>
            </a:r>
            <a:r>
              <a:rPr sz="1400" b="1" spc="-5" dirty="0">
                <a:solidFill>
                  <a:srgbClr val="D30079"/>
                </a:solidFill>
                <a:latin typeface="Arial"/>
                <a:cs typeface="Arial"/>
              </a:rPr>
              <a:t>c</a:t>
            </a:r>
            <a:r>
              <a:rPr sz="1400" b="1" spc="-15" dirty="0">
                <a:solidFill>
                  <a:srgbClr val="D30079"/>
                </a:solidFill>
                <a:latin typeface="Arial"/>
                <a:cs typeface="Arial"/>
              </a:rPr>
              <a:t>s</a:t>
            </a:r>
            <a:r>
              <a:rPr sz="1400" b="1" dirty="0">
                <a:solidFill>
                  <a:srgbClr val="D30079"/>
                </a:solidFill>
                <a:latin typeface="Arial"/>
                <a:cs typeface="Arial"/>
              </a:rPr>
              <a:t>,</a:t>
            </a:r>
            <a:r>
              <a:rPr sz="1400" b="1" dirty="0">
                <a:solidFill>
                  <a:srgbClr val="D30079"/>
                </a:solidFill>
                <a:latin typeface="Times New Roman"/>
                <a:cs typeface="Times New Roman"/>
              </a:rPr>
              <a:t> </a:t>
            </a:r>
            <a:r>
              <a:rPr sz="1400" b="1" dirty="0">
                <a:solidFill>
                  <a:srgbClr val="D30079"/>
                </a:solidFill>
                <a:latin typeface="Arial"/>
                <a:cs typeface="Arial"/>
              </a:rPr>
              <a:t>S</a:t>
            </a:r>
            <a:r>
              <a:rPr sz="1400" b="1" spc="-11" dirty="0">
                <a:solidFill>
                  <a:srgbClr val="D30079"/>
                </a:solidFill>
                <a:latin typeface="Arial"/>
                <a:cs typeface="Arial"/>
              </a:rPr>
              <a:t>T</a:t>
            </a:r>
            <a:r>
              <a:rPr sz="1400" b="1" spc="15" dirty="0">
                <a:solidFill>
                  <a:srgbClr val="D30079"/>
                </a:solidFill>
                <a:latin typeface="Arial"/>
                <a:cs typeface="Arial"/>
              </a:rPr>
              <a:t>M</a:t>
            </a:r>
            <a:r>
              <a:rPr sz="1400" b="1" spc="-5" dirty="0">
                <a:solidFill>
                  <a:srgbClr val="D30079"/>
                </a:solidFill>
                <a:latin typeface="Arial"/>
                <a:cs typeface="Arial"/>
              </a:rPr>
              <a:t>32</a:t>
            </a:r>
            <a:r>
              <a:rPr sz="1400" b="1" spc="-11" dirty="0">
                <a:solidFill>
                  <a:srgbClr val="D30079"/>
                </a:solidFill>
                <a:latin typeface="Arial"/>
                <a:cs typeface="Arial"/>
              </a:rPr>
              <a:t>Cub</a:t>
            </a:r>
            <a:r>
              <a:rPr sz="1400" b="1" spc="-15" dirty="0">
                <a:solidFill>
                  <a:srgbClr val="D30079"/>
                </a:solidFill>
                <a:latin typeface="Arial"/>
                <a:cs typeface="Arial"/>
              </a:rPr>
              <a:t>e</a:t>
            </a:r>
            <a:r>
              <a:rPr sz="1400" b="1" spc="-11" dirty="0">
                <a:solidFill>
                  <a:srgbClr val="D30079"/>
                </a:solidFill>
                <a:latin typeface="Arial"/>
                <a:cs typeface="Arial"/>
              </a:rPr>
              <a:t>M</a:t>
            </a:r>
            <a:r>
              <a:rPr sz="1400" b="1" dirty="0">
                <a:solidFill>
                  <a:srgbClr val="D30079"/>
                </a:solidFill>
                <a:latin typeface="Arial"/>
                <a:cs typeface="Arial"/>
              </a:rPr>
              <a:t>X</a:t>
            </a:r>
            <a:r>
              <a:rPr sz="1400" b="1" spc="5" dirty="0">
                <a:solidFill>
                  <a:srgbClr val="D30079"/>
                </a:solidFill>
                <a:latin typeface="Times New Roman"/>
                <a:cs typeface="Times New Roman"/>
              </a:rPr>
              <a:t> </a:t>
            </a:r>
            <a:r>
              <a:rPr sz="1400" b="1" spc="-5" dirty="0">
                <a:solidFill>
                  <a:srgbClr val="D30079"/>
                </a:solidFill>
                <a:latin typeface="Arial"/>
                <a:cs typeface="Arial"/>
              </a:rPr>
              <a:t>ma</a:t>
            </a:r>
            <a:r>
              <a:rPr sz="1400" b="1" dirty="0">
                <a:solidFill>
                  <a:srgbClr val="D30079"/>
                </a:solidFill>
                <a:latin typeface="Arial"/>
                <a:cs typeface="Arial"/>
              </a:rPr>
              <a:t>y</a:t>
            </a:r>
            <a:r>
              <a:rPr sz="1400" b="1" spc="15" dirty="0">
                <a:solidFill>
                  <a:srgbClr val="D30079"/>
                </a:solidFill>
                <a:latin typeface="Times New Roman"/>
                <a:cs typeface="Times New Roman"/>
              </a:rPr>
              <a:t> </a:t>
            </a:r>
            <a:r>
              <a:rPr sz="1400" b="1" dirty="0">
                <a:solidFill>
                  <a:srgbClr val="D30079"/>
                </a:solidFill>
                <a:latin typeface="Arial"/>
                <a:cs typeface="Arial"/>
              </a:rPr>
              <a:t>fail</a:t>
            </a:r>
            <a:r>
              <a:rPr sz="1400" b="1" spc="11" dirty="0">
                <a:solidFill>
                  <a:srgbClr val="D30079"/>
                </a:solidFill>
                <a:latin typeface="Times New Roman"/>
                <a:cs typeface="Times New Roman"/>
              </a:rPr>
              <a:t> </a:t>
            </a:r>
            <a:r>
              <a:rPr sz="1400" b="1" dirty="0">
                <a:solidFill>
                  <a:srgbClr val="D30079"/>
                </a:solidFill>
                <a:latin typeface="Arial"/>
                <a:cs typeface="Arial"/>
              </a:rPr>
              <a:t>to</a:t>
            </a:r>
            <a:r>
              <a:rPr sz="1400" b="1" spc="25" dirty="0">
                <a:solidFill>
                  <a:srgbClr val="D30079"/>
                </a:solidFill>
                <a:latin typeface="Times New Roman"/>
                <a:cs typeface="Times New Roman"/>
              </a:rPr>
              <a:t> </a:t>
            </a:r>
            <a:r>
              <a:rPr sz="1400" b="1" dirty="0">
                <a:solidFill>
                  <a:srgbClr val="D30079"/>
                </a:solidFill>
                <a:latin typeface="Arial"/>
                <a:cs typeface="Arial"/>
              </a:rPr>
              <a:t>r</a:t>
            </a:r>
            <a:r>
              <a:rPr sz="1400" b="1" spc="-5" dirty="0">
                <a:solidFill>
                  <a:srgbClr val="D30079"/>
                </a:solidFill>
                <a:latin typeface="Arial"/>
                <a:cs typeface="Arial"/>
              </a:rPr>
              <a:t>ec</a:t>
            </a:r>
            <a:r>
              <a:rPr sz="1400" b="1" spc="-11" dirty="0">
                <a:solidFill>
                  <a:srgbClr val="D30079"/>
                </a:solidFill>
                <a:latin typeface="Arial"/>
                <a:cs typeface="Arial"/>
              </a:rPr>
              <a:t>ogn</a:t>
            </a:r>
            <a:r>
              <a:rPr sz="1400" b="1" dirty="0">
                <a:solidFill>
                  <a:srgbClr val="D30079"/>
                </a:solidFill>
                <a:latin typeface="Arial"/>
                <a:cs typeface="Arial"/>
              </a:rPr>
              <a:t>ize</a:t>
            </a:r>
            <a:r>
              <a:rPr sz="1400" b="1" spc="-5" dirty="0">
                <a:solidFill>
                  <a:srgbClr val="D30079"/>
                </a:solidFill>
                <a:latin typeface="Times New Roman"/>
                <a:cs typeface="Times New Roman"/>
              </a:rPr>
              <a:t> </a:t>
            </a:r>
            <a:r>
              <a:rPr sz="1400" b="1" dirty="0">
                <a:solidFill>
                  <a:srgbClr val="D30079"/>
                </a:solidFill>
                <a:latin typeface="Arial"/>
                <a:cs typeface="Arial"/>
              </a:rPr>
              <a:t>t</a:t>
            </a:r>
            <a:r>
              <a:rPr sz="1400" b="1" spc="-11" dirty="0">
                <a:solidFill>
                  <a:srgbClr val="D30079"/>
                </a:solidFill>
                <a:latin typeface="Arial"/>
                <a:cs typeface="Arial"/>
              </a:rPr>
              <a:t>h</a:t>
            </a:r>
            <a:r>
              <a:rPr sz="1400" b="1" spc="-5" dirty="0">
                <a:solidFill>
                  <a:srgbClr val="D30079"/>
                </a:solidFill>
                <a:latin typeface="Arial"/>
                <a:cs typeface="Arial"/>
              </a:rPr>
              <a:t>e</a:t>
            </a:r>
            <a:r>
              <a:rPr sz="1400" b="1" dirty="0">
                <a:solidFill>
                  <a:srgbClr val="D30079"/>
                </a:solidFill>
                <a:latin typeface="Arial"/>
                <a:cs typeface="Arial"/>
              </a:rPr>
              <a:t>m</a:t>
            </a:r>
            <a:r>
              <a:rPr sz="1400" b="1" spc="20" dirty="0">
                <a:solidFill>
                  <a:srgbClr val="D30079"/>
                </a:solidFill>
                <a:latin typeface="Times New Roman"/>
                <a:cs typeface="Times New Roman"/>
              </a:rPr>
              <a:t> </a:t>
            </a:r>
            <a:r>
              <a:rPr sz="1400" b="1" spc="-5" dirty="0">
                <a:solidFill>
                  <a:srgbClr val="D30079"/>
                </a:solidFill>
                <a:latin typeface="Arial"/>
                <a:cs typeface="Arial"/>
              </a:rPr>
              <a:t>c</a:t>
            </a:r>
            <a:r>
              <a:rPr sz="1400" b="1" spc="-11" dirty="0">
                <a:solidFill>
                  <a:srgbClr val="D30079"/>
                </a:solidFill>
                <a:latin typeface="Arial"/>
                <a:cs typeface="Arial"/>
              </a:rPr>
              <a:t>o</a:t>
            </a:r>
            <a:r>
              <a:rPr sz="1400" b="1" dirty="0">
                <a:solidFill>
                  <a:srgbClr val="D30079"/>
                </a:solidFill>
                <a:latin typeface="Arial"/>
                <a:cs typeface="Arial"/>
              </a:rPr>
              <a:t>rr</a:t>
            </a:r>
            <a:r>
              <a:rPr sz="1400" b="1" spc="-5" dirty="0">
                <a:solidFill>
                  <a:srgbClr val="D30079"/>
                </a:solidFill>
                <a:latin typeface="Arial"/>
                <a:cs typeface="Arial"/>
              </a:rPr>
              <a:t>ect</a:t>
            </a:r>
            <a:r>
              <a:rPr sz="1400" b="1" dirty="0">
                <a:solidFill>
                  <a:srgbClr val="D30079"/>
                </a:solidFill>
                <a:latin typeface="Arial"/>
                <a:cs typeface="Arial"/>
              </a:rPr>
              <a:t>l</a:t>
            </a:r>
            <a:r>
              <a:rPr sz="1400" b="1" spc="-160" dirty="0">
                <a:solidFill>
                  <a:srgbClr val="D30079"/>
                </a:solidFill>
                <a:latin typeface="Arial"/>
                <a:cs typeface="Arial"/>
              </a:rPr>
              <a:t>y</a:t>
            </a:r>
            <a:r>
              <a:rPr sz="1400" b="1" dirty="0">
                <a:solidFill>
                  <a:srgbClr val="D30079"/>
                </a:solidFill>
                <a:latin typeface="Arial"/>
                <a:cs typeface="Arial"/>
              </a:rPr>
              <a:t>.</a:t>
            </a:r>
            <a:r>
              <a:rPr sz="1400" b="1" dirty="0">
                <a:solidFill>
                  <a:srgbClr val="D30079"/>
                </a:solidFill>
                <a:latin typeface="Times New Roman"/>
                <a:cs typeface="Times New Roman"/>
              </a:rPr>
              <a:t> </a:t>
            </a:r>
            <a:r>
              <a:rPr sz="1400" b="1" dirty="0">
                <a:solidFill>
                  <a:srgbClr val="D30079"/>
                </a:solidFill>
                <a:latin typeface="Arial"/>
                <a:cs typeface="Arial"/>
              </a:rPr>
              <a:t>If</a:t>
            </a:r>
            <a:r>
              <a:rPr sz="1400" b="1" spc="20" dirty="0">
                <a:solidFill>
                  <a:srgbClr val="D30079"/>
                </a:solidFill>
                <a:latin typeface="Times New Roman"/>
                <a:cs typeface="Times New Roman"/>
              </a:rPr>
              <a:t> </a:t>
            </a:r>
            <a:r>
              <a:rPr sz="1400" b="1" dirty="0">
                <a:solidFill>
                  <a:srgbClr val="D30079"/>
                </a:solidFill>
                <a:latin typeface="Arial"/>
                <a:cs typeface="Arial"/>
              </a:rPr>
              <a:t>t</a:t>
            </a:r>
            <a:r>
              <a:rPr sz="1400" b="1" spc="-11" dirty="0">
                <a:solidFill>
                  <a:srgbClr val="D30079"/>
                </a:solidFill>
                <a:latin typeface="Arial"/>
                <a:cs typeface="Arial"/>
              </a:rPr>
              <a:t>h</a:t>
            </a:r>
            <a:r>
              <a:rPr sz="1400" b="1" dirty="0">
                <a:solidFill>
                  <a:srgbClr val="D30079"/>
                </a:solidFill>
                <a:latin typeface="Arial"/>
                <a:cs typeface="Arial"/>
              </a:rPr>
              <a:t>is</a:t>
            </a:r>
            <a:r>
              <a:rPr sz="1400" b="1" spc="20" dirty="0">
                <a:solidFill>
                  <a:srgbClr val="D30079"/>
                </a:solidFill>
                <a:latin typeface="Times New Roman"/>
                <a:cs typeface="Times New Roman"/>
              </a:rPr>
              <a:t> </a:t>
            </a:r>
            <a:r>
              <a:rPr sz="1400" b="1" spc="-11" dirty="0">
                <a:solidFill>
                  <a:srgbClr val="D30079"/>
                </a:solidFill>
                <a:latin typeface="Arial"/>
                <a:cs typeface="Arial"/>
              </a:rPr>
              <a:t>h</a:t>
            </a:r>
            <a:r>
              <a:rPr sz="1400" b="1" spc="-5" dirty="0">
                <a:solidFill>
                  <a:srgbClr val="D30079"/>
                </a:solidFill>
                <a:latin typeface="Arial"/>
                <a:cs typeface="Arial"/>
              </a:rPr>
              <a:t>a</a:t>
            </a:r>
            <a:r>
              <a:rPr sz="1400" b="1" spc="-11" dirty="0">
                <a:solidFill>
                  <a:srgbClr val="D30079"/>
                </a:solidFill>
                <a:latin typeface="Arial"/>
                <a:cs typeface="Arial"/>
              </a:rPr>
              <a:t>pp</a:t>
            </a:r>
            <a:r>
              <a:rPr sz="1400" b="1" spc="-5" dirty="0">
                <a:solidFill>
                  <a:srgbClr val="D30079"/>
                </a:solidFill>
                <a:latin typeface="Arial"/>
                <a:cs typeface="Arial"/>
              </a:rPr>
              <a:t>e</a:t>
            </a:r>
            <a:r>
              <a:rPr sz="1400" b="1" spc="-11" dirty="0">
                <a:solidFill>
                  <a:srgbClr val="D30079"/>
                </a:solidFill>
                <a:latin typeface="Arial"/>
                <a:cs typeface="Arial"/>
              </a:rPr>
              <a:t>n</a:t>
            </a:r>
            <a:r>
              <a:rPr sz="1400" b="1" spc="-5" dirty="0">
                <a:solidFill>
                  <a:srgbClr val="D30079"/>
                </a:solidFill>
                <a:latin typeface="Arial"/>
                <a:cs typeface="Arial"/>
              </a:rPr>
              <a:t>s</a:t>
            </a:r>
            <a:r>
              <a:rPr sz="1400" b="1" dirty="0">
                <a:solidFill>
                  <a:srgbClr val="D30079"/>
                </a:solidFill>
                <a:latin typeface="Arial"/>
                <a:cs typeface="Arial"/>
              </a:rPr>
              <a:t>,</a:t>
            </a:r>
            <a:r>
              <a:rPr sz="1400" b="1" spc="5" dirty="0">
                <a:solidFill>
                  <a:srgbClr val="D30079"/>
                </a:solidFill>
                <a:latin typeface="Times New Roman"/>
                <a:cs typeface="Times New Roman"/>
              </a:rPr>
              <a:t> </a:t>
            </a:r>
            <a:r>
              <a:rPr sz="1400" b="1" spc="-5" dirty="0">
                <a:solidFill>
                  <a:srgbClr val="D30079"/>
                </a:solidFill>
                <a:latin typeface="Arial"/>
                <a:cs typeface="Arial"/>
              </a:rPr>
              <a:t>c</a:t>
            </a:r>
            <a:r>
              <a:rPr sz="1400" b="1" spc="-11" dirty="0">
                <a:solidFill>
                  <a:srgbClr val="D30079"/>
                </a:solidFill>
                <a:latin typeface="Arial"/>
                <a:cs typeface="Arial"/>
              </a:rPr>
              <a:t>h</a:t>
            </a:r>
            <a:r>
              <a:rPr sz="1400" b="1" spc="-5" dirty="0">
                <a:solidFill>
                  <a:srgbClr val="D30079"/>
                </a:solidFill>
                <a:latin typeface="Arial"/>
                <a:cs typeface="Arial"/>
              </a:rPr>
              <a:t>a</a:t>
            </a:r>
            <a:r>
              <a:rPr sz="1400" b="1" spc="-11" dirty="0">
                <a:solidFill>
                  <a:srgbClr val="D30079"/>
                </a:solidFill>
                <a:latin typeface="Arial"/>
                <a:cs typeface="Arial"/>
              </a:rPr>
              <a:t>ng</a:t>
            </a:r>
            <a:r>
              <a:rPr sz="1400" b="1" dirty="0">
                <a:solidFill>
                  <a:srgbClr val="D30079"/>
                </a:solidFill>
                <a:latin typeface="Arial"/>
                <a:cs typeface="Arial"/>
              </a:rPr>
              <a:t>e</a:t>
            </a:r>
            <a:r>
              <a:rPr sz="1400" b="1" spc="25" dirty="0">
                <a:solidFill>
                  <a:srgbClr val="D30079"/>
                </a:solidFill>
                <a:latin typeface="Times New Roman"/>
                <a:cs typeface="Times New Roman"/>
              </a:rPr>
              <a:t> </a:t>
            </a:r>
            <a:r>
              <a:rPr sz="1400" b="1" spc="-51" dirty="0">
                <a:solidFill>
                  <a:srgbClr val="D30079"/>
                </a:solidFill>
                <a:latin typeface="Arial"/>
                <a:cs typeface="Arial"/>
              </a:rPr>
              <a:t>y</a:t>
            </a:r>
            <a:r>
              <a:rPr sz="1400" b="1" spc="-11" dirty="0">
                <a:solidFill>
                  <a:srgbClr val="D30079"/>
                </a:solidFill>
                <a:latin typeface="Arial"/>
                <a:cs typeface="Arial"/>
              </a:rPr>
              <a:t>ou</a:t>
            </a:r>
            <a:r>
              <a:rPr sz="1400" b="1" dirty="0">
                <a:solidFill>
                  <a:srgbClr val="D30079"/>
                </a:solidFill>
                <a:latin typeface="Arial"/>
                <a:cs typeface="Arial"/>
              </a:rPr>
              <a:t>r</a:t>
            </a:r>
            <a:r>
              <a:rPr sz="1400" b="1" spc="75" dirty="0">
                <a:solidFill>
                  <a:srgbClr val="D30079"/>
                </a:solidFill>
                <a:latin typeface="Times New Roman"/>
                <a:cs typeface="Times New Roman"/>
              </a:rPr>
              <a:t> </a:t>
            </a:r>
            <a:r>
              <a:rPr sz="1400" b="1" dirty="0">
                <a:solidFill>
                  <a:srgbClr val="D30079"/>
                </a:solidFill>
                <a:latin typeface="Arial"/>
                <a:cs typeface="Arial"/>
              </a:rPr>
              <a:t>r</a:t>
            </a:r>
            <a:r>
              <a:rPr sz="1400" b="1" spc="-5" dirty="0">
                <a:solidFill>
                  <a:srgbClr val="D30079"/>
                </a:solidFill>
                <a:latin typeface="Arial"/>
                <a:cs typeface="Arial"/>
              </a:rPr>
              <a:t>e</a:t>
            </a:r>
            <a:r>
              <a:rPr sz="1400" b="1" spc="-11" dirty="0">
                <a:solidFill>
                  <a:srgbClr val="D30079"/>
                </a:solidFill>
                <a:latin typeface="Arial"/>
                <a:cs typeface="Arial"/>
              </a:rPr>
              <a:t>po</a:t>
            </a:r>
            <a:r>
              <a:rPr sz="1400" b="1" spc="-5" dirty="0">
                <a:solidFill>
                  <a:srgbClr val="D30079"/>
                </a:solidFill>
                <a:latin typeface="Arial"/>
                <a:cs typeface="Arial"/>
              </a:rPr>
              <a:t>s</a:t>
            </a:r>
            <a:r>
              <a:rPr sz="1400" b="1" dirty="0">
                <a:solidFill>
                  <a:srgbClr val="D30079"/>
                </a:solidFill>
                <a:latin typeface="Arial"/>
                <a:cs typeface="Arial"/>
              </a:rPr>
              <a:t>it</a:t>
            </a:r>
            <a:r>
              <a:rPr sz="1400" b="1" spc="-11" dirty="0">
                <a:solidFill>
                  <a:srgbClr val="D30079"/>
                </a:solidFill>
                <a:latin typeface="Arial"/>
                <a:cs typeface="Arial"/>
              </a:rPr>
              <a:t>o</a:t>
            </a:r>
            <a:r>
              <a:rPr sz="1400" b="1" dirty="0">
                <a:solidFill>
                  <a:srgbClr val="D30079"/>
                </a:solidFill>
                <a:latin typeface="Arial"/>
                <a:cs typeface="Arial"/>
              </a:rPr>
              <a:t>ry</a:t>
            </a:r>
            <a:r>
              <a:rPr sz="1400" b="1" dirty="0">
                <a:solidFill>
                  <a:srgbClr val="D30079"/>
                </a:solidFill>
                <a:latin typeface="Times New Roman"/>
                <a:cs typeface="Times New Roman"/>
              </a:rPr>
              <a:t> </a:t>
            </a:r>
            <a:r>
              <a:rPr sz="1400" b="1" spc="-11" dirty="0">
                <a:solidFill>
                  <a:srgbClr val="D30079"/>
                </a:solidFill>
                <a:latin typeface="Arial"/>
                <a:cs typeface="Arial"/>
              </a:rPr>
              <a:t>p</a:t>
            </a:r>
            <a:r>
              <a:rPr sz="1400" b="1" spc="-5" dirty="0">
                <a:solidFill>
                  <a:srgbClr val="D30079"/>
                </a:solidFill>
                <a:latin typeface="Arial"/>
                <a:cs typeface="Arial"/>
              </a:rPr>
              <a:t>at</a:t>
            </a:r>
            <a:r>
              <a:rPr sz="1400" b="1" dirty="0">
                <a:solidFill>
                  <a:srgbClr val="D30079"/>
                </a:solidFill>
                <a:latin typeface="Arial"/>
                <a:cs typeface="Arial"/>
              </a:rPr>
              <a:t>h</a:t>
            </a:r>
            <a:r>
              <a:rPr sz="1400" b="1" spc="15" dirty="0">
                <a:solidFill>
                  <a:srgbClr val="D30079"/>
                </a:solidFill>
                <a:latin typeface="Times New Roman"/>
                <a:cs typeface="Times New Roman"/>
              </a:rPr>
              <a:t> </a:t>
            </a:r>
            <a:r>
              <a:rPr sz="1400" b="1" dirty="0">
                <a:solidFill>
                  <a:srgbClr val="D30079"/>
                </a:solidFill>
                <a:latin typeface="Arial"/>
                <a:cs typeface="Arial"/>
              </a:rPr>
              <a:t>to</a:t>
            </a:r>
            <a:r>
              <a:rPr sz="1400" b="1" spc="25" dirty="0">
                <a:solidFill>
                  <a:srgbClr val="D30079"/>
                </a:solidFill>
                <a:latin typeface="Times New Roman"/>
                <a:cs typeface="Times New Roman"/>
              </a:rPr>
              <a:t> </a:t>
            </a:r>
            <a:r>
              <a:rPr sz="1400" b="1" spc="-5" dirty="0">
                <a:solidFill>
                  <a:srgbClr val="D30079"/>
                </a:solidFill>
                <a:latin typeface="Arial"/>
                <a:cs typeface="Arial"/>
              </a:rPr>
              <a:t>c</a:t>
            </a:r>
            <a:r>
              <a:rPr sz="1400" b="1" spc="-11" dirty="0">
                <a:solidFill>
                  <a:srgbClr val="D30079"/>
                </a:solidFill>
                <a:latin typeface="Arial"/>
                <a:cs typeface="Arial"/>
              </a:rPr>
              <a:t>on</a:t>
            </a:r>
            <a:r>
              <a:rPr sz="1400" b="1" dirty="0">
                <a:solidFill>
                  <a:srgbClr val="D30079"/>
                </a:solidFill>
                <a:latin typeface="Arial"/>
                <a:cs typeface="Arial"/>
              </a:rPr>
              <a:t>tain</a:t>
            </a:r>
            <a:r>
              <a:rPr sz="1400" b="1" dirty="0">
                <a:solidFill>
                  <a:srgbClr val="D30079"/>
                </a:solidFill>
                <a:latin typeface="Times New Roman"/>
                <a:cs typeface="Times New Roman"/>
              </a:rPr>
              <a:t> </a:t>
            </a:r>
            <a:r>
              <a:rPr sz="1400" b="1" dirty="0">
                <a:solidFill>
                  <a:srgbClr val="D30079"/>
                </a:solidFill>
                <a:latin typeface="Arial"/>
                <a:cs typeface="Arial"/>
              </a:rPr>
              <a:t>r</a:t>
            </a:r>
            <a:r>
              <a:rPr sz="1400" b="1" spc="-5" dirty="0">
                <a:solidFill>
                  <a:srgbClr val="D30079"/>
                </a:solidFill>
                <a:latin typeface="Arial"/>
                <a:cs typeface="Arial"/>
              </a:rPr>
              <a:t>a</a:t>
            </a:r>
            <a:r>
              <a:rPr sz="1400" b="1" dirty="0">
                <a:solidFill>
                  <a:srgbClr val="D30079"/>
                </a:solidFill>
                <a:latin typeface="Arial"/>
                <a:cs typeface="Arial"/>
              </a:rPr>
              <a:t>w</a:t>
            </a:r>
            <a:r>
              <a:rPr sz="1400" b="1" spc="15" dirty="0">
                <a:solidFill>
                  <a:srgbClr val="D30079"/>
                </a:solidFill>
                <a:latin typeface="Times New Roman"/>
                <a:cs typeface="Times New Roman"/>
              </a:rPr>
              <a:t> </a:t>
            </a:r>
            <a:r>
              <a:rPr sz="1400" b="1" spc="-11" dirty="0">
                <a:solidFill>
                  <a:srgbClr val="D30079"/>
                </a:solidFill>
                <a:latin typeface="Arial"/>
                <a:cs typeface="Arial"/>
              </a:rPr>
              <a:t>L</a:t>
            </a:r>
            <a:r>
              <a:rPr sz="1400" b="1" spc="-5" dirty="0">
                <a:solidFill>
                  <a:srgbClr val="D30079"/>
                </a:solidFill>
                <a:latin typeface="Arial"/>
                <a:cs typeface="Arial"/>
              </a:rPr>
              <a:t>at</a:t>
            </a:r>
            <a:r>
              <a:rPr sz="1400" b="1" dirty="0">
                <a:solidFill>
                  <a:srgbClr val="D30079"/>
                </a:solidFill>
                <a:latin typeface="Arial"/>
                <a:cs typeface="Arial"/>
              </a:rPr>
              <a:t>in</a:t>
            </a:r>
            <a:r>
              <a:rPr sz="1400" b="1" spc="15" dirty="0">
                <a:solidFill>
                  <a:srgbClr val="D30079"/>
                </a:solidFill>
                <a:latin typeface="Times New Roman"/>
                <a:cs typeface="Times New Roman"/>
              </a:rPr>
              <a:t> </a:t>
            </a:r>
            <a:r>
              <a:rPr sz="1400" b="1" spc="-11" dirty="0">
                <a:solidFill>
                  <a:srgbClr val="D30079"/>
                </a:solidFill>
                <a:latin typeface="Arial"/>
                <a:cs typeface="Arial"/>
              </a:rPr>
              <a:t>on</a:t>
            </a:r>
            <a:r>
              <a:rPr sz="1400" b="1" dirty="0">
                <a:solidFill>
                  <a:srgbClr val="D30079"/>
                </a:solidFill>
                <a:latin typeface="Arial"/>
                <a:cs typeface="Arial"/>
              </a:rPr>
              <a:t>ly</a:t>
            </a:r>
            <a:r>
              <a:rPr sz="1400" b="1" spc="15" dirty="0">
                <a:solidFill>
                  <a:srgbClr val="D30079"/>
                </a:solidFill>
                <a:latin typeface="Times New Roman"/>
                <a:cs typeface="Times New Roman"/>
              </a:rPr>
              <a:t> </a:t>
            </a:r>
            <a:r>
              <a:rPr sz="1400" b="1" dirty="0">
                <a:solidFill>
                  <a:srgbClr val="D30079"/>
                </a:solidFill>
                <a:latin typeface="Arial"/>
                <a:cs typeface="Arial"/>
              </a:rPr>
              <a:t>(ex:</a:t>
            </a:r>
            <a:r>
              <a:rPr sz="1400" b="1" spc="20" dirty="0">
                <a:solidFill>
                  <a:srgbClr val="D30079"/>
                </a:solidFill>
                <a:latin typeface="Times New Roman"/>
                <a:cs typeface="Times New Roman"/>
              </a:rPr>
              <a:t> </a:t>
            </a:r>
            <a:r>
              <a:rPr sz="1400" b="1" spc="-11" dirty="0">
                <a:solidFill>
                  <a:srgbClr val="D30079"/>
                </a:solidFill>
                <a:latin typeface="Arial"/>
                <a:cs typeface="Arial"/>
              </a:rPr>
              <a:t>C</a:t>
            </a:r>
            <a:r>
              <a:rPr sz="1400" b="1" spc="-15" dirty="0">
                <a:solidFill>
                  <a:srgbClr val="D30079"/>
                </a:solidFill>
                <a:latin typeface="Arial"/>
                <a:cs typeface="Arial"/>
              </a:rPr>
              <a:t>:</a:t>
            </a:r>
            <a:r>
              <a:rPr sz="1400" b="1" dirty="0">
                <a:solidFill>
                  <a:srgbClr val="D30079"/>
                </a:solidFill>
                <a:latin typeface="Arial"/>
                <a:cs typeface="Arial"/>
              </a:rPr>
              <a:t>/</a:t>
            </a:r>
            <a:r>
              <a:rPr sz="1400" b="1" spc="-11" dirty="0">
                <a:solidFill>
                  <a:srgbClr val="D30079"/>
                </a:solidFill>
                <a:latin typeface="Arial"/>
                <a:cs typeface="Arial"/>
              </a:rPr>
              <a:t>R</a:t>
            </a:r>
            <a:r>
              <a:rPr sz="1400" b="1" spc="-5" dirty="0">
                <a:solidFill>
                  <a:srgbClr val="D30079"/>
                </a:solidFill>
                <a:latin typeface="Arial"/>
                <a:cs typeface="Arial"/>
              </a:rPr>
              <a:t>e</a:t>
            </a:r>
            <a:r>
              <a:rPr sz="1400" b="1" spc="-11" dirty="0">
                <a:solidFill>
                  <a:srgbClr val="D30079"/>
                </a:solidFill>
                <a:latin typeface="Arial"/>
                <a:cs typeface="Arial"/>
              </a:rPr>
              <a:t>po</a:t>
            </a:r>
            <a:r>
              <a:rPr sz="1400" b="1" spc="-5" dirty="0">
                <a:solidFill>
                  <a:srgbClr val="D30079"/>
                </a:solidFill>
                <a:latin typeface="Arial"/>
                <a:cs typeface="Arial"/>
              </a:rPr>
              <a:t>s</a:t>
            </a:r>
            <a:r>
              <a:rPr sz="1400" b="1" dirty="0">
                <a:solidFill>
                  <a:srgbClr val="D30079"/>
                </a:solidFill>
                <a:latin typeface="Arial"/>
                <a:cs typeface="Arial"/>
              </a:rPr>
              <a:t>it</a:t>
            </a:r>
            <a:r>
              <a:rPr sz="1400" b="1" spc="-11" dirty="0">
                <a:solidFill>
                  <a:srgbClr val="D30079"/>
                </a:solidFill>
                <a:latin typeface="Arial"/>
                <a:cs typeface="Arial"/>
              </a:rPr>
              <a:t>o</a:t>
            </a:r>
            <a:r>
              <a:rPr sz="1400" b="1" dirty="0">
                <a:solidFill>
                  <a:srgbClr val="D30079"/>
                </a:solidFill>
                <a:latin typeface="Arial"/>
                <a:cs typeface="Arial"/>
              </a:rPr>
              <a:t>r</a:t>
            </a:r>
            <a:r>
              <a:rPr sz="1400" b="1" spc="-51" dirty="0">
                <a:solidFill>
                  <a:srgbClr val="D30079"/>
                </a:solidFill>
                <a:latin typeface="Arial"/>
                <a:cs typeface="Arial"/>
              </a:rPr>
              <a:t>y</a:t>
            </a:r>
            <a:r>
              <a:rPr sz="1400" b="1" dirty="0">
                <a:solidFill>
                  <a:srgbClr val="D30079"/>
                </a:solidFill>
                <a:latin typeface="Arial"/>
                <a:cs typeface="Arial"/>
              </a:rPr>
              <a:t>)</a:t>
            </a:r>
            <a:endParaRPr sz="1400">
              <a:latin typeface="Arial"/>
              <a:cs typeface="Arial"/>
            </a:endParaRPr>
          </a:p>
          <a:p>
            <a:pPr lvl="1">
              <a:lnSpc>
                <a:spcPct val="100000"/>
              </a:lnSpc>
              <a:buClr>
                <a:srgbClr val="00307C"/>
              </a:buClr>
              <a:buFont typeface="Arial"/>
              <a:buChar char="•"/>
            </a:pPr>
            <a:endParaRPr sz="1400">
              <a:latin typeface="Times New Roman"/>
              <a:cs typeface="Times New Roman"/>
            </a:endParaRPr>
          </a:p>
          <a:p>
            <a:pPr lvl="1">
              <a:spcBef>
                <a:spcPts val="25"/>
              </a:spcBef>
              <a:buClr>
                <a:srgbClr val="00307C"/>
              </a:buClr>
              <a:buFont typeface="Arial"/>
              <a:buChar char="•"/>
            </a:pPr>
            <a:endParaRPr sz="1350">
              <a:latin typeface="Times New Roman"/>
              <a:cs typeface="Times New Roman"/>
            </a:endParaRPr>
          </a:p>
          <a:p>
            <a:pPr marL="248940" indent="-236239">
              <a:buClr>
                <a:srgbClr val="39A8DC"/>
              </a:buClr>
              <a:buFont typeface="Arial"/>
              <a:buChar char="•"/>
              <a:tabLst>
                <a:tab pos="248940" algn="l"/>
              </a:tabLst>
            </a:pPr>
            <a:r>
              <a:rPr spc="-185"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55" dirty="0">
                <a:solidFill>
                  <a:srgbClr val="001F52"/>
                </a:solidFill>
                <a:latin typeface="Times New Roman"/>
                <a:cs typeface="Times New Roman"/>
              </a:rPr>
              <a:t> </a:t>
            </a:r>
            <a:r>
              <a:rPr dirty="0">
                <a:solidFill>
                  <a:srgbClr val="001F52"/>
                </a:solidFill>
                <a:latin typeface="Arial"/>
                <a:cs typeface="Arial"/>
              </a:rPr>
              <a:t>can</a:t>
            </a:r>
            <a:r>
              <a:rPr spc="40" dirty="0">
                <a:solidFill>
                  <a:srgbClr val="001F52"/>
                </a:solidFill>
                <a:latin typeface="Times New Roman"/>
                <a:cs typeface="Times New Roman"/>
              </a:rPr>
              <a:t> </a:t>
            </a:r>
            <a:r>
              <a:rPr spc="-5" dirty="0">
                <a:solidFill>
                  <a:srgbClr val="001F52"/>
                </a:solidFill>
                <a:latin typeface="Arial"/>
                <a:cs typeface="Arial"/>
              </a:rPr>
              <a:t>eit</a:t>
            </a:r>
            <a:r>
              <a:rPr spc="-11" dirty="0">
                <a:solidFill>
                  <a:srgbClr val="001F52"/>
                </a:solidFill>
                <a:latin typeface="Arial"/>
                <a:cs typeface="Arial"/>
              </a:rPr>
              <a:t>h</a:t>
            </a:r>
            <a:r>
              <a:rPr spc="-5" dirty="0">
                <a:solidFill>
                  <a:srgbClr val="001F52"/>
                </a:solidFill>
                <a:latin typeface="Arial"/>
                <a:cs typeface="Arial"/>
              </a:rPr>
              <a:t>e</a:t>
            </a:r>
            <a:r>
              <a:rPr dirty="0">
                <a:solidFill>
                  <a:srgbClr val="001F52"/>
                </a:solidFill>
                <a:latin typeface="Arial"/>
                <a:cs typeface="Arial"/>
              </a:rPr>
              <a:t>r</a:t>
            </a:r>
            <a:r>
              <a:rPr spc="55"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o</a:t>
            </a:r>
            <a:r>
              <a:rPr spc="-40" dirty="0">
                <a:solidFill>
                  <a:srgbClr val="001F52"/>
                </a:solidFill>
                <a:latin typeface="Arial"/>
                <a:cs typeface="Arial"/>
              </a:rPr>
              <a:t>w</a:t>
            </a:r>
            <a:r>
              <a:rPr spc="-5" dirty="0">
                <a:solidFill>
                  <a:srgbClr val="001F52"/>
                </a:solidFill>
                <a:latin typeface="Arial"/>
                <a:cs typeface="Arial"/>
              </a:rPr>
              <a:t>n</a:t>
            </a:r>
            <a:r>
              <a:rPr spc="-11" dirty="0">
                <a:solidFill>
                  <a:srgbClr val="001F52"/>
                </a:solidFill>
                <a:latin typeface="Arial"/>
                <a:cs typeface="Arial"/>
              </a:rPr>
              <a:t>l</a:t>
            </a:r>
            <a:r>
              <a:rPr spc="-5" dirty="0">
                <a:solidFill>
                  <a:srgbClr val="001F52"/>
                </a:solidFill>
                <a:latin typeface="Arial"/>
                <a:cs typeface="Arial"/>
              </a:rPr>
              <a:t>o</a:t>
            </a:r>
            <a:r>
              <a:rPr spc="-11" dirty="0">
                <a:solidFill>
                  <a:srgbClr val="001F52"/>
                </a:solidFill>
                <a:latin typeface="Arial"/>
                <a:cs typeface="Arial"/>
              </a:rPr>
              <a:t>a</a:t>
            </a:r>
            <a:r>
              <a:rPr dirty="0">
                <a:solidFill>
                  <a:srgbClr val="001F52"/>
                </a:solidFill>
                <a:latin typeface="Arial"/>
                <a:cs typeface="Arial"/>
              </a:rPr>
              <a:t>d</a:t>
            </a:r>
            <a:r>
              <a:rPr spc="111"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M32</a:t>
            </a:r>
            <a:r>
              <a:rPr spc="3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a</a:t>
            </a:r>
            <a:r>
              <a:rPr dirty="0">
                <a:solidFill>
                  <a:srgbClr val="001F52"/>
                </a:solidFill>
                <a:latin typeface="Arial"/>
                <a:cs typeface="Arial"/>
              </a:rPr>
              <a:t>cka</a:t>
            </a:r>
            <a:r>
              <a:rPr spc="-11" dirty="0">
                <a:solidFill>
                  <a:srgbClr val="001F52"/>
                </a:solidFill>
                <a:latin typeface="Arial"/>
                <a:cs typeface="Arial"/>
              </a:rPr>
              <a:t>g</a:t>
            </a:r>
            <a:r>
              <a:rPr spc="-5" dirty="0">
                <a:solidFill>
                  <a:srgbClr val="001F52"/>
                </a:solidFill>
                <a:latin typeface="Arial"/>
                <a:cs typeface="Arial"/>
              </a:rPr>
              <a:t>e</a:t>
            </a:r>
            <a:r>
              <a:rPr dirty="0">
                <a:solidFill>
                  <a:srgbClr val="001F52"/>
                </a:solidFill>
                <a:latin typeface="Arial"/>
                <a:cs typeface="Arial"/>
              </a:rPr>
              <a:t>s</a:t>
            </a:r>
            <a:r>
              <a:rPr spc="55" dirty="0">
                <a:solidFill>
                  <a:srgbClr val="001F52"/>
                </a:solidFill>
                <a:latin typeface="Times New Roman"/>
                <a:cs typeface="Times New Roman"/>
              </a:rPr>
              <a:t> </a:t>
            </a:r>
            <a:r>
              <a:rPr dirty="0">
                <a:solidFill>
                  <a:srgbClr val="001F52"/>
                </a:solidFill>
                <a:latin typeface="Arial"/>
                <a:cs typeface="Arial"/>
              </a:rPr>
              <a:t>ma</a:t>
            </a:r>
            <a:r>
              <a:rPr spc="-11" dirty="0">
                <a:solidFill>
                  <a:srgbClr val="001F52"/>
                </a:solidFill>
                <a:latin typeface="Arial"/>
                <a:cs typeface="Arial"/>
              </a:rPr>
              <a:t>n</a:t>
            </a:r>
            <a:r>
              <a:rPr spc="-5" dirty="0">
                <a:solidFill>
                  <a:srgbClr val="001F52"/>
                </a:solidFill>
                <a:latin typeface="Arial"/>
                <a:cs typeface="Arial"/>
              </a:rPr>
              <a:t>u</a:t>
            </a:r>
            <a:r>
              <a:rPr spc="-11" dirty="0">
                <a:solidFill>
                  <a:srgbClr val="001F52"/>
                </a:solidFill>
                <a:latin typeface="Arial"/>
                <a:cs typeface="Arial"/>
              </a:rPr>
              <a:t>a</a:t>
            </a:r>
            <a:r>
              <a:rPr spc="-5" dirty="0">
                <a:solidFill>
                  <a:srgbClr val="001F52"/>
                </a:solidFill>
                <a:latin typeface="Arial"/>
                <a:cs typeface="Arial"/>
              </a:rPr>
              <a:t>l</a:t>
            </a:r>
            <a:r>
              <a:rPr spc="-11" dirty="0">
                <a:solidFill>
                  <a:srgbClr val="001F52"/>
                </a:solidFill>
                <a:latin typeface="Arial"/>
                <a:cs typeface="Arial"/>
              </a:rPr>
              <a:t>l</a:t>
            </a:r>
            <a:r>
              <a:rPr dirty="0">
                <a:solidFill>
                  <a:srgbClr val="001F52"/>
                </a:solidFill>
                <a:latin typeface="Arial"/>
                <a:cs typeface="Arial"/>
              </a:rPr>
              <a:t>y</a:t>
            </a:r>
            <a:r>
              <a:rPr spc="75" dirty="0">
                <a:solidFill>
                  <a:srgbClr val="001F52"/>
                </a:solidFill>
                <a:latin typeface="Times New Roman"/>
                <a:cs typeface="Times New Roman"/>
              </a:rPr>
              <a:t> </a:t>
            </a:r>
            <a:r>
              <a:rPr spc="-5" dirty="0">
                <a:solidFill>
                  <a:srgbClr val="001F52"/>
                </a:solidFill>
                <a:latin typeface="Arial"/>
                <a:cs typeface="Arial"/>
              </a:rPr>
              <a:t>a</a:t>
            </a:r>
            <a:r>
              <a:rPr spc="-11" dirty="0">
                <a:solidFill>
                  <a:srgbClr val="001F52"/>
                </a:solidFill>
                <a:latin typeface="Arial"/>
                <a:cs typeface="Arial"/>
              </a:rPr>
              <a:t>n</a:t>
            </a:r>
            <a:r>
              <a:rPr dirty="0">
                <a:solidFill>
                  <a:srgbClr val="001F52"/>
                </a:solidFill>
                <a:latin typeface="Arial"/>
                <a:cs typeface="Arial"/>
              </a:rPr>
              <a:t>d</a:t>
            </a:r>
            <a:r>
              <a:rPr spc="55"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u</a:t>
            </a:r>
            <a:r>
              <a:rPr spc="-5" dirty="0">
                <a:solidFill>
                  <a:srgbClr val="001F52"/>
                </a:solidFill>
                <a:latin typeface="Arial"/>
                <a:cs typeface="Arial"/>
              </a:rPr>
              <a:t>t</a:t>
            </a:r>
            <a:r>
              <a:rPr spc="55"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e</a:t>
            </a:r>
            <a:r>
              <a:rPr dirty="0">
                <a:solidFill>
                  <a:srgbClr val="001F52"/>
                </a:solidFill>
                <a:latin typeface="Arial"/>
                <a:cs typeface="Arial"/>
              </a:rPr>
              <a:t>m</a:t>
            </a:r>
            <a:endParaRPr>
              <a:latin typeface="Arial"/>
              <a:cs typeface="Arial"/>
            </a:endParaRPr>
          </a:p>
          <a:p>
            <a:pPr marL="248940"/>
            <a:r>
              <a:rPr spc="-5" dirty="0">
                <a:solidFill>
                  <a:srgbClr val="001F52"/>
                </a:solidFill>
                <a:latin typeface="Arial"/>
                <a:cs typeface="Arial"/>
              </a:rPr>
              <a:t>i</a:t>
            </a:r>
            <a:r>
              <a:rPr spc="-11" dirty="0">
                <a:solidFill>
                  <a:srgbClr val="001F52"/>
                </a:solidFill>
                <a:latin typeface="Arial"/>
                <a:cs typeface="Arial"/>
              </a:rPr>
              <a:t>nto</a:t>
            </a:r>
            <a:r>
              <a:rPr spc="55" dirty="0">
                <a:solidFill>
                  <a:srgbClr val="001F52"/>
                </a:solidFill>
                <a:latin typeface="Times New Roman"/>
                <a:cs typeface="Times New Roman"/>
              </a:rPr>
              <a:t> </a:t>
            </a:r>
            <a:r>
              <a:rPr dirty="0">
                <a:solidFill>
                  <a:srgbClr val="001F52"/>
                </a:solidFill>
                <a:latin typeface="Arial"/>
                <a:cs typeface="Arial"/>
              </a:rPr>
              <a:t>this</a:t>
            </a:r>
            <a:r>
              <a:rPr spc="45" dirty="0">
                <a:solidFill>
                  <a:srgbClr val="001F52"/>
                </a:solidFill>
                <a:latin typeface="Times New Roman"/>
                <a:cs typeface="Times New Roman"/>
              </a:rPr>
              <a:t> </a:t>
            </a:r>
            <a:r>
              <a:rPr dirty="0">
                <a:solidFill>
                  <a:srgbClr val="001F52"/>
                </a:solidFill>
                <a:latin typeface="Arial"/>
                <a:cs typeface="Arial"/>
              </a:rPr>
              <a:t>fol</a:t>
            </a:r>
            <a:r>
              <a:rPr spc="-15" dirty="0">
                <a:solidFill>
                  <a:srgbClr val="001F52"/>
                </a:solidFill>
                <a:latin typeface="Arial"/>
                <a:cs typeface="Arial"/>
              </a:rPr>
              <a:t>d</a:t>
            </a:r>
            <a:r>
              <a:rPr spc="-5" dirty="0">
                <a:solidFill>
                  <a:srgbClr val="001F52"/>
                </a:solidFill>
                <a:latin typeface="Arial"/>
                <a:cs typeface="Arial"/>
              </a:rPr>
              <a:t>e</a:t>
            </a:r>
            <a:r>
              <a:rPr dirty="0">
                <a:solidFill>
                  <a:srgbClr val="001F52"/>
                </a:solidFill>
                <a:latin typeface="Arial"/>
                <a:cs typeface="Arial"/>
              </a:rPr>
              <a:t>r</a:t>
            </a:r>
            <a:r>
              <a:rPr spc="55" dirty="0">
                <a:solidFill>
                  <a:srgbClr val="001F52"/>
                </a:solidFill>
                <a:latin typeface="Times New Roman"/>
                <a:cs typeface="Times New Roman"/>
              </a:rPr>
              <a:t> </a:t>
            </a:r>
            <a:r>
              <a:rPr spc="-5" dirty="0">
                <a:solidFill>
                  <a:srgbClr val="001F52"/>
                </a:solidFill>
                <a:latin typeface="Arial"/>
                <a:cs typeface="Arial"/>
              </a:rPr>
              <a:t>o</a:t>
            </a:r>
            <a:r>
              <a:rPr dirty="0">
                <a:solidFill>
                  <a:srgbClr val="001F52"/>
                </a:solidFill>
                <a:latin typeface="Arial"/>
                <a:cs typeface="Arial"/>
              </a:rPr>
              <a:t>r</a:t>
            </a:r>
            <a:r>
              <a:rPr spc="51"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a:t>
            </a:r>
            <a:r>
              <a:rPr spc="-11"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a:t>
            </a:r>
            <a:r>
              <a:rPr spc="-5" dirty="0">
                <a:solidFill>
                  <a:srgbClr val="001F52"/>
                </a:solidFill>
                <a:latin typeface="Arial"/>
                <a:cs typeface="Arial"/>
              </a:rPr>
              <a:t>b</a:t>
            </a:r>
            <a:r>
              <a:rPr spc="-11" dirty="0">
                <a:solidFill>
                  <a:srgbClr val="001F52"/>
                </a:solidFill>
                <a:latin typeface="Arial"/>
                <a:cs typeface="Arial"/>
              </a:rPr>
              <a:t>e</a:t>
            </a:r>
            <a:r>
              <a:rPr dirty="0">
                <a:solidFill>
                  <a:srgbClr val="001F52"/>
                </a:solidFill>
                <a:latin typeface="Arial"/>
                <a:cs typeface="Arial"/>
              </a:rPr>
              <a:t>MX</a:t>
            </a:r>
            <a:r>
              <a:rPr spc="51" dirty="0">
                <a:solidFill>
                  <a:srgbClr val="001F52"/>
                </a:solidFill>
                <a:latin typeface="Times New Roman"/>
                <a:cs typeface="Times New Roman"/>
              </a:rPr>
              <a:t> </a:t>
            </a:r>
            <a:r>
              <a:rPr dirty="0">
                <a:solidFill>
                  <a:srgbClr val="001F52"/>
                </a:solidFill>
                <a:latin typeface="Arial"/>
                <a:cs typeface="Arial"/>
              </a:rPr>
              <a:t>can</a:t>
            </a:r>
            <a:r>
              <a:rPr spc="55" dirty="0">
                <a:solidFill>
                  <a:srgbClr val="001F52"/>
                </a:solidFill>
                <a:latin typeface="Times New Roman"/>
                <a:cs typeface="Times New Roman"/>
              </a:rPr>
              <a:t> </a:t>
            </a:r>
            <a:r>
              <a:rPr spc="-5" dirty="0">
                <a:solidFill>
                  <a:srgbClr val="001F52"/>
                </a:solidFill>
                <a:latin typeface="Arial"/>
                <a:cs typeface="Arial"/>
              </a:rPr>
              <a:t>d</a:t>
            </a:r>
            <a:r>
              <a:rPr dirty="0">
                <a:solidFill>
                  <a:srgbClr val="001F52"/>
                </a:solidFill>
                <a:latin typeface="Arial"/>
                <a:cs typeface="Arial"/>
              </a:rPr>
              <a:t>o</a:t>
            </a:r>
            <a:r>
              <a:rPr spc="40"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t</a:t>
            </a:r>
            <a:r>
              <a:rPr spc="55" dirty="0">
                <a:solidFill>
                  <a:srgbClr val="001F52"/>
                </a:solidFill>
                <a:latin typeface="Times New Roman"/>
                <a:cs typeface="Times New Roman"/>
              </a:rPr>
              <a:t> </a:t>
            </a:r>
            <a:r>
              <a:rPr spc="-11" dirty="0">
                <a:solidFill>
                  <a:srgbClr val="001F52"/>
                </a:solidFill>
                <a:latin typeface="Arial"/>
                <a:cs typeface="Arial"/>
              </a:rPr>
              <a:t>for</a:t>
            </a:r>
            <a:r>
              <a:rPr spc="51" dirty="0">
                <a:solidFill>
                  <a:srgbClr val="001F52"/>
                </a:solidFill>
                <a:latin typeface="Times New Roman"/>
                <a:cs typeface="Times New Roman"/>
              </a:rPr>
              <a:t> </a:t>
            </a:r>
            <a:r>
              <a:rPr spc="-25"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80"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f</a:t>
            </a:r>
            <a:r>
              <a:rPr spc="40" dirty="0">
                <a:solidFill>
                  <a:srgbClr val="001F52"/>
                </a:solidFill>
                <a:latin typeface="Times New Roman"/>
                <a:cs typeface="Times New Roman"/>
              </a:rPr>
              <a:t> </a:t>
            </a:r>
            <a:r>
              <a:rPr dirty="0">
                <a:solidFill>
                  <a:srgbClr val="001F52"/>
                </a:solidFill>
                <a:latin typeface="Arial"/>
                <a:cs typeface="Arial"/>
              </a:rPr>
              <a:t>co</a:t>
            </a:r>
            <a:r>
              <a:rPr spc="-11" dirty="0">
                <a:solidFill>
                  <a:srgbClr val="001F52"/>
                </a:solidFill>
                <a:latin typeface="Arial"/>
                <a:cs typeface="Arial"/>
              </a:rPr>
              <a:t>n</a:t>
            </a:r>
            <a:r>
              <a:rPr dirty="0">
                <a:solidFill>
                  <a:srgbClr val="001F52"/>
                </a:solidFill>
                <a:latin typeface="Arial"/>
                <a:cs typeface="Arial"/>
              </a:rPr>
              <a:t>fig</a:t>
            </a:r>
            <a:r>
              <a:rPr spc="-15" dirty="0">
                <a:solidFill>
                  <a:srgbClr val="001F52"/>
                </a:solidFill>
                <a:latin typeface="Arial"/>
                <a:cs typeface="Arial"/>
              </a:rPr>
              <a:t>u</a:t>
            </a:r>
            <a:r>
              <a:rPr dirty="0">
                <a:solidFill>
                  <a:srgbClr val="001F52"/>
                </a:solidFill>
                <a:latin typeface="Arial"/>
                <a:cs typeface="Arial"/>
              </a:rPr>
              <a:t>red</a:t>
            </a:r>
            <a:r>
              <a:rPr spc="65" dirty="0">
                <a:solidFill>
                  <a:srgbClr val="001F52"/>
                </a:solidFill>
                <a:latin typeface="Times New Roman"/>
                <a:cs typeface="Times New Roman"/>
              </a:rPr>
              <a:t> </a:t>
            </a:r>
            <a:r>
              <a:rPr dirty="0">
                <a:solidFill>
                  <a:srgbClr val="001F52"/>
                </a:solidFill>
                <a:latin typeface="Arial"/>
                <a:cs typeface="Arial"/>
              </a:rPr>
              <a:t>corr</a:t>
            </a:r>
            <a:r>
              <a:rPr spc="-11" dirty="0">
                <a:solidFill>
                  <a:srgbClr val="001F52"/>
                </a:solidFill>
                <a:latin typeface="Arial"/>
                <a:cs typeface="Arial"/>
              </a:rPr>
              <a:t>e</a:t>
            </a:r>
            <a:r>
              <a:rPr dirty="0">
                <a:solidFill>
                  <a:srgbClr val="001F52"/>
                </a:solidFill>
                <a:latin typeface="Arial"/>
                <a:cs typeface="Arial"/>
              </a:rPr>
              <a:t>ctly</a:t>
            </a:r>
            <a:endParaRPr>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13</a:t>
            </a:r>
            <a:endParaRPr sz="1600">
              <a:latin typeface="Arial"/>
              <a:cs typeface="Arial"/>
            </a:endParaRPr>
          </a:p>
        </p:txBody>
      </p:sp>
      <p:sp>
        <p:nvSpPr>
          <p:cNvPr id="6" name="object 6"/>
          <p:cNvSpPr/>
          <p:nvPr/>
        </p:nvSpPr>
        <p:spPr>
          <a:xfrm>
            <a:off x="7365492" y="2054352"/>
            <a:ext cx="3563112" cy="17327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464553" y="2135124"/>
            <a:ext cx="3364992" cy="15712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318004" y="5641847"/>
            <a:ext cx="5475732" cy="106375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435352" y="5716523"/>
            <a:ext cx="5241036" cy="9144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 y="1"/>
            <a:ext cx="1007363" cy="1007363"/>
          </a:xfrm>
          <a:prstGeom prst="rect">
            <a:avLst/>
          </a:prstGeom>
          <a:blipFill>
            <a:blip r:embed="rId8" cstate="print"/>
            <a:stretch>
              <a:fillRect/>
            </a:stretch>
          </a:blipFill>
        </p:spPr>
        <p:txBody>
          <a:bodyPr wrap="square" lIns="0" tIns="0" rIns="0" bIns="0" rtlCol="0"/>
          <a:lstStyle/>
          <a:p>
            <a:endParaRPr/>
          </a:p>
        </p:txBody>
      </p:sp>
      <p:sp>
        <p:nvSpPr>
          <p:cNvPr id="11" name="Title 10"/>
          <p:cNvSpPr>
            <a:spLocks noGrp="1"/>
          </p:cNvSpPr>
          <p:nvPr>
            <p:ph type="title"/>
          </p:nvPr>
        </p:nvSpPr>
        <p:spPr/>
        <p:txBody>
          <a:bodyPr/>
          <a:lstStyle/>
          <a:p>
            <a:r>
              <a:rPr lang="pt-BR" dirty="0"/>
              <a:t>	</a:t>
            </a:r>
            <a:r>
              <a:rPr lang="pt-BR" dirty="0" smtClean="0"/>
              <a:t>STM32Cube configuration 1/3</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20</a:t>
            </a:fld>
            <a:endParaRPr lang="fr-FR" dirty="0">
              <a:solidFill>
                <a:prstClr val="white"/>
              </a:solidFill>
            </a:endParaRPr>
          </a:p>
        </p:txBody>
      </p:sp>
    </p:spTree>
    <p:extLst>
      <p:ext uri="{BB962C8B-B14F-4D97-AF65-F5344CB8AC3E}">
        <p14:creationId xmlns:p14="http://schemas.microsoft.com/office/powerpoint/2010/main" val="252496406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718510" y="1375975"/>
            <a:ext cx="8174990" cy="269304"/>
          </a:xfrm>
          <a:prstGeom prst="rect">
            <a:avLst/>
          </a:prstGeom>
        </p:spPr>
        <p:txBody>
          <a:bodyPr vert="horz" wrap="square" lIns="0" tIns="0" rIns="0" bIns="0" rtlCol="0">
            <a:spAutoFit/>
          </a:bodyPr>
          <a:lstStyle/>
          <a:p>
            <a:pPr marL="248940" indent="-236239">
              <a:lnSpc>
                <a:spcPts val="2140"/>
              </a:lnSpc>
              <a:buClr>
                <a:srgbClr val="39A8DC"/>
              </a:buClr>
              <a:buFont typeface="Arial"/>
              <a:buChar char="•"/>
              <a:tabLst>
                <a:tab pos="249574" algn="l"/>
              </a:tabLst>
            </a:pPr>
            <a:r>
              <a:rPr spc="11" dirty="0">
                <a:solidFill>
                  <a:srgbClr val="001F52"/>
                </a:solidFill>
                <a:latin typeface="Arial"/>
                <a:cs typeface="Arial"/>
              </a:rPr>
              <a:t>T</a:t>
            </a:r>
            <a:r>
              <a:rPr spc="-11" dirty="0">
                <a:solidFill>
                  <a:srgbClr val="001F52"/>
                </a:solidFill>
                <a:latin typeface="Arial"/>
                <a:cs typeface="Arial"/>
              </a:rPr>
              <a:t>h</a:t>
            </a:r>
            <a:r>
              <a:rPr dirty="0">
                <a:solidFill>
                  <a:srgbClr val="001F52"/>
                </a:solidFill>
                <a:latin typeface="Arial"/>
                <a:cs typeface="Arial"/>
              </a:rPr>
              <a:t>e</a:t>
            </a:r>
            <a:r>
              <a:rPr spc="35" dirty="0">
                <a:solidFill>
                  <a:srgbClr val="001F52"/>
                </a:solidFill>
                <a:latin typeface="Times New Roman"/>
                <a:cs typeface="Times New Roman"/>
              </a:rPr>
              <a:t> </a:t>
            </a:r>
            <a:r>
              <a:rPr dirty="0">
                <a:solidFill>
                  <a:srgbClr val="001F52"/>
                </a:solidFill>
                <a:latin typeface="Arial"/>
                <a:cs typeface="Arial"/>
              </a:rPr>
              <a:t>c</a:t>
            </a:r>
            <a:r>
              <a:rPr spc="-11" dirty="0">
                <a:solidFill>
                  <a:srgbClr val="001F52"/>
                </a:solidFill>
                <a:latin typeface="Arial"/>
                <a:cs typeface="Arial"/>
              </a:rPr>
              <a:t>o</a:t>
            </a:r>
            <a:r>
              <a:rPr dirty="0">
                <a:solidFill>
                  <a:srgbClr val="001F52"/>
                </a:solidFill>
                <a:latin typeface="Arial"/>
                <a:cs typeface="Arial"/>
              </a:rPr>
              <a:t>m</a:t>
            </a:r>
            <a:r>
              <a:rPr spc="-11" dirty="0">
                <a:solidFill>
                  <a:srgbClr val="001F52"/>
                </a:solidFill>
                <a:latin typeface="Arial"/>
                <a:cs typeface="Arial"/>
              </a:rPr>
              <a:t>pa</a:t>
            </a:r>
            <a:r>
              <a:rPr dirty="0">
                <a:solidFill>
                  <a:srgbClr val="001F52"/>
                </a:solidFill>
                <a:latin typeface="Arial"/>
                <a:cs typeface="Arial"/>
              </a:rPr>
              <a:t>ri</a:t>
            </a:r>
            <a:r>
              <a:rPr spc="-11" dirty="0">
                <a:solidFill>
                  <a:srgbClr val="001F52"/>
                </a:solidFill>
                <a:latin typeface="Arial"/>
                <a:cs typeface="Arial"/>
              </a:rPr>
              <a:t>so</a:t>
            </a:r>
            <a:r>
              <a:rPr dirty="0">
                <a:solidFill>
                  <a:srgbClr val="001F52"/>
                </a:solidFill>
                <a:latin typeface="Arial"/>
                <a:cs typeface="Arial"/>
              </a:rPr>
              <a:t>n</a:t>
            </a:r>
            <a:r>
              <a:rPr spc="71" dirty="0">
                <a:solidFill>
                  <a:srgbClr val="001F52"/>
                </a:solidFill>
                <a:latin typeface="Times New Roman"/>
                <a:cs typeface="Times New Roman"/>
              </a:rPr>
              <a:t> </a:t>
            </a:r>
            <a:r>
              <a:rPr spc="-11" dirty="0">
                <a:solidFill>
                  <a:srgbClr val="001F52"/>
                </a:solidFill>
                <a:latin typeface="Arial"/>
                <a:cs typeface="Arial"/>
              </a:rPr>
              <a:t>o</a:t>
            </a:r>
            <a:r>
              <a:rPr dirty="0">
                <a:solidFill>
                  <a:srgbClr val="001F52"/>
                </a:solidFill>
                <a:latin typeface="Arial"/>
                <a:cs typeface="Arial"/>
              </a:rPr>
              <a:t>f</a:t>
            </a:r>
            <a:r>
              <a:rPr spc="45" dirty="0">
                <a:solidFill>
                  <a:srgbClr val="001F52"/>
                </a:solidFill>
                <a:latin typeface="Times New Roman"/>
                <a:cs typeface="Times New Roman"/>
              </a:rPr>
              <a:t> </a:t>
            </a:r>
            <a:r>
              <a:rPr dirty="0">
                <a:solidFill>
                  <a:srgbClr val="001F52"/>
                </a:solidFill>
                <a:latin typeface="Arial"/>
                <a:cs typeface="Arial"/>
              </a:rPr>
              <a:t>the</a:t>
            </a:r>
            <a:r>
              <a:rPr spc="40"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T</a:t>
            </a:r>
            <a:r>
              <a:rPr dirty="0">
                <a:solidFill>
                  <a:srgbClr val="001F52"/>
                </a:solidFill>
                <a:latin typeface="Arial"/>
                <a:cs typeface="Arial"/>
              </a:rPr>
              <a:t>M</a:t>
            </a:r>
            <a:r>
              <a:rPr spc="-11" dirty="0">
                <a:solidFill>
                  <a:srgbClr val="001F52"/>
                </a:solidFill>
                <a:latin typeface="Arial"/>
                <a:cs typeface="Arial"/>
              </a:rPr>
              <a:t>32</a:t>
            </a:r>
            <a:r>
              <a:rPr spc="-5" dirty="0">
                <a:solidFill>
                  <a:srgbClr val="001F52"/>
                </a:solidFill>
                <a:latin typeface="Arial"/>
                <a:cs typeface="Arial"/>
              </a:rPr>
              <a:t>C</a:t>
            </a:r>
            <a:r>
              <a:rPr spc="-15" dirty="0">
                <a:solidFill>
                  <a:srgbClr val="001F52"/>
                </a:solidFill>
                <a:latin typeface="Arial"/>
                <a:cs typeface="Arial"/>
              </a:rPr>
              <a:t>u</a:t>
            </a:r>
            <a:r>
              <a:rPr spc="-11" dirty="0">
                <a:solidFill>
                  <a:srgbClr val="001F52"/>
                </a:solidFill>
                <a:latin typeface="Arial"/>
                <a:cs typeface="Arial"/>
              </a:rPr>
              <a:t>be</a:t>
            </a:r>
            <a:r>
              <a:rPr dirty="0">
                <a:solidFill>
                  <a:srgbClr val="001F52"/>
                </a:solidFill>
                <a:latin typeface="Arial"/>
                <a:cs typeface="Arial"/>
              </a:rPr>
              <a:t>MX</a:t>
            </a:r>
            <a:r>
              <a:rPr spc="60" dirty="0">
                <a:solidFill>
                  <a:srgbClr val="001F52"/>
                </a:solidFill>
                <a:latin typeface="Times New Roman"/>
                <a:cs typeface="Times New Roman"/>
              </a:rPr>
              <a:t> </a:t>
            </a:r>
            <a:r>
              <a:rPr dirty="0">
                <a:solidFill>
                  <a:srgbClr val="001F52"/>
                </a:solidFill>
                <a:latin typeface="Arial"/>
                <a:cs typeface="Arial"/>
              </a:rPr>
              <a:t>r</a:t>
            </a:r>
            <a:r>
              <a:rPr spc="-11" dirty="0">
                <a:solidFill>
                  <a:srgbClr val="001F52"/>
                </a:solidFill>
                <a:latin typeface="Arial"/>
                <a:cs typeface="Arial"/>
              </a:rPr>
              <a:t>epo</a:t>
            </a:r>
            <a:r>
              <a:rPr dirty="0">
                <a:solidFill>
                  <a:srgbClr val="001F52"/>
                </a:solidFill>
                <a:latin typeface="Arial"/>
                <a:cs typeface="Arial"/>
              </a:rPr>
              <a:t>sit</a:t>
            </a:r>
            <a:r>
              <a:rPr spc="-11" dirty="0">
                <a:solidFill>
                  <a:srgbClr val="001F52"/>
                </a:solidFill>
                <a:latin typeface="Arial"/>
                <a:cs typeface="Arial"/>
              </a:rPr>
              <a:t>o</a:t>
            </a:r>
            <a:r>
              <a:rPr dirty="0">
                <a:solidFill>
                  <a:srgbClr val="001F52"/>
                </a:solidFill>
                <a:latin typeface="Arial"/>
                <a:cs typeface="Arial"/>
              </a:rPr>
              <a:t>ry</a:t>
            </a:r>
            <a:r>
              <a:rPr spc="60"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e</a:t>
            </a:r>
            <a:r>
              <a:rPr dirty="0">
                <a:solidFill>
                  <a:srgbClr val="001F52"/>
                </a:solidFill>
                <a:latin typeface="Arial"/>
                <a:cs typeface="Arial"/>
              </a:rPr>
              <a:t>tt</a:t>
            </a:r>
            <a:r>
              <a:rPr spc="-5" dirty="0">
                <a:solidFill>
                  <a:srgbClr val="001F52"/>
                </a:solidFill>
                <a:latin typeface="Arial"/>
                <a:cs typeface="Arial"/>
              </a:rPr>
              <a:t>i</a:t>
            </a:r>
            <a:r>
              <a:rPr spc="-15" dirty="0">
                <a:solidFill>
                  <a:srgbClr val="001F52"/>
                </a:solidFill>
                <a:latin typeface="Arial"/>
                <a:cs typeface="Arial"/>
              </a:rPr>
              <a:t>n</a:t>
            </a:r>
            <a:r>
              <a:rPr spc="-11" dirty="0">
                <a:solidFill>
                  <a:srgbClr val="001F52"/>
                </a:solidFill>
                <a:latin typeface="Arial"/>
                <a:cs typeface="Arial"/>
              </a:rPr>
              <a:t>g</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a</a:t>
            </a:r>
            <a:r>
              <a:rPr spc="-15" dirty="0">
                <a:solidFill>
                  <a:srgbClr val="001F52"/>
                </a:solidFill>
                <a:latin typeface="Arial"/>
                <a:cs typeface="Arial"/>
              </a:rPr>
              <a:t>n</a:t>
            </a:r>
            <a:r>
              <a:rPr dirty="0">
                <a:solidFill>
                  <a:srgbClr val="001F52"/>
                </a:solidFill>
                <a:latin typeface="Arial"/>
                <a:cs typeface="Arial"/>
              </a:rPr>
              <a:t>d</a:t>
            </a:r>
            <a:r>
              <a:rPr spc="65" dirty="0">
                <a:solidFill>
                  <a:srgbClr val="001F52"/>
                </a:solidFill>
                <a:latin typeface="Times New Roman"/>
                <a:cs typeface="Times New Roman"/>
              </a:rPr>
              <a:t> </a:t>
            </a:r>
            <a:r>
              <a:rPr dirty="0">
                <a:solidFill>
                  <a:srgbClr val="001F52"/>
                </a:solidFill>
                <a:latin typeface="Arial"/>
                <a:cs typeface="Arial"/>
              </a:rPr>
              <a:t>fo</a:t>
            </a:r>
            <a:r>
              <a:rPr spc="-11" dirty="0">
                <a:solidFill>
                  <a:srgbClr val="001F52"/>
                </a:solidFill>
                <a:latin typeface="Arial"/>
                <a:cs typeface="Arial"/>
              </a:rPr>
              <a:t>lde</a:t>
            </a:r>
            <a:r>
              <a:rPr dirty="0">
                <a:solidFill>
                  <a:srgbClr val="001F52"/>
                </a:solidFill>
                <a:latin typeface="Arial"/>
                <a:cs typeface="Arial"/>
              </a:rPr>
              <a:t>r</a:t>
            </a:r>
            <a:r>
              <a:rPr spc="51" dirty="0">
                <a:solidFill>
                  <a:srgbClr val="001F52"/>
                </a:solidFill>
                <a:latin typeface="Times New Roman"/>
                <a:cs typeface="Times New Roman"/>
              </a:rPr>
              <a:t> </a:t>
            </a:r>
            <a:r>
              <a:rPr dirty="0">
                <a:solidFill>
                  <a:srgbClr val="001F52"/>
                </a:solidFill>
                <a:latin typeface="Arial"/>
                <a:cs typeface="Arial"/>
              </a:rPr>
              <a:t>struct</a:t>
            </a:r>
            <a:r>
              <a:rPr spc="-11" dirty="0">
                <a:solidFill>
                  <a:srgbClr val="001F52"/>
                </a:solidFill>
                <a:latin typeface="Arial"/>
                <a:cs typeface="Arial"/>
              </a:rPr>
              <a:t>u</a:t>
            </a:r>
            <a:r>
              <a:rPr dirty="0">
                <a:solidFill>
                  <a:srgbClr val="001F52"/>
                </a:solidFill>
                <a:latin typeface="Arial"/>
                <a:cs typeface="Arial"/>
              </a:rPr>
              <a:t>re</a:t>
            </a:r>
            <a:endParaRPr>
              <a:latin typeface="Arial"/>
              <a:cs typeface="Arial"/>
            </a:endParaRPr>
          </a:p>
        </p:txBody>
      </p:sp>
      <p:sp>
        <p:nvSpPr>
          <p:cNvPr id="4" name="object 4"/>
          <p:cNvSpPr txBox="1"/>
          <p:nvPr/>
        </p:nvSpPr>
        <p:spPr>
          <a:xfrm>
            <a:off x="718509" y="2877490"/>
            <a:ext cx="7448550" cy="1323439"/>
          </a:xfrm>
          <a:prstGeom prst="rect">
            <a:avLst/>
          </a:prstGeom>
        </p:spPr>
        <p:txBody>
          <a:bodyPr vert="horz" wrap="square" lIns="0" tIns="0" rIns="0" bIns="0" rtlCol="0">
            <a:spAutoFit/>
          </a:bodyPr>
          <a:lstStyle/>
          <a:p>
            <a:pPr marL="248940" indent="-236239">
              <a:buClr>
                <a:srgbClr val="39A8DC"/>
              </a:buClr>
              <a:buFont typeface="Arial"/>
              <a:buChar char="•"/>
              <a:tabLst>
                <a:tab pos="249574" algn="l"/>
              </a:tabLst>
            </a:pPr>
            <a:r>
              <a:rPr spc="-11" dirty="0">
                <a:solidFill>
                  <a:srgbClr val="001F52"/>
                </a:solidFill>
                <a:latin typeface="Arial"/>
                <a:cs typeface="Arial"/>
              </a:rPr>
              <a:t>In</a:t>
            </a:r>
            <a:r>
              <a:rPr spc="51" dirty="0">
                <a:solidFill>
                  <a:srgbClr val="001F52"/>
                </a:solidFill>
                <a:latin typeface="Times New Roman"/>
                <a:cs typeface="Times New Roman"/>
              </a:rPr>
              <a:t> </a:t>
            </a:r>
            <a:r>
              <a:rPr dirty="0">
                <a:solidFill>
                  <a:srgbClr val="001F52"/>
                </a:solidFill>
                <a:latin typeface="Arial"/>
                <a:cs typeface="Arial"/>
              </a:rPr>
              <a:t>case</a:t>
            </a:r>
            <a:r>
              <a:rPr spc="40" dirty="0">
                <a:solidFill>
                  <a:srgbClr val="001F52"/>
                </a:solidFill>
                <a:latin typeface="Times New Roman"/>
                <a:cs typeface="Times New Roman"/>
              </a:rPr>
              <a:t> </a:t>
            </a:r>
            <a:r>
              <a:rPr spc="-20"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6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a</a:t>
            </a:r>
            <a:r>
              <a:rPr spc="-11" dirty="0">
                <a:solidFill>
                  <a:srgbClr val="001F52"/>
                </a:solidFill>
                <a:latin typeface="Arial"/>
                <a:cs typeface="Arial"/>
              </a:rPr>
              <a:t>n</a:t>
            </a:r>
            <a:r>
              <a:rPr spc="-5" dirty="0">
                <a:solidFill>
                  <a:srgbClr val="001F52"/>
                </a:solidFill>
                <a:latin typeface="Arial"/>
                <a:cs typeface="Arial"/>
              </a:rPr>
              <a:t>t</a:t>
            </a:r>
            <a:r>
              <a:rPr spc="105"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a:t>
            </a:r>
            <a:r>
              <a:rPr spc="-11"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a:t>
            </a:r>
            <a:r>
              <a:rPr spc="-5" dirty="0">
                <a:solidFill>
                  <a:srgbClr val="001F52"/>
                </a:solidFill>
                <a:latin typeface="Arial"/>
                <a:cs typeface="Arial"/>
              </a:rPr>
              <a:t>b</a:t>
            </a:r>
            <a:r>
              <a:rPr spc="-11" dirty="0">
                <a:solidFill>
                  <a:srgbClr val="001F52"/>
                </a:solidFill>
                <a:latin typeface="Arial"/>
                <a:cs typeface="Arial"/>
              </a:rPr>
              <a:t>e</a:t>
            </a:r>
            <a:r>
              <a:rPr dirty="0">
                <a:solidFill>
                  <a:srgbClr val="001F52"/>
                </a:solidFill>
                <a:latin typeface="Arial"/>
                <a:cs typeface="Arial"/>
              </a:rPr>
              <a:t>MX</a:t>
            </a:r>
            <a:r>
              <a:rPr spc="55" dirty="0">
                <a:solidFill>
                  <a:srgbClr val="001F52"/>
                </a:solidFill>
                <a:latin typeface="Times New Roman"/>
                <a:cs typeface="Times New Roman"/>
              </a:rPr>
              <a:t> </a:t>
            </a:r>
            <a:r>
              <a:rPr spc="-11" dirty="0">
                <a:solidFill>
                  <a:srgbClr val="001F52"/>
                </a:solidFill>
                <a:latin typeface="Arial"/>
                <a:cs typeface="Arial"/>
              </a:rPr>
              <a:t>to</a:t>
            </a:r>
            <a:r>
              <a:rPr spc="45" dirty="0">
                <a:solidFill>
                  <a:srgbClr val="001F52"/>
                </a:solidFill>
                <a:latin typeface="Times New Roman"/>
                <a:cs typeface="Times New Roman"/>
              </a:rPr>
              <a:t> </a:t>
            </a:r>
            <a:r>
              <a:rPr spc="-5" dirty="0">
                <a:solidFill>
                  <a:srgbClr val="001F52"/>
                </a:solidFill>
                <a:latin typeface="Arial"/>
                <a:cs typeface="Arial"/>
              </a:rPr>
              <a:t>d</a:t>
            </a:r>
            <a:r>
              <a:rPr spc="-11" dirty="0">
                <a:solidFill>
                  <a:srgbClr val="001F52"/>
                </a:solidFill>
                <a:latin typeface="Arial"/>
                <a:cs typeface="Arial"/>
              </a:rPr>
              <a:t>o</a:t>
            </a:r>
            <a:r>
              <a:rPr spc="-40" dirty="0">
                <a:solidFill>
                  <a:srgbClr val="001F52"/>
                </a:solidFill>
                <a:latin typeface="Arial"/>
                <a:cs typeface="Arial"/>
              </a:rPr>
              <a:t>w</a:t>
            </a:r>
            <a:r>
              <a:rPr spc="-5" dirty="0">
                <a:solidFill>
                  <a:srgbClr val="001F52"/>
                </a:solidFill>
                <a:latin typeface="Arial"/>
                <a:cs typeface="Arial"/>
              </a:rPr>
              <a:t>n</a:t>
            </a:r>
            <a:r>
              <a:rPr spc="-11" dirty="0">
                <a:solidFill>
                  <a:srgbClr val="001F52"/>
                </a:solidFill>
                <a:latin typeface="Arial"/>
                <a:cs typeface="Arial"/>
              </a:rPr>
              <a:t>l</a:t>
            </a:r>
            <a:r>
              <a:rPr spc="-5" dirty="0">
                <a:solidFill>
                  <a:srgbClr val="001F52"/>
                </a:solidFill>
                <a:latin typeface="Arial"/>
                <a:cs typeface="Arial"/>
              </a:rPr>
              <a:t>o</a:t>
            </a:r>
            <a:r>
              <a:rPr spc="-11" dirty="0">
                <a:solidFill>
                  <a:srgbClr val="001F52"/>
                </a:solidFill>
                <a:latin typeface="Arial"/>
                <a:cs typeface="Arial"/>
              </a:rPr>
              <a:t>a</a:t>
            </a:r>
            <a:r>
              <a:rPr dirty="0">
                <a:solidFill>
                  <a:srgbClr val="001F52"/>
                </a:solidFill>
                <a:latin typeface="Arial"/>
                <a:cs typeface="Arial"/>
              </a:rPr>
              <a:t>d</a:t>
            </a:r>
            <a:r>
              <a:rPr spc="105"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e</a:t>
            </a:r>
            <a:r>
              <a:rPr dirty="0">
                <a:solidFill>
                  <a:srgbClr val="001F52"/>
                </a:solidFill>
                <a:latin typeface="Arial"/>
                <a:cs typeface="Arial"/>
              </a:rPr>
              <a:t>se</a:t>
            </a:r>
            <a:r>
              <a:rPr spc="51" dirty="0">
                <a:solidFill>
                  <a:srgbClr val="001F52"/>
                </a:solidFill>
                <a:latin typeface="Times New Roman"/>
                <a:cs typeface="Times New Roman"/>
              </a:rPr>
              <a:t> </a:t>
            </a:r>
            <a:r>
              <a:rPr dirty="0">
                <a:solidFill>
                  <a:srgbClr val="001F52"/>
                </a:solidFill>
                <a:latin typeface="Arial"/>
                <a:cs typeface="Arial"/>
              </a:rPr>
              <a:t>fil</a:t>
            </a:r>
            <a:r>
              <a:rPr spc="-15" dirty="0">
                <a:solidFill>
                  <a:srgbClr val="001F52"/>
                </a:solidFill>
                <a:latin typeface="Arial"/>
                <a:cs typeface="Arial"/>
              </a:rPr>
              <a:t>e</a:t>
            </a:r>
            <a:r>
              <a:rPr dirty="0">
                <a:solidFill>
                  <a:srgbClr val="001F52"/>
                </a:solidFill>
                <a:latin typeface="Arial"/>
                <a:cs typeface="Arial"/>
              </a:rPr>
              <a:t>s</a:t>
            </a:r>
            <a:r>
              <a:rPr spc="60" dirty="0">
                <a:solidFill>
                  <a:srgbClr val="001F52"/>
                </a:solidFill>
                <a:latin typeface="Times New Roman"/>
                <a:cs typeface="Times New Roman"/>
              </a:rPr>
              <a:t> </a:t>
            </a:r>
            <a:r>
              <a:rPr spc="-5" dirty="0">
                <a:solidFill>
                  <a:srgbClr val="001F52"/>
                </a:solidFill>
                <a:latin typeface="Arial"/>
                <a:cs typeface="Arial"/>
              </a:rPr>
              <a:t>a</a:t>
            </a:r>
            <a:r>
              <a:rPr spc="-11" dirty="0">
                <a:solidFill>
                  <a:srgbClr val="001F52"/>
                </a:solidFill>
                <a:latin typeface="Arial"/>
                <a:cs typeface="Arial"/>
              </a:rPr>
              <a:t>u</a:t>
            </a:r>
            <a:r>
              <a:rPr dirty="0">
                <a:solidFill>
                  <a:srgbClr val="001F52"/>
                </a:solidFill>
                <a:latin typeface="Arial"/>
                <a:cs typeface="Arial"/>
              </a:rPr>
              <a:t>tom</a:t>
            </a:r>
            <a:r>
              <a:rPr spc="-11" dirty="0">
                <a:solidFill>
                  <a:srgbClr val="001F52"/>
                </a:solidFill>
                <a:latin typeface="Arial"/>
                <a:cs typeface="Arial"/>
              </a:rPr>
              <a:t>a</a:t>
            </a:r>
            <a:r>
              <a:rPr dirty="0">
                <a:solidFill>
                  <a:srgbClr val="001F52"/>
                </a:solidFill>
                <a:latin typeface="Arial"/>
                <a:cs typeface="Arial"/>
              </a:rPr>
              <a:t>tica</a:t>
            </a:r>
            <a:r>
              <a:rPr spc="-15" dirty="0">
                <a:solidFill>
                  <a:srgbClr val="001F52"/>
                </a:solidFill>
                <a:latin typeface="Arial"/>
                <a:cs typeface="Arial"/>
              </a:rPr>
              <a:t>l</a:t>
            </a:r>
            <a:r>
              <a:rPr spc="-5" dirty="0">
                <a:solidFill>
                  <a:srgbClr val="001F52"/>
                </a:solidFill>
                <a:latin typeface="Arial"/>
                <a:cs typeface="Arial"/>
              </a:rPr>
              <a:t>ly</a:t>
            </a:r>
            <a:endParaRPr>
              <a:latin typeface="Arial"/>
              <a:cs typeface="Arial"/>
            </a:endParaRPr>
          </a:p>
          <a:p>
            <a:pPr marL="724594" lvl="1" indent="-238144">
              <a:spcBef>
                <a:spcPts val="810"/>
              </a:spcBef>
              <a:buClr>
                <a:srgbClr val="00307C"/>
              </a:buClr>
              <a:buFont typeface="Arial"/>
              <a:buChar char="•"/>
              <a:tabLst>
                <a:tab pos="725230" algn="l"/>
              </a:tabLst>
            </a:pPr>
            <a:r>
              <a:rPr sz="1600" spc="-15" dirty="0">
                <a:solidFill>
                  <a:srgbClr val="00307C"/>
                </a:solidFill>
                <a:latin typeface="Arial"/>
                <a:cs typeface="Arial"/>
              </a:rPr>
              <a:t>ME</a:t>
            </a:r>
            <a:r>
              <a:rPr sz="1600" spc="-20" dirty="0">
                <a:solidFill>
                  <a:srgbClr val="00307C"/>
                </a:solidFill>
                <a:latin typeface="Arial"/>
                <a:cs typeface="Arial"/>
              </a:rPr>
              <a:t>NU&gt;He</a:t>
            </a:r>
            <a:r>
              <a:rPr sz="1600" dirty="0">
                <a:solidFill>
                  <a:srgbClr val="00307C"/>
                </a:solidFill>
                <a:latin typeface="Arial"/>
                <a:cs typeface="Arial"/>
              </a:rPr>
              <a:t>l</a:t>
            </a:r>
            <a:r>
              <a:rPr sz="1600" spc="-15" dirty="0">
                <a:solidFill>
                  <a:srgbClr val="00307C"/>
                </a:solidFill>
                <a:latin typeface="Arial"/>
                <a:cs typeface="Arial"/>
              </a:rPr>
              <a:t>p&gt;</a:t>
            </a:r>
            <a:r>
              <a:rPr sz="1600" spc="-5" dirty="0">
                <a:solidFill>
                  <a:srgbClr val="00307C"/>
                </a:solidFill>
                <a:latin typeface="Arial"/>
                <a:cs typeface="Arial"/>
              </a:rPr>
              <a:t>I</a:t>
            </a:r>
            <a:r>
              <a:rPr sz="1600" spc="-15" dirty="0">
                <a:solidFill>
                  <a:srgbClr val="00307C"/>
                </a:solidFill>
                <a:latin typeface="Arial"/>
                <a:cs typeface="Arial"/>
              </a:rPr>
              <a:t>n</a:t>
            </a:r>
            <a:r>
              <a:rPr sz="1600" spc="-11" dirty="0">
                <a:solidFill>
                  <a:srgbClr val="00307C"/>
                </a:solidFill>
                <a:latin typeface="Arial"/>
                <a:cs typeface="Arial"/>
              </a:rPr>
              <a:t>stall</a:t>
            </a:r>
            <a:r>
              <a:rPr sz="1600" spc="20" dirty="0">
                <a:solidFill>
                  <a:srgbClr val="00307C"/>
                </a:solidFill>
                <a:latin typeface="Times New Roman"/>
                <a:cs typeface="Times New Roman"/>
              </a:rPr>
              <a:t> </a:t>
            </a:r>
            <a:r>
              <a:rPr sz="1600" spc="-20" dirty="0">
                <a:solidFill>
                  <a:srgbClr val="00307C"/>
                </a:solidFill>
                <a:latin typeface="Arial"/>
                <a:cs typeface="Arial"/>
              </a:rPr>
              <a:t>Ne</a:t>
            </a:r>
            <a:r>
              <a:rPr sz="1600" spc="-15" dirty="0">
                <a:solidFill>
                  <a:srgbClr val="00307C"/>
                </a:solidFill>
                <a:latin typeface="Arial"/>
                <a:cs typeface="Arial"/>
              </a:rPr>
              <a:t>w</a:t>
            </a:r>
            <a:r>
              <a:rPr sz="1600" spc="40" dirty="0">
                <a:solidFill>
                  <a:srgbClr val="00307C"/>
                </a:solidFill>
                <a:latin typeface="Times New Roman"/>
                <a:cs typeface="Times New Roman"/>
              </a:rPr>
              <a:t> </a:t>
            </a:r>
            <a:r>
              <a:rPr sz="1600" spc="-15" dirty="0">
                <a:solidFill>
                  <a:srgbClr val="00307C"/>
                </a:solidFill>
                <a:latin typeface="Arial"/>
                <a:cs typeface="Arial"/>
              </a:rPr>
              <a:t>L</a:t>
            </a:r>
            <a:r>
              <a:rPr sz="1600" spc="-5" dirty="0">
                <a:solidFill>
                  <a:srgbClr val="00307C"/>
                </a:solidFill>
                <a:latin typeface="Arial"/>
                <a:cs typeface="Arial"/>
              </a:rPr>
              <a:t>i</a:t>
            </a:r>
            <a:r>
              <a:rPr sz="1600" spc="-15" dirty="0">
                <a:solidFill>
                  <a:srgbClr val="00307C"/>
                </a:solidFill>
                <a:latin typeface="Arial"/>
                <a:cs typeface="Arial"/>
              </a:rPr>
              <a:t>bra</a:t>
            </a:r>
            <a:r>
              <a:rPr sz="1600" spc="-20" dirty="0">
                <a:solidFill>
                  <a:srgbClr val="00307C"/>
                </a:solidFill>
                <a:latin typeface="Arial"/>
                <a:cs typeface="Arial"/>
              </a:rPr>
              <a:t>r</a:t>
            </a:r>
            <a:r>
              <a:rPr sz="1600" spc="-5" dirty="0">
                <a:solidFill>
                  <a:srgbClr val="00307C"/>
                </a:solidFill>
                <a:latin typeface="Arial"/>
                <a:cs typeface="Arial"/>
              </a:rPr>
              <a:t>i</a:t>
            </a:r>
            <a:r>
              <a:rPr sz="1600" spc="-15" dirty="0">
                <a:solidFill>
                  <a:srgbClr val="00307C"/>
                </a:solidFill>
                <a:latin typeface="Arial"/>
                <a:cs typeface="Arial"/>
              </a:rPr>
              <a:t>es</a:t>
            </a:r>
            <a:endParaRPr sz="1600">
              <a:latin typeface="Arial"/>
              <a:cs typeface="Arial"/>
            </a:endParaRPr>
          </a:p>
          <a:p>
            <a:pPr marL="724594" lvl="1" indent="-238144">
              <a:spcBef>
                <a:spcPts val="790"/>
              </a:spcBef>
              <a:buClr>
                <a:srgbClr val="00307C"/>
              </a:buClr>
              <a:buFont typeface="Arial"/>
              <a:buChar char="•"/>
              <a:tabLst>
                <a:tab pos="725230" algn="l"/>
              </a:tabLst>
            </a:pPr>
            <a:r>
              <a:rPr sz="1600" spc="-11" dirty="0">
                <a:solidFill>
                  <a:srgbClr val="00307C"/>
                </a:solidFill>
                <a:latin typeface="Arial"/>
                <a:cs typeface="Arial"/>
              </a:rPr>
              <a:t>Se</a:t>
            </a:r>
            <a:r>
              <a:rPr sz="1600" dirty="0">
                <a:solidFill>
                  <a:srgbClr val="00307C"/>
                </a:solidFill>
                <a:latin typeface="Arial"/>
                <a:cs typeface="Arial"/>
              </a:rPr>
              <a:t>l</a:t>
            </a:r>
            <a:r>
              <a:rPr sz="1600" spc="-15" dirty="0">
                <a:solidFill>
                  <a:srgbClr val="00307C"/>
                </a:solidFill>
                <a:latin typeface="Arial"/>
                <a:cs typeface="Arial"/>
              </a:rPr>
              <a:t>e</a:t>
            </a:r>
            <a:r>
              <a:rPr sz="1600" spc="-11" dirty="0">
                <a:solidFill>
                  <a:srgbClr val="00307C"/>
                </a:solidFill>
                <a:latin typeface="Arial"/>
                <a:cs typeface="Arial"/>
              </a:rPr>
              <a:t>ct</a:t>
            </a:r>
            <a:r>
              <a:rPr sz="1600" spc="31" dirty="0">
                <a:solidFill>
                  <a:srgbClr val="00307C"/>
                </a:solidFill>
                <a:latin typeface="Times New Roman"/>
                <a:cs typeface="Times New Roman"/>
              </a:rPr>
              <a:t> </a:t>
            </a:r>
            <a:r>
              <a:rPr sz="1600" spc="-11" dirty="0">
                <a:solidFill>
                  <a:srgbClr val="00307C"/>
                </a:solidFill>
                <a:latin typeface="Arial"/>
                <a:cs typeface="Arial"/>
              </a:rPr>
              <a:t>required</a:t>
            </a:r>
            <a:r>
              <a:rPr sz="1600" spc="55" dirty="0">
                <a:solidFill>
                  <a:srgbClr val="00307C"/>
                </a:solidFill>
                <a:latin typeface="Times New Roman"/>
                <a:cs typeface="Times New Roman"/>
              </a:rPr>
              <a:t> </a:t>
            </a:r>
            <a:r>
              <a:rPr sz="1600" spc="-5" dirty="0">
                <a:solidFill>
                  <a:srgbClr val="00307C"/>
                </a:solidFill>
                <a:latin typeface="Arial"/>
                <a:cs typeface="Arial"/>
              </a:rPr>
              <a:t>li</a:t>
            </a:r>
            <a:r>
              <a:rPr sz="1600" spc="-15" dirty="0">
                <a:solidFill>
                  <a:srgbClr val="00307C"/>
                </a:solidFill>
                <a:latin typeface="Arial"/>
                <a:cs typeface="Arial"/>
              </a:rPr>
              <a:t>bra</a:t>
            </a:r>
            <a:r>
              <a:rPr sz="1600" spc="-20" dirty="0">
                <a:solidFill>
                  <a:srgbClr val="00307C"/>
                </a:solidFill>
                <a:latin typeface="Arial"/>
                <a:cs typeface="Arial"/>
              </a:rPr>
              <a:t>r</a:t>
            </a:r>
            <a:r>
              <a:rPr sz="1600" spc="-5" dirty="0">
                <a:solidFill>
                  <a:srgbClr val="00307C"/>
                </a:solidFill>
                <a:latin typeface="Arial"/>
                <a:cs typeface="Arial"/>
              </a:rPr>
              <a:t>i</a:t>
            </a:r>
            <a:r>
              <a:rPr sz="1600" spc="-15" dirty="0">
                <a:solidFill>
                  <a:srgbClr val="00307C"/>
                </a:solidFill>
                <a:latin typeface="Arial"/>
                <a:cs typeface="Arial"/>
              </a:rPr>
              <a:t>es</a:t>
            </a:r>
            <a:endParaRPr sz="1600">
              <a:latin typeface="Arial"/>
              <a:cs typeface="Arial"/>
            </a:endParaRPr>
          </a:p>
          <a:p>
            <a:pPr marL="724594" lvl="1" indent="-238144">
              <a:spcBef>
                <a:spcPts val="805"/>
              </a:spcBef>
              <a:buClr>
                <a:srgbClr val="00307C"/>
              </a:buClr>
              <a:buFont typeface="Arial"/>
              <a:buChar char="•"/>
              <a:tabLst>
                <a:tab pos="725230" algn="l"/>
              </a:tabLst>
            </a:pPr>
            <a:r>
              <a:rPr sz="1600" spc="-11" dirty="0">
                <a:solidFill>
                  <a:srgbClr val="00307C"/>
                </a:solidFill>
                <a:latin typeface="Arial"/>
                <a:cs typeface="Arial"/>
              </a:rPr>
              <a:t>F</a:t>
            </a:r>
            <a:r>
              <a:rPr sz="1600" spc="-15" dirty="0">
                <a:solidFill>
                  <a:srgbClr val="00307C"/>
                </a:solidFill>
                <a:latin typeface="Arial"/>
                <a:cs typeface="Arial"/>
              </a:rPr>
              <a:t>o</a:t>
            </a:r>
            <a:r>
              <a:rPr sz="1600" spc="-11" dirty="0">
                <a:solidFill>
                  <a:srgbClr val="00307C"/>
                </a:solidFill>
                <a:latin typeface="Arial"/>
                <a:cs typeface="Arial"/>
              </a:rPr>
              <a:t>rce</a:t>
            </a:r>
            <a:r>
              <a:rPr sz="1600" spc="51" dirty="0">
                <a:solidFill>
                  <a:srgbClr val="00307C"/>
                </a:solidFill>
                <a:latin typeface="Times New Roman"/>
                <a:cs typeface="Times New Roman"/>
              </a:rPr>
              <a:t> </a:t>
            </a:r>
            <a:r>
              <a:rPr sz="1600" spc="-15" dirty="0">
                <a:solidFill>
                  <a:srgbClr val="00307C"/>
                </a:solidFill>
                <a:latin typeface="Arial"/>
                <a:cs typeface="Arial"/>
              </a:rPr>
              <a:t>do</a:t>
            </a:r>
            <a:r>
              <a:rPr sz="1600" spc="-35" dirty="0">
                <a:solidFill>
                  <a:srgbClr val="00307C"/>
                </a:solidFill>
                <a:latin typeface="Arial"/>
                <a:cs typeface="Arial"/>
              </a:rPr>
              <a:t>w</a:t>
            </a:r>
            <a:r>
              <a:rPr sz="1600" spc="-15" dirty="0">
                <a:solidFill>
                  <a:srgbClr val="00307C"/>
                </a:solidFill>
                <a:latin typeface="Arial"/>
                <a:cs typeface="Arial"/>
              </a:rPr>
              <a:t>nloa</a:t>
            </a:r>
            <a:r>
              <a:rPr sz="1600" spc="-11" dirty="0">
                <a:solidFill>
                  <a:srgbClr val="00307C"/>
                </a:solidFill>
                <a:latin typeface="Arial"/>
                <a:cs typeface="Arial"/>
              </a:rPr>
              <a:t>d</a:t>
            </a:r>
            <a:r>
              <a:rPr sz="1600" spc="45" dirty="0">
                <a:solidFill>
                  <a:srgbClr val="00307C"/>
                </a:solidFill>
                <a:latin typeface="Times New Roman"/>
                <a:cs typeface="Times New Roman"/>
              </a:rPr>
              <a:t> </a:t>
            </a:r>
            <a:r>
              <a:rPr sz="1600" spc="-31" dirty="0">
                <a:solidFill>
                  <a:srgbClr val="00307C"/>
                </a:solidFill>
                <a:latin typeface="Arial"/>
                <a:cs typeface="Arial"/>
              </a:rPr>
              <a:t>w</a:t>
            </a:r>
            <a:r>
              <a:rPr sz="1600" spc="-11" dirty="0">
                <a:solidFill>
                  <a:srgbClr val="00307C"/>
                </a:solidFill>
                <a:latin typeface="Arial"/>
                <a:cs typeface="Arial"/>
              </a:rPr>
              <a:t>ith</a:t>
            </a:r>
            <a:r>
              <a:rPr sz="1600" spc="51" dirty="0">
                <a:solidFill>
                  <a:srgbClr val="00307C"/>
                </a:solidFill>
                <a:latin typeface="Times New Roman"/>
                <a:cs typeface="Times New Roman"/>
              </a:rPr>
              <a:t> </a:t>
            </a:r>
            <a:r>
              <a:rPr sz="1600" spc="-15" dirty="0">
                <a:solidFill>
                  <a:srgbClr val="00307C"/>
                </a:solidFill>
                <a:latin typeface="Arial"/>
                <a:cs typeface="Arial"/>
              </a:rPr>
              <a:t>butto</a:t>
            </a:r>
            <a:r>
              <a:rPr sz="1600" spc="-11" dirty="0">
                <a:solidFill>
                  <a:srgbClr val="00307C"/>
                </a:solidFill>
                <a:latin typeface="Arial"/>
                <a:cs typeface="Arial"/>
              </a:rPr>
              <a:t>n</a:t>
            </a:r>
            <a:r>
              <a:rPr sz="1600" spc="71" dirty="0">
                <a:solidFill>
                  <a:srgbClr val="00307C"/>
                </a:solidFill>
                <a:latin typeface="Times New Roman"/>
                <a:cs typeface="Times New Roman"/>
              </a:rPr>
              <a:t> </a:t>
            </a:r>
            <a:r>
              <a:rPr sz="1600" spc="-5" dirty="0">
                <a:solidFill>
                  <a:srgbClr val="00307C"/>
                </a:solidFill>
                <a:latin typeface="Arial"/>
                <a:cs typeface="Arial"/>
              </a:rPr>
              <a:t>“I</a:t>
            </a:r>
            <a:r>
              <a:rPr sz="1600" spc="-15" dirty="0">
                <a:solidFill>
                  <a:srgbClr val="00307C"/>
                </a:solidFill>
                <a:latin typeface="Arial"/>
                <a:cs typeface="Arial"/>
              </a:rPr>
              <a:t>n</a:t>
            </a:r>
            <a:r>
              <a:rPr sz="1600" spc="-11" dirty="0">
                <a:solidFill>
                  <a:srgbClr val="00307C"/>
                </a:solidFill>
                <a:latin typeface="Arial"/>
                <a:cs typeface="Arial"/>
              </a:rPr>
              <a:t>stall</a:t>
            </a:r>
            <a:r>
              <a:rPr sz="1600" spc="5" dirty="0">
                <a:solidFill>
                  <a:srgbClr val="00307C"/>
                </a:solidFill>
                <a:latin typeface="Arial"/>
                <a:cs typeface="Arial"/>
              </a:rPr>
              <a:t> </a:t>
            </a:r>
            <a:r>
              <a:rPr sz="1600" spc="-15" dirty="0">
                <a:solidFill>
                  <a:srgbClr val="00307C"/>
                </a:solidFill>
                <a:latin typeface="Arial"/>
                <a:cs typeface="Arial"/>
              </a:rPr>
              <a:t>No</a:t>
            </a:r>
            <a:r>
              <a:rPr sz="1600" spc="-35" dirty="0">
                <a:solidFill>
                  <a:srgbClr val="00307C"/>
                </a:solidFill>
                <a:latin typeface="Arial"/>
                <a:cs typeface="Arial"/>
              </a:rPr>
              <a:t>w</a:t>
            </a:r>
            <a:r>
              <a:rPr sz="1600" spc="-11" dirty="0">
                <a:solidFill>
                  <a:srgbClr val="00307C"/>
                </a:solidFill>
                <a:latin typeface="Arial"/>
                <a:cs typeface="Arial"/>
              </a:rPr>
              <a:t>”</a:t>
            </a:r>
            <a:endParaRPr sz="160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14</a:t>
            </a:r>
            <a:endParaRPr sz="1600">
              <a:latin typeface="Arial"/>
              <a:cs typeface="Arial"/>
            </a:endParaRPr>
          </a:p>
        </p:txBody>
      </p:sp>
      <p:sp>
        <p:nvSpPr>
          <p:cNvPr id="7" name="object 7"/>
          <p:cNvSpPr/>
          <p:nvPr/>
        </p:nvSpPr>
        <p:spPr>
          <a:xfrm>
            <a:off x="1879093" y="1746503"/>
            <a:ext cx="5475732" cy="106375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996439" y="1821179"/>
            <a:ext cx="5241036" cy="9144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543556" y="4265678"/>
            <a:ext cx="3279648" cy="153009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639567" y="4344923"/>
            <a:ext cx="3087624" cy="13716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708908" y="5433573"/>
            <a:ext cx="4105911" cy="1189356"/>
          </a:xfrm>
          <a:custGeom>
            <a:avLst/>
            <a:gdLst/>
            <a:ahLst/>
            <a:cxnLst/>
            <a:rect l="l" t="t" r="r" b="b"/>
            <a:pathLst>
              <a:path w="4105909" h="1189354">
                <a:moveTo>
                  <a:pt x="2615062" y="0"/>
                </a:moveTo>
                <a:lnTo>
                  <a:pt x="2394965" y="352293"/>
                </a:lnTo>
                <a:lnTo>
                  <a:pt x="131646" y="352508"/>
                </a:lnTo>
                <a:lnTo>
                  <a:pt x="117191" y="354062"/>
                </a:lnTo>
                <a:lnTo>
                  <a:pt x="77002" y="367034"/>
                </a:lnTo>
                <a:lnTo>
                  <a:pt x="43190" y="390863"/>
                </a:lnTo>
                <a:lnTo>
                  <a:pt x="17832" y="423479"/>
                </a:lnTo>
                <a:lnTo>
                  <a:pt x="3007" y="462810"/>
                </a:lnTo>
                <a:lnTo>
                  <a:pt x="0" y="491739"/>
                </a:lnTo>
                <a:lnTo>
                  <a:pt x="214" y="1057328"/>
                </a:lnTo>
                <a:lnTo>
                  <a:pt x="9113" y="1099196"/>
                </a:lnTo>
                <a:lnTo>
                  <a:pt x="29563" y="1135366"/>
                </a:lnTo>
                <a:lnTo>
                  <a:pt x="59486" y="1163765"/>
                </a:lnTo>
                <a:lnTo>
                  <a:pt x="96806" y="1182323"/>
                </a:lnTo>
                <a:lnTo>
                  <a:pt x="139445" y="1188969"/>
                </a:lnTo>
                <a:lnTo>
                  <a:pt x="2394965" y="1188969"/>
                </a:lnTo>
                <a:lnTo>
                  <a:pt x="3974009" y="1188755"/>
                </a:lnTo>
                <a:lnTo>
                  <a:pt x="4015863" y="1179861"/>
                </a:lnTo>
                <a:lnTo>
                  <a:pt x="4052031" y="1159421"/>
                </a:lnTo>
                <a:lnTo>
                  <a:pt x="4080438" y="1129504"/>
                </a:lnTo>
                <a:lnTo>
                  <a:pt x="4099005" y="1092181"/>
                </a:lnTo>
                <a:lnTo>
                  <a:pt x="4105655" y="1049523"/>
                </a:lnTo>
                <a:lnTo>
                  <a:pt x="4105441" y="483935"/>
                </a:lnTo>
                <a:lnTo>
                  <a:pt x="4096542" y="442066"/>
                </a:lnTo>
                <a:lnTo>
                  <a:pt x="4076092" y="405897"/>
                </a:lnTo>
                <a:lnTo>
                  <a:pt x="4046169" y="377498"/>
                </a:lnTo>
                <a:lnTo>
                  <a:pt x="4008849" y="358940"/>
                </a:lnTo>
                <a:lnTo>
                  <a:pt x="3966209" y="352293"/>
                </a:lnTo>
                <a:lnTo>
                  <a:pt x="3421379" y="352293"/>
                </a:lnTo>
                <a:lnTo>
                  <a:pt x="2615062" y="0"/>
                </a:lnTo>
                <a:close/>
              </a:path>
            </a:pathLst>
          </a:custGeom>
          <a:solidFill>
            <a:srgbClr val="FFFFFF"/>
          </a:solidFill>
        </p:spPr>
        <p:txBody>
          <a:bodyPr wrap="square" lIns="0" tIns="0" rIns="0" bIns="0" rtlCol="0"/>
          <a:lstStyle/>
          <a:p>
            <a:endParaRPr/>
          </a:p>
        </p:txBody>
      </p:sp>
      <p:sp>
        <p:nvSpPr>
          <p:cNvPr id="12" name="object 12"/>
          <p:cNvSpPr/>
          <p:nvPr/>
        </p:nvSpPr>
        <p:spPr>
          <a:xfrm>
            <a:off x="2708908" y="5433573"/>
            <a:ext cx="4105911" cy="1189356"/>
          </a:xfrm>
          <a:custGeom>
            <a:avLst/>
            <a:gdLst/>
            <a:ahLst/>
            <a:cxnLst/>
            <a:rect l="l" t="t" r="r" b="b"/>
            <a:pathLst>
              <a:path w="4105909" h="1189354">
                <a:moveTo>
                  <a:pt x="0" y="491739"/>
                </a:moveTo>
                <a:lnTo>
                  <a:pt x="6650" y="449082"/>
                </a:lnTo>
                <a:lnTo>
                  <a:pt x="25217" y="411759"/>
                </a:lnTo>
                <a:lnTo>
                  <a:pt x="53624" y="381842"/>
                </a:lnTo>
                <a:lnTo>
                  <a:pt x="89792" y="361401"/>
                </a:lnTo>
                <a:lnTo>
                  <a:pt x="131646" y="352508"/>
                </a:lnTo>
                <a:lnTo>
                  <a:pt x="2394965" y="352293"/>
                </a:lnTo>
                <a:lnTo>
                  <a:pt x="2615062" y="0"/>
                </a:lnTo>
                <a:lnTo>
                  <a:pt x="3421379" y="352293"/>
                </a:lnTo>
                <a:lnTo>
                  <a:pt x="3966209" y="352293"/>
                </a:lnTo>
                <a:lnTo>
                  <a:pt x="3980885" y="353057"/>
                </a:lnTo>
                <a:lnTo>
                  <a:pt x="4021982" y="363904"/>
                </a:lnTo>
                <a:lnTo>
                  <a:pt x="4057068" y="385973"/>
                </a:lnTo>
                <a:lnTo>
                  <a:pt x="4084064" y="417192"/>
                </a:lnTo>
                <a:lnTo>
                  <a:pt x="4100894" y="455491"/>
                </a:lnTo>
                <a:lnTo>
                  <a:pt x="4105655" y="1049523"/>
                </a:lnTo>
                <a:lnTo>
                  <a:pt x="4104891" y="1064207"/>
                </a:lnTo>
                <a:lnTo>
                  <a:pt x="4094037" y="1105317"/>
                </a:lnTo>
                <a:lnTo>
                  <a:pt x="4071960" y="1140401"/>
                </a:lnTo>
                <a:lnTo>
                  <a:pt x="4040735" y="1167390"/>
                </a:lnTo>
                <a:lnTo>
                  <a:pt x="4002441" y="1184211"/>
                </a:lnTo>
                <a:lnTo>
                  <a:pt x="2394965" y="1188969"/>
                </a:lnTo>
                <a:lnTo>
                  <a:pt x="139445" y="1188969"/>
                </a:lnTo>
                <a:lnTo>
                  <a:pt x="96806" y="1182323"/>
                </a:lnTo>
                <a:lnTo>
                  <a:pt x="59486" y="1163765"/>
                </a:lnTo>
                <a:lnTo>
                  <a:pt x="29563" y="1135366"/>
                </a:lnTo>
                <a:lnTo>
                  <a:pt x="9113" y="1099196"/>
                </a:lnTo>
                <a:lnTo>
                  <a:pt x="214" y="1057328"/>
                </a:lnTo>
                <a:lnTo>
                  <a:pt x="0" y="491739"/>
                </a:lnTo>
                <a:close/>
              </a:path>
            </a:pathLst>
          </a:custGeom>
          <a:ln w="25907">
            <a:solidFill>
              <a:srgbClr val="00AF50"/>
            </a:solidFill>
          </a:ln>
        </p:spPr>
        <p:txBody>
          <a:bodyPr wrap="square" lIns="0" tIns="0" rIns="0" bIns="0" rtlCol="0"/>
          <a:lstStyle/>
          <a:p>
            <a:endParaRPr/>
          </a:p>
        </p:txBody>
      </p:sp>
      <p:sp>
        <p:nvSpPr>
          <p:cNvPr id="13" name="object 13"/>
          <p:cNvSpPr txBox="1"/>
          <p:nvPr/>
        </p:nvSpPr>
        <p:spPr>
          <a:xfrm>
            <a:off x="3034666" y="5817896"/>
            <a:ext cx="3455036" cy="830997"/>
          </a:xfrm>
          <a:prstGeom prst="rect">
            <a:avLst/>
          </a:prstGeom>
        </p:spPr>
        <p:txBody>
          <a:bodyPr vert="horz" wrap="square" lIns="0" tIns="0" rIns="0" bIns="0" rtlCol="0">
            <a:spAutoFit/>
          </a:bodyPr>
          <a:lstStyle/>
          <a:p>
            <a:pPr marL="12701" marR="5081" algn="ctr"/>
            <a:r>
              <a:rPr spc="-15" dirty="0">
                <a:latin typeface="Arial"/>
                <a:cs typeface="Arial"/>
              </a:rPr>
              <a:t>S</a:t>
            </a:r>
            <a:r>
              <a:rPr spc="-5" dirty="0">
                <a:latin typeface="Arial"/>
                <a:cs typeface="Arial"/>
              </a:rPr>
              <a:t>T</a:t>
            </a:r>
            <a:r>
              <a:rPr dirty="0">
                <a:latin typeface="Arial"/>
                <a:cs typeface="Arial"/>
              </a:rPr>
              <a:t>M3</a:t>
            </a:r>
            <a:r>
              <a:rPr spc="-11" dirty="0">
                <a:latin typeface="Arial"/>
                <a:cs typeface="Arial"/>
              </a:rPr>
              <a:t>2</a:t>
            </a:r>
            <a:r>
              <a:rPr spc="-5" dirty="0">
                <a:latin typeface="Arial"/>
                <a:cs typeface="Arial"/>
              </a:rPr>
              <a:t>C</a:t>
            </a:r>
            <a:r>
              <a:rPr spc="-11" dirty="0">
                <a:latin typeface="Arial"/>
                <a:cs typeface="Arial"/>
              </a:rPr>
              <a:t>u</a:t>
            </a:r>
            <a:r>
              <a:rPr spc="-5" dirty="0">
                <a:latin typeface="Arial"/>
                <a:cs typeface="Arial"/>
              </a:rPr>
              <a:t>b</a:t>
            </a:r>
            <a:r>
              <a:rPr spc="-11" dirty="0">
                <a:latin typeface="Arial"/>
                <a:cs typeface="Arial"/>
              </a:rPr>
              <a:t>e</a:t>
            </a:r>
            <a:r>
              <a:rPr dirty="0">
                <a:latin typeface="Arial"/>
                <a:cs typeface="Arial"/>
              </a:rPr>
              <a:t>MX</a:t>
            </a:r>
            <a:r>
              <a:rPr spc="55" dirty="0">
                <a:latin typeface="Times New Roman"/>
                <a:cs typeface="Times New Roman"/>
              </a:rPr>
              <a:t> </a:t>
            </a:r>
            <a:r>
              <a:rPr dirty="0">
                <a:latin typeface="Arial"/>
                <a:cs typeface="Arial"/>
              </a:rPr>
              <a:t>can</a:t>
            </a:r>
            <a:r>
              <a:rPr spc="55" dirty="0">
                <a:latin typeface="Times New Roman"/>
                <a:cs typeface="Times New Roman"/>
              </a:rPr>
              <a:t> </a:t>
            </a:r>
            <a:r>
              <a:rPr spc="-5" dirty="0">
                <a:latin typeface="Arial"/>
                <a:cs typeface="Arial"/>
              </a:rPr>
              <a:t>d</a:t>
            </a:r>
            <a:r>
              <a:rPr spc="-11" dirty="0">
                <a:latin typeface="Arial"/>
                <a:cs typeface="Arial"/>
              </a:rPr>
              <a:t>o</a:t>
            </a:r>
            <a:r>
              <a:rPr spc="-40" dirty="0">
                <a:latin typeface="Arial"/>
                <a:cs typeface="Arial"/>
              </a:rPr>
              <a:t>w</a:t>
            </a:r>
            <a:r>
              <a:rPr spc="-5" dirty="0">
                <a:latin typeface="Arial"/>
                <a:cs typeface="Arial"/>
              </a:rPr>
              <a:t>n</a:t>
            </a:r>
            <a:r>
              <a:rPr spc="-11" dirty="0">
                <a:latin typeface="Arial"/>
                <a:cs typeface="Arial"/>
              </a:rPr>
              <a:t>l</a:t>
            </a:r>
            <a:r>
              <a:rPr spc="-5" dirty="0">
                <a:latin typeface="Arial"/>
                <a:cs typeface="Arial"/>
              </a:rPr>
              <a:t>o</a:t>
            </a:r>
            <a:r>
              <a:rPr spc="-11" dirty="0">
                <a:latin typeface="Arial"/>
                <a:cs typeface="Arial"/>
              </a:rPr>
              <a:t>a</a:t>
            </a:r>
            <a:r>
              <a:rPr dirty="0">
                <a:latin typeface="Arial"/>
                <a:cs typeface="Arial"/>
              </a:rPr>
              <a:t>d</a:t>
            </a:r>
            <a:r>
              <a:rPr spc="105" dirty="0">
                <a:latin typeface="Times New Roman"/>
                <a:cs typeface="Times New Roman"/>
              </a:rPr>
              <a:t> </a:t>
            </a:r>
            <a:r>
              <a:rPr spc="-11" dirty="0">
                <a:latin typeface="Arial"/>
                <a:cs typeface="Arial"/>
              </a:rPr>
              <a:t>for</a:t>
            </a:r>
            <a:r>
              <a:rPr spc="-5" dirty="0">
                <a:latin typeface="Times New Roman"/>
                <a:cs typeface="Times New Roman"/>
              </a:rPr>
              <a:t> </a:t>
            </a:r>
            <a:r>
              <a:rPr spc="-25" dirty="0">
                <a:latin typeface="Arial"/>
                <a:cs typeface="Arial"/>
              </a:rPr>
              <a:t>y</a:t>
            </a:r>
            <a:r>
              <a:rPr spc="-5" dirty="0">
                <a:latin typeface="Arial"/>
                <a:cs typeface="Arial"/>
              </a:rPr>
              <a:t>o</a:t>
            </a:r>
            <a:r>
              <a:rPr dirty="0">
                <a:latin typeface="Arial"/>
                <a:cs typeface="Arial"/>
              </a:rPr>
              <a:t>u</a:t>
            </a:r>
            <a:r>
              <a:rPr spc="65" dirty="0">
                <a:latin typeface="Times New Roman"/>
                <a:cs typeface="Times New Roman"/>
              </a:rPr>
              <a:t> </a:t>
            </a:r>
            <a:r>
              <a:rPr dirty="0">
                <a:latin typeface="Arial"/>
                <a:cs typeface="Arial"/>
              </a:rPr>
              <a:t>re</a:t>
            </a:r>
            <a:r>
              <a:rPr spc="-11" dirty="0">
                <a:latin typeface="Arial"/>
                <a:cs typeface="Arial"/>
              </a:rPr>
              <a:t>p</a:t>
            </a:r>
            <a:r>
              <a:rPr spc="-5" dirty="0">
                <a:latin typeface="Arial"/>
                <a:cs typeface="Arial"/>
              </a:rPr>
              <a:t>os</a:t>
            </a:r>
            <a:r>
              <a:rPr spc="-11" dirty="0">
                <a:latin typeface="Arial"/>
                <a:cs typeface="Arial"/>
              </a:rPr>
              <a:t>itory</a:t>
            </a:r>
            <a:r>
              <a:rPr spc="65" dirty="0">
                <a:latin typeface="Times New Roman"/>
                <a:cs typeface="Times New Roman"/>
              </a:rPr>
              <a:t> </a:t>
            </a:r>
            <a:r>
              <a:rPr spc="-5" dirty="0">
                <a:latin typeface="Arial"/>
                <a:cs typeface="Arial"/>
              </a:rPr>
              <a:t>p</a:t>
            </a:r>
            <a:r>
              <a:rPr spc="-11" dirty="0">
                <a:latin typeface="Arial"/>
                <a:cs typeface="Arial"/>
              </a:rPr>
              <a:t>a</a:t>
            </a:r>
            <a:r>
              <a:rPr dirty="0">
                <a:latin typeface="Arial"/>
                <a:cs typeface="Arial"/>
              </a:rPr>
              <a:t>cka</a:t>
            </a:r>
            <a:r>
              <a:rPr spc="-11" dirty="0">
                <a:latin typeface="Arial"/>
                <a:cs typeface="Arial"/>
              </a:rPr>
              <a:t>g</a:t>
            </a:r>
            <a:r>
              <a:rPr spc="-5" dirty="0">
                <a:latin typeface="Arial"/>
                <a:cs typeface="Arial"/>
              </a:rPr>
              <a:t>es</a:t>
            </a:r>
            <a:r>
              <a:rPr spc="-5" dirty="0">
                <a:latin typeface="Times New Roman"/>
                <a:cs typeface="Times New Roman"/>
              </a:rPr>
              <a:t> </a:t>
            </a:r>
            <a:r>
              <a:rPr spc="-5" dirty="0">
                <a:latin typeface="Arial"/>
                <a:cs typeface="Arial"/>
              </a:rPr>
              <a:t>a</a:t>
            </a:r>
            <a:r>
              <a:rPr spc="-11" dirty="0">
                <a:latin typeface="Arial"/>
                <a:cs typeface="Arial"/>
              </a:rPr>
              <a:t>u</a:t>
            </a:r>
            <a:r>
              <a:rPr dirty="0">
                <a:latin typeface="Arial"/>
                <a:cs typeface="Arial"/>
              </a:rPr>
              <a:t>tom</a:t>
            </a:r>
            <a:r>
              <a:rPr spc="-11" dirty="0">
                <a:latin typeface="Arial"/>
                <a:cs typeface="Arial"/>
              </a:rPr>
              <a:t>a</a:t>
            </a:r>
            <a:r>
              <a:rPr dirty="0">
                <a:latin typeface="Arial"/>
                <a:cs typeface="Arial"/>
              </a:rPr>
              <a:t>tica</a:t>
            </a:r>
            <a:r>
              <a:rPr spc="-15" dirty="0">
                <a:latin typeface="Arial"/>
                <a:cs typeface="Arial"/>
              </a:rPr>
              <a:t>l</a:t>
            </a:r>
            <a:r>
              <a:rPr spc="-5" dirty="0">
                <a:latin typeface="Arial"/>
                <a:cs typeface="Arial"/>
              </a:rPr>
              <a:t>ly</a:t>
            </a:r>
            <a:endParaRPr>
              <a:latin typeface="Arial"/>
              <a:cs typeface="Arial"/>
            </a:endParaRPr>
          </a:p>
        </p:txBody>
      </p:sp>
      <p:sp>
        <p:nvSpPr>
          <p:cNvPr id="14" name="object 14"/>
          <p:cNvSpPr/>
          <p:nvPr/>
        </p:nvSpPr>
        <p:spPr>
          <a:xfrm>
            <a:off x="1" y="1"/>
            <a:ext cx="1007363" cy="1007363"/>
          </a:xfrm>
          <a:prstGeom prst="rect">
            <a:avLst/>
          </a:prstGeom>
          <a:blipFill>
            <a:blip r:embed="rId8" cstate="print"/>
            <a:stretch>
              <a:fillRect/>
            </a:stretch>
          </a:blipFill>
        </p:spPr>
        <p:txBody>
          <a:bodyPr wrap="square" lIns="0" tIns="0" rIns="0" bIns="0" rtlCol="0"/>
          <a:lstStyle/>
          <a:p>
            <a:endParaRPr/>
          </a:p>
        </p:txBody>
      </p:sp>
      <p:sp>
        <p:nvSpPr>
          <p:cNvPr id="15" name="Title 14"/>
          <p:cNvSpPr>
            <a:spLocks noGrp="1"/>
          </p:cNvSpPr>
          <p:nvPr>
            <p:ph type="title"/>
          </p:nvPr>
        </p:nvSpPr>
        <p:spPr/>
        <p:txBody>
          <a:bodyPr/>
          <a:lstStyle/>
          <a:p>
            <a:r>
              <a:rPr lang="pt-BR" dirty="0"/>
              <a:t>	STM32Cube configuration </a:t>
            </a:r>
            <a:r>
              <a:rPr lang="pt-BR" dirty="0" smtClean="0"/>
              <a:t>2/3</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21</a:t>
            </a:fld>
            <a:endParaRPr lang="fr-FR" dirty="0">
              <a:solidFill>
                <a:prstClr val="white"/>
              </a:solidFill>
            </a:endParaRPr>
          </a:p>
        </p:txBody>
      </p:sp>
    </p:spTree>
    <p:extLst>
      <p:ext uri="{BB962C8B-B14F-4D97-AF65-F5344CB8AC3E}">
        <p14:creationId xmlns:p14="http://schemas.microsoft.com/office/powerpoint/2010/main" val="362039696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718510" y="1375976"/>
            <a:ext cx="8174990" cy="1320874"/>
          </a:xfrm>
          <a:prstGeom prst="rect">
            <a:avLst/>
          </a:prstGeom>
        </p:spPr>
        <p:txBody>
          <a:bodyPr vert="horz" wrap="square" lIns="0" tIns="0" rIns="0" bIns="0" rtlCol="0">
            <a:spAutoFit/>
          </a:bodyPr>
          <a:lstStyle/>
          <a:p>
            <a:pPr marL="248940" indent="-236239">
              <a:buClr>
                <a:srgbClr val="39A8DC"/>
              </a:buClr>
              <a:buFont typeface="Arial"/>
              <a:buChar char="•"/>
              <a:tabLst>
                <a:tab pos="249574" algn="l"/>
              </a:tabLst>
            </a:pPr>
            <a:r>
              <a:rPr spc="11" dirty="0">
                <a:solidFill>
                  <a:srgbClr val="001F52"/>
                </a:solidFill>
                <a:latin typeface="Arial"/>
                <a:cs typeface="Arial"/>
              </a:rPr>
              <a:t>T</a:t>
            </a:r>
            <a:r>
              <a:rPr spc="-11" dirty="0">
                <a:solidFill>
                  <a:srgbClr val="001F52"/>
                </a:solidFill>
                <a:latin typeface="Arial"/>
                <a:cs typeface="Arial"/>
              </a:rPr>
              <a:t>h</a:t>
            </a:r>
            <a:r>
              <a:rPr dirty="0">
                <a:solidFill>
                  <a:srgbClr val="001F52"/>
                </a:solidFill>
                <a:latin typeface="Arial"/>
                <a:cs typeface="Arial"/>
              </a:rPr>
              <a:t>e</a:t>
            </a:r>
            <a:r>
              <a:rPr spc="35" dirty="0">
                <a:solidFill>
                  <a:srgbClr val="001F52"/>
                </a:solidFill>
                <a:latin typeface="Times New Roman"/>
                <a:cs typeface="Times New Roman"/>
              </a:rPr>
              <a:t> </a:t>
            </a:r>
            <a:r>
              <a:rPr dirty="0">
                <a:solidFill>
                  <a:srgbClr val="001F52"/>
                </a:solidFill>
                <a:latin typeface="Arial"/>
                <a:cs typeface="Arial"/>
              </a:rPr>
              <a:t>c</a:t>
            </a:r>
            <a:r>
              <a:rPr spc="-11" dirty="0">
                <a:solidFill>
                  <a:srgbClr val="001F52"/>
                </a:solidFill>
                <a:latin typeface="Arial"/>
                <a:cs typeface="Arial"/>
              </a:rPr>
              <a:t>o</a:t>
            </a:r>
            <a:r>
              <a:rPr dirty="0">
                <a:solidFill>
                  <a:srgbClr val="001F52"/>
                </a:solidFill>
                <a:latin typeface="Arial"/>
                <a:cs typeface="Arial"/>
              </a:rPr>
              <a:t>m</a:t>
            </a:r>
            <a:r>
              <a:rPr spc="-11" dirty="0">
                <a:solidFill>
                  <a:srgbClr val="001F52"/>
                </a:solidFill>
                <a:latin typeface="Arial"/>
                <a:cs typeface="Arial"/>
              </a:rPr>
              <a:t>pa</a:t>
            </a:r>
            <a:r>
              <a:rPr dirty="0">
                <a:solidFill>
                  <a:srgbClr val="001F52"/>
                </a:solidFill>
                <a:latin typeface="Arial"/>
                <a:cs typeface="Arial"/>
              </a:rPr>
              <a:t>ri</a:t>
            </a:r>
            <a:r>
              <a:rPr spc="-11" dirty="0">
                <a:solidFill>
                  <a:srgbClr val="001F52"/>
                </a:solidFill>
                <a:latin typeface="Arial"/>
                <a:cs typeface="Arial"/>
              </a:rPr>
              <a:t>so</a:t>
            </a:r>
            <a:r>
              <a:rPr dirty="0">
                <a:solidFill>
                  <a:srgbClr val="001F52"/>
                </a:solidFill>
                <a:latin typeface="Arial"/>
                <a:cs typeface="Arial"/>
              </a:rPr>
              <a:t>n</a:t>
            </a:r>
            <a:r>
              <a:rPr spc="71" dirty="0">
                <a:solidFill>
                  <a:srgbClr val="001F52"/>
                </a:solidFill>
                <a:latin typeface="Times New Roman"/>
                <a:cs typeface="Times New Roman"/>
              </a:rPr>
              <a:t> </a:t>
            </a:r>
            <a:r>
              <a:rPr spc="-11" dirty="0">
                <a:solidFill>
                  <a:srgbClr val="001F52"/>
                </a:solidFill>
                <a:latin typeface="Arial"/>
                <a:cs typeface="Arial"/>
              </a:rPr>
              <a:t>o</a:t>
            </a:r>
            <a:r>
              <a:rPr dirty="0">
                <a:solidFill>
                  <a:srgbClr val="001F52"/>
                </a:solidFill>
                <a:latin typeface="Arial"/>
                <a:cs typeface="Arial"/>
              </a:rPr>
              <a:t>f</a:t>
            </a:r>
            <a:r>
              <a:rPr spc="45" dirty="0">
                <a:solidFill>
                  <a:srgbClr val="001F52"/>
                </a:solidFill>
                <a:latin typeface="Times New Roman"/>
                <a:cs typeface="Times New Roman"/>
              </a:rPr>
              <a:t> </a:t>
            </a:r>
            <a:r>
              <a:rPr dirty="0">
                <a:solidFill>
                  <a:srgbClr val="001F52"/>
                </a:solidFill>
                <a:latin typeface="Arial"/>
                <a:cs typeface="Arial"/>
              </a:rPr>
              <a:t>the</a:t>
            </a:r>
            <a:r>
              <a:rPr spc="40"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T</a:t>
            </a:r>
            <a:r>
              <a:rPr dirty="0">
                <a:solidFill>
                  <a:srgbClr val="001F52"/>
                </a:solidFill>
                <a:latin typeface="Arial"/>
                <a:cs typeface="Arial"/>
              </a:rPr>
              <a:t>M</a:t>
            </a:r>
            <a:r>
              <a:rPr spc="-11" dirty="0">
                <a:solidFill>
                  <a:srgbClr val="001F52"/>
                </a:solidFill>
                <a:latin typeface="Arial"/>
                <a:cs typeface="Arial"/>
              </a:rPr>
              <a:t>32</a:t>
            </a:r>
            <a:r>
              <a:rPr spc="-5" dirty="0">
                <a:solidFill>
                  <a:srgbClr val="001F52"/>
                </a:solidFill>
                <a:latin typeface="Arial"/>
                <a:cs typeface="Arial"/>
              </a:rPr>
              <a:t>C</a:t>
            </a:r>
            <a:r>
              <a:rPr spc="-15" dirty="0">
                <a:solidFill>
                  <a:srgbClr val="001F52"/>
                </a:solidFill>
                <a:latin typeface="Arial"/>
                <a:cs typeface="Arial"/>
              </a:rPr>
              <a:t>u</a:t>
            </a:r>
            <a:r>
              <a:rPr spc="-11" dirty="0">
                <a:solidFill>
                  <a:srgbClr val="001F52"/>
                </a:solidFill>
                <a:latin typeface="Arial"/>
                <a:cs typeface="Arial"/>
              </a:rPr>
              <a:t>be</a:t>
            </a:r>
            <a:r>
              <a:rPr dirty="0">
                <a:solidFill>
                  <a:srgbClr val="001F52"/>
                </a:solidFill>
                <a:latin typeface="Arial"/>
                <a:cs typeface="Arial"/>
              </a:rPr>
              <a:t>MX</a:t>
            </a:r>
            <a:r>
              <a:rPr spc="60" dirty="0">
                <a:solidFill>
                  <a:srgbClr val="001F52"/>
                </a:solidFill>
                <a:latin typeface="Times New Roman"/>
                <a:cs typeface="Times New Roman"/>
              </a:rPr>
              <a:t> </a:t>
            </a:r>
            <a:r>
              <a:rPr dirty="0">
                <a:solidFill>
                  <a:srgbClr val="001F52"/>
                </a:solidFill>
                <a:latin typeface="Arial"/>
                <a:cs typeface="Arial"/>
              </a:rPr>
              <a:t>r</a:t>
            </a:r>
            <a:r>
              <a:rPr spc="-11" dirty="0">
                <a:solidFill>
                  <a:srgbClr val="001F52"/>
                </a:solidFill>
                <a:latin typeface="Arial"/>
                <a:cs typeface="Arial"/>
              </a:rPr>
              <a:t>epo</a:t>
            </a:r>
            <a:r>
              <a:rPr dirty="0">
                <a:solidFill>
                  <a:srgbClr val="001F52"/>
                </a:solidFill>
                <a:latin typeface="Arial"/>
                <a:cs typeface="Arial"/>
              </a:rPr>
              <a:t>sit</a:t>
            </a:r>
            <a:r>
              <a:rPr spc="-11" dirty="0">
                <a:solidFill>
                  <a:srgbClr val="001F52"/>
                </a:solidFill>
                <a:latin typeface="Arial"/>
                <a:cs typeface="Arial"/>
              </a:rPr>
              <a:t>o</a:t>
            </a:r>
            <a:r>
              <a:rPr dirty="0">
                <a:solidFill>
                  <a:srgbClr val="001F52"/>
                </a:solidFill>
                <a:latin typeface="Arial"/>
                <a:cs typeface="Arial"/>
              </a:rPr>
              <a:t>ry</a:t>
            </a:r>
            <a:r>
              <a:rPr spc="60"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e</a:t>
            </a:r>
            <a:r>
              <a:rPr dirty="0">
                <a:solidFill>
                  <a:srgbClr val="001F52"/>
                </a:solidFill>
                <a:latin typeface="Arial"/>
                <a:cs typeface="Arial"/>
              </a:rPr>
              <a:t>tt</a:t>
            </a:r>
            <a:r>
              <a:rPr spc="-5" dirty="0">
                <a:solidFill>
                  <a:srgbClr val="001F52"/>
                </a:solidFill>
                <a:latin typeface="Arial"/>
                <a:cs typeface="Arial"/>
              </a:rPr>
              <a:t>i</a:t>
            </a:r>
            <a:r>
              <a:rPr spc="-15" dirty="0">
                <a:solidFill>
                  <a:srgbClr val="001F52"/>
                </a:solidFill>
                <a:latin typeface="Arial"/>
                <a:cs typeface="Arial"/>
              </a:rPr>
              <a:t>n</a:t>
            </a:r>
            <a:r>
              <a:rPr spc="-11" dirty="0">
                <a:solidFill>
                  <a:srgbClr val="001F52"/>
                </a:solidFill>
                <a:latin typeface="Arial"/>
                <a:cs typeface="Arial"/>
              </a:rPr>
              <a:t>g</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a</a:t>
            </a:r>
            <a:r>
              <a:rPr spc="-15" dirty="0">
                <a:solidFill>
                  <a:srgbClr val="001F52"/>
                </a:solidFill>
                <a:latin typeface="Arial"/>
                <a:cs typeface="Arial"/>
              </a:rPr>
              <a:t>n</a:t>
            </a:r>
            <a:r>
              <a:rPr dirty="0">
                <a:solidFill>
                  <a:srgbClr val="001F52"/>
                </a:solidFill>
                <a:latin typeface="Arial"/>
                <a:cs typeface="Arial"/>
              </a:rPr>
              <a:t>d</a:t>
            </a:r>
            <a:r>
              <a:rPr spc="65" dirty="0">
                <a:solidFill>
                  <a:srgbClr val="001F52"/>
                </a:solidFill>
                <a:latin typeface="Times New Roman"/>
                <a:cs typeface="Times New Roman"/>
              </a:rPr>
              <a:t> </a:t>
            </a:r>
            <a:r>
              <a:rPr dirty="0">
                <a:solidFill>
                  <a:srgbClr val="001F52"/>
                </a:solidFill>
                <a:latin typeface="Arial"/>
                <a:cs typeface="Arial"/>
              </a:rPr>
              <a:t>fo</a:t>
            </a:r>
            <a:r>
              <a:rPr spc="-11" dirty="0">
                <a:solidFill>
                  <a:srgbClr val="001F52"/>
                </a:solidFill>
                <a:latin typeface="Arial"/>
                <a:cs typeface="Arial"/>
              </a:rPr>
              <a:t>lde</a:t>
            </a:r>
            <a:r>
              <a:rPr dirty="0">
                <a:solidFill>
                  <a:srgbClr val="001F52"/>
                </a:solidFill>
                <a:latin typeface="Arial"/>
                <a:cs typeface="Arial"/>
              </a:rPr>
              <a:t>r</a:t>
            </a:r>
            <a:r>
              <a:rPr spc="51" dirty="0">
                <a:solidFill>
                  <a:srgbClr val="001F52"/>
                </a:solidFill>
                <a:latin typeface="Times New Roman"/>
                <a:cs typeface="Times New Roman"/>
              </a:rPr>
              <a:t> </a:t>
            </a:r>
            <a:r>
              <a:rPr dirty="0">
                <a:solidFill>
                  <a:srgbClr val="001F52"/>
                </a:solidFill>
                <a:latin typeface="Arial"/>
                <a:cs typeface="Arial"/>
              </a:rPr>
              <a:t>struct</a:t>
            </a:r>
            <a:r>
              <a:rPr spc="-11" dirty="0">
                <a:solidFill>
                  <a:srgbClr val="001F52"/>
                </a:solidFill>
                <a:latin typeface="Arial"/>
                <a:cs typeface="Arial"/>
              </a:rPr>
              <a:t>u</a:t>
            </a:r>
            <a:r>
              <a:rPr dirty="0">
                <a:solidFill>
                  <a:srgbClr val="001F52"/>
                </a:solidFill>
                <a:latin typeface="Arial"/>
                <a:cs typeface="Arial"/>
              </a:rPr>
              <a:t>re</a:t>
            </a:r>
            <a:endParaRPr>
              <a:latin typeface="Arial"/>
              <a:cs typeface="Arial"/>
            </a:endParaRPr>
          </a:p>
          <a:p>
            <a:pPr>
              <a:lnSpc>
                <a:spcPct val="100000"/>
              </a:lnSpc>
              <a:buClr>
                <a:srgbClr val="39A8DC"/>
              </a:buClr>
              <a:buFont typeface="Arial"/>
              <a:buChar char="•"/>
            </a:pPr>
            <a:endParaRPr>
              <a:latin typeface="Times New Roman"/>
              <a:cs typeface="Times New Roman"/>
            </a:endParaRPr>
          </a:p>
          <a:p>
            <a:pPr marL="248940" indent="-236239">
              <a:spcBef>
                <a:spcPts val="1135"/>
              </a:spcBef>
              <a:buClr>
                <a:srgbClr val="39A8DC"/>
              </a:buClr>
              <a:buFont typeface="Arial"/>
              <a:buChar char="•"/>
              <a:tabLst>
                <a:tab pos="249574" algn="l"/>
              </a:tabLst>
            </a:pPr>
            <a:r>
              <a:rPr spc="-11" dirty="0">
                <a:solidFill>
                  <a:srgbClr val="001F52"/>
                </a:solidFill>
                <a:latin typeface="Arial"/>
                <a:cs typeface="Arial"/>
              </a:rPr>
              <a:t>In</a:t>
            </a:r>
            <a:r>
              <a:rPr spc="45" dirty="0">
                <a:solidFill>
                  <a:srgbClr val="001F52"/>
                </a:solidFill>
                <a:latin typeface="Times New Roman"/>
                <a:cs typeface="Times New Roman"/>
              </a:rPr>
              <a:t> </a:t>
            </a:r>
            <a:r>
              <a:rPr dirty="0">
                <a:solidFill>
                  <a:srgbClr val="001F52"/>
                </a:solidFill>
                <a:latin typeface="Arial"/>
                <a:cs typeface="Arial"/>
              </a:rPr>
              <a:t>case</a:t>
            </a:r>
            <a:r>
              <a:rPr spc="40" dirty="0">
                <a:solidFill>
                  <a:srgbClr val="001F52"/>
                </a:solidFill>
                <a:latin typeface="Times New Roman"/>
                <a:cs typeface="Times New Roman"/>
              </a:rPr>
              <a:t> </a:t>
            </a:r>
            <a:r>
              <a:rPr spc="-20" dirty="0">
                <a:solidFill>
                  <a:srgbClr val="001F52"/>
                </a:solidFill>
                <a:latin typeface="Arial"/>
                <a:cs typeface="Arial"/>
              </a:rPr>
              <a:t>y</a:t>
            </a:r>
            <a:r>
              <a:rPr spc="-5" dirty="0">
                <a:solidFill>
                  <a:srgbClr val="001F52"/>
                </a:solidFill>
                <a:latin typeface="Arial"/>
                <a:cs typeface="Arial"/>
              </a:rPr>
              <a:t>o</a:t>
            </a:r>
            <a:r>
              <a:rPr dirty="0">
                <a:solidFill>
                  <a:srgbClr val="001F52"/>
                </a:solidFill>
                <a:latin typeface="Arial"/>
                <a:cs typeface="Arial"/>
              </a:rPr>
              <a:t>u</a:t>
            </a:r>
            <a:r>
              <a:rPr spc="65" dirty="0">
                <a:solidFill>
                  <a:srgbClr val="001F52"/>
                </a:solidFill>
                <a:latin typeface="Times New Roman"/>
                <a:cs typeface="Times New Roman"/>
              </a:rPr>
              <a:t> </a:t>
            </a:r>
            <a:r>
              <a:rPr spc="-40" dirty="0">
                <a:solidFill>
                  <a:srgbClr val="001F52"/>
                </a:solidFill>
                <a:latin typeface="Arial"/>
                <a:cs typeface="Arial"/>
              </a:rPr>
              <a:t>w</a:t>
            </a:r>
            <a:r>
              <a:rPr spc="-5" dirty="0">
                <a:solidFill>
                  <a:srgbClr val="001F52"/>
                </a:solidFill>
                <a:latin typeface="Arial"/>
                <a:cs typeface="Arial"/>
              </a:rPr>
              <a:t>a</a:t>
            </a:r>
            <a:r>
              <a:rPr spc="-11" dirty="0">
                <a:solidFill>
                  <a:srgbClr val="001F52"/>
                </a:solidFill>
                <a:latin typeface="Arial"/>
                <a:cs typeface="Arial"/>
              </a:rPr>
              <a:t>n</a:t>
            </a:r>
            <a:r>
              <a:rPr spc="-5" dirty="0">
                <a:solidFill>
                  <a:srgbClr val="001F52"/>
                </a:solidFill>
                <a:latin typeface="Arial"/>
                <a:cs typeface="Arial"/>
              </a:rPr>
              <a:t>t</a:t>
            </a:r>
            <a:r>
              <a:rPr spc="100" dirty="0">
                <a:solidFill>
                  <a:srgbClr val="001F52"/>
                </a:solidFill>
                <a:latin typeface="Times New Roman"/>
                <a:cs typeface="Times New Roman"/>
              </a:rPr>
              <a:t> </a:t>
            </a:r>
            <a:r>
              <a:rPr spc="-11" dirty="0">
                <a:solidFill>
                  <a:srgbClr val="001F52"/>
                </a:solidFill>
                <a:latin typeface="Arial"/>
                <a:cs typeface="Arial"/>
              </a:rPr>
              <a:t>to</a:t>
            </a:r>
            <a:r>
              <a:rPr spc="40" dirty="0">
                <a:solidFill>
                  <a:srgbClr val="001F52"/>
                </a:solidFill>
                <a:latin typeface="Times New Roman"/>
                <a:cs typeface="Times New Roman"/>
              </a:rPr>
              <a:t> </a:t>
            </a:r>
            <a:r>
              <a:rPr spc="-5" dirty="0">
                <a:solidFill>
                  <a:srgbClr val="001F52"/>
                </a:solidFill>
                <a:latin typeface="Arial"/>
                <a:cs typeface="Arial"/>
              </a:rPr>
              <a:t>i</a:t>
            </a:r>
            <a:r>
              <a:rPr spc="-11" dirty="0">
                <a:solidFill>
                  <a:srgbClr val="001F52"/>
                </a:solidFill>
                <a:latin typeface="Arial"/>
                <a:cs typeface="Arial"/>
              </a:rPr>
              <a:t>n</a:t>
            </a:r>
            <a:r>
              <a:rPr dirty="0">
                <a:solidFill>
                  <a:srgbClr val="001F52"/>
                </a:solidFill>
                <a:latin typeface="Arial"/>
                <a:cs typeface="Arial"/>
              </a:rPr>
              <a:t>stall</a:t>
            </a:r>
            <a:r>
              <a:rPr spc="55" dirty="0">
                <a:solidFill>
                  <a:srgbClr val="001F52"/>
                </a:solidFill>
                <a:latin typeface="Times New Roman"/>
                <a:cs typeface="Times New Roman"/>
              </a:rPr>
              <a:t> </a:t>
            </a:r>
            <a:r>
              <a:rPr dirty="0">
                <a:solidFill>
                  <a:srgbClr val="001F52"/>
                </a:solidFill>
                <a:latin typeface="Arial"/>
                <a:cs typeface="Arial"/>
              </a:rPr>
              <a:t>fil</a:t>
            </a:r>
            <a:r>
              <a:rPr spc="-15" dirty="0">
                <a:solidFill>
                  <a:srgbClr val="001F52"/>
                </a:solidFill>
                <a:latin typeface="Arial"/>
                <a:cs typeface="Arial"/>
              </a:rPr>
              <a:t>e</a:t>
            </a:r>
            <a:r>
              <a:rPr dirty="0">
                <a:solidFill>
                  <a:srgbClr val="001F52"/>
                </a:solidFill>
                <a:latin typeface="Arial"/>
                <a:cs typeface="Arial"/>
              </a:rPr>
              <a:t>s</a:t>
            </a:r>
            <a:r>
              <a:rPr spc="71" dirty="0">
                <a:solidFill>
                  <a:srgbClr val="001F52"/>
                </a:solidFill>
                <a:latin typeface="Times New Roman"/>
                <a:cs typeface="Times New Roman"/>
              </a:rPr>
              <a:t> </a:t>
            </a:r>
            <a:r>
              <a:rPr dirty="0">
                <a:solidFill>
                  <a:srgbClr val="001F52"/>
                </a:solidFill>
                <a:latin typeface="Arial"/>
                <a:cs typeface="Arial"/>
              </a:rPr>
              <a:t>ma</a:t>
            </a:r>
            <a:r>
              <a:rPr spc="-11" dirty="0">
                <a:solidFill>
                  <a:srgbClr val="001F52"/>
                </a:solidFill>
                <a:latin typeface="Arial"/>
                <a:cs typeface="Arial"/>
              </a:rPr>
              <a:t>n</a:t>
            </a:r>
            <a:r>
              <a:rPr spc="-5" dirty="0">
                <a:solidFill>
                  <a:srgbClr val="001F52"/>
                </a:solidFill>
                <a:latin typeface="Arial"/>
                <a:cs typeface="Arial"/>
              </a:rPr>
              <a:t>u</a:t>
            </a:r>
            <a:r>
              <a:rPr spc="-11" dirty="0">
                <a:solidFill>
                  <a:srgbClr val="001F52"/>
                </a:solidFill>
                <a:latin typeface="Arial"/>
                <a:cs typeface="Arial"/>
              </a:rPr>
              <a:t>a</a:t>
            </a:r>
            <a:r>
              <a:rPr spc="-5" dirty="0">
                <a:solidFill>
                  <a:srgbClr val="001F52"/>
                </a:solidFill>
                <a:latin typeface="Arial"/>
                <a:cs typeface="Arial"/>
              </a:rPr>
              <a:t>l</a:t>
            </a:r>
            <a:r>
              <a:rPr spc="-11" dirty="0">
                <a:solidFill>
                  <a:srgbClr val="001F52"/>
                </a:solidFill>
                <a:latin typeface="Arial"/>
                <a:cs typeface="Arial"/>
              </a:rPr>
              <a:t>l</a:t>
            </a:r>
            <a:r>
              <a:rPr dirty="0">
                <a:solidFill>
                  <a:srgbClr val="001F52"/>
                </a:solidFill>
                <a:latin typeface="Arial"/>
                <a:cs typeface="Arial"/>
              </a:rPr>
              <a:t>y</a:t>
            </a:r>
            <a:endParaRPr>
              <a:latin typeface="Arial"/>
              <a:cs typeface="Arial"/>
            </a:endParaRPr>
          </a:p>
          <a:p>
            <a:pPr marL="724594" lvl="1" indent="-238144">
              <a:spcBef>
                <a:spcPts val="801"/>
              </a:spcBef>
              <a:buClr>
                <a:srgbClr val="00307C"/>
              </a:buClr>
              <a:buFont typeface="Arial"/>
              <a:buChar char="•"/>
              <a:tabLst>
                <a:tab pos="725230" algn="l"/>
              </a:tabLst>
            </a:pPr>
            <a:r>
              <a:rPr sz="1600" spc="-15" dirty="0">
                <a:solidFill>
                  <a:srgbClr val="1C2A56"/>
                </a:solidFill>
                <a:latin typeface="Arial"/>
                <a:cs typeface="Arial"/>
              </a:rPr>
              <a:t>ME</a:t>
            </a:r>
            <a:r>
              <a:rPr sz="1600" spc="-20" dirty="0">
                <a:solidFill>
                  <a:srgbClr val="1C2A56"/>
                </a:solidFill>
                <a:latin typeface="Arial"/>
                <a:cs typeface="Arial"/>
              </a:rPr>
              <a:t>NU&gt;He</a:t>
            </a:r>
            <a:r>
              <a:rPr sz="1600" dirty="0">
                <a:solidFill>
                  <a:srgbClr val="1C2A56"/>
                </a:solidFill>
                <a:latin typeface="Arial"/>
                <a:cs typeface="Arial"/>
              </a:rPr>
              <a:t>l</a:t>
            </a:r>
            <a:r>
              <a:rPr sz="1600" spc="-15" dirty="0">
                <a:solidFill>
                  <a:srgbClr val="1C2A56"/>
                </a:solidFill>
                <a:latin typeface="Arial"/>
                <a:cs typeface="Arial"/>
              </a:rPr>
              <a:t>p&gt;</a:t>
            </a:r>
            <a:r>
              <a:rPr sz="1600" spc="-5" dirty="0">
                <a:solidFill>
                  <a:srgbClr val="1C2A56"/>
                </a:solidFill>
                <a:latin typeface="Arial"/>
                <a:cs typeface="Arial"/>
              </a:rPr>
              <a:t>I</a:t>
            </a:r>
            <a:r>
              <a:rPr sz="1600" spc="-15" dirty="0">
                <a:solidFill>
                  <a:srgbClr val="1C2A56"/>
                </a:solidFill>
                <a:latin typeface="Arial"/>
                <a:cs typeface="Arial"/>
              </a:rPr>
              <a:t>n</a:t>
            </a:r>
            <a:r>
              <a:rPr sz="1600" spc="-11" dirty="0">
                <a:solidFill>
                  <a:srgbClr val="1C2A56"/>
                </a:solidFill>
                <a:latin typeface="Arial"/>
                <a:cs typeface="Arial"/>
              </a:rPr>
              <a:t>stall</a:t>
            </a:r>
            <a:r>
              <a:rPr sz="1600" spc="20" dirty="0">
                <a:solidFill>
                  <a:srgbClr val="1C2A56"/>
                </a:solidFill>
                <a:latin typeface="Times New Roman"/>
                <a:cs typeface="Times New Roman"/>
              </a:rPr>
              <a:t> </a:t>
            </a:r>
            <a:r>
              <a:rPr sz="1600" spc="-20" dirty="0">
                <a:solidFill>
                  <a:srgbClr val="1C2A56"/>
                </a:solidFill>
                <a:latin typeface="Arial"/>
                <a:cs typeface="Arial"/>
              </a:rPr>
              <a:t>Ne</a:t>
            </a:r>
            <a:r>
              <a:rPr sz="1600" spc="-15" dirty="0">
                <a:solidFill>
                  <a:srgbClr val="1C2A56"/>
                </a:solidFill>
                <a:latin typeface="Arial"/>
                <a:cs typeface="Arial"/>
              </a:rPr>
              <a:t>w</a:t>
            </a:r>
            <a:r>
              <a:rPr sz="1600" spc="40" dirty="0">
                <a:solidFill>
                  <a:srgbClr val="1C2A56"/>
                </a:solidFill>
                <a:latin typeface="Times New Roman"/>
                <a:cs typeface="Times New Roman"/>
              </a:rPr>
              <a:t> </a:t>
            </a:r>
            <a:r>
              <a:rPr sz="1600" spc="-15" dirty="0">
                <a:solidFill>
                  <a:srgbClr val="1C2A56"/>
                </a:solidFill>
                <a:latin typeface="Arial"/>
                <a:cs typeface="Arial"/>
              </a:rPr>
              <a:t>L</a:t>
            </a:r>
            <a:r>
              <a:rPr sz="1600" spc="-5" dirty="0">
                <a:solidFill>
                  <a:srgbClr val="1C2A56"/>
                </a:solidFill>
                <a:latin typeface="Arial"/>
                <a:cs typeface="Arial"/>
              </a:rPr>
              <a:t>i</a:t>
            </a:r>
            <a:r>
              <a:rPr sz="1600" spc="-15" dirty="0">
                <a:solidFill>
                  <a:srgbClr val="1C2A56"/>
                </a:solidFill>
                <a:latin typeface="Arial"/>
                <a:cs typeface="Arial"/>
              </a:rPr>
              <a:t>bra</a:t>
            </a:r>
            <a:r>
              <a:rPr sz="1600" spc="-20" dirty="0">
                <a:solidFill>
                  <a:srgbClr val="1C2A56"/>
                </a:solidFill>
                <a:latin typeface="Arial"/>
                <a:cs typeface="Arial"/>
              </a:rPr>
              <a:t>r</a:t>
            </a:r>
            <a:r>
              <a:rPr sz="1600" spc="-5" dirty="0">
                <a:solidFill>
                  <a:srgbClr val="1C2A56"/>
                </a:solidFill>
                <a:latin typeface="Arial"/>
                <a:cs typeface="Arial"/>
              </a:rPr>
              <a:t>i</a:t>
            </a:r>
            <a:r>
              <a:rPr sz="1600" spc="-15" dirty="0">
                <a:solidFill>
                  <a:srgbClr val="1C2A56"/>
                </a:solidFill>
                <a:latin typeface="Arial"/>
                <a:cs typeface="Arial"/>
              </a:rPr>
              <a:t>es</a:t>
            </a:r>
            <a:endParaRPr sz="1600">
              <a:latin typeface="Arial"/>
              <a:cs typeface="Arial"/>
            </a:endParaRPr>
          </a:p>
        </p:txBody>
      </p:sp>
      <p:sp>
        <p:nvSpPr>
          <p:cNvPr id="4" name="object 4"/>
          <p:cNvSpPr txBox="1"/>
          <p:nvPr/>
        </p:nvSpPr>
        <p:spPr>
          <a:xfrm>
            <a:off x="1192784" y="5180169"/>
            <a:ext cx="4217416" cy="1190069"/>
          </a:xfrm>
          <a:prstGeom prst="rect">
            <a:avLst/>
          </a:prstGeom>
        </p:spPr>
        <p:txBody>
          <a:bodyPr vert="horz" wrap="square" lIns="0" tIns="0" rIns="0" bIns="0" rtlCol="0">
            <a:spAutoFit/>
          </a:bodyPr>
          <a:lstStyle/>
          <a:p>
            <a:pPr marL="250211" indent="-237510">
              <a:buClr>
                <a:srgbClr val="00307C"/>
              </a:buClr>
              <a:buFont typeface="Arial"/>
              <a:buChar char="•"/>
              <a:tabLst>
                <a:tab pos="250845" algn="l"/>
              </a:tabLst>
            </a:pPr>
            <a:r>
              <a:rPr sz="1600" spc="-11" dirty="0">
                <a:solidFill>
                  <a:srgbClr val="1C2A56"/>
                </a:solidFill>
                <a:latin typeface="Arial"/>
                <a:cs typeface="Arial"/>
              </a:rPr>
              <a:t>Click</a:t>
            </a:r>
            <a:r>
              <a:rPr sz="1600" spc="-25" dirty="0">
                <a:solidFill>
                  <a:srgbClr val="1C2A56"/>
                </a:solidFill>
                <a:latin typeface="Arial"/>
                <a:cs typeface="Arial"/>
              </a:rPr>
              <a:t> </a:t>
            </a:r>
            <a:r>
              <a:rPr sz="1600" spc="-11" dirty="0">
                <a:solidFill>
                  <a:srgbClr val="1C2A56"/>
                </a:solidFill>
                <a:latin typeface="Arial"/>
                <a:cs typeface="Arial"/>
              </a:rPr>
              <a:t>“</a:t>
            </a:r>
            <a:r>
              <a:rPr sz="1600" spc="-20" dirty="0">
                <a:solidFill>
                  <a:srgbClr val="1C2A56"/>
                </a:solidFill>
                <a:latin typeface="Arial"/>
                <a:cs typeface="Arial"/>
              </a:rPr>
              <a:t>F</a:t>
            </a:r>
            <a:r>
              <a:rPr sz="1600" spc="-11" dirty="0">
                <a:solidFill>
                  <a:srgbClr val="1C2A56"/>
                </a:solidFill>
                <a:latin typeface="Arial"/>
                <a:cs typeface="Arial"/>
              </a:rPr>
              <a:t>rom</a:t>
            </a:r>
            <a:r>
              <a:rPr sz="1600" spc="31" dirty="0">
                <a:solidFill>
                  <a:srgbClr val="1C2A56"/>
                </a:solidFill>
                <a:latin typeface="Arial"/>
                <a:cs typeface="Arial"/>
              </a:rPr>
              <a:t> </a:t>
            </a:r>
            <a:r>
              <a:rPr sz="1600" spc="-11" dirty="0">
                <a:solidFill>
                  <a:srgbClr val="1C2A56"/>
                </a:solidFill>
                <a:latin typeface="Arial"/>
                <a:cs typeface="Arial"/>
              </a:rPr>
              <a:t>Lo</a:t>
            </a:r>
            <a:r>
              <a:rPr sz="1600" spc="-5" dirty="0">
                <a:solidFill>
                  <a:srgbClr val="1C2A56"/>
                </a:solidFill>
                <a:latin typeface="Arial"/>
                <a:cs typeface="Arial"/>
              </a:rPr>
              <a:t>c</a:t>
            </a:r>
            <a:r>
              <a:rPr sz="1600" spc="-11" dirty="0">
                <a:solidFill>
                  <a:srgbClr val="1C2A56"/>
                </a:solidFill>
                <a:latin typeface="Arial"/>
                <a:cs typeface="Arial"/>
              </a:rPr>
              <a:t>al…”</a:t>
            </a:r>
            <a:r>
              <a:rPr sz="1600" spc="-5" dirty="0">
                <a:solidFill>
                  <a:srgbClr val="1C2A56"/>
                </a:solidFill>
                <a:latin typeface="Arial"/>
                <a:cs typeface="Arial"/>
              </a:rPr>
              <a:t> </a:t>
            </a:r>
            <a:r>
              <a:rPr sz="1600" spc="-11" dirty="0">
                <a:solidFill>
                  <a:srgbClr val="1C2A56"/>
                </a:solidFill>
                <a:latin typeface="Arial"/>
                <a:cs typeface="Arial"/>
              </a:rPr>
              <a:t>button</a:t>
            </a:r>
            <a:endParaRPr sz="1600" dirty="0">
              <a:latin typeface="Arial"/>
              <a:cs typeface="Arial"/>
            </a:endParaRPr>
          </a:p>
          <a:p>
            <a:pPr marL="250211" indent="-237510">
              <a:spcBef>
                <a:spcPts val="805"/>
              </a:spcBef>
              <a:buClr>
                <a:srgbClr val="00307C"/>
              </a:buClr>
              <a:buFont typeface="Arial"/>
              <a:buChar char="•"/>
              <a:tabLst>
                <a:tab pos="250845" algn="l"/>
              </a:tabLst>
            </a:pPr>
            <a:r>
              <a:rPr sz="1600" spc="-11" dirty="0">
                <a:solidFill>
                  <a:srgbClr val="1C2A56"/>
                </a:solidFill>
                <a:latin typeface="Arial"/>
                <a:cs typeface="Arial"/>
              </a:rPr>
              <a:t>Bro</a:t>
            </a:r>
            <a:r>
              <a:rPr sz="1600" spc="-31" dirty="0">
                <a:solidFill>
                  <a:srgbClr val="1C2A56"/>
                </a:solidFill>
                <a:latin typeface="Arial"/>
                <a:cs typeface="Arial"/>
              </a:rPr>
              <a:t>w</a:t>
            </a:r>
            <a:r>
              <a:rPr sz="1600" spc="-11" dirty="0">
                <a:solidFill>
                  <a:srgbClr val="1C2A56"/>
                </a:solidFill>
                <a:latin typeface="Arial"/>
                <a:cs typeface="Arial"/>
              </a:rPr>
              <a:t>se</a:t>
            </a:r>
            <a:r>
              <a:rPr sz="1600" spc="51" dirty="0">
                <a:solidFill>
                  <a:srgbClr val="1C2A56"/>
                </a:solidFill>
                <a:latin typeface="Times New Roman"/>
                <a:cs typeface="Times New Roman"/>
              </a:rPr>
              <a:t> </a:t>
            </a:r>
            <a:r>
              <a:rPr sz="1600" spc="-11" dirty="0">
                <a:solidFill>
                  <a:srgbClr val="1C2A56"/>
                </a:solidFill>
                <a:latin typeface="Arial"/>
                <a:cs typeface="Arial"/>
              </a:rPr>
              <a:t>to</a:t>
            </a:r>
            <a:r>
              <a:rPr sz="1600" spc="51" dirty="0">
                <a:solidFill>
                  <a:srgbClr val="1C2A56"/>
                </a:solidFill>
                <a:latin typeface="Times New Roman"/>
                <a:cs typeface="Times New Roman"/>
              </a:rPr>
              <a:t> </a:t>
            </a:r>
            <a:r>
              <a:rPr sz="1600" spc="-11" dirty="0">
                <a:solidFill>
                  <a:srgbClr val="1C2A56"/>
                </a:solidFill>
                <a:latin typeface="Arial"/>
                <a:cs typeface="Arial"/>
              </a:rPr>
              <a:t>s</a:t>
            </a:r>
            <a:r>
              <a:rPr sz="1600" spc="-15" dirty="0">
                <a:solidFill>
                  <a:srgbClr val="1C2A56"/>
                </a:solidFill>
                <a:latin typeface="Arial"/>
                <a:cs typeface="Arial"/>
              </a:rPr>
              <a:t>e</a:t>
            </a:r>
            <a:r>
              <a:rPr sz="1600" spc="-5" dirty="0">
                <a:solidFill>
                  <a:srgbClr val="1C2A56"/>
                </a:solidFill>
                <a:latin typeface="Arial"/>
                <a:cs typeface="Arial"/>
              </a:rPr>
              <a:t>l</a:t>
            </a:r>
            <a:r>
              <a:rPr sz="1600" spc="-15" dirty="0">
                <a:solidFill>
                  <a:srgbClr val="1C2A56"/>
                </a:solidFill>
                <a:latin typeface="Arial"/>
                <a:cs typeface="Arial"/>
              </a:rPr>
              <a:t>e</a:t>
            </a:r>
            <a:r>
              <a:rPr sz="1600" spc="-11" dirty="0">
                <a:solidFill>
                  <a:srgbClr val="1C2A56"/>
                </a:solidFill>
                <a:latin typeface="Arial"/>
                <a:cs typeface="Arial"/>
              </a:rPr>
              <a:t>ct</a:t>
            </a:r>
            <a:r>
              <a:rPr sz="1600" spc="40" dirty="0">
                <a:solidFill>
                  <a:srgbClr val="1C2A56"/>
                </a:solidFill>
                <a:latin typeface="Times New Roman"/>
                <a:cs typeface="Times New Roman"/>
              </a:rPr>
              <a:t> </a:t>
            </a:r>
            <a:r>
              <a:rPr sz="1600" spc="-11" dirty="0">
                <a:solidFill>
                  <a:srgbClr val="1C2A56"/>
                </a:solidFill>
                <a:latin typeface="Arial"/>
                <a:cs typeface="Arial"/>
              </a:rPr>
              <a:t>file</a:t>
            </a:r>
            <a:r>
              <a:rPr sz="1600" spc="31" dirty="0">
                <a:solidFill>
                  <a:srgbClr val="1C2A56"/>
                </a:solidFill>
                <a:latin typeface="Times New Roman"/>
                <a:cs typeface="Times New Roman"/>
              </a:rPr>
              <a:t> </a:t>
            </a:r>
            <a:r>
              <a:rPr sz="1600" spc="-11" dirty="0">
                <a:solidFill>
                  <a:srgbClr val="1C2A56"/>
                </a:solidFill>
                <a:latin typeface="Arial"/>
                <a:cs typeface="Arial"/>
              </a:rPr>
              <a:t>to</a:t>
            </a:r>
            <a:r>
              <a:rPr sz="1600" spc="51" dirty="0">
                <a:solidFill>
                  <a:srgbClr val="1C2A56"/>
                </a:solidFill>
                <a:latin typeface="Times New Roman"/>
                <a:cs typeface="Times New Roman"/>
              </a:rPr>
              <a:t> </a:t>
            </a:r>
            <a:r>
              <a:rPr sz="1600" spc="-15" dirty="0">
                <a:solidFill>
                  <a:srgbClr val="1C2A56"/>
                </a:solidFill>
                <a:latin typeface="Arial"/>
                <a:cs typeface="Arial"/>
              </a:rPr>
              <a:t>b</a:t>
            </a:r>
            <a:r>
              <a:rPr sz="1600" spc="-11" dirty="0">
                <a:solidFill>
                  <a:srgbClr val="1C2A56"/>
                </a:solidFill>
                <a:latin typeface="Arial"/>
                <a:cs typeface="Arial"/>
              </a:rPr>
              <a:t>e</a:t>
            </a:r>
            <a:r>
              <a:rPr sz="1600" spc="40" dirty="0">
                <a:solidFill>
                  <a:srgbClr val="1C2A56"/>
                </a:solidFill>
                <a:latin typeface="Times New Roman"/>
                <a:cs typeface="Times New Roman"/>
              </a:rPr>
              <a:t> </a:t>
            </a:r>
            <a:r>
              <a:rPr sz="1600" dirty="0">
                <a:solidFill>
                  <a:srgbClr val="1C2A56"/>
                </a:solidFill>
                <a:latin typeface="Arial"/>
                <a:cs typeface="Arial"/>
              </a:rPr>
              <a:t>i</a:t>
            </a:r>
            <a:r>
              <a:rPr sz="1600" spc="-15" dirty="0">
                <a:solidFill>
                  <a:srgbClr val="1C2A56"/>
                </a:solidFill>
                <a:latin typeface="Arial"/>
                <a:cs typeface="Arial"/>
              </a:rPr>
              <a:t>n</a:t>
            </a:r>
            <a:r>
              <a:rPr sz="1600" spc="-11" dirty="0">
                <a:solidFill>
                  <a:srgbClr val="1C2A56"/>
                </a:solidFill>
                <a:latin typeface="Arial"/>
                <a:cs typeface="Arial"/>
              </a:rPr>
              <a:t>stall</a:t>
            </a:r>
            <a:r>
              <a:rPr sz="1600" spc="-15" dirty="0">
                <a:solidFill>
                  <a:srgbClr val="1C2A56"/>
                </a:solidFill>
                <a:latin typeface="Arial"/>
                <a:cs typeface="Arial"/>
              </a:rPr>
              <a:t>ed</a:t>
            </a:r>
            <a:endParaRPr sz="1600" dirty="0">
              <a:latin typeface="Arial"/>
              <a:cs typeface="Arial"/>
            </a:endParaRPr>
          </a:p>
          <a:p>
            <a:pPr marL="250211"/>
            <a:r>
              <a:rPr sz="1600" spc="-11" dirty="0">
                <a:solidFill>
                  <a:srgbClr val="1C2A56"/>
                </a:solidFill>
                <a:latin typeface="Arial"/>
                <a:cs typeface="Arial"/>
              </a:rPr>
              <a:t>i.e.</a:t>
            </a:r>
            <a:r>
              <a:rPr sz="1600" spc="51" dirty="0">
                <a:solidFill>
                  <a:srgbClr val="1C2A56"/>
                </a:solidFill>
                <a:latin typeface="Times New Roman"/>
                <a:cs typeface="Times New Roman"/>
              </a:rPr>
              <a:t> </a:t>
            </a:r>
            <a:r>
              <a:rPr sz="1600" spc="-11" dirty="0">
                <a:solidFill>
                  <a:srgbClr val="1C2A56"/>
                </a:solidFill>
                <a:latin typeface="Arial"/>
                <a:cs typeface="Arial"/>
              </a:rPr>
              <a:t>from</a:t>
            </a:r>
            <a:r>
              <a:rPr sz="1600" spc="60" dirty="0">
                <a:solidFill>
                  <a:srgbClr val="1C2A56"/>
                </a:solidFill>
                <a:latin typeface="Times New Roman"/>
                <a:cs typeface="Times New Roman"/>
              </a:rPr>
              <a:t> </a:t>
            </a:r>
            <a:r>
              <a:rPr sz="1600" spc="-15" dirty="0">
                <a:solidFill>
                  <a:srgbClr val="1C2A56"/>
                </a:solidFill>
                <a:latin typeface="Arial"/>
                <a:cs typeface="Arial"/>
              </a:rPr>
              <a:t>prov</a:t>
            </a:r>
            <a:r>
              <a:rPr sz="1600" dirty="0">
                <a:solidFill>
                  <a:srgbClr val="1C2A56"/>
                </a:solidFill>
                <a:latin typeface="Arial"/>
                <a:cs typeface="Arial"/>
              </a:rPr>
              <a:t>i</a:t>
            </a:r>
            <a:r>
              <a:rPr sz="1600" spc="-15" dirty="0">
                <a:solidFill>
                  <a:srgbClr val="1C2A56"/>
                </a:solidFill>
                <a:latin typeface="Arial"/>
                <a:cs typeface="Arial"/>
              </a:rPr>
              <a:t>de</a:t>
            </a:r>
            <a:r>
              <a:rPr sz="1600" spc="-11" dirty="0">
                <a:solidFill>
                  <a:srgbClr val="1C2A56"/>
                </a:solidFill>
                <a:latin typeface="Arial"/>
                <a:cs typeface="Arial"/>
              </a:rPr>
              <a:t>d</a:t>
            </a:r>
            <a:r>
              <a:rPr sz="1600" spc="40" dirty="0">
                <a:solidFill>
                  <a:srgbClr val="1C2A56"/>
                </a:solidFill>
                <a:latin typeface="Times New Roman"/>
                <a:cs typeface="Times New Roman"/>
              </a:rPr>
              <a:t> </a:t>
            </a:r>
            <a:r>
              <a:rPr sz="1600" spc="-20" dirty="0">
                <a:solidFill>
                  <a:srgbClr val="1C2A56"/>
                </a:solidFill>
                <a:latin typeface="Arial"/>
                <a:cs typeface="Arial"/>
              </a:rPr>
              <a:t>U</a:t>
            </a:r>
            <a:r>
              <a:rPr sz="1600" spc="-15" dirty="0">
                <a:solidFill>
                  <a:srgbClr val="1C2A56"/>
                </a:solidFill>
                <a:latin typeface="Arial"/>
                <a:cs typeface="Arial"/>
              </a:rPr>
              <a:t>SB</a:t>
            </a:r>
            <a:r>
              <a:rPr sz="1600" spc="45" dirty="0">
                <a:solidFill>
                  <a:srgbClr val="1C2A56"/>
                </a:solidFill>
                <a:latin typeface="Times New Roman"/>
                <a:cs typeface="Times New Roman"/>
              </a:rPr>
              <a:t> </a:t>
            </a:r>
            <a:r>
              <a:rPr sz="1600" spc="-11" dirty="0">
                <a:solidFill>
                  <a:srgbClr val="1C2A56"/>
                </a:solidFill>
                <a:latin typeface="Arial"/>
                <a:cs typeface="Arial"/>
              </a:rPr>
              <a:t>stick</a:t>
            </a:r>
            <a:r>
              <a:rPr sz="1600" spc="40" dirty="0">
                <a:solidFill>
                  <a:srgbClr val="1C2A56"/>
                </a:solidFill>
                <a:latin typeface="Times New Roman"/>
                <a:cs typeface="Times New Roman"/>
              </a:rPr>
              <a:t> </a:t>
            </a:r>
            <a:r>
              <a:rPr sz="1600" spc="-15" dirty="0">
                <a:solidFill>
                  <a:srgbClr val="1C2A56"/>
                </a:solidFill>
                <a:latin typeface="Arial"/>
                <a:cs typeface="Arial"/>
              </a:rPr>
              <a:t>pa</a:t>
            </a:r>
            <a:r>
              <a:rPr sz="1600" spc="-5" dirty="0">
                <a:solidFill>
                  <a:srgbClr val="1C2A56"/>
                </a:solidFill>
                <a:latin typeface="Arial"/>
                <a:cs typeface="Arial"/>
              </a:rPr>
              <a:t>c</a:t>
            </a:r>
            <a:r>
              <a:rPr sz="1600" spc="-11" dirty="0">
                <a:solidFill>
                  <a:srgbClr val="1C2A56"/>
                </a:solidFill>
                <a:latin typeface="Arial"/>
                <a:cs typeface="Arial"/>
              </a:rPr>
              <a:t>k</a:t>
            </a:r>
            <a:r>
              <a:rPr sz="1600" spc="-15" dirty="0">
                <a:solidFill>
                  <a:srgbClr val="1C2A56"/>
                </a:solidFill>
                <a:latin typeface="Arial"/>
                <a:cs typeface="Arial"/>
              </a:rPr>
              <a:t>age:</a:t>
            </a:r>
            <a:endParaRPr sz="1600" dirty="0">
              <a:latin typeface="Arial"/>
              <a:cs typeface="Arial"/>
            </a:endParaRPr>
          </a:p>
          <a:p>
            <a:pPr marL="559481">
              <a:spcBef>
                <a:spcPts val="805"/>
              </a:spcBef>
            </a:pPr>
            <a:r>
              <a:rPr sz="1600" spc="-5" dirty="0">
                <a:solidFill>
                  <a:srgbClr val="1C2A56"/>
                </a:solidFill>
                <a:latin typeface="Arial"/>
                <a:cs typeface="Arial"/>
              </a:rPr>
              <a:t>\</a:t>
            </a:r>
            <a:r>
              <a:rPr sz="1600" spc="-20" dirty="0">
                <a:solidFill>
                  <a:srgbClr val="1C2A56"/>
                </a:solidFill>
                <a:latin typeface="Arial"/>
                <a:cs typeface="Arial"/>
              </a:rPr>
              <a:t>HA</a:t>
            </a:r>
            <a:r>
              <a:rPr sz="1600" spc="-11" dirty="0">
                <a:solidFill>
                  <a:srgbClr val="1C2A56"/>
                </a:solidFill>
                <a:latin typeface="Arial"/>
                <a:cs typeface="Arial"/>
              </a:rPr>
              <a:t>L\STM32Cub</a:t>
            </a:r>
            <a:r>
              <a:rPr sz="1600" spc="-15" dirty="0">
                <a:solidFill>
                  <a:srgbClr val="1C2A56"/>
                </a:solidFill>
                <a:latin typeface="Arial"/>
                <a:cs typeface="Arial"/>
              </a:rPr>
              <a:t>e_FW_</a:t>
            </a:r>
            <a:r>
              <a:rPr lang="pt-BR" sz="1600" spc="-15" dirty="0">
                <a:solidFill>
                  <a:srgbClr val="1C2A56"/>
                </a:solidFill>
                <a:latin typeface="Arial"/>
                <a:cs typeface="Arial"/>
              </a:rPr>
              <a:t>F</a:t>
            </a:r>
            <a:r>
              <a:rPr sz="1600" spc="-11" dirty="0">
                <a:solidFill>
                  <a:srgbClr val="1C2A56"/>
                </a:solidFill>
                <a:latin typeface="Arial"/>
                <a:cs typeface="Arial"/>
              </a:rPr>
              <a:t>4</a:t>
            </a:r>
            <a:r>
              <a:rPr sz="1600" spc="-15" dirty="0">
                <a:solidFill>
                  <a:srgbClr val="1C2A56"/>
                </a:solidFill>
                <a:latin typeface="Arial"/>
                <a:cs typeface="Arial"/>
              </a:rPr>
              <a:t>_V1</a:t>
            </a:r>
            <a:r>
              <a:rPr sz="1600" spc="-5" dirty="0">
                <a:solidFill>
                  <a:srgbClr val="1C2A56"/>
                </a:solidFill>
                <a:latin typeface="Arial"/>
                <a:cs typeface="Arial"/>
              </a:rPr>
              <a:t>.</a:t>
            </a:r>
            <a:r>
              <a:rPr lang="pt-BR" sz="1600" spc="-5" dirty="0">
                <a:solidFill>
                  <a:srgbClr val="1C2A56"/>
                </a:solidFill>
                <a:latin typeface="Arial"/>
                <a:cs typeface="Arial"/>
              </a:rPr>
              <a:t>13</a:t>
            </a:r>
            <a:r>
              <a:rPr sz="1600" dirty="0">
                <a:solidFill>
                  <a:srgbClr val="1C2A56"/>
                </a:solidFill>
                <a:latin typeface="Arial"/>
                <a:cs typeface="Arial"/>
              </a:rPr>
              <a:t>.</a:t>
            </a:r>
            <a:r>
              <a:rPr sz="1600" spc="-11" dirty="0">
                <a:solidFill>
                  <a:srgbClr val="1C2A56"/>
                </a:solidFill>
                <a:latin typeface="Arial"/>
                <a:cs typeface="Arial"/>
              </a:rPr>
              <a:t>0.zip</a:t>
            </a:r>
            <a:endParaRPr sz="1600" dirty="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15</a:t>
            </a:r>
            <a:endParaRPr sz="1600">
              <a:latin typeface="Arial"/>
              <a:cs typeface="Arial"/>
            </a:endParaRPr>
          </a:p>
        </p:txBody>
      </p:sp>
      <p:sp>
        <p:nvSpPr>
          <p:cNvPr id="7" name="object 7"/>
          <p:cNvSpPr/>
          <p:nvPr/>
        </p:nvSpPr>
        <p:spPr>
          <a:xfrm>
            <a:off x="2348484" y="2860547"/>
            <a:ext cx="3279648" cy="153162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444495" y="2939795"/>
            <a:ext cx="3087624" cy="13731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844284" y="1674876"/>
            <a:ext cx="4616196" cy="518464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954012" y="1790700"/>
            <a:ext cx="4396739" cy="502462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985259" y="5222746"/>
            <a:ext cx="3104388" cy="151333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028572" y="5242690"/>
            <a:ext cx="2903855" cy="1318895"/>
          </a:xfrm>
          <a:custGeom>
            <a:avLst/>
            <a:gdLst/>
            <a:ahLst/>
            <a:cxnLst/>
            <a:rect l="l" t="t" r="r" b="b"/>
            <a:pathLst>
              <a:path w="2903854" h="1318895">
                <a:moveTo>
                  <a:pt x="2791252" y="1283513"/>
                </a:moveTo>
                <a:lnTo>
                  <a:pt x="2775722" y="1318283"/>
                </a:lnTo>
                <a:lnTo>
                  <a:pt x="2903341" y="1312794"/>
                </a:lnTo>
                <a:lnTo>
                  <a:pt x="2885707" y="1291279"/>
                </a:lnTo>
                <a:lnTo>
                  <a:pt x="2808610" y="1291279"/>
                </a:lnTo>
                <a:lnTo>
                  <a:pt x="2791252" y="1283513"/>
                </a:lnTo>
                <a:close/>
              </a:path>
              <a:path w="2903854" h="1318895">
                <a:moveTo>
                  <a:pt x="2806794" y="1248719"/>
                </a:moveTo>
                <a:lnTo>
                  <a:pt x="2791252" y="1283513"/>
                </a:lnTo>
                <a:lnTo>
                  <a:pt x="2808610" y="1291279"/>
                </a:lnTo>
                <a:lnTo>
                  <a:pt x="2824215" y="1256513"/>
                </a:lnTo>
                <a:lnTo>
                  <a:pt x="2806794" y="1248719"/>
                </a:lnTo>
                <a:close/>
              </a:path>
              <a:path w="2903854" h="1318895">
                <a:moveTo>
                  <a:pt x="2822326" y="1213948"/>
                </a:moveTo>
                <a:lnTo>
                  <a:pt x="2806794" y="1248719"/>
                </a:lnTo>
                <a:lnTo>
                  <a:pt x="2824215" y="1256513"/>
                </a:lnTo>
                <a:lnTo>
                  <a:pt x="2808610" y="1291279"/>
                </a:lnTo>
                <a:lnTo>
                  <a:pt x="2885707" y="1291279"/>
                </a:lnTo>
                <a:lnTo>
                  <a:pt x="2822326" y="1213948"/>
                </a:lnTo>
                <a:close/>
              </a:path>
              <a:path w="2903854" h="1318895">
                <a:moveTo>
                  <a:pt x="15483" y="0"/>
                </a:moveTo>
                <a:lnTo>
                  <a:pt x="0" y="34789"/>
                </a:lnTo>
                <a:lnTo>
                  <a:pt x="2791252" y="1283513"/>
                </a:lnTo>
                <a:lnTo>
                  <a:pt x="2806794" y="1248719"/>
                </a:lnTo>
                <a:lnTo>
                  <a:pt x="15483" y="0"/>
                </a:lnTo>
                <a:close/>
              </a:path>
            </a:pathLst>
          </a:custGeom>
          <a:solidFill>
            <a:srgbClr val="00AF50"/>
          </a:solidFill>
        </p:spPr>
        <p:txBody>
          <a:bodyPr wrap="square" lIns="0" tIns="0" rIns="0" bIns="0" rtlCol="0"/>
          <a:lstStyle/>
          <a:p>
            <a:endParaRPr/>
          </a:p>
        </p:txBody>
      </p:sp>
      <p:sp>
        <p:nvSpPr>
          <p:cNvPr id="13" name="object 13"/>
          <p:cNvSpPr/>
          <p:nvPr/>
        </p:nvSpPr>
        <p:spPr>
          <a:xfrm>
            <a:off x="1" y="1"/>
            <a:ext cx="1007363" cy="1007363"/>
          </a:xfrm>
          <a:prstGeom prst="rect">
            <a:avLst/>
          </a:prstGeom>
          <a:blipFill>
            <a:blip r:embed="rId9" cstate="print"/>
            <a:stretch>
              <a:fillRect/>
            </a:stretch>
          </a:blipFill>
        </p:spPr>
        <p:txBody>
          <a:bodyPr wrap="square" lIns="0" tIns="0" rIns="0" bIns="0" rtlCol="0"/>
          <a:lstStyle/>
          <a:p>
            <a:endParaRPr/>
          </a:p>
        </p:txBody>
      </p:sp>
      <p:sp>
        <p:nvSpPr>
          <p:cNvPr id="14" name="Title 13"/>
          <p:cNvSpPr>
            <a:spLocks noGrp="1"/>
          </p:cNvSpPr>
          <p:nvPr>
            <p:ph type="title"/>
          </p:nvPr>
        </p:nvSpPr>
        <p:spPr/>
        <p:txBody>
          <a:bodyPr/>
          <a:lstStyle/>
          <a:p>
            <a:r>
              <a:rPr lang="pt-BR" dirty="0"/>
              <a:t>	STM32Cube configuration </a:t>
            </a:r>
            <a:r>
              <a:rPr lang="pt-BR" dirty="0" smtClean="0"/>
              <a:t>3/3</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22</a:t>
            </a:fld>
            <a:endParaRPr lang="fr-FR" dirty="0">
              <a:solidFill>
                <a:prstClr val="white"/>
              </a:solidFill>
            </a:endParaRPr>
          </a:p>
        </p:txBody>
      </p:sp>
    </p:spTree>
    <p:extLst>
      <p:ext uri="{BB962C8B-B14F-4D97-AF65-F5344CB8AC3E}">
        <p14:creationId xmlns:p14="http://schemas.microsoft.com/office/powerpoint/2010/main" val="292864604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1"/>
            <a:ext cx="8490560" cy="1049467"/>
          </a:xfrm>
          <a:prstGeom prst="rect">
            <a:avLst/>
          </a:prstGeom>
        </p:spPr>
        <p:txBody>
          <a:bodyPr vert="horz" wrap="square" lIns="0" tIns="315417" rIns="0" bIns="0" rtlCol="0">
            <a:spAutoFit/>
          </a:bodyPr>
          <a:lstStyle/>
          <a:p>
            <a:pPr>
              <a:lnSpc>
                <a:spcPts val="5710"/>
              </a:lnSpc>
            </a:pPr>
            <a:r>
              <a:rPr lang="pt-BR" dirty="0" smtClean="0"/>
              <a:t>	</a:t>
            </a:r>
            <a:r>
              <a:rPr dirty="0" smtClean="0"/>
              <a:t>STM32C</a:t>
            </a:r>
            <a:r>
              <a:rPr spc="-20" dirty="0" smtClean="0"/>
              <a:t>u</a:t>
            </a:r>
            <a:r>
              <a:rPr spc="-5" dirty="0" smtClean="0"/>
              <a:t>beM</a:t>
            </a:r>
            <a:r>
              <a:rPr dirty="0" smtClean="0"/>
              <a:t>X</a:t>
            </a:r>
            <a:r>
              <a:rPr spc="185" dirty="0" smtClean="0">
                <a:latin typeface="Times New Roman"/>
                <a:cs typeface="Times New Roman"/>
              </a:rPr>
              <a:t> </a:t>
            </a:r>
            <a:r>
              <a:rPr spc="-5" dirty="0">
                <a:solidFill>
                  <a:srgbClr val="D30079"/>
                </a:solidFill>
              </a:rPr>
              <a:t>install</a:t>
            </a:r>
          </a:p>
        </p:txBody>
      </p:sp>
      <p:sp>
        <p:nvSpPr>
          <p:cNvPr id="3" name="object 3"/>
          <p:cNvSpPr txBox="1"/>
          <p:nvPr/>
        </p:nvSpPr>
        <p:spPr>
          <a:xfrm>
            <a:off x="718510" y="1375975"/>
            <a:ext cx="8159750" cy="4239622"/>
          </a:xfrm>
          <a:prstGeom prst="rect">
            <a:avLst/>
          </a:prstGeom>
        </p:spPr>
        <p:txBody>
          <a:bodyPr vert="horz" wrap="square" lIns="0" tIns="0" rIns="0" bIns="0" rtlCol="0">
            <a:spAutoFit/>
          </a:bodyPr>
          <a:lstStyle/>
          <a:p>
            <a:pPr marL="248940" indent="-236239">
              <a:buClr>
                <a:srgbClr val="39A8DC"/>
              </a:buClr>
              <a:buFont typeface="Arial"/>
              <a:buChar char="•"/>
              <a:tabLst>
                <a:tab pos="249574" algn="l"/>
              </a:tabLst>
            </a:pPr>
            <a:r>
              <a:rPr dirty="0">
                <a:solidFill>
                  <a:srgbClr val="001F52"/>
                </a:solidFill>
                <a:latin typeface="Arial"/>
                <a:cs typeface="Arial"/>
              </a:rPr>
              <a:t>For</a:t>
            </a:r>
            <a:r>
              <a:rPr spc="51" dirty="0">
                <a:solidFill>
                  <a:srgbClr val="001F52"/>
                </a:solidFill>
                <a:latin typeface="Times New Roman"/>
                <a:cs typeface="Times New Roman"/>
              </a:rPr>
              <a:t> </a:t>
            </a:r>
            <a:r>
              <a:rPr dirty="0">
                <a:solidFill>
                  <a:srgbClr val="001F52"/>
                </a:solidFill>
                <a:latin typeface="Arial"/>
                <a:cs typeface="Arial"/>
              </a:rPr>
              <a:t>c</a:t>
            </a:r>
            <a:r>
              <a:rPr spc="-11" dirty="0">
                <a:solidFill>
                  <a:srgbClr val="001F52"/>
                </a:solidFill>
                <a:latin typeface="Arial"/>
                <a:cs typeface="Arial"/>
              </a:rPr>
              <a:t>od</a:t>
            </a:r>
            <a:r>
              <a:rPr dirty="0">
                <a:solidFill>
                  <a:srgbClr val="001F52"/>
                </a:solidFill>
                <a:latin typeface="Arial"/>
                <a:cs typeface="Arial"/>
              </a:rPr>
              <a:t>e</a:t>
            </a:r>
            <a:r>
              <a:rPr spc="45" dirty="0">
                <a:solidFill>
                  <a:srgbClr val="001F52"/>
                </a:solidFill>
                <a:latin typeface="Times New Roman"/>
                <a:cs typeface="Times New Roman"/>
              </a:rPr>
              <a:t> </a:t>
            </a:r>
            <a:r>
              <a:rPr spc="-5" dirty="0">
                <a:solidFill>
                  <a:srgbClr val="001F52"/>
                </a:solidFill>
                <a:latin typeface="Arial"/>
                <a:cs typeface="Arial"/>
              </a:rPr>
              <a:t>g</a:t>
            </a:r>
            <a:r>
              <a:rPr spc="-11" dirty="0">
                <a:solidFill>
                  <a:srgbClr val="001F52"/>
                </a:solidFill>
                <a:latin typeface="Arial"/>
                <a:cs typeface="Arial"/>
              </a:rPr>
              <a:t>ene</a:t>
            </a:r>
            <a:r>
              <a:rPr dirty="0">
                <a:solidFill>
                  <a:srgbClr val="001F52"/>
                </a:solidFill>
                <a:latin typeface="Arial"/>
                <a:cs typeface="Arial"/>
              </a:rPr>
              <a:t>r</a:t>
            </a:r>
            <a:r>
              <a:rPr spc="-11" dirty="0">
                <a:solidFill>
                  <a:srgbClr val="001F52"/>
                </a:solidFill>
                <a:latin typeface="Arial"/>
                <a:cs typeface="Arial"/>
              </a:rPr>
              <a:t>a</a:t>
            </a:r>
            <a:r>
              <a:rPr dirty="0">
                <a:solidFill>
                  <a:srgbClr val="001F52"/>
                </a:solidFill>
                <a:latin typeface="Arial"/>
                <a:cs typeface="Arial"/>
              </a:rPr>
              <a:t>ti</a:t>
            </a:r>
            <a:r>
              <a:rPr spc="-11" dirty="0">
                <a:solidFill>
                  <a:srgbClr val="001F52"/>
                </a:solidFill>
                <a:latin typeface="Arial"/>
                <a:cs typeface="Arial"/>
              </a:rPr>
              <a:t>o</a:t>
            </a:r>
            <a:r>
              <a:rPr dirty="0">
                <a:solidFill>
                  <a:srgbClr val="001F52"/>
                </a:solidFill>
                <a:latin typeface="Arial"/>
                <a:cs typeface="Arial"/>
              </a:rPr>
              <a:t>n</a:t>
            </a:r>
            <a:r>
              <a:rPr spc="65" dirty="0">
                <a:solidFill>
                  <a:srgbClr val="001F52"/>
                </a:solidFill>
                <a:latin typeface="Times New Roman"/>
                <a:cs typeface="Times New Roman"/>
              </a:rPr>
              <a:t> </a:t>
            </a:r>
            <a:r>
              <a:rPr dirty="0">
                <a:solidFill>
                  <a:srgbClr val="001F52"/>
                </a:solidFill>
                <a:latin typeface="Arial"/>
                <a:cs typeface="Arial"/>
              </a:rPr>
              <a:t>S</a:t>
            </a:r>
            <a:r>
              <a:rPr spc="11" dirty="0">
                <a:solidFill>
                  <a:srgbClr val="001F52"/>
                </a:solidFill>
                <a:latin typeface="Arial"/>
                <a:cs typeface="Arial"/>
              </a:rPr>
              <a:t>T</a:t>
            </a:r>
            <a:r>
              <a:rPr dirty="0">
                <a:solidFill>
                  <a:srgbClr val="001F52"/>
                </a:solidFill>
                <a:latin typeface="Arial"/>
                <a:cs typeface="Arial"/>
              </a:rPr>
              <a:t>M3</a:t>
            </a:r>
            <a:r>
              <a:rPr spc="-15"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ube</a:t>
            </a:r>
            <a:r>
              <a:rPr dirty="0">
                <a:solidFill>
                  <a:srgbClr val="001F52"/>
                </a:solidFill>
                <a:latin typeface="Arial"/>
                <a:cs typeface="Arial"/>
              </a:rPr>
              <a:t>MX</a:t>
            </a:r>
            <a:r>
              <a:rPr spc="55" dirty="0">
                <a:solidFill>
                  <a:srgbClr val="001F52"/>
                </a:solidFill>
                <a:latin typeface="Times New Roman"/>
                <a:cs typeface="Times New Roman"/>
              </a:rPr>
              <a:t> </a:t>
            </a:r>
            <a:r>
              <a:rPr spc="-11" dirty="0">
                <a:solidFill>
                  <a:srgbClr val="001F52"/>
                </a:solidFill>
                <a:latin typeface="Arial"/>
                <a:cs typeface="Arial"/>
              </a:rPr>
              <a:t>u</a:t>
            </a:r>
            <a:r>
              <a:rPr dirty="0">
                <a:solidFill>
                  <a:srgbClr val="001F52"/>
                </a:solidFill>
                <a:latin typeface="Arial"/>
                <a:cs typeface="Arial"/>
              </a:rPr>
              <a:t>s</a:t>
            </a:r>
            <a:r>
              <a:rPr spc="-11" dirty="0">
                <a:solidFill>
                  <a:srgbClr val="001F52"/>
                </a:solidFill>
                <a:latin typeface="Arial"/>
                <a:cs typeface="Arial"/>
              </a:rPr>
              <a:t>e</a:t>
            </a:r>
            <a:r>
              <a:rPr dirty="0">
                <a:solidFill>
                  <a:srgbClr val="001F52"/>
                </a:solidFill>
                <a:latin typeface="Arial"/>
                <a:cs typeface="Arial"/>
              </a:rPr>
              <a:t>s</a:t>
            </a:r>
            <a:r>
              <a:rPr spc="51" dirty="0">
                <a:solidFill>
                  <a:srgbClr val="001F52"/>
                </a:solidFill>
                <a:latin typeface="Times New Roman"/>
                <a:cs typeface="Times New Roman"/>
              </a:rPr>
              <a:t> </a:t>
            </a:r>
            <a:r>
              <a:rPr spc="-5" dirty="0">
                <a:solidFill>
                  <a:srgbClr val="001F52"/>
                </a:solidFill>
                <a:latin typeface="Arial"/>
                <a:cs typeface="Arial"/>
              </a:rPr>
              <a:t>p</a:t>
            </a:r>
            <a:r>
              <a:rPr spc="-15" dirty="0">
                <a:solidFill>
                  <a:srgbClr val="001F52"/>
                </a:solidFill>
                <a:latin typeface="Arial"/>
                <a:cs typeface="Arial"/>
              </a:rPr>
              <a:t>a</a:t>
            </a:r>
            <a:r>
              <a:rPr dirty="0">
                <a:solidFill>
                  <a:srgbClr val="001F52"/>
                </a:solidFill>
                <a:latin typeface="Arial"/>
                <a:cs typeface="Arial"/>
              </a:rPr>
              <a:t>ck</a:t>
            </a:r>
            <a:r>
              <a:rPr spc="-11" dirty="0">
                <a:solidFill>
                  <a:srgbClr val="001F52"/>
                </a:solidFill>
                <a:latin typeface="Arial"/>
                <a:cs typeface="Arial"/>
              </a:rPr>
              <a:t>ag</a:t>
            </a:r>
            <a:r>
              <a:rPr dirty="0">
                <a:solidFill>
                  <a:srgbClr val="001F52"/>
                </a:solidFill>
                <a:latin typeface="Arial"/>
                <a:cs typeface="Arial"/>
              </a:rPr>
              <a:t>e</a:t>
            </a:r>
            <a:r>
              <a:rPr spc="55" dirty="0">
                <a:solidFill>
                  <a:srgbClr val="001F52"/>
                </a:solidFill>
                <a:latin typeface="Times New Roman"/>
                <a:cs typeface="Times New Roman"/>
              </a:rPr>
              <a:t> </a:t>
            </a:r>
            <a:r>
              <a:rPr dirty="0">
                <a:solidFill>
                  <a:srgbClr val="001F52"/>
                </a:solidFill>
                <a:latin typeface="Arial"/>
                <a:cs typeface="Arial"/>
              </a:rPr>
              <a:t>from</a:t>
            </a:r>
            <a:r>
              <a:rPr spc="45" dirty="0">
                <a:solidFill>
                  <a:srgbClr val="001F52"/>
                </a:solidFill>
                <a:latin typeface="Times New Roman"/>
                <a:cs typeface="Times New Roman"/>
              </a:rPr>
              <a:t> </a:t>
            </a:r>
            <a:r>
              <a:rPr dirty="0">
                <a:solidFill>
                  <a:srgbClr val="001F52"/>
                </a:solidFill>
                <a:latin typeface="Arial"/>
                <a:cs typeface="Arial"/>
              </a:rPr>
              <a:t>the</a:t>
            </a:r>
            <a:r>
              <a:rPr spc="35" dirty="0">
                <a:solidFill>
                  <a:srgbClr val="001F52"/>
                </a:solidFill>
                <a:latin typeface="Times New Roman"/>
                <a:cs typeface="Times New Roman"/>
              </a:rPr>
              <a:t> </a:t>
            </a:r>
            <a:r>
              <a:rPr spc="-5" dirty="0">
                <a:solidFill>
                  <a:srgbClr val="001F52"/>
                </a:solidFill>
                <a:latin typeface="Arial"/>
                <a:cs typeface="Arial"/>
              </a:rPr>
              <a:t>R</a:t>
            </a:r>
            <a:r>
              <a:rPr spc="-11" dirty="0">
                <a:solidFill>
                  <a:srgbClr val="001F52"/>
                </a:solidFill>
                <a:latin typeface="Arial"/>
                <a:cs typeface="Arial"/>
              </a:rPr>
              <a:t>epo</a:t>
            </a:r>
            <a:r>
              <a:rPr dirty="0">
                <a:solidFill>
                  <a:srgbClr val="001F52"/>
                </a:solidFill>
                <a:latin typeface="Arial"/>
                <a:cs typeface="Arial"/>
              </a:rPr>
              <a:t>sit</a:t>
            </a:r>
            <a:r>
              <a:rPr spc="-11" dirty="0">
                <a:solidFill>
                  <a:srgbClr val="001F52"/>
                </a:solidFill>
                <a:latin typeface="Arial"/>
                <a:cs typeface="Arial"/>
              </a:rPr>
              <a:t>o</a:t>
            </a:r>
            <a:r>
              <a:rPr dirty="0">
                <a:solidFill>
                  <a:srgbClr val="001F52"/>
                </a:solidFill>
                <a:latin typeface="Arial"/>
                <a:cs typeface="Arial"/>
              </a:rPr>
              <a:t>ry</a:t>
            </a:r>
            <a:r>
              <a:rPr spc="60" dirty="0">
                <a:solidFill>
                  <a:srgbClr val="001F52"/>
                </a:solidFill>
                <a:latin typeface="Times New Roman"/>
                <a:cs typeface="Times New Roman"/>
              </a:rPr>
              <a:t> </a:t>
            </a:r>
            <a:r>
              <a:rPr dirty="0">
                <a:solidFill>
                  <a:srgbClr val="001F52"/>
                </a:solidFill>
                <a:latin typeface="Arial"/>
                <a:cs typeface="Arial"/>
              </a:rPr>
              <a:t>fo</a:t>
            </a:r>
            <a:r>
              <a:rPr spc="-11" dirty="0">
                <a:solidFill>
                  <a:srgbClr val="001F52"/>
                </a:solidFill>
                <a:latin typeface="Arial"/>
                <a:cs typeface="Arial"/>
              </a:rPr>
              <a:t>lde</a:t>
            </a:r>
            <a:r>
              <a:rPr dirty="0">
                <a:solidFill>
                  <a:srgbClr val="001F52"/>
                </a:solidFill>
                <a:latin typeface="Arial"/>
                <a:cs typeface="Arial"/>
              </a:rPr>
              <a:t>r</a:t>
            </a:r>
            <a:endParaRPr>
              <a:latin typeface="Arial"/>
              <a:cs typeface="Arial"/>
            </a:endParaRPr>
          </a:p>
          <a:p>
            <a:pPr>
              <a:lnSpc>
                <a:spcPct val="100000"/>
              </a:lnSpc>
              <a:buClr>
                <a:srgbClr val="39A8DC"/>
              </a:buClr>
              <a:buFont typeface="Arial"/>
              <a:buChar char="•"/>
            </a:pPr>
            <a:endParaRPr>
              <a:latin typeface="Times New Roman"/>
              <a:cs typeface="Times New Roman"/>
            </a:endParaRPr>
          </a:p>
          <a:p>
            <a:pPr marL="248940" indent="-236239">
              <a:spcBef>
                <a:spcPts val="1135"/>
              </a:spcBef>
              <a:buClr>
                <a:srgbClr val="39A8DC"/>
              </a:buClr>
              <a:buFont typeface="Arial"/>
              <a:buChar char="•"/>
              <a:tabLst>
                <a:tab pos="249574" algn="l"/>
              </a:tabLst>
            </a:pPr>
            <a:r>
              <a:rPr spc="-5" dirty="0">
                <a:solidFill>
                  <a:srgbClr val="001F52"/>
                </a:solidFill>
                <a:latin typeface="Arial"/>
                <a:cs typeface="Arial"/>
              </a:rPr>
              <a:t>C</a:t>
            </a:r>
            <a:r>
              <a:rPr spc="-11" dirty="0">
                <a:solidFill>
                  <a:srgbClr val="001F52"/>
                </a:solidFill>
                <a:latin typeface="Arial"/>
                <a:cs typeface="Arial"/>
              </a:rPr>
              <a:t>u</a:t>
            </a:r>
            <a:r>
              <a:rPr dirty="0">
                <a:solidFill>
                  <a:srgbClr val="001F52"/>
                </a:solidFill>
                <a:latin typeface="Arial"/>
                <a:cs typeface="Arial"/>
              </a:rPr>
              <a:t>rre</a:t>
            </a:r>
            <a:r>
              <a:rPr spc="-11" dirty="0">
                <a:solidFill>
                  <a:srgbClr val="001F52"/>
                </a:solidFill>
                <a:latin typeface="Arial"/>
                <a:cs typeface="Arial"/>
              </a:rPr>
              <a:t>n</a:t>
            </a:r>
            <a:r>
              <a:rPr dirty="0">
                <a:solidFill>
                  <a:srgbClr val="001F52"/>
                </a:solidFill>
                <a:latin typeface="Arial"/>
                <a:cs typeface="Arial"/>
              </a:rPr>
              <a:t>tl</a:t>
            </a:r>
            <a:r>
              <a:rPr spc="-160" dirty="0">
                <a:solidFill>
                  <a:srgbClr val="001F52"/>
                </a:solidFill>
                <a:latin typeface="Arial"/>
                <a:cs typeface="Arial"/>
              </a:rPr>
              <a:t>y</a:t>
            </a:r>
            <a:r>
              <a:rPr spc="-5" dirty="0">
                <a:solidFill>
                  <a:srgbClr val="001F52"/>
                </a:solidFill>
                <a:latin typeface="Arial"/>
                <a:cs typeface="Arial"/>
              </a:rPr>
              <a:t>,</a:t>
            </a:r>
            <a:r>
              <a:rPr spc="95" dirty="0">
                <a:solidFill>
                  <a:srgbClr val="001F52"/>
                </a:solidFill>
                <a:latin typeface="Times New Roman"/>
                <a:cs typeface="Times New Roman"/>
              </a:rPr>
              <a:t> </a:t>
            </a:r>
            <a:r>
              <a:rPr spc="-15" dirty="0">
                <a:solidFill>
                  <a:srgbClr val="001F52"/>
                </a:solidFill>
                <a:latin typeface="Arial"/>
                <a:cs typeface="Arial"/>
              </a:rPr>
              <a:t>S</a:t>
            </a:r>
            <a:r>
              <a:rPr spc="-5" dirty="0">
                <a:solidFill>
                  <a:srgbClr val="001F52"/>
                </a:solidFill>
                <a:latin typeface="Arial"/>
                <a:cs typeface="Arial"/>
              </a:rPr>
              <a:t>T</a:t>
            </a:r>
            <a:r>
              <a:rPr dirty="0">
                <a:solidFill>
                  <a:srgbClr val="001F52"/>
                </a:solidFill>
                <a:latin typeface="Arial"/>
                <a:cs typeface="Arial"/>
              </a:rPr>
              <a:t>M3</a:t>
            </a:r>
            <a:r>
              <a:rPr spc="-11" dirty="0">
                <a:solidFill>
                  <a:srgbClr val="001F52"/>
                </a:solidFill>
                <a:latin typeface="Arial"/>
                <a:cs typeface="Arial"/>
              </a:rPr>
              <a:t>2</a:t>
            </a:r>
            <a:r>
              <a:rPr spc="-5" dirty="0">
                <a:solidFill>
                  <a:srgbClr val="001F52"/>
                </a:solidFill>
                <a:latin typeface="Arial"/>
                <a:cs typeface="Arial"/>
              </a:rPr>
              <a:t>C</a:t>
            </a:r>
            <a:r>
              <a:rPr spc="-11" dirty="0">
                <a:solidFill>
                  <a:srgbClr val="001F52"/>
                </a:solidFill>
                <a:latin typeface="Arial"/>
                <a:cs typeface="Arial"/>
              </a:rPr>
              <a:t>u</a:t>
            </a:r>
            <a:r>
              <a:rPr spc="-5" dirty="0">
                <a:solidFill>
                  <a:srgbClr val="001F52"/>
                </a:solidFill>
                <a:latin typeface="Arial"/>
                <a:cs typeface="Arial"/>
              </a:rPr>
              <a:t>b</a:t>
            </a:r>
            <a:r>
              <a:rPr spc="-11" dirty="0">
                <a:solidFill>
                  <a:srgbClr val="001F52"/>
                </a:solidFill>
                <a:latin typeface="Arial"/>
                <a:cs typeface="Arial"/>
              </a:rPr>
              <a:t>e</a:t>
            </a:r>
            <a:r>
              <a:rPr dirty="0">
                <a:solidFill>
                  <a:srgbClr val="001F52"/>
                </a:solidFill>
                <a:latin typeface="Arial"/>
                <a:cs typeface="Arial"/>
              </a:rPr>
              <a:t>MX</a:t>
            </a:r>
            <a:r>
              <a:rPr spc="55" dirty="0">
                <a:solidFill>
                  <a:srgbClr val="001F52"/>
                </a:solidFill>
                <a:latin typeface="Times New Roman"/>
                <a:cs typeface="Times New Roman"/>
              </a:rPr>
              <a:t> </a:t>
            </a:r>
            <a:r>
              <a:rPr dirty="0">
                <a:solidFill>
                  <a:srgbClr val="001F52"/>
                </a:solidFill>
                <a:latin typeface="Arial"/>
                <a:cs typeface="Arial"/>
              </a:rPr>
              <a:t>can</a:t>
            </a:r>
            <a:r>
              <a:rPr spc="40" dirty="0">
                <a:solidFill>
                  <a:srgbClr val="001F52"/>
                </a:solidFill>
                <a:latin typeface="Times New Roman"/>
                <a:cs typeface="Times New Roman"/>
              </a:rPr>
              <a:t> </a:t>
            </a:r>
            <a:r>
              <a:rPr spc="-5" dirty="0">
                <a:solidFill>
                  <a:srgbClr val="001F52"/>
                </a:solidFill>
                <a:latin typeface="Arial"/>
                <a:cs typeface="Arial"/>
              </a:rPr>
              <a:t>g</a:t>
            </a:r>
            <a:r>
              <a:rPr spc="-11" dirty="0">
                <a:solidFill>
                  <a:srgbClr val="001F52"/>
                </a:solidFill>
                <a:latin typeface="Arial"/>
                <a:cs typeface="Arial"/>
              </a:rPr>
              <a:t>e</a:t>
            </a:r>
            <a:r>
              <a:rPr spc="-5" dirty="0">
                <a:solidFill>
                  <a:srgbClr val="001F52"/>
                </a:solidFill>
                <a:latin typeface="Arial"/>
                <a:cs typeface="Arial"/>
              </a:rPr>
              <a:t>n</a:t>
            </a:r>
            <a:r>
              <a:rPr spc="-11" dirty="0">
                <a:solidFill>
                  <a:srgbClr val="001F52"/>
                </a:solidFill>
                <a:latin typeface="Arial"/>
                <a:cs typeface="Arial"/>
              </a:rPr>
              <a:t>e</a:t>
            </a:r>
            <a:r>
              <a:rPr dirty="0">
                <a:solidFill>
                  <a:srgbClr val="001F52"/>
                </a:solidFill>
                <a:latin typeface="Arial"/>
                <a:cs typeface="Arial"/>
              </a:rPr>
              <a:t>rate</a:t>
            </a:r>
            <a:r>
              <a:rPr spc="71" dirty="0">
                <a:solidFill>
                  <a:srgbClr val="001F52"/>
                </a:solidFill>
                <a:latin typeface="Times New Roman"/>
                <a:cs typeface="Times New Roman"/>
              </a:rPr>
              <a:t> </a:t>
            </a:r>
            <a:r>
              <a:rPr dirty="0">
                <a:solidFill>
                  <a:srgbClr val="001F52"/>
                </a:solidFill>
                <a:latin typeface="Arial"/>
                <a:cs typeface="Arial"/>
              </a:rPr>
              <a:t>co</a:t>
            </a:r>
            <a:r>
              <a:rPr spc="-11" dirty="0">
                <a:solidFill>
                  <a:srgbClr val="001F52"/>
                </a:solidFill>
                <a:latin typeface="Arial"/>
                <a:cs typeface="Arial"/>
              </a:rPr>
              <a:t>d</a:t>
            </a:r>
            <a:r>
              <a:rPr dirty="0">
                <a:solidFill>
                  <a:srgbClr val="001F52"/>
                </a:solidFill>
                <a:latin typeface="Arial"/>
                <a:cs typeface="Arial"/>
              </a:rPr>
              <a:t>e</a:t>
            </a:r>
            <a:r>
              <a:rPr spc="51" dirty="0">
                <a:solidFill>
                  <a:srgbClr val="001F52"/>
                </a:solidFill>
                <a:latin typeface="Times New Roman"/>
                <a:cs typeface="Times New Roman"/>
              </a:rPr>
              <a:t> </a:t>
            </a:r>
            <a:r>
              <a:rPr spc="-11" dirty="0">
                <a:solidFill>
                  <a:srgbClr val="001F52"/>
                </a:solidFill>
                <a:latin typeface="Arial"/>
                <a:cs typeface="Arial"/>
              </a:rPr>
              <a:t>for</a:t>
            </a:r>
            <a:r>
              <a:rPr spc="45" dirty="0">
                <a:solidFill>
                  <a:srgbClr val="001F52"/>
                </a:solidFill>
                <a:latin typeface="Times New Roman"/>
                <a:cs typeface="Times New Roman"/>
              </a:rPr>
              <a:t> </a:t>
            </a:r>
            <a:r>
              <a:rPr spc="-5" dirty="0">
                <a:solidFill>
                  <a:srgbClr val="001F52"/>
                </a:solidFill>
                <a:latin typeface="Arial"/>
                <a:cs typeface="Arial"/>
              </a:rPr>
              <a:t>th</a:t>
            </a:r>
            <a:r>
              <a:rPr dirty="0">
                <a:solidFill>
                  <a:srgbClr val="001F52"/>
                </a:solidFill>
                <a:latin typeface="Arial"/>
                <a:cs typeface="Arial"/>
              </a:rPr>
              <a:t>e</a:t>
            </a:r>
            <a:r>
              <a:rPr spc="40" dirty="0">
                <a:solidFill>
                  <a:srgbClr val="001F52"/>
                </a:solidFill>
                <a:latin typeface="Times New Roman"/>
                <a:cs typeface="Times New Roman"/>
              </a:rPr>
              <a:t> </a:t>
            </a:r>
            <a:r>
              <a:rPr dirty="0">
                <a:solidFill>
                  <a:srgbClr val="001F52"/>
                </a:solidFill>
                <a:latin typeface="Arial"/>
                <a:cs typeface="Arial"/>
              </a:rPr>
              <a:t>f</a:t>
            </a:r>
            <a:r>
              <a:rPr spc="-5" dirty="0">
                <a:solidFill>
                  <a:srgbClr val="001F52"/>
                </a:solidFill>
                <a:latin typeface="Arial"/>
                <a:cs typeface="Arial"/>
              </a:rPr>
              <a:t>o</a:t>
            </a:r>
            <a:r>
              <a:rPr spc="-11" dirty="0">
                <a:solidFill>
                  <a:srgbClr val="001F52"/>
                </a:solidFill>
                <a:latin typeface="Arial"/>
                <a:cs typeface="Arial"/>
              </a:rPr>
              <a:t>l</a:t>
            </a:r>
            <a:r>
              <a:rPr spc="-5" dirty="0">
                <a:solidFill>
                  <a:srgbClr val="001F52"/>
                </a:solidFill>
                <a:latin typeface="Arial"/>
                <a:cs typeface="Arial"/>
              </a:rPr>
              <a:t>l</a:t>
            </a:r>
            <a:r>
              <a:rPr spc="-11" dirty="0">
                <a:solidFill>
                  <a:srgbClr val="001F52"/>
                </a:solidFill>
                <a:latin typeface="Arial"/>
                <a:cs typeface="Arial"/>
              </a:rPr>
              <a:t>o</a:t>
            </a:r>
            <a:r>
              <a:rPr spc="-40" dirty="0">
                <a:solidFill>
                  <a:srgbClr val="001F52"/>
                </a:solidFill>
                <a:latin typeface="Arial"/>
                <a:cs typeface="Arial"/>
              </a:rPr>
              <a:t>w</a:t>
            </a:r>
            <a:r>
              <a:rPr spc="-5" dirty="0">
                <a:solidFill>
                  <a:srgbClr val="001F52"/>
                </a:solidFill>
                <a:latin typeface="Arial"/>
                <a:cs typeface="Arial"/>
              </a:rPr>
              <a:t>i</a:t>
            </a:r>
            <a:r>
              <a:rPr spc="-11" dirty="0">
                <a:solidFill>
                  <a:srgbClr val="001F52"/>
                </a:solidFill>
                <a:latin typeface="Arial"/>
                <a:cs typeface="Arial"/>
              </a:rPr>
              <a:t>n</a:t>
            </a:r>
            <a:r>
              <a:rPr dirty="0">
                <a:solidFill>
                  <a:srgbClr val="001F52"/>
                </a:solidFill>
                <a:latin typeface="Arial"/>
                <a:cs typeface="Arial"/>
              </a:rPr>
              <a:t>g</a:t>
            </a:r>
            <a:r>
              <a:rPr spc="105" dirty="0">
                <a:solidFill>
                  <a:srgbClr val="001F52"/>
                </a:solidFill>
                <a:latin typeface="Times New Roman"/>
                <a:cs typeface="Times New Roman"/>
              </a:rPr>
              <a:t> </a:t>
            </a:r>
            <a:r>
              <a:rPr dirty="0">
                <a:solidFill>
                  <a:srgbClr val="001F52"/>
                </a:solidFill>
                <a:latin typeface="Arial"/>
                <a:cs typeface="Arial"/>
              </a:rPr>
              <a:t>to</a:t>
            </a:r>
            <a:r>
              <a:rPr spc="-11" dirty="0">
                <a:solidFill>
                  <a:srgbClr val="001F52"/>
                </a:solidFill>
                <a:latin typeface="Arial"/>
                <a:cs typeface="Arial"/>
              </a:rPr>
              <a:t>o</a:t>
            </a:r>
            <a:r>
              <a:rPr spc="-5" dirty="0">
                <a:solidFill>
                  <a:srgbClr val="001F52"/>
                </a:solidFill>
                <a:latin typeface="Arial"/>
                <a:cs typeface="Arial"/>
              </a:rPr>
              <a:t>lc</a:t>
            </a:r>
            <a:r>
              <a:rPr spc="-11" dirty="0">
                <a:solidFill>
                  <a:srgbClr val="001F52"/>
                </a:solidFill>
                <a:latin typeface="Arial"/>
                <a:cs typeface="Arial"/>
              </a:rPr>
              <a:t>h</a:t>
            </a:r>
            <a:r>
              <a:rPr spc="-5" dirty="0">
                <a:solidFill>
                  <a:srgbClr val="001F52"/>
                </a:solidFill>
                <a:latin typeface="Arial"/>
                <a:cs typeface="Arial"/>
              </a:rPr>
              <a:t>a</a:t>
            </a:r>
            <a:r>
              <a:rPr spc="-11" dirty="0">
                <a:solidFill>
                  <a:srgbClr val="001F52"/>
                </a:solidFill>
                <a:latin typeface="Arial"/>
                <a:cs typeface="Arial"/>
              </a:rPr>
              <a:t>i</a:t>
            </a:r>
            <a:r>
              <a:rPr spc="-5" dirty="0">
                <a:solidFill>
                  <a:srgbClr val="001F52"/>
                </a:solidFill>
                <a:latin typeface="Arial"/>
                <a:cs typeface="Arial"/>
              </a:rPr>
              <a:t>ns</a:t>
            </a:r>
            <a:endParaRPr>
              <a:latin typeface="Arial"/>
              <a:cs typeface="Arial"/>
            </a:endParaRPr>
          </a:p>
          <a:p>
            <a:pPr marL="724594" lvl="1" indent="-238144">
              <a:spcBef>
                <a:spcPts val="805"/>
              </a:spcBef>
              <a:buClr>
                <a:srgbClr val="00307C"/>
              </a:buClr>
              <a:buFont typeface="Arial"/>
              <a:buChar char="•"/>
              <a:tabLst>
                <a:tab pos="725230" algn="l"/>
              </a:tabLst>
            </a:pPr>
            <a:r>
              <a:rPr sz="1400" dirty="0">
                <a:solidFill>
                  <a:srgbClr val="00307C"/>
                </a:solidFill>
                <a:latin typeface="Arial"/>
                <a:cs typeface="Arial"/>
              </a:rPr>
              <a:t>Keil</a:t>
            </a:r>
            <a:r>
              <a:rPr sz="1400" spc="31" dirty="0">
                <a:solidFill>
                  <a:srgbClr val="00307C"/>
                </a:solidFill>
                <a:latin typeface="Times New Roman"/>
                <a:cs typeface="Times New Roman"/>
              </a:rPr>
              <a:t> </a:t>
            </a:r>
            <a:r>
              <a:rPr sz="1400" dirty="0">
                <a:solidFill>
                  <a:srgbClr val="00307C"/>
                </a:solidFill>
                <a:latin typeface="Arial"/>
                <a:cs typeface="Arial"/>
              </a:rPr>
              <a:t>(free</a:t>
            </a:r>
            <a:r>
              <a:rPr sz="1400" spc="5" dirty="0">
                <a:solidFill>
                  <a:srgbClr val="00307C"/>
                </a:solidFill>
                <a:latin typeface="Times New Roman"/>
                <a:cs typeface="Times New Roman"/>
              </a:rPr>
              <a:t> </a:t>
            </a:r>
            <a:r>
              <a:rPr sz="1400" dirty="0">
                <a:solidFill>
                  <a:srgbClr val="00307C"/>
                </a:solidFill>
                <a:latin typeface="Arial"/>
                <a:cs typeface="Arial"/>
              </a:rPr>
              <a:t>f</a:t>
            </a:r>
            <a:r>
              <a:rPr sz="1400" spc="-5" dirty="0">
                <a:solidFill>
                  <a:srgbClr val="00307C"/>
                </a:solidFill>
                <a:latin typeface="Arial"/>
                <a:cs typeface="Arial"/>
              </a:rPr>
              <a:t>o</a:t>
            </a:r>
            <a:r>
              <a:rPr sz="1400" dirty="0">
                <a:solidFill>
                  <a:srgbClr val="00307C"/>
                </a:solidFill>
                <a:latin typeface="Arial"/>
                <a:cs typeface="Arial"/>
              </a:rPr>
              <a:t>r</a:t>
            </a:r>
            <a:r>
              <a:rPr sz="1400" spc="20" dirty="0">
                <a:solidFill>
                  <a:srgbClr val="00307C"/>
                </a:solidFill>
                <a:latin typeface="Times New Roman"/>
                <a:cs typeface="Times New Roman"/>
              </a:rPr>
              <a:t> </a:t>
            </a:r>
            <a:r>
              <a:rPr sz="1400" spc="-11" dirty="0">
                <a:solidFill>
                  <a:srgbClr val="00307C"/>
                </a:solidFill>
                <a:latin typeface="Arial"/>
                <a:cs typeface="Arial"/>
              </a:rPr>
              <a:t>F</a:t>
            </a:r>
            <a:r>
              <a:rPr sz="1400" spc="-5" dirty="0">
                <a:solidFill>
                  <a:srgbClr val="00307C"/>
                </a:solidFill>
                <a:latin typeface="Arial"/>
                <a:cs typeface="Arial"/>
              </a:rPr>
              <a:t>0</a:t>
            </a:r>
            <a:r>
              <a:rPr sz="1400" dirty="0">
                <a:solidFill>
                  <a:srgbClr val="00307C"/>
                </a:solidFill>
                <a:latin typeface="Arial"/>
                <a:cs typeface="Arial"/>
              </a:rPr>
              <a:t>/</a:t>
            </a:r>
            <a:r>
              <a:rPr sz="1400" spc="-5" dirty="0">
                <a:solidFill>
                  <a:srgbClr val="00307C"/>
                </a:solidFill>
                <a:latin typeface="Arial"/>
                <a:cs typeface="Arial"/>
              </a:rPr>
              <a:t>L</a:t>
            </a:r>
            <a:r>
              <a:rPr sz="1400" dirty="0">
                <a:solidFill>
                  <a:srgbClr val="00307C"/>
                </a:solidFill>
                <a:latin typeface="Arial"/>
                <a:cs typeface="Arial"/>
              </a:rPr>
              <a:t>0</a:t>
            </a:r>
            <a:r>
              <a:rPr sz="1400" spc="5" dirty="0">
                <a:solidFill>
                  <a:srgbClr val="00307C"/>
                </a:solidFill>
                <a:latin typeface="Times New Roman"/>
                <a:cs typeface="Times New Roman"/>
              </a:rPr>
              <a:t> </a:t>
            </a:r>
            <a:r>
              <a:rPr sz="1400" dirty="0">
                <a:solidFill>
                  <a:srgbClr val="00307C"/>
                </a:solidFill>
                <a:latin typeface="Arial"/>
                <a:cs typeface="Arial"/>
              </a:rPr>
              <a:t>f</a:t>
            </a:r>
            <a:r>
              <a:rPr sz="1400" spc="-5" dirty="0">
                <a:solidFill>
                  <a:srgbClr val="00307C"/>
                </a:solidFill>
                <a:latin typeface="Arial"/>
                <a:cs typeface="Arial"/>
              </a:rPr>
              <a:t>a</a:t>
            </a:r>
            <a:r>
              <a:rPr sz="1400" spc="-11" dirty="0">
                <a:solidFill>
                  <a:srgbClr val="00307C"/>
                </a:solidFill>
                <a:latin typeface="Arial"/>
                <a:cs typeface="Arial"/>
              </a:rPr>
              <a:t>m</a:t>
            </a:r>
            <a:r>
              <a:rPr sz="1400" spc="-5" dirty="0">
                <a:solidFill>
                  <a:srgbClr val="00307C"/>
                </a:solidFill>
                <a:latin typeface="Arial"/>
                <a:cs typeface="Arial"/>
              </a:rPr>
              <a:t>ilie</a:t>
            </a:r>
            <a:r>
              <a:rPr sz="1400" dirty="0">
                <a:solidFill>
                  <a:srgbClr val="00307C"/>
                </a:solidFill>
                <a:latin typeface="Arial"/>
                <a:cs typeface="Arial"/>
              </a:rPr>
              <a:t>s)</a:t>
            </a:r>
            <a:endParaRPr sz="1400">
              <a:latin typeface="Arial"/>
              <a:cs typeface="Arial"/>
            </a:endParaRPr>
          </a:p>
          <a:p>
            <a:pPr marL="724594" lvl="1" indent="-238144">
              <a:spcBef>
                <a:spcPts val="790"/>
              </a:spcBef>
              <a:buClr>
                <a:srgbClr val="00307C"/>
              </a:buClr>
              <a:buFont typeface="Arial"/>
              <a:buChar char="•"/>
              <a:tabLst>
                <a:tab pos="725230" algn="l"/>
              </a:tabLst>
            </a:pPr>
            <a:r>
              <a:rPr sz="1400" dirty="0">
                <a:solidFill>
                  <a:srgbClr val="00307C"/>
                </a:solidFill>
                <a:latin typeface="Arial"/>
                <a:cs typeface="Arial"/>
              </a:rPr>
              <a:t>IAR</a:t>
            </a:r>
            <a:endParaRPr sz="1400">
              <a:latin typeface="Arial"/>
              <a:cs typeface="Arial"/>
            </a:endParaRPr>
          </a:p>
          <a:p>
            <a:pPr marL="724594" lvl="1" indent="-238144">
              <a:spcBef>
                <a:spcPts val="805"/>
              </a:spcBef>
              <a:buClr>
                <a:srgbClr val="00307C"/>
              </a:buClr>
              <a:buFont typeface="Arial"/>
              <a:buChar char="•"/>
              <a:tabLst>
                <a:tab pos="725230" algn="l"/>
              </a:tabLst>
            </a:pPr>
            <a:r>
              <a:rPr sz="1400" dirty="0">
                <a:solidFill>
                  <a:srgbClr val="00307C"/>
                </a:solidFill>
                <a:latin typeface="Arial"/>
                <a:cs typeface="Arial"/>
              </a:rPr>
              <a:t>At</a:t>
            </a:r>
            <a:r>
              <a:rPr sz="1400" spc="-5" dirty="0">
                <a:solidFill>
                  <a:srgbClr val="00307C"/>
                </a:solidFill>
                <a:latin typeface="Arial"/>
                <a:cs typeface="Arial"/>
              </a:rPr>
              <a:t>olli</a:t>
            </a:r>
            <a:r>
              <a:rPr sz="1400" dirty="0">
                <a:solidFill>
                  <a:srgbClr val="00307C"/>
                </a:solidFill>
                <a:latin typeface="Arial"/>
                <a:cs typeface="Arial"/>
              </a:rPr>
              <a:t>c</a:t>
            </a:r>
            <a:r>
              <a:rPr sz="1400" spc="25" dirty="0">
                <a:solidFill>
                  <a:srgbClr val="00307C"/>
                </a:solidFill>
                <a:latin typeface="Times New Roman"/>
                <a:cs typeface="Times New Roman"/>
              </a:rPr>
              <a:t> </a:t>
            </a:r>
            <a:r>
              <a:rPr sz="1400" dirty="0">
                <a:solidFill>
                  <a:srgbClr val="00307C"/>
                </a:solidFill>
                <a:latin typeface="Arial"/>
                <a:cs typeface="Arial"/>
              </a:rPr>
              <a:t>(free</a:t>
            </a:r>
            <a:r>
              <a:rPr sz="1400" spc="5" dirty="0">
                <a:solidFill>
                  <a:srgbClr val="00307C"/>
                </a:solidFill>
                <a:latin typeface="Times New Roman"/>
                <a:cs typeface="Times New Roman"/>
              </a:rPr>
              <a:t> </a:t>
            </a:r>
            <a:r>
              <a:rPr sz="1400" spc="-5" dirty="0">
                <a:solidFill>
                  <a:srgbClr val="00307C"/>
                </a:solidFill>
                <a:latin typeface="Arial"/>
                <a:cs typeface="Arial"/>
              </a:rPr>
              <a:t>Li</a:t>
            </a:r>
            <a:r>
              <a:rPr sz="1400" dirty="0">
                <a:solidFill>
                  <a:srgbClr val="00307C"/>
                </a:solidFill>
                <a:latin typeface="Arial"/>
                <a:cs typeface="Arial"/>
              </a:rPr>
              <a:t>te</a:t>
            </a:r>
            <a:r>
              <a:rPr sz="1400" spc="5" dirty="0">
                <a:solidFill>
                  <a:srgbClr val="00307C"/>
                </a:solidFill>
                <a:latin typeface="Times New Roman"/>
                <a:cs typeface="Times New Roman"/>
              </a:rPr>
              <a:t> </a:t>
            </a:r>
            <a:r>
              <a:rPr sz="1400" spc="-20" dirty="0">
                <a:solidFill>
                  <a:srgbClr val="00307C"/>
                </a:solidFill>
                <a:latin typeface="Arial"/>
                <a:cs typeface="Arial"/>
              </a:rPr>
              <a:t>v</a:t>
            </a:r>
            <a:r>
              <a:rPr sz="1400" spc="-5" dirty="0">
                <a:solidFill>
                  <a:srgbClr val="00307C"/>
                </a:solidFill>
                <a:latin typeface="Arial"/>
                <a:cs typeface="Arial"/>
              </a:rPr>
              <a:t>er</a:t>
            </a:r>
            <a:r>
              <a:rPr sz="1400" dirty="0">
                <a:solidFill>
                  <a:srgbClr val="00307C"/>
                </a:solidFill>
                <a:latin typeface="Arial"/>
                <a:cs typeface="Arial"/>
              </a:rPr>
              <a:t>s</a:t>
            </a:r>
            <a:r>
              <a:rPr sz="1400" spc="-5" dirty="0">
                <a:solidFill>
                  <a:srgbClr val="00307C"/>
                </a:solidFill>
                <a:latin typeface="Arial"/>
                <a:cs typeface="Arial"/>
              </a:rPr>
              <a:t>io</a:t>
            </a:r>
            <a:r>
              <a:rPr sz="1400" dirty="0">
                <a:solidFill>
                  <a:srgbClr val="00307C"/>
                </a:solidFill>
                <a:latin typeface="Arial"/>
                <a:cs typeface="Arial"/>
              </a:rPr>
              <a:t>n</a:t>
            </a:r>
            <a:r>
              <a:rPr sz="1400" spc="31" dirty="0">
                <a:solidFill>
                  <a:srgbClr val="00307C"/>
                </a:solidFill>
                <a:latin typeface="Times New Roman"/>
                <a:cs typeface="Times New Roman"/>
              </a:rPr>
              <a:t> </a:t>
            </a:r>
            <a:r>
              <a:rPr sz="1400" spc="-5" dirty="0">
                <a:solidFill>
                  <a:srgbClr val="00307C"/>
                </a:solidFill>
                <a:latin typeface="Arial"/>
                <a:cs typeface="Arial"/>
              </a:rPr>
              <a:t>a</a:t>
            </a:r>
            <a:r>
              <a:rPr sz="1400" spc="-20" dirty="0">
                <a:solidFill>
                  <a:srgbClr val="00307C"/>
                </a:solidFill>
                <a:latin typeface="Arial"/>
                <a:cs typeface="Arial"/>
              </a:rPr>
              <a:t>v</a:t>
            </a:r>
            <a:r>
              <a:rPr sz="1400" spc="-5" dirty="0">
                <a:solidFill>
                  <a:srgbClr val="00307C"/>
                </a:solidFill>
                <a:latin typeface="Arial"/>
                <a:cs typeface="Arial"/>
              </a:rPr>
              <a:t>ailable)</a:t>
            </a:r>
            <a:endParaRPr sz="1400">
              <a:latin typeface="Arial"/>
              <a:cs typeface="Arial"/>
            </a:endParaRPr>
          </a:p>
          <a:p>
            <a:pPr marL="724594" lvl="1" indent="-238144">
              <a:spcBef>
                <a:spcPts val="805"/>
              </a:spcBef>
              <a:buClr>
                <a:srgbClr val="00307C"/>
              </a:buClr>
              <a:buFont typeface="Arial"/>
              <a:buChar char="•"/>
              <a:tabLst>
                <a:tab pos="725230" algn="l"/>
              </a:tabLst>
            </a:pPr>
            <a:r>
              <a:rPr sz="1400" dirty="0">
                <a:solidFill>
                  <a:srgbClr val="00307C"/>
                </a:solidFill>
                <a:latin typeface="Arial"/>
                <a:cs typeface="Arial"/>
              </a:rPr>
              <a:t>S</a:t>
            </a:r>
            <a:r>
              <a:rPr sz="1400" spc="-20" dirty="0">
                <a:solidFill>
                  <a:srgbClr val="00307C"/>
                </a:solidFill>
                <a:latin typeface="Arial"/>
                <a:cs typeface="Arial"/>
              </a:rPr>
              <a:t>y</a:t>
            </a:r>
            <a:r>
              <a:rPr sz="1400" dirty="0">
                <a:solidFill>
                  <a:srgbClr val="00307C"/>
                </a:solidFill>
                <a:latin typeface="Arial"/>
                <a:cs typeface="Arial"/>
              </a:rPr>
              <a:t>st</a:t>
            </a:r>
            <a:r>
              <a:rPr sz="1400" spc="-5" dirty="0">
                <a:solidFill>
                  <a:srgbClr val="00307C"/>
                </a:solidFill>
                <a:latin typeface="Arial"/>
                <a:cs typeface="Arial"/>
              </a:rPr>
              <a:t>e</a:t>
            </a:r>
            <a:r>
              <a:rPr sz="1400" dirty="0">
                <a:solidFill>
                  <a:srgbClr val="00307C"/>
                </a:solidFill>
                <a:latin typeface="Arial"/>
                <a:cs typeface="Arial"/>
              </a:rPr>
              <a:t>m</a:t>
            </a:r>
            <a:r>
              <a:rPr sz="1400" spc="25" dirty="0">
                <a:solidFill>
                  <a:srgbClr val="00307C"/>
                </a:solidFill>
                <a:latin typeface="Times New Roman"/>
                <a:cs typeface="Times New Roman"/>
              </a:rPr>
              <a:t> </a:t>
            </a:r>
            <a:r>
              <a:rPr sz="1400" spc="-11" dirty="0">
                <a:solidFill>
                  <a:srgbClr val="00307C"/>
                </a:solidFill>
                <a:latin typeface="Arial"/>
                <a:cs typeface="Arial"/>
              </a:rPr>
              <a:t>W</a:t>
            </a:r>
            <a:r>
              <a:rPr sz="1400" spc="-5" dirty="0">
                <a:solidFill>
                  <a:srgbClr val="00307C"/>
                </a:solidFill>
                <a:latin typeface="Arial"/>
                <a:cs typeface="Arial"/>
              </a:rPr>
              <a:t>or</a:t>
            </a:r>
            <a:r>
              <a:rPr sz="1400" dirty="0">
                <a:solidFill>
                  <a:srgbClr val="00307C"/>
                </a:solidFill>
                <a:latin typeface="Arial"/>
                <a:cs typeface="Arial"/>
              </a:rPr>
              <a:t>k</a:t>
            </a:r>
            <a:r>
              <a:rPr sz="1400" spc="-15" dirty="0">
                <a:solidFill>
                  <a:srgbClr val="00307C"/>
                </a:solidFill>
                <a:latin typeface="Arial"/>
                <a:cs typeface="Arial"/>
              </a:rPr>
              <a:t>b</a:t>
            </a:r>
            <a:r>
              <a:rPr sz="1400" spc="-5" dirty="0">
                <a:solidFill>
                  <a:srgbClr val="00307C"/>
                </a:solidFill>
                <a:latin typeface="Arial"/>
                <a:cs typeface="Arial"/>
              </a:rPr>
              <a:t>e</a:t>
            </a:r>
            <a:r>
              <a:rPr sz="1400" spc="-15" dirty="0">
                <a:solidFill>
                  <a:srgbClr val="00307C"/>
                </a:solidFill>
                <a:latin typeface="Arial"/>
                <a:cs typeface="Arial"/>
              </a:rPr>
              <a:t>n</a:t>
            </a:r>
            <a:r>
              <a:rPr sz="1400" dirty="0">
                <a:solidFill>
                  <a:srgbClr val="00307C"/>
                </a:solidFill>
                <a:latin typeface="Arial"/>
                <a:cs typeface="Arial"/>
              </a:rPr>
              <a:t>ch</a:t>
            </a:r>
            <a:r>
              <a:rPr sz="1400" spc="-5" dirty="0">
                <a:solidFill>
                  <a:srgbClr val="00307C"/>
                </a:solidFill>
                <a:latin typeface="Times New Roman"/>
                <a:cs typeface="Times New Roman"/>
              </a:rPr>
              <a:t> </a:t>
            </a:r>
            <a:r>
              <a:rPr sz="1400" dirty="0">
                <a:solidFill>
                  <a:srgbClr val="00307C"/>
                </a:solidFill>
                <a:latin typeface="Arial"/>
                <a:cs typeface="Arial"/>
              </a:rPr>
              <a:t>(S</a:t>
            </a:r>
            <a:r>
              <a:rPr sz="1400" spc="15" dirty="0">
                <a:solidFill>
                  <a:srgbClr val="00307C"/>
                </a:solidFill>
                <a:latin typeface="Arial"/>
                <a:cs typeface="Arial"/>
              </a:rPr>
              <a:t>W</a:t>
            </a:r>
            <a:r>
              <a:rPr sz="1400" spc="-5" dirty="0">
                <a:solidFill>
                  <a:srgbClr val="00307C"/>
                </a:solidFill>
                <a:latin typeface="Arial"/>
                <a:cs typeface="Arial"/>
              </a:rPr>
              <a:t>4S</a:t>
            </a:r>
            <a:r>
              <a:rPr sz="1400" spc="-11" dirty="0">
                <a:solidFill>
                  <a:srgbClr val="00307C"/>
                </a:solidFill>
                <a:latin typeface="Arial"/>
                <a:cs typeface="Arial"/>
              </a:rPr>
              <a:t>TM</a:t>
            </a:r>
            <a:r>
              <a:rPr sz="1400" spc="-5" dirty="0">
                <a:solidFill>
                  <a:srgbClr val="00307C"/>
                </a:solidFill>
                <a:latin typeface="Arial"/>
                <a:cs typeface="Arial"/>
              </a:rPr>
              <a:t>3</a:t>
            </a:r>
            <a:r>
              <a:rPr sz="1400" dirty="0">
                <a:solidFill>
                  <a:srgbClr val="00307C"/>
                </a:solidFill>
                <a:latin typeface="Arial"/>
                <a:cs typeface="Arial"/>
              </a:rPr>
              <a:t>2</a:t>
            </a:r>
            <a:r>
              <a:rPr sz="1400" spc="-5" dirty="0">
                <a:solidFill>
                  <a:srgbClr val="00307C"/>
                </a:solidFill>
                <a:latin typeface="Times New Roman"/>
                <a:cs typeface="Times New Roman"/>
              </a:rPr>
              <a:t> </a:t>
            </a:r>
            <a:r>
              <a:rPr sz="1400" spc="-5" dirty="0">
                <a:solidFill>
                  <a:srgbClr val="00307C"/>
                </a:solidFill>
                <a:latin typeface="Arial"/>
                <a:cs typeface="Arial"/>
              </a:rPr>
              <a:t>b</a:t>
            </a:r>
            <a:r>
              <a:rPr sz="1400" dirty="0">
                <a:solidFill>
                  <a:srgbClr val="00307C"/>
                </a:solidFill>
                <a:latin typeface="Arial"/>
                <a:cs typeface="Arial"/>
              </a:rPr>
              <a:t>y</a:t>
            </a:r>
            <a:r>
              <a:rPr sz="1400" spc="-60" dirty="0">
                <a:solidFill>
                  <a:srgbClr val="00307C"/>
                </a:solidFill>
                <a:latin typeface="Times New Roman"/>
                <a:cs typeface="Times New Roman"/>
              </a:rPr>
              <a:t> </a:t>
            </a:r>
            <a:r>
              <a:rPr sz="1400" dirty="0">
                <a:solidFill>
                  <a:srgbClr val="00307C"/>
                </a:solidFill>
                <a:latin typeface="Arial"/>
                <a:cs typeface="Arial"/>
              </a:rPr>
              <a:t>A</a:t>
            </a:r>
            <a:r>
              <a:rPr sz="1400" spc="-11" dirty="0">
                <a:solidFill>
                  <a:srgbClr val="00307C"/>
                </a:solidFill>
                <a:latin typeface="Arial"/>
                <a:cs typeface="Arial"/>
              </a:rPr>
              <a:t>C</a:t>
            </a:r>
            <a:r>
              <a:rPr sz="1400" spc="-5" dirty="0">
                <a:solidFill>
                  <a:srgbClr val="00307C"/>
                </a:solidFill>
                <a:latin typeface="Arial"/>
                <a:cs typeface="Arial"/>
              </a:rPr>
              <a:t>6</a:t>
            </a:r>
            <a:r>
              <a:rPr sz="1400" dirty="0">
                <a:solidFill>
                  <a:srgbClr val="00307C"/>
                </a:solidFill>
                <a:latin typeface="Arial"/>
                <a:cs typeface="Arial"/>
              </a:rPr>
              <a:t>,</a:t>
            </a:r>
            <a:r>
              <a:rPr sz="1400" spc="35" dirty="0">
                <a:solidFill>
                  <a:srgbClr val="00307C"/>
                </a:solidFill>
                <a:latin typeface="Times New Roman"/>
                <a:cs typeface="Times New Roman"/>
              </a:rPr>
              <a:t> </a:t>
            </a:r>
            <a:r>
              <a:rPr sz="1400" dirty="0">
                <a:solidFill>
                  <a:srgbClr val="00307C"/>
                </a:solidFill>
                <a:latin typeface="Arial"/>
                <a:cs typeface="Arial"/>
              </a:rPr>
              <a:t>free)</a:t>
            </a:r>
            <a:endParaRPr sz="1400">
              <a:latin typeface="Arial"/>
              <a:cs typeface="Arial"/>
            </a:endParaRPr>
          </a:p>
          <a:p>
            <a:pPr lvl="1">
              <a:lnSpc>
                <a:spcPct val="100000"/>
              </a:lnSpc>
              <a:buClr>
                <a:srgbClr val="00307C"/>
              </a:buClr>
              <a:buFont typeface="Arial"/>
              <a:buChar char="•"/>
            </a:pPr>
            <a:endParaRPr sz="1400">
              <a:latin typeface="Times New Roman"/>
              <a:cs typeface="Times New Roman"/>
            </a:endParaRPr>
          </a:p>
          <a:p>
            <a:pPr lvl="1">
              <a:spcBef>
                <a:spcPts val="25"/>
              </a:spcBef>
              <a:buClr>
                <a:srgbClr val="00307C"/>
              </a:buClr>
              <a:buFont typeface="Arial"/>
              <a:buChar char="•"/>
            </a:pPr>
            <a:endParaRPr sz="1350">
              <a:latin typeface="Times New Roman"/>
              <a:cs typeface="Times New Roman"/>
            </a:endParaRPr>
          </a:p>
          <a:p>
            <a:pPr marL="248940" indent="-236239">
              <a:buClr>
                <a:srgbClr val="39A8DC"/>
              </a:buClr>
              <a:buFont typeface="Arial"/>
              <a:buChar char="•"/>
              <a:tabLst>
                <a:tab pos="249574" algn="l"/>
              </a:tabLst>
            </a:pPr>
            <a:r>
              <a:rPr dirty="0">
                <a:solidFill>
                  <a:srgbClr val="001F52"/>
                </a:solidFill>
                <a:latin typeface="Arial"/>
                <a:cs typeface="Arial"/>
              </a:rPr>
              <a:t>For</a:t>
            </a:r>
            <a:r>
              <a:rPr spc="45" dirty="0">
                <a:solidFill>
                  <a:srgbClr val="001F52"/>
                </a:solidFill>
                <a:latin typeface="Times New Roman"/>
                <a:cs typeface="Times New Roman"/>
              </a:rPr>
              <a:t> </a:t>
            </a:r>
            <a:r>
              <a:rPr spc="-11" dirty="0">
                <a:solidFill>
                  <a:srgbClr val="001F52"/>
                </a:solidFill>
                <a:latin typeface="Arial"/>
                <a:cs typeface="Arial"/>
              </a:rPr>
              <a:t>debugg</a:t>
            </a:r>
            <a:r>
              <a:rPr spc="-5" dirty="0">
                <a:solidFill>
                  <a:srgbClr val="001F52"/>
                </a:solidFill>
                <a:latin typeface="Arial"/>
                <a:cs typeface="Arial"/>
              </a:rPr>
              <a:t>i</a:t>
            </a:r>
            <a:r>
              <a:rPr spc="-15" dirty="0">
                <a:solidFill>
                  <a:srgbClr val="001F52"/>
                </a:solidFill>
                <a:latin typeface="Arial"/>
                <a:cs typeface="Arial"/>
              </a:rPr>
              <a:t>n</a:t>
            </a:r>
            <a:r>
              <a:rPr dirty="0">
                <a:solidFill>
                  <a:srgbClr val="001F52"/>
                </a:solidFill>
                <a:latin typeface="Arial"/>
                <a:cs typeface="Arial"/>
              </a:rPr>
              <a:t>g</a:t>
            </a:r>
            <a:r>
              <a:rPr spc="65" dirty="0">
                <a:solidFill>
                  <a:srgbClr val="001F52"/>
                </a:solidFill>
                <a:latin typeface="Times New Roman"/>
                <a:cs typeface="Times New Roman"/>
              </a:rPr>
              <a:t> </a:t>
            </a:r>
            <a:r>
              <a:rPr spc="-11" dirty="0">
                <a:solidFill>
                  <a:srgbClr val="001F52"/>
                </a:solidFill>
                <a:latin typeface="Arial"/>
                <a:cs typeface="Arial"/>
              </a:rPr>
              <a:t>pu</a:t>
            </a:r>
            <a:r>
              <a:rPr dirty="0">
                <a:solidFill>
                  <a:srgbClr val="001F52"/>
                </a:solidFill>
                <a:latin typeface="Arial"/>
                <a:cs typeface="Arial"/>
              </a:rPr>
              <a:t>r</a:t>
            </a:r>
            <a:r>
              <a:rPr spc="-11" dirty="0">
                <a:solidFill>
                  <a:srgbClr val="001F52"/>
                </a:solidFill>
                <a:latin typeface="Arial"/>
                <a:cs typeface="Arial"/>
              </a:rPr>
              <a:t>po</a:t>
            </a:r>
            <a:r>
              <a:rPr dirty="0">
                <a:solidFill>
                  <a:srgbClr val="001F52"/>
                </a:solidFill>
                <a:latin typeface="Arial"/>
                <a:cs typeface="Arial"/>
              </a:rPr>
              <a:t>s</a:t>
            </a:r>
            <a:r>
              <a:rPr spc="-11" dirty="0">
                <a:solidFill>
                  <a:srgbClr val="001F52"/>
                </a:solidFill>
                <a:latin typeface="Arial"/>
                <a:cs typeface="Arial"/>
              </a:rPr>
              <a:t>e</a:t>
            </a:r>
            <a:r>
              <a:rPr dirty="0">
                <a:solidFill>
                  <a:srgbClr val="001F52"/>
                </a:solidFill>
                <a:latin typeface="Arial"/>
                <a:cs typeface="Arial"/>
              </a:rPr>
              <a:t>s,</a:t>
            </a:r>
            <a:r>
              <a:rPr spc="65"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t</a:t>
            </a:r>
            <a:r>
              <a:rPr spc="51" dirty="0">
                <a:solidFill>
                  <a:srgbClr val="001F52"/>
                </a:solidFill>
                <a:latin typeface="Times New Roman"/>
                <a:cs typeface="Times New Roman"/>
              </a:rPr>
              <a:t> </a:t>
            </a:r>
            <a:r>
              <a:rPr spc="-5" dirty="0">
                <a:solidFill>
                  <a:srgbClr val="001F52"/>
                </a:solidFill>
                <a:latin typeface="Arial"/>
                <a:cs typeface="Arial"/>
              </a:rPr>
              <a:t>i</a:t>
            </a:r>
            <a:r>
              <a:rPr dirty="0">
                <a:solidFill>
                  <a:srgbClr val="001F52"/>
                </a:solidFill>
                <a:latin typeface="Arial"/>
                <a:cs typeface="Arial"/>
              </a:rPr>
              <a:t>s</a:t>
            </a:r>
            <a:r>
              <a:rPr spc="51" dirty="0">
                <a:solidFill>
                  <a:srgbClr val="001F52"/>
                </a:solidFill>
                <a:latin typeface="Times New Roman"/>
                <a:cs typeface="Times New Roman"/>
              </a:rPr>
              <a:t> </a:t>
            </a:r>
            <a:r>
              <a:rPr spc="-11" dirty="0">
                <a:solidFill>
                  <a:srgbClr val="001F52"/>
                </a:solidFill>
                <a:latin typeface="Arial"/>
                <a:cs typeface="Arial"/>
              </a:rPr>
              <a:t>ne</a:t>
            </a:r>
            <a:r>
              <a:rPr dirty="0">
                <a:solidFill>
                  <a:srgbClr val="001F52"/>
                </a:solidFill>
                <a:latin typeface="Arial"/>
                <a:cs typeface="Arial"/>
              </a:rPr>
              <a:t>c</a:t>
            </a:r>
            <a:r>
              <a:rPr spc="-11" dirty="0">
                <a:solidFill>
                  <a:srgbClr val="001F52"/>
                </a:solidFill>
                <a:latin typeface="Arial"/>
                <a:cs typeface="Arial"/>
              </a:rPr>
              <a:t>e</a:t>
            </a:r>
            <a:r>
              <a:rPr dirty="0">
                <a:solidFill>
                  <a:srgbClr val="001F52"/>
                </a:solidFill>
                <a:latin typeface="Arial"/>
                <a:cs typeface="Arial"/>
              </a:rPr>
              <a:t>ss</a:t>
            </a:r>
            <a:r>
              <a:rPr spc="-11" dirty="0">
                <a:solidFill>
                  <a:srgbClr val="001F52"/>
                </a:solidFill>
                <a:latin typeface="Arial"/>
                <a:cs typeface="Arial"/>
              </a:rPr>
              <a:t>a</a:t>
            </a:r>
            <a:r>
              <a:rPr dirty="0">
                <a:solidFill>
                  <a:srgbClr val="001F52"/>
                </a:solidFill>
                <a:latin typeface="Arial"/>
                <a:cs typeface="Arial"/>
              </a:rPr>
              <a:t>ry</a:t>
            </a:r>
            <a:r>
              <a:rPr spc="60" dirty="0">
                <a:solidFill>
                  <a:srgbClr val="001F52"/>
                </a:solidFill>
                <a:latin typeface="Times New Roman"/>
                <a:cs typeface="Times New Roman"/>
              </a:rPr>
              <a:t> </a:t>
            </a:r>
            <a:r>
              <a:rPr dirty="0">
                <a:solidFill>
                  <a:srgbClr val="001F52"/>
                </a:solidFill>
                <a:latin typeface="Arial"/>
                <a:cs typeface="Arial"/>
              </a:rPr>
              <a:t>to</a:t>
            </a:r>
            <a:r>
              <a:rPr spc="51" dirty="0">
                <a:solidFill>
                  <a:srgbClr val="001F52"/>
                </a:solidFill>
                <a:latin typeface="Times New Roman"/>
                <a:cs typeface="Times New Roman"/>
              </a:rPr>
              <a:t> </a:t>
            </a:r>
            <a:r>
              <a:rPr spc="-11" dirty="0">
                <a:solidFill>
                  <a:srgbClr val="001F52"/>
                </a:solidFill>
                <a:latin typeface="Arial"/>
                <a:cs typeface="Arial"/>
              </a:rPr>
              <a:t>ha</a:t>
            </a:r>
            <a:r>
              <a:rPr dirty="0">
                <a:solidFill>
                  <a:srgbClr val="001F52"/>
                </a:solidFill>
                <a:latin typeface="Arial"/>
                <a:cs typeface="Arial"/>
              </a:rPr>
              <a:t>ve</a:t>
            </a:r>
            <a:r>
              <a:rPr spc="40" dirty="0">
                <a:solidFill>
                  <a:srgbClr val="001F52"/>
                </a:solidFill>
                <a:latin typeface="Times New Roman"/>
                <a:cs typeface="Times New Roman"/>
              </a:rPr>
              <a:t> </a:t>
            </a:r>
            <a:r>
              <a:rPr dirty="0">
                <a:solidFill>
                  <a:srgbClr val="001F52"/>
                </a:solidFill>
                <a:latin typeface="Arial"/>
                <a:cs typeface="Arial"/>
              </a:rPr>
              <a:t>S</a:t>
            </a:r>
            <a:r>
              <a:rPr spc="-75" dirty="0">
                <a:solidFill>
                  <a:srgbClr val="001F52"/>
                </a:solidFill>
                <a:latin typeface="Arial"/>
                <a:cs typeface="Arial"/>
              </a:rPr>
              <a:t>T</a:t>
            </a:r>
            <a:r>
              <a:rPr spc="-5" dirty="0">
                <a:solidFill>
                  <a:srgbClr val="001F52"/>
                </a:solidFill>
                <a:latin typeface="Arial"/>
                <a:cs typeface="Arial"/>
              </a:rPr>
              <a:t>-</a:t>
            </a:r>
            <a:r>
              <a:rPr spc="-11" dirty="0">
                <a:solidFill>
                  <a:srgbClr val="001F52"/>
                </a:solidFill>
                <a:latin typeface="Arial"/>
                <a:cs typeface="Arial"/>
              </a:rPr>
              <a:t>L</a:t>
            </a:r>
            <a:r>
              <a:rPr spc="-5" dirty="0">
                <a:solidFill>
                  <a:srgbClr val="001F52"/>
                </a:solidFill>
                <a:latin typeface="Arial"/>
                <a:cs typeface="Arial"/>
              </a:rPr>
              <a:t>i</a:t>
            </a:r>
            <a:r>
              <a:rPr spc="-15" dirty="0">
                <a:solidFill>
                  <a:srgbClr val="001F52"/>
                </a:solidFill>
                <a:latin typeface="Arial"/>
                <a:cs typeface="Arial"/>
              </a:rPr>
              <a:t>n</a:t>
            </a:r>
            <a:r>
              <a:rPr dirty="0">
                <a:solidFill>
                  <a:srgbClr val="001F52"/>
                </a:solidFill>
                <a:latin typeface="Arial"/>
                <a:cs typeface="Arial"/>
              </a:rPr>
              <a:t>k</a:t>
            </a:r>
            <a:r>
              <a:rPr spc="40" dirty="0">
                <a:solidFill>
                  <a:srgbClr val="001F52"/>
                </a:solidFill>
                <a:latin typeface="Times New Roman"/>
                <a:cs typeface="Times New Roman"/>
              </a:rPr>
              <a:t> </a:t>
            </a:r>
            <a:r>
              <a:rPr spc="-11" dirty="0">
                <a:solidFill>
                  <a:srgbClr val="001F52"/>
                </a:solidFill>
                <a:latin typeface="Arial"/>
                <a:cs typeface="Arial"/>
              </a:rPr>
              <a:t>d</a:t>
            </a:r>
            <a:r>
              <a:rPr dirty="0">
                <a:solidFill>
                  <a:srgbClr val="001F52"/>
                </a:solidFill>
                <a:latin typeface="Arial"/>
                <a:cs typeface="Arial"/>
              </a:rPr>
              <a:t>ri</a:t>
            </a:r>
            <a:r>
              <a:rPr spc="-11" dirty="0">
                <a:solidFill>
                  <a:srgbClr val="001F52"/>
                </a:solidFill>
                <a:latin typeface="Arial"/>
                <a:cs typeface="Arial"/>
              </a:rPr>
              <a:t>ve</a:t>
            </a:r>
            <a:r>
              <a:rPr dirty="0">
                <a:solidFill>
                  <a:srgbClr val="001F52"/>
                </a:solidFill>
                <a:latin typeface="Arial"/>
                <a:cs typeface="Arial"/>
              </a:rPr>
              <a:t>rs</a:t>
            </a:r>
            <a:r>
              <a:rPr spc="60" dirty="0">
                <a:solidFill>
                  <a:srgbClr val="001F52"/>
                </a:solidFill>
                <a:latin typeface="Times New Roman"/>
                <a:cs typeface="Times New Roman"/>
              </a:rPr>
              <a:t> </a:t>
            </a:r>
            <a:r>
              <a:rPr spc="-5" dirty="0">
                <a:solidFill>
                  <a:srgbClr val="001F52"/>
                </a:solidFill>
                <a:latin typeface="Arial"/>
                <a:cs typeface="Arial"/>
              </a:rPr>
              <a:t>i</a:t>
            </a:r>
            <a:r>
              <a:rPr spc="-15" dirty="0">
                <a:solidFill>
                  <a:srgbClr val="001F52"/>
                </a:solidFill>
                <a:latin typeface="Arial"/>
                <a:cs typeface="Arial"/>
              </a:rPr>
              <a:t>n</a:t>
            </a:r>
            <a:r>
              <a:rPr dirty="0">
                <a:solidFill>
                  <a:srgbClr val="001F52"/>
                </a:solidFill>
                <a:latin typeface="Arial"/>
                <a:cs typeface="Arial"/>
              </a:rPr>
              <a:t>sta</a:t>
            </a:r>
            <a:r>
              <a:rPr spc="-11" dirty="0">
                <a:solidFill>
                  <a:srgbClr val="001F52"/>
                </a:solidFill>
                <a:latin typeface="Arial"/>
                <a:cs typeface="Arial"/>
              </a:rPr>
              <a:t>l</a:t>
            </a:r>
            <a:r>
              <a:rPr spc="-5" dirty="0">
                <a:solidFill>
                  <a:srgbClr val="001F52"/>
                </a:solidFill>
                <a:latin typeface="Arial"/>
                <a:cs typeface="Arial"/>
              </a:rPr>
              <a:t>l</a:t>
            </a:r>
            <a:r>
              <a:rPr spc="-15" dirty="0">
                <a:solidFill>
                  <a:srgbClr val="001F52"/>
                </a:solidFill>
                <a:latin typeface="Arial"/>
                <a:cs typeface="Arial"/>
              </a:rPr>
              <a:t>e</a:t>
            </a:r>
            <a:r>
              <a:rPr spc="-11" dirty="0">
                <a:solidFill>
                  <a:srgbClr val="001F52"/>
                </a:solidFill>
                <a:latin typeface="Arial"/>
                <a:cs typeface="Arial"/>
              </a:rPr>
              <a:t>d</a:t>
            </a:r>
            <a:r>
              <a:rPr dirty="0">
                <a:solidFill>
                  <a:srgbClr val="001F52"/>
                </a:solidFill>
                <a:latin typeface="Arial"/>
                <a:cs typeface="Arial"/>
              </a:rPr>
              <a:t>.</a:t>
            </a:r>
            <a:endParaRPr>
              <a:latin typeface="Arial"/>
              <a:cs typeface="Arial"/>
            </a:endParaRPr>
          </a:p>
          <a:p>
            <a:pPr marL="248940"/>
            <a:r>
              <a:rPr spc="-5" dirty="0">
                <a:solidFill>
                  <a:srgbClr val="001F52"/>
                </a:solidFill>
                <a:latin typeface="Arial"/>
                <a:cs typeface="Arial"/>
              </a:rPr>
              <a:t>Dr</a:t>
            </a:r>
            <a:r>
              <a:rPr spc="-11" dirty="0">
                <a:solidFill>
                  <a:srgbClr val="001F52"/>
                </a:solidFill>
                <a:latin typeface="Arial"/>
                <a:cs typeface="Arial"/>
              </a:rPr>
              <a:t>i</a:t>
            </a:r>
            <a:r>
              <a:rPr dirty="0">
                <a:solidFill>
                  <a:srgbClr val="001F52"/>
                </a:solidFill>
                <a:latin typeface="Arial"/>
                <a:cs typeface="Arial"/>
              </a:rPr>
              <a:t>vers</a:t>
            </a:r>
            <a:r>
              <a:rPr spc="55" dirty="0">
                <a:solidFill>
                  <a:srgbClr val="001F52"/>
                </a:solidFill>
                <a:latin typeface="Times New Roman"/>
                <a:cs typeface="Times New Roman"/>
              </a:rPr>
              <a:t> </a:t>
            </a:r>
            <a:r>
              <a:rPr spc="-5" dirty="0">
                <a:solidFill>
                  <a:srgbClr val="001F52"/>
                </a:solidFill>
                <a:latin typeface="Arial"/>
                <a:cs typeface="Arial"/>
              </a:rPr>
              <a:t>ar</a:t>
            </a:r>
            <a:r>
              <a:rPr dirty="0">
                <a:solidFill>
                  <a:srgbClr val="001F52"/>
                </a:solidFill>
                <a:latin typeface="Arial"/>
                <a:cs typeface="Arial"/>
              </a:rPr>
              <a:t>e</a:t>
            </a:r>
            <a:r>
              <a:rPr spc="45" dirty="0">
                <a:solidFill>
                  <a:srgbClr val="001F52"/>
                </a:solidFill>
                <a:latin typeface="Times New Roman"/>
                <a:cs typeface="Times New Roman"/>
              </a:rPr>
              <a:t> </a:t>
            </a:r>
            <a:r>
              <a:rPr dirty="0">
                <a:solidFill>
                  <a:srgbClr val="001F52"/>
                </a:solidFill>
                <a:latin typeface="Arial"/>
                <a:cs typeface="Arial"/>
              </a:rPr>
              <a:t>a</a:t>
            </a:r>
            <a:r>
              <a:rPr spc="51" dirty="0">
                <a:solidFill>
                  <a:srgbClr val="001F52"/>
                </a:solidFill>
                <a:latin typeface="Times New Roman"/>
                <a:cs typeface="Times New Roman"/>
              </a:rPr>
              <a:t> </a:t>
            </a:r>
            <a:r>
              <a:rPr spc="-11" dirty="0">
                <a:solidFill>
                  <a:srgbClr val="001F52"/>
                </a:solidFill>
                <a:latin typeface="Arial"/>
                <a:cs typeface="Arial"/>
              </a:rPr>
              <a:t>p</a:t>
            </a:r>
            <a:r>
              <a:rPr spc="-15" dirty="0">
                <a:solidFill>
                  <a:srgbClr val="001F52"/>
                </a:solidFill>
                <a:latin typeface="Arial"/>
                <a:cs typeface="Arial"/>
              </a:rPr>
              <a:t>ar</a:t>
            </a:r>
            <a:r>
              <a:rPr spc="-5" dirty="0">
                <a:solidFill>
                  <a:srgbClr val="001F52"/>
                </a:solidFill>
                <a:latin typeface="Arial"/>
                <a:cs typeface="Arial"/>
              </a:rPr>
              <a:t>t</a:t>
            </a:r>
            <a:r>
              <a:rPr spc="51" dirty="0">
                <a:solidFill>
                  <a:srgbClr val="001F52"/>
                </a:solidFill>
                <a:latin typeface="Times New Roman"/>
                <a:cs typeface="Times New Roman"/>
              </a:rPr>
              <a:t> </a:t>
            </a:r>
            <a:r>
              <a:rPr spc="-15" dirty="0">
                <a:solidFill>
                  <a:srgbClr val="001F52"/>
                </a:solidFill>
                <a:latin typeface="Arial"/>
                <a:cs typeface="Arial"/>
              </a:rPr>
              <a:t>o</a:t>
            </a:r>
            <a:r>
              <a:rPr spc="-5" dirty="0">
                <a:solidFill>
                  <a:srgbClr val="001F52"/>
                </a:solidFill>
                <a:latin typeface="Arial"/>
                <a:cs typeface="Arial"/>
              </a:rPr>
              <a:t>f</a:t>
            </a:r>
            <a:r>
              <a:rPr spc="51" dirty="0">
                <a:solidFill>
                  <a:srgbClr val="001F52"/>
                </a:solidFill>
                <a:latin typeface="Times New Roman"/>
                <a:cs typeface="Times New Roman"/>
              </a:rPr>
              <a:t> </a:t>
            </a:r>
            <a:r>
              <a:rPr spc="-15" dirty="0">
                <a:solidFill>
                  <a:srgbClr val="001F52"/>
                </a:solidFill>
                <a:latin typeface="Arial"/>
                <a:cs typeface="Arial"/>
              </a:rPr>
              <a:t>S</a:t>
            </a:r>
            <a:r>
              <a:rPr spc="-95" dirty="0">
                <a:solidFill>
                  <a:srgbClr val="001F52"/>
                </a:solidFill>
                <a:latin typeface="Arial"/>
                <a:cs typeface="Arial"/>
              </a:rPr>
              <a:t>T</a:t>
            </a:r>
            <a:r>
              <a:rPr dirty="0">
                <a:solidFill>
                  <a:srgbClr val="001F52"/>
                </a:solidFill>
                <a:latin typeface="Arial"/>
                <a:cs typeface="Arial"/>
              </a:rPr>
              <a:t>-</a:t>
            </a:r>
            <a:r>
              <a:rPr spc="-5" dirty="0">
                <a:solidFill>
                  <a:srgbClr val="001F52"/>
                </a:solidFill>
                <a:latin typeface="Arial"/>
                <a:cs typeface="Arial"/>
              </a:rPr>
              <a:t>L</a:t>
            </a:r>
            <a:r>
              <a:rPr spc="-11" dirty="0">
                <a:solidFill>
                  <a:srgbClr val="001F52"/>
                </a:solidFill>
                <a:latin typeface="Arial"/>
                <a:cs typeface="Arial"/>
              </a:rPr>
              <a:t>i</a:t>
            </a:r>
            <a:r>
              <a:rPr spc="-5" dirty="0">
                <a:solidFill>
                  <a:srgbClr val="001F52"/>
                </a:solidFill>
                <a:latin typeface="Arial"/>
                <a:cs typeface="Arial"/>
              </a:rPr>
              <a:t>n</a:t>
            </a:r>
            <a:r>
              <a:rPr dirty="0">
                <a:solidFill>
                  <a:srgbClr val="001F52"/>
                </a:solidFill>
                <a:latin typeface="Arial"/>
                <a:cs typeface="Arial"/>
              </a:rPr>
              <a:t>k</a:t>
            </a:r>
            <a:r>
              <a:rPr spc="35" dirty="0">
                <a:solidFill>
                  <a:srgbClr val="001F52"/>
                </a:solidFill>
                <a:latin typeface="Times New Roman"/>
                <a:cs typeface="Times New Roman"/>
              </a:rPr>
              <a:t> </a:t>
            </a:r>
            <a:r>
              <a:rPr spc="-5" dirty="0">
                <a:solidFill>
                  <a:srgbClr val="001F52"/>
                </a:solidFill>
                <a:latin typeface="Arial"/>
                <a:cs typeface="Arial"/>
              </a:rPr>
              <a:t>Uti</a:t>
            </a:r>
            <a:r>
              <a:rPr spc="-11" dirty="0">
                <a:solidFill>
                  <a:srgbClr val="001F52"/>
                </a:solidFill>
                <a:latin typeface="Arial"/>
                <a:cs typeface="Arial"/>
              </a:rPr>
              <a:t>l</a:t>
            </a:r>
            <a:r>
              <a:rPr spc="-5" dirty="0">
                <a:solidFill>
                  <a:srgbClr val="001F52"/>
                </a:solidFill>
                <a:latin typeface="Arial"/>
                <a:cs typeface="Arial"/>
              </a:rPr>
              <a:t>it</a:t>
            </a:r>
            <a:r>
              <a:rPr dirty="0">
                <a:solidFill>
                  <a:srgbClr val="001F52"/>
                </a:solidFill>
                <a:latin typeface="Arial"/>
                <a:cs typeface="Arial"/>
              </a:rPr>
              <a:t>y</a:t>
            </a:r>
            <a:r>
              <a:rPr spc="51" dirty="0">
                <a:solidFill>
                  <a:srgbClr val="001F52"/>
                </a:solidFill>
                <a:latin typeface="Times New Roman"/>
                <a:cs typeface="Times New Roman"/>
              </a:rPr>
              <a:t> </a:t>
            </a:r>
            <a:r>
              <a:rPr spc="-5" dirty="0">
                <a:solidFill>
                  <a:srgbClr val="001F52"/>
                </a:solidFill>
                <a:latin typeface="Arial"/>
                <a:cs typeface="Arial"/>
              </a:rPr>
              <a:t>p</a:t>
            </a:r>
            <a:r>
              <a:rPr spc="-11" dirty="0">
                <a:solidFill>
                  <a:srgbClr val="001F52"/>
                </a:solidFill>
                <a:latin typeface="Arial"/>
                <a:cs typeface="Arial"/>
              </a:rPr>
              <a:t>a</a:t>
            </a:r>
            <a:r>
              <a:rPr dirty="0">
                <a:solidFill>
                  <a:srgbClr val="001F52"/>
                </a:solidFill>
                <a:latin typeface="Arial"/>
                <a:cs typeface="Arial"/>
              </a:rPr>
              <a:t>cka</a:t>
            </a:r>
            <a:r>
              <a:rPr spc="-11" dirty="0">
                <a:solidFill>
                  <a:srgbClr val="001F52"/>
                </a:solidFill>
                <a:latin typeface="Arial"/>
                <a:cs typeface="Arial"/>
              </a:rPr>
              <a:t>g</a:t>
            </a:r>
            <a:r>
              <a:rPr dirty="0">
                <a:solidFill>
                  <a:srgbClr val="001F52"/>
                </a:solidFill>
                <a:latin typeface="Arial"/>
                <a:cs typeface="Arial"/>
              </a:rPr>
              <a:t>e</a:t>
            </a:r>
            <a:r>
              <a:rPr spc="55" dirty="0">
                <a:solidFill>
                  <a:srgbClr val="001F52"/>
                </a:solidFill>
                <a:latin typeface="Times New Roman"/>
                <a:cs typeface="Times New Roman"/>
              </a:rPr>
              <a:t> </a:t>
            </a:r>
            <a:r>
              <a:rPr dirty="0">
                <a:solidFill>
                  <a:srgbClr val="001F52"/>
                </a:solidFill>
                <a:latin typeface="Arial"/>
                <a:cs typeface="Arial"/>
              </a:rPr>
              <a:t>th</a:t>
            </a:r>
            <a:r>
              <a:rPr spc="-11" dirty="0">
                <a:solidFill>
                  <a:srgbClr val="001F52"/>
                </a:solidFill>
                <a:latin typeface="Arial"/>
                <a:cs typeface="Arial"/>
              </a:rPr>
              <a:t>a</a:t>
            </a:r>
            <a:r>
              <a:rPr spc="-5" dirty="0">
                <a:solidFill>
                  <a:srgbClr val="001F52"/>
                </a:solidFill>
                <a:latin typeface="Arial"/>
                <a:cs typeface="Arial"/>
              </a:rPr>
              <a:t>t</a:t>
            </a:r>
            <a:r>
              <a:rPr spc="60" dirty="0">
                <a:solidFill>
                  <a:srgbClr val="001F52"/>
                </a:solidFill>
                <a:latin typeface="Times New Roman"/>
                <a:cs typeface="Times New Roman"/>
              </a:rPr>
              <a:t> </a:t>
            </a:r>
            <a:r>
              <a:rPr dirty="0">
                <a:solidFill>
                  <a:srgbClr val="001F52"/>
                </a:solidFill>
                <a:latin typeface="Arial"/>
                <a:cs typeface="Arial"/>
              </a:rPr>
              <a:t>can</a:t>
            </a:r>
            <a:r>
              <a:rPr spc="40" dirty="0">
                <a:solidFill>
                  <a:srgbClr val="001F52"/>
                </a:solidFill>
                <a:latin typeface="Times New Roman"/>
                <a:cs typeface="Times New Roman"/>
              </a:rPr>
              <a:t> </a:t>
            </a:r>
            <a:r>
              <a:rPr spc="-5" dirty="0">
                <a:solidFill>
                  <a:srgbClr val="001F52"/>
                </a:solidFill>
                <a:latin typeface="Arial"/>
                <a:cs typeface="Arial"/>
              </a:rPr>
              <a:t>b</a:t>
            </a:r>
            <a:r>
              <a:rPr dirty="0">
                <a:solidFill>
                  <a:srgbClr val="001F52"/>
                </a:solidFill>
                <a:latin typeface="Arial"/>
                <a:cs typeface="Arial"/>
              </a:rPr>
              <a:t>e</a:t>
            </a:r>
            <a:r>
              <a:rPr spc="55" dirty="0">
                <a:solidFill>
                  <a:srgbClr val="001F52"/>
                </a:solidFill>
                <a:latin typeface="Times New Roman"/>
                <a:cs typeface="Times New Roman"/>
              </a:rPr>
              <a:t> </a:t>
            </a:r>
            <a:r>
              <a:rPr dirty="0">
                <a:solidFill>
                  <a:srgbClr val="001F52"/>
                </a:solidFill>
                <a:latin typeface="Arial"/>
                <a:cs typeface="Arial"/>
              </a:rPr>
              <a:t>fo</a:t>
            </a:r>
            <a:r>
              <a:rPr spc="-11" dirty="0">
                <a:solidFill>
                  <a:srgbClr val="001F52"/>
                </a:solidFill>
                <a:latin typeface="Arial"/>
                <a:cs typeface="Arial"/>
              </a:rPr>
              <a:t>u</a:t>
            </a:r>
            <a:r>
              <a:rPr spc="-5" dirty="0">
                <a:solidFill>
                  <a:srgbClr val="001F52"/>
                </a:solidFill>
                <a:latin typeface="Arial"/>
                <a:cs typeface="Arial"/>
              </a:rPr>
              <a:t>n</a:t>
            </a:r>
            <a:r>
              <a:rPr dirty="0">
                <a:solidFill>
                  <a:srgbClr val="001F52"/>
                </a:solidFill>
                <a:latin typeface="Arial"/>
                <a:cs typeface="Arial"/>
              </a:rPr>
              <a:t>d</a:t>
            </a:r>
            <a:r>
              <a:rPr spc="40" dirty="0">
                <a:solidFill>
                  <a:srgbClr val="001F52"/>
                </a:solidFill>
                <a:latin typeface="Times New Roman"/>
                <a:cs typeface="Times New Roman"/>
              </a:rPr>
              <a:t> </a:t>
            </a:r>
            <a:r>
              <a:rPr spc="-5" dirty="0">
                <a:solidFill>
                  <a:srgbClr val="001F52"/>
                </a:solidFill>
                <a:latin typeface="Arial"/>
                <a:cs typeface="Arial"/>
              </a:rPr>
              <a:t>h</a:t>
            </a:r>
            <a:r>
              <a:rPr spc="-11" dirty="0">
                <a:solidFill>
                  <a:srgbClr val="001F52"/>
                </a:solidFill>
                <a:latin typeface="Arial"/>
                <a:cs typeface="Arial"/>
              </a:rPr>
              <a:t>e</a:t>
            </a:r>
            <a:r>
              <a:rPr dirty="0">
                <a:solidFill>
                  <a:srgbClr val="001F52"/>
                </a:solidFill>
                <a:latin typeface="Arial"/>
                <a:cs typeface="Arial"/>
              </a:rPr>
              <a:t>re</a:t>
            </a:r>
            <a:endParaRPr>
              <a:latin typeface="Arial"/>
              <a:cs typeface="Arial"/>
            </a:endParaRPr>
          </a:p>
          <a:p>
            <a:pPr marL="724594" lvl="1" indent="-238144">
              <a:spcBef>
                <a:spcPts val="805"/>
              </a:spcBef>
              <a:buClr>
                <a:srgbClr val="00307C"/>
              </a:buClr>
              <a:buFont typeface="Arial"/>
              <a:buChar char="•"/>
              <a:tabLst>
                <a:tab pos="725230" algn="l"/>
              </a:tabLst>
            </a:pPr>
            <a:r>
              <a:rPr sz="1400" u="heavy" dirty="0">
                <a:solidFill>
                  <a:srgbClr val="570D57"/>
                </a:solidFill>
                <a:latin typeface="Arial"/>
                <a:cs typeface="Arial"/>
                <a:hlinkClick r:id="rId4"/>
              </a:rPr>
              <a:t>S</a:t>
            </a:r>
            <a:r>
              <a:rPr sz="1400" u="heavy" spc="-11" dirty="0">
                <a:solidFill>
                  <a:srgbClr val="570D57"/>
                </a:solidFill>
                <a:latin typeface="Arial"/>
                <a:cs typeface="Arial"/>
                <a:hlinkClick r:id="rId4"/>
              </a:rPr>
              <a:t>T</a:t>
            </a:r>
            <a:r>
              <a:rPr sz="1400" u="heavy" dirty="0">
                <a:solidFill>
                  <a:srgbClr val="570D57"/>
                </a:solidFill>
                <a:latin typeface="Arial"/>
                <a:cs typeface="Arial"/>
                <a:hlinkClick r:id="rId4"/>
              </a:rPr>
              <a:t>S</a:t>
            </a:r>
            <a:r>
              <a:rPr sz="1400" u="heavy" spc="-11" dirty="0">
                <a:solidFill>
                  <a:srgbClr val="570D57"/>
                </a:solidFill>
                <a:latin typeface="Arial"/>
                <a:cs typeface="Arial"/>
                <a:hlinkClick r:id="rId4"/>
              </a:rPr>
              <a:t>W</a:t>
            </a:r>
            <a:r>
              <a:rPr sz="1400" u="heavy" dirty="0">
                <a:solidFill>
                  <a:srgbClr val="570D57"/>
                </a:solidFill>
                <a:latin typeface="Arial"/>
                <a:cs typeface="Arial"/>
                <a:hlinkClick r:id="rId4"/>
              </a:rPr>
              <a:t>-</a:t>
            </a:r>
            <a:r>
              <a:rPr sz="1400" u="heavy" spc="-5" dirty="0">
                <a:solidFill>
                  <a:srgbClr val="570D57"/>
                </a:solidFill>
                <a:latin typeface="Arial"/>
                <a:cs typeface="Arial"/>
                <a:hlinkClick r:id="rId4"/>
              </a:rPr>
              <a:t>L</a:t>
            </a:r>
            <a:r>
              <a:rPr sz="1400" u="heavy" dirty="0">
                <a:solidFill>
                  <a:srgbClr val="570D57"/>
                </a:solidFill>
                <a:latin typeface="Arial"/>
                <a:cs typeface="Arial"/>
                <a:hlinkClick r:id="rId4"/>
              </a:rPr>
              <a:t>I</a:t>
            </a:r>
            <a:r>
              <a:rPr sz="1400" u="heavy" spc="-11" dirty="0">
                <a:solidFill>
                  <a:srgbClr val="570D57"/>
                </a:solidFill>
                <a:latin typeface="Arial"/>
                <a:cs typeface="Arial"/>
                <a:hlinkClick r:id="rId4"/>
              </a:rPr>
              <a:t>N</a:t>
            </a:r>
            <a:r>
              <a:rPr sz="1400" u="heavy" dirty="0">
                <a:solidFill>
                  <a:srgbClr val="570D57"/>
                </a:solidFill>
                <a:latin typeface="Arial"/>
                <a:cs typeface="Arial"/>
                <a:hlinkClick r:id="rId4"/>
              </a:rPr>
              <a:t>K0</a:t>
            </a:r>
            <a:r>
              <a:rPr sz="1400" u="heavy" spc="-15" dirty="0">
                <a:solidFill>
                  <a:srgbClr val="570D57"/>
                </a:solidFill>
                <a:latin typeface="Arial"/>
                <a:cs typeface="Arial"/>
                <a:hlinkClick r:id="rId4"/>
              </a:rPr>
              <a:t>0</a:t>
            </a:r>
            <a:r>
              <a:rPr sz="1400" u="heavy" dirty="0">
                <a:solidFill>
                  <a:srgbClr val="570D57"/>
                </a:solidFill>
                <a:latin typeface="Arial"/>
                <a:cs typeface="Arial"/>
                <a:hlinkClick r:id="rId4"/>
              </a:rPr>
              <a:t>4</a:t>
            </a:r>
            <a:r>
              <a:rPr sz="1400" spc="-5" dirty="0">
                <a:solidFill>
                  <a:srgbClr val="570D57"/>
                </a:solidFill>
                <a:latin typeface="Times New Roman"/>
                <a:cs typeface="Times New Roman"/>
                <a:hlinkClick r:id="rId4"/>
              </a:rPr>
              <a:t> </a:t>
            </a:r>
            <a:r>
              <a:rPr sz="1400" spc="-5" dirty="0">
                <a:solidFill>
                  <a:srgbClr val="00307C"/>
                </a:solidFill>
                <a:latin typeface="Arial"/>
                <a:cs typeface="Arial"/>
              </a:rPr>
              <a:t>S</a:t>
            </a:r>
            <a:r>
              <a:rPr sz="1400" spc="-80" dirty="0">
                <a:solidFill>
                  <a:srgbClr val="00307C"/>
                </a:solidFill>
                <a:latin typeface="Arial"/>
                <a:cs typeface="Arial"/>
              </a:rPr>
              <a:t>T</a:t>
            </a:r>
            <a:r>
              <a:rPr sz="1400" dirty="0">
                <a:solidFill>
                  <a:srgbClr val="00307C"/>
                </a:solidFill>
                <a:latin typeface="Arial"/>
                <a:cs typeface="Arial"/>
              </a:rPr>
              <a:t>-</a:t>
            </a:r>
            <a:r>
              <a:rPr sz="1400" spc="-5" dirty="0">
                <a:solidFill>
                  <a:srgbClr val="00307C"/>
                </a:solidFill>
                <a:latin typeface="Arial"/>
                <a:cs typeface="Arial"/>
              </a:rPr>
              <a:t>lin</a:t>
            </a:r>
            <a:r>
              <a:rPr sz="1400" dirty="0">
                <a:solidFill>
                  <a:srgbClr val="00307C"/>
                </a:solidFill>
                <a:latin typeface="Arial"/>
                <a:cs typeface="Arial"/>
              </a:rPr>
              <a:t>k</a:t>
            </a:r>
            <a:r>
              <a:rPr sz="1400" spc="25" dirty="0">
                <a:solidFill>
                  <a:srgbClr val="00307C"/>
                </a:solidFill>
                <a:latin typeface="Times New Roman"/>
                <a:cs typeface="Times New Roman"/>
              </a:rPr>
              <a:t> </a:t>
            </a:r>
            <a:r>
              <a:rPr sz="1400" spc="-11" dirty="0">
                <a:solidFill>
                  <a:srgbClr val="00307C"/>
                </a:solidFill>
                <a:latin typeface="Arial"/>
                <a:cs typeface="Arial"/>
              </a:rPr>
              <a:t>U</a:t>
            </a:r>
            <a:r>
              <a:rPr sz="1400" dirty="0">
                <a:solidFill>
                  <a:srgbClr val="00307C"/>
                </a:solidFill>
                <a:latin typeface="Arial"/>
                <a:cs typeface="Arial"/>
              </a:rPr>
              <a:t>t</a:t>
            </a:r>
            <a:r>
              <a:rPr sz="1400" spc="-5" dirty="0">
                <a:solidFill>
                  <a:srgbClr val="00307C"/>
                </a:solidFill>
                <a:latin typeface="Arial"/>
                <a:cs typeface="Arial"/>
              </a:rPr>
              <a:t>ili</a:t>
            </a:r>
            <a:r>
              <a:rPr sz="1400" spc="5" dirty="0">
                <a:solidFill>
                  <a:srgbClr val="00307C"/>
                </a:solidFill>
                <a:latin typeface="Arial"/>
                <a:cs typeface="Arial"/>
              </a:rPr>
              <a:t>t</a:t>
            </a:r>
            <a:r>
              <a:rPr sz="1400" dirty="0">
                <a:solidFill>
                  <a:srgbClr val="00307C"/>
                </a:solidFill>
                <a:latin typeface="Arial"/>
                <a:cs typeface="Arial"/>
              </a:rPr>
              <a:t>y</a:t>
            </a:r>
            <a:endParaRPr sz="1400">
              <a:latin typeface="Arial"/>
              <a:cs typeface="Arial"/>
            </a:endParaRPr>
          </a:p>
          <a:p>
            <a:pPr lvl="1">
              <a:lnSpc>
                <a:spcPct val="100000"/>
              </a:lnSpc>
              <a:buClr>
                <a:srgbClr val="00307C"/>
              </a:buClr>
              <a:buFont typeface="Arial"/>
              <a:buChar char="•"/>
            </a:pPr>
            <a:endParaRPr sz="1400">
              <a:latin typeface="Times New Roman"/>
              <a:cs typeface="Times New Roman"/>
            </a:endParaRPr>
          </a:p>
          <a:p>
            <a:pPr lvl="1">
              <a:spcBef>
                <a:spcPts val="25"/>
              </a:spcBef>
              <a:buClr>
                <a:srgbClr val="00307C"/>
              </a:buClr>
              <a:buFont typeface="Arial"/>
              <a:buChar char="•"/>
            </a:pPr>
            <a:endParaRPr sz="1350">
              <a:latin typeface="Times New Roman"/>
              <a:cs typeface="Times New Roman"/>
            </a:endParaRPr>
          </a:p>
          <a:p>
            <a:pPr marL="248940" indent="-236239">
              <a:buClr>
                <a:srgbClr val="39A8DC"/>
              </a:buClr>
              <a:buFont typeface="Arial"/>
              <a:buChar char="•"/>
              <a:tabLst>
                <a:tab pos="249574" algn="l"/>
              </a:tabLst>
            </a:pPr>
            <a:r>
              <a:rPr spc="-191" dirty="0">
                <a:solidFill>
                  <a:srgbClr val="001F52"/>
                </a:solidFill>
                <a:latin typeface="Arial"/>
                <a:cs typeface="Arial"/>
              </a:rPr>
              <a:t>T</a:t>
            </a:r>
            <a:r>
              <a:rPr dirty="0">
                <a:solidFill>
                  <a:srgbClr val="001F52"/>
                </a:solidFill>
                <a:latin typeface="Arial"/>
                <a:cs typeface="Arial"/>
              </a:rPr>
              <a:t>o</a:t>
            </a:r>
            <a:r>
              <a:rPr spc="35" dirty="0">
                <a:solidFill>
                  <a:srgbClr val="001F52"/>
                </a:solidFill>
                <a:latin typeface="Times New Roman"/>
                <a:cs typeface="Times New Roman"/>
              </a:rPr>
              <a:t> </a:t>
            </a:r>
            <a:r>
              <a:rPr spc="-5" dirty="0">
                <a:solidFill>
                  <a:srgbClr val="001F52"/>
                </a:solidFill>
                <a:latin typeface="Arial"/>
                <a:cs typeface="Arial"/>
              </a:rPr>
              <a:t>i</a:t>
            </a:r>
            <a:r>
              <a:rPr spc="-15" dirty="0">
                <a:solidFill>
                  <a:srgbClr val="001F52"/>
                </a:solidFill>
                <a:latin typeface="Arial"/>
                <a:cs typeface="Arial"/>
              </a:rPr>
              <a:t>n</a:t>
            </a:r>
            <a:r>
              <a:rPr dirty="0">
                <a:solidFill>
                  <a:srgbClr val="001F52"/>
                </a:solidFill>
                <a:latin typeface="Arial"/>
                <a:cs typeface="Arial"/>
              </a:rPr>
              <a:t>sta</a:t>
            </a:r>
            <a:r>
              <a:rPr spc="-11" dirty="0">
                <a:solidFill>
                  <a:srgbClr val="001F52"/>
                </a:solidFill>
                <a:latin typeface="Arial"/>
                <a:cs typeface="Arial"/>
              </a:rPr>
              <a:t>l</a:t>
            </a:r>
            <a:r>
              <a:rPr dirty="0">
                <a:solidFill>
                  <a:srgbClr val="001F52"/>
                </a:solidFill>
                <a:latin typeface="Arial"/>
                <a:cs typeface="Arial"/>
              </a:rPr>
              <a:t>l</a:t>
            </a:r>
            <a:r>
              <a:rPr spc="55" dirty="0">
                <a:solidFill>
                  <a:srgbClr val="001F52"/>
                </a:solidFill>
                <a:latin typeface="Times New Roman"/>
                <a:cs typeface="Times New Roman"/>
              </a:rPr>
              <a:t> </a:t>
            </a:r>
            <a:r>
              <a:rPr spc="-11" dirty="0">
                <a:solidFill>
                  <a:srgbClr val="001F52"/>
                </a:solidFill>
                <a:latin typeface="Arial"/>
                <a:cs typeface="Arial"/>
              </a:rPr>
              <a:t>d</a:t>
            </a:r>
            <a:r>
              <a:rPr dirty="0">
                <a:solidFill>
                  <a:srgbClr val="001F52"/>
                </a:solidFill>
                <a:latin typeface="Arial"/>
                <a:cs typeface="Arial"/>
              </a:rPr>
              <a:t>ri</a:t>
            </a:r>
            <a:r>
              <a:rPr spc="-11" dirty="0">
                <a:solidFill>
                  <a:srgbClr val="001F52"/>
                </a:solidFill>
                <a:latin typeface="Arial"/>
                <a:cs typeface="Arial"/>
              </a:rPr>
              <a:t>ve</a:t>
            </a:r>
            <a:r>
              <a:rPr dirty="0">
                <a:solidFill>
                  <a:srgbClr val="001F52"/>
                </a:solidFill>
                <a:latin typeface="Arial"/>
                <a:cs typeface="Arial"/>
              </a:rPr>
              <a:t>rs</a:t>
            </a:r>
            <a:r>
              <a:rPr spc="60" dirty="0">
                <a:solidFill>
                  <a:srgbClr val="001F52"/>
                </a:solidFill>
                <a:latin typeface="Times New Roman"/>
                <a:cs typeface="Times New Roman"/>
              </a:rPr>
              <a:t> </a:t>
            </a:r>
            <a:r>
              <a:rPr spc="-31" dirty="0">
                <a:solidFill>
                  <a:srgbClr val="001F52"/>
                </a:solidFill>
                <a:latin typeface="Arial"/>
                <a:cs typeface="Arial"/>
              </a:rPr>
              <a:t>y</a:t>
            </a:r>
            <a:r>
              <a:rPr spc="-11" dirty="0">
                <a:solidFill>
                  <a:srgbClr val="001F52"/>
                </a:solidFill>
                <a:latin typeface="Arial"/>
                <a:cs typeface="Arial"/>
              </a:rPr>
              <a:t>o</a:t>
            </a:r>
            <a:r>
              <a:rPr dirty="0">
                <a:solidFill>
                  <a:srgbClr val="001F52"/>
                </a:solidFill>
                <a:latin typeface="Arial"/>
                <a:cs typeface="Arial"/>
              </a:rPr>
              <a:t>u</a:t>
            </a:r>
            <a:r>
              <a:rPr spc="71" dirty="0">
                <a:solidFill>
                  <a:srgbClr val="001F52"/>
                </a:solidFill>
                <a:latin typeface="Times New Roman"/>
                <a:cs typeface="Times New Roman"/>
              </a:rPr>
              <a:t> </a:t>
            </a:r>
            <a:r>
              <a:rPr spc="-45" dirty="0">
                <a:solidFill>
                  <a:srgbClr val="001F52"/>
                </a:solidFill>
                <a:latin typeface="Arial"/>
                <a:cs typeface="Arial"/>
              </a:rPr>
              <a:t>w</a:t>
            </a:r>
            <a:r>
              <a:rPr spc="-5" dirty="0">
                <a:solidFill>
                  <a:srgbClr val="001F52"/>
                </a:solidFill>
                <a:latin typeface="Arial"/>
                <a:cs typeface="Arial"/>
              </a:rPr>
              <a:t>i</a:t>
            </a:r>
            <a:r>
              <a:rPr spc="-11" dirty="0">
                <a:solidFill>
                  <a:srgbClr val="001F52"/>
                </a:solidFill>
                <a:latin typeface="Arial"/>
                <a:cs typeface="Arial"/>
              </a:rPr>
              <a:t>l</a:t>
            </a:r>
            <a:r>
              <a:rPr dirty="0">
                <a:solidFill>
                  <a:srgbClr val="001F52"/>
                </a:solidFill>
                <a:latin typeface="Arial"/>
                <a:cs typeface="Arial"/>
              </a:rPr>
              <a:t>l</a:t>
            </a:r>
            <a:r>
              <a:rPr spc="95" dirty="0">
                <a:solidFill>
                  <a:srgbClr val="001F52"/>
                </a:solidFill>
                <a:latin typeface="Times New Roman"/>
                <a:cs typeface="Times New Roman"/>
              </a:rPr>
              <a:t> </a:t>
            </a:r>
            <a:r>
              <a:rPr spc="-11" dirty="0">
                <a:solidFill>
                  <a:srgbClr val="001F52"/>
                </a:solidFill>
                <a:latin typeface="Arial"/>
                <a:cs typeface="Arial"/>
              </a:rPr>
              <a:t>nee</a:t>
            </a:r>
            <a:r>
              <a:rPr dirty="0">
                <a:solidFill>
                  <a:srgbClr val="001F52"/>
                </a:solidFill>
                <a:latin typeface="Arial"/>
                <a:cs typeface="Arial"/>
              </a:rPr>
              <a:t>d</a:t>
            </a:r>
            <a:r>
              <a:rPr spc="60" dirty="0">
                <a:solidFill>
                  <a:srgbClr val="001F52"/>
                </a:solidFill>
                <a:latin typeface="Times New Roman"/>
                <a:cs typeface="Times New Roman"/>
              </a:rPr>
              <a:t> </a:t>
            </a:r>
            <a:r>
              <a:rPr b="1" spc="-55" dirty="0">
                <a:solidFill>
                  <a:srgbClr val="D30079"/>
                </a:solidFill>
                <a:latin typeface="Arial"/>
                <a:cs typeface="Arial"/>
              </a:rPr>
              <a:t>A</a:t>
            </a:r>
            <a:r>
              <a:rPr b="1" dirty="0">
                <a:solidFill>
                  <a:srgbClr val="D30079"/>
                </a:solidFill>
                <a:latin typeface="Arial"/>
                <a:cs typeface="Arial"/>
              </a:rPr>
              <a:t>dmin</a:t>
            </a:r>
            <a:r>
              <a:rPr b="1" spc="91" dirty="0">
                <a:solidFill>
                  <a:srgbClr val="D30079"/>
                </a:solidFill>
                <a:latin typeface="Times New Roman"/>
                <a:cs typeface="Times New Roman"/>
              </a:rPr>
              <a:t> </a:t>
            </a:r>
            <a:r>
              <a:rPr b="1" spc="-5" dirty="0">
                <a:solidFill>
                  <a:srgbClr val="D30079"/>
                </a:solidFill>
                <a:latin typeface="Arial"/>
                <a:cs typeface="Arial"/>
              </a:rPr>
              <a:t>right</a:t>
            </a:r>
            <a:r>
              <a:rPr b="1" dirty="0">
                <a:solidFill>
                  <a:srgbClr val="D30079"/>
                </a:solidFill>
                <a:latin typeface="Arial"/>
                <a:cs typeface="Arial"/>
              </a:rPr>
              <a:t>s</a:t>
            </a:r>
            <a:r>
              <a:rPr b="1" spc="51" dirty="0">
                <a:solidFill>
                  <a:srgbClr val="D30079"/>
                </a:solidFill>
                <a:latin typeface="Times New Roman"/>
                <a:cs typeface="Times New Roman"/>
              </a:rPr>
              <a:t> </a:t>
            </a:r>
            <a:r>
              <a:rPr spc="-11" dirty="0">
                <a:solidFill>
                  <a:srgbClr val="001F52"/>
                </a:solidFill>
                <a:latin typeface="Arial"/>
                <a:cs typeface="Arial"/>
              </a:rPr>
              <a:t>o</a:t>
            </a:r>
            <a:r>
              <a:rPr dirty="0">
                <a:solidFill>
                  <a:srgbClr val="001F52"/>
                </a:solidFill>
                <a:latin typeface="Arial"/>
                <a:cs typeface="Arial"/>
              </a:rPr>
              <a:t>n</a:t>
            </a:r>
            <a:r>
              <a:rPr spc="45" dirty="0">
                <a:solidFill>
                  <a:srgbClr val="001F52"/>
                </a:solidFill>
                <a:latin typeface="Times New Roman"/>
                <a:cs typeface="Times New Roman"/>
              </a:rPr>
              <a:t> </a:t>
            </a:r>
            <a:r>
              <a:rPr spc="-25" dirty="0">
                <a:solidFill>
                  <a:srgbClr val="001F52"/>
                </a:solidFill>
                <a:latin typeface="Arial"/>
                <a:cs typeface="Arial"/>
              </a:rPr>
              <a:t>y</a:t>
            </a:r>
            <a:r>
              <a:rPr spc="-11" dirty="0">
                <a:solidFill>
                  <a:srgbClr val="001F52"/>
                </a:solidFill>
                <a:latin typeface="Arial"/>
                <a:cs typeface="Arial"/>
              </a:rPr>
              <a:t>ou</a:t>
            </a:r>
            <a:r>
              <a:rPr dirty="0">
                <a:solidFill>
                  <a:srgbClr val="001F52"/>
                </a:solidFill>
                <a:latin typeface="Arial"/>
                <a:cs typeface="Arial"/>
              </a:rPr>
              <a:t>r</a:t>
            </a:r>
            <a:r>
              <a:rPr spc="75" dirty="0">
                <a:solidFill>
                  <a:srgbClr val="001F52"/>
                </a:solidFill>
                <a:latin typeface="Times New Roman"/>
                <a:cs typeface="Times New Roman"/>
              </a:rPr>
              <a:t> </a:t>
            </a:r>
            <a:r>
              <a:rPr dirty="0">
                <a:solidFill>
                  <a:srgbClr val="001F52"/>
                </a:solidFill>
                <a:latin typeface="Arial"/>
                <a:cs typeface="Arial"/>
              </a:rPr>
              <a:t>PC</a:t>
            </a:r>
            <a:endParaRPr>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16</a:t>
            </a:r>
            <a:endParaRPr sz="1600">
              <a:latin typeface="Arial"/>
              <a:cs typeface="Arial"/>
            </a:endParaRPr>
          </a:p>
        </p:txBody>
      </p:sp>
      <p:sp>
        <p:nvSpPr>
          <p:cNvPr id="6" name="object 6"/>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23</a:t>
            </a:fld>
            <a:endParaRPr lang="fr-FR" dirty="0">
              <a:solidFill>
                <a:prstClr val="white"/>
              </a:solidFill>
            </a:endParaRPr>
          </a:p>
        </p:txBody>
      </p:sp>
    </p:spTree>
    <p:extLst>
      <p:ext uri="{BB962C8B-B14F-4D97-AF65-F5344CB8AC3E}">
        <p14:creationId xmlns:p14="http://schemas.microsoft.com/office/powerpoint/2010/main" val="135962173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5739895" y="4855946"/>
            <a:ext cx="6112645" cy="1369024"/>
          </a:xfrm>
          <a:prstGeom prst="rect">
            <a:avLst/>
          </a:prstGeom>
        </p:spPr>
      </p:pic>
      <p:sp>
        <p:nvSpPr>
          <p:cNvPr id="2" name="object 2"/>
          <p:cNvSpPr txBox="1">
            <a:spLocks noGrp="1"/>
          </p:cNvSpPr>
          <p:nvPr>
            <p:ph type="title"/>
          </p:nvPr>
        </p:nvSpPr>
        <p:spPr>
          <a:xfrm>
            <a:off x="330690" y="532330"/>
            <a:ext cx="11072270" cy="554447"/>
          </a:xfrm>
          <a:prstGeom prst="rect">
            <a:avLst/>
          </a:prstGeom>
        </p:spPr>
        <p:txBody>
          <a:bodyPr vert="horz" wrap="square" lIns="0" tIns="0" rIns="0" bIns="0" rtlCol="0">
            <a:spAutoFit/>
          </a:bodyPr>
          <a:lstStyle/>
          <a:p>
            <a:pPr algn="l"/>
            <a:r>
              <a:rPr lang="pt-BR" spc="-31" dirty="0" smtClean="0"/>
              <a:t>	</a:t>
            </a:r>
            <a:r>
              <a:rPr spc="-31" dirty="0" smtClean="0"/>
              <a:t>Check</a:t>
            </a:r>
            <a:r>
              <a:rPr spc="-20" dirty="0" smtClean="0"/>
              <a:t>p</a:t>
            </a:r>
            <a:r>
              <a:rPr spc="-25" dirty="0" smtClean="0"/>
              <a:t>oin</a:t>
            </a:r>
            <a:r>
              <a:rPr spc="-15" dirty="0" smtClean="0"/>
              <a:t>t</a:t>
            </a:r>
            <a:r>
              <a:rPr spc="125" dirty="0" smtClean="0">
                <a:latin typeface="Times New Roman"/>
                <a:cs typeface="Times New Roman"/>
              </a:rPr>
              <a:t> </a:t>
            </a:r>
            <a:r>
              <a:rPr spc="-31" dirty="0"/>
              <a:t>#</a:t>
            </a:r>
            <a:r>
              <a:rPr spc="-31" dirty="0" smtClean="0"/>
              <a:t>2</a:t>
            </a:r>
            <a:r>
              <a:rPr lang="pt-BR" dirty="0">
                <a:latin typeface="Times New Roman"/>
                <a:cs typeface="Times New Roman"/>
              </a:rPr>
              <a:t> </a:t>
            </a:r>
            <a:r>
              <a:rPr sz="2800" spc="-15" dirty="0" smtClean="0"/>
              <a:t>ve</a:t>
            </a:r>
            <a:r>
              <a:rPr sz="2800" spc="-11" dirty="0" smtClean="0"/>
              <a:t>ri</a:t>
            </a:r>
            <a:r>
              <a:rPr sz="2800" spc="-5" dirty="0" smtClean="0"/>
              <a:t>f</a:t>
            </a:r>
            <a:r>
              <a:rPr sz="2800" spc="-20" dirty="0" smtClean="0"/>
              <a:t>ic</a:t>
            </a:r>
            <a:r>
              <a:rPr sz="2800" spc="-15" dirty="0" smtClean="0"/>
              <a:t>ation</a:t>
            </a:r>
            <a:r>
              <a:rPr sz="2800" spc="75" dirty="0" smtClean="0">
                <a:latin typeface="Times New Roman"/>
                <a:cs typeface="Times New Roman"/>
              </a:rPr>
              <a:t> </a:t>
            </a:r>
            <a:r>
              <a:rPr sz="2800" spc="-25" dirty="0"/>
              <a:t>o</a:t>
            </a:r>
            <a:r>
              <a:rPr sz="2800" spc="-11" dirty="0"/>
              <a:t>f</a:t>
            </a:r>
            <a:r>
              <a:rPr sz="2800" spc="75" dirty="0">
                <a:latin typeface="Times New Roman"/>
                <a:cs typeface="Times New Roman"/>
              </a:rPr>
              <a:t> </a:t>
            </a:r>
            <a:r>
              <a:rPr sz="2800" spc="-20" dirty="0"/>
              <a:t>S</a:t>
            </a:r>
            <a:r>
              <a:rPr sz="2800" spc="-35" dirty="0"/>
              <a:t>T</a:t>
            </a:r>
            <a:r>
              <a:rPr sz="2800" spc="-20" dirty="0"/>
              <a:t>M32Cub</a:t>
            </a:r>
            <a:r>
              <a:rPr sz="2800" spc="-25" dirty="0"/>
              <a:t>eM</a:t>
            </a:r>
            <a:r>
              <a:rPr sz="2800" spc="-20" dirty="0"/>
              <a:t>X</a:t>
            </a:r>
            <a:r>
              <a:rPr sz="2800" spc="120" dirty="0">
                <a:latin typeface="Times New Roman"/>
                <a:cs typeface="Times New Roman"/>
              </a:rPr>
              <a:t> </a:t>
            </a:r>
            <a:r>
              <a:rPr sz="2800" spc="-20" dirty="0"/>
              <a:t>in</a:t>
            </a:r>
            <a:r>
              <a:rPr sz="2800" spc="-11" dirty="0"/>
              <a:t>stal</a:t>
            </a:r>
            <a:r>
              <a:rPr sz="2800" spc="-20" dirty="0"/>
              <a:t>la</a:t>
            </a:r>
            <a:r>
              <a:rPr sz="2800" spc="-5" dirty="0"/>
              <a:t>t</a:t>
            </a:r>
            <a:r>
              <a:rPr sz="2800" spc="-20" dirty="0"/>
              <a:t>ion</a:t>
            </a:r>
            <a:endParaRPr sz="2800" dirty="0">
              <a:latin typeface="Times New Roman"/>
              <a:cs typeface="Times New Roman"/>
            </a:endParaRPr>
          </a:p>
        </p:txBody>
      </p:sp>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17</a:t>
            </a:r>
            <a:endParaRPr sz="1600">
              <a:latin typeface="Arial"/>
              <a:cs typeface="Arial"/>
            </a:endParaRPr>
          </a:p>
        </p:txBody>
      </p:sp>
      <p:sp>
        <p:nvSpPr>
          <p:cNvPr id="5" name="object 5"/>
          <p:cNvSpPr/>
          <p:nvPr/>
        </p:nvSpPr>
        <p:spPr>
          <a:xfrm>
            <a:off x="10360153" y="2592324"/>
            <a:ext cx="1414272" cy="141274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829817" y="2822691"/>
            <a:ext cx="2881631" cy="641350"/>
          </a:xfrm>
          <a:custGeom>
            <a:avLst/>
            <a:gdLst/>
            <a:ahLst/>
            <a:cxnLst/>
            <a:rect l="l" t="t" r="r" b="b"/>
            <a:pathLst>
              <a:path w="2881629" h="641350">
                <a:moveTo>
                  <a:pt x="2615068" y="0"/>
                </a:moveTo>
                <a:lnTo>
                  <a:pt x="2627869" y="120517"/>
                </a:lnTo>
                <a:lnTo>
                  <a:pt x="0" y="400171"/>
                </a:lnTo>
                <a:lnTo>
                  <a:pt x="25645" y="641116"/>
                </a:lnTo>
                <a:lnTo>
                  <a:pt x="2653533" y="361462"/>
                </a:lnTo>
                <a:lnTo>
                  <a:pt x="2763678" y="361462"/>
                </a:lnTo>
                <a:lnTo>
                  <a:pt x="2881615" y="215402"/>
                </a:lnTo>
                <a:lnTo>
                  <a:pt x="2615068" y="0"/>
                </a:lnTo>
                <a:close/>
              </a:path>
              <a:path w="2881629" h="641350">
                <a:moveTo>
                  <a:pt x="2763678" y="361462"/>
                </a:moveTo>
                <a:lnTo>
                  <a:pt x="2653533" y="361462"/>
                </a:lnTo>
                <a:lnTo>
                  <a:pt x="2666365" y="481980"/>
                </a:lnTo>
                <a:lnTo>
                  <a:pt x="2763678" y="361462"/>
                </a:lnTo>
                <a:close/>
              </a:path>
            </a:pathLst>
          </a:custGeom>
          <a:solidFill>
            <a:srgbClr val="39A8DC"/>
          </a:solidFill>
        </p:spPr>
        <p:txBody>
          <a:bodyPr wrap="square" lIns="0" tIns="0" rIns="0" bIns="0" rtlCol="0"/>
          <a:lstStyle/>
          <a:p>
            <a:endParaRPr/>
          </a:p>
        </p:txBody>
      </p:sp>
      <p:sp>
        <p:nvSpPr>
          <p:cNvPr id="7" name="object 7"/>
          <p:cNvSpPr/>
          <p:nvPr/>
        </p:nvSpPr>
        <p:spPr>
          <a:xfrm>
            <a:off x="2829817" y="2822691"/>
            <a:ext cx="2881631" cy="641350"/>
          </a:xfrm>
          <a:custGeom>
            <a:avLst/>
            <a:gdLst/>
            <a:ahLst/>
            <a:cxnLst/>
            <a:rect l="l" t="t" r="r" b="b"/>
            <a:pathLst>
              <a:path w="2881629" h="641350">
                <a:moveTo>
                  <a:pt x="0" y="400171"/>
                </a:moveTo>
                <a:lnTo>
                  <a:pt x="2627869" y="120517"/>
                </a:lnTo>
                <a:lnTo>
                  <a:pt x="2615068" y="0"/>
                </a:lnTo>
                <a:lnTo>
                  <a:pt x="2881615" y="215402"/>
                </a:lnTo>
                <a:lnTo>
                  <a:pt x="2666365" y="481980"/>
                </a:lnTo>
                <a:lnTo>
                  <a:pt x="2653533" y="361462"/>
                </a:lnTo>
                <a:lnTo>
                  <a:pt x="25645" y="641116"/>
                </a:lnTo>
                <a:lnTo>
                  <a:pt x="0" y="400171"/>
                </a:lnTo>
                <a:close/>
              </a:path>
            </a:pathLst>
          </a:custGeom>
          <a:ln w="25399">
            <a:solidFill>
              <a:srgbClr val="277AA0"/>
            </a:solidFill>
          </a:ln>
        </p:spPr>
        <p:txBody>
          <a:bodyPr wrap="square" lIns="0" tIns="0" rIns="0" bIns="0" rtlCol="0"/>
          <a:lstStyle/>
          <a:p>
            <a:endParaRPr/>
          </a:p>
        </p:txBody>
      </p:sp>
      <p:sp>
        <p:nvSpPr>
          <p:cNvPr id="8" name="object 8"/>
          <p:cNvSpPr/>
          <p:nvPr/>
        </p:nvSpPr>
        <p:spPr>
          <a:xfrm>
            <a:off x="5788153" y="1296924"/>
            <a:ext cx="3953255" cy="286816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77952" y="2516123"/>
            <a:ext cx="2400300" cy="19431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31114" y="3278886"/>
            <a:ext cx="2209800" cy="228600"/>
          </a:xfrm>
          <a:custGeom>
            <a:avLst/>
            <a:gdLst/>
            <a:ahLst/>
            <a:cxnLst/>
            <a:rect l="l" t="t" r="r" b="b"/>
            <a:pathLst>
              <a:path w="2209800" h="228600">
                <a:moveTo>
                  <a:pt x="0" y="228599"/>
                </a:moveTo>
                <a:lnTo>
                  <a:pt x="2209799" y="228599"/>
                </a:lnTo>
                <a:lnTo>
                  <a:pt x="2209799" y="0"/>
                </a:lnTo>
                <a:lnTo>
                  <a:pt x="0" y="0"/>
                </a:lnTo>
                <a:lnTo>
                  <a:pt x="0" y="228599"/>
                </a:lnTo>
                <a:close/>
              </a:path>
            </a:pathLst>
          </a:custGeom>
          <a:ln w="25907">
            <a:solidFill>
              <a:srgbClr val="FF0000"/>
            </a:solidFill>
          </a:ln>
        </p:spPr>
        <p:txBody>
          <a:bodyPr wrap="square" lIns="0" tIns="0" rIns="0" bIns="0" rtlCol="0"/>
          <a:lstStyle/>
          <a:p>
            <a:endParaRPr/>
          </a:p>
        </p:txBody>
      </p:sp>
      <p:sp>
        <p:nvSpPr>
          <p:cNvPr id="12" name="object 12"/>
          <p:cNvSpPr/>
          <p:nvPr/>
        </p:nvSpPr>
        <p:spPr>
          <a:xfrm>
            <a:off x="531114" y="3912871"/>
            <a:ext cx="2209800" cy="228600"/>
          </a:xfrm>
          <a:custGeom>
            <a:avLst/>
            <a:gdLst/>
            <a:ahLst/>
            <a:cxnLst/>
            <a:rect l="l" t="t" r="r" b="b"/>
            <a:pathLst>
              <a:path w="2209800" h="228600">
                <a:moveTo>
                  <a:pt x="0" y="228599"/>
                </a:moveTo>
                <a:lnTo>
                  <a:pt x="2209799" y="228599"/>
                </a:lnTo>
                <a:lnTo>
                  <a:pt x="2209799" y="0"/>
                </a:lnTo>
                <a:lnTo>
                  <a:pt x="0" y="0"/>
                </a:lnTo>
                <a:lnTo>
                  <a:pt x="0" y="228599"/>
                </a:lnTo>
                <a:close/>
              </a:path>
            </a:pathLst>
          </a:custGeom>
          <a:ln w="25907">
            <a:solidFill>
              <a:srgbClr val="FF0000"/>
            </a:solidFill>
          </a:ln>
        </p:spPr>
        <p:txBody>
          <a:bodyPr wrap="square" lIns="0" tIns="0" rIns="0" bIns="0" rtlCol="0"/>
          <a:lstStyle/>
          <a:p>
            <a:endParaRPr/>
          </a:p>
        </p:txBody>
      </p:sp>
      <p:sp>
        <p:nvSpPr>
          <p:cNvPr id="13" name="object 13"/>
          <p:cNvSpPr/>
          <p:nvPr/>
        </p:nvSpPr>
        <p:spPr>
          <a:xfrm>
            <a:off x="2844296" y="4081272"/>
            <a:ext cx="2838449" cy="948690"/>
          </a:xfrm>
          <a:custGeom>
            <a:avLst/>
            <a:gdLst/>
            <a:ahLst/>
            <a:cxnLst/>
            <a:rect l="l" t="t" r="r" b="b"/>
            <a:pathLst>
              <a:path w="2838450" h="948689">
                <a:moveTo>
                  <a:pt x="54482" y="0"/>
                </a:moveTo>
                <a:lnTo>
                  <a:pt x="0" y="236088"/>
                </a:lnTo>
                <a:lnTo>
                  <a:pt x="2574925" y="830579"/>
                </a:lnTo>
                <a:lnTo>
                  <a:pt x="2547737" y="948689"/>
                </a:lnTo>
                <a:lnTo>
                  <a:pt x="2838334" y="767084"/>
                </a:lnTo>
                <a:lnTo>
                  <a:pt x="2730498" y="594491"/>
                </a:lnTo>
                <a:lnTo>
                  <a:pt x="2629393" y="594491"/>
                </a:lnTo>
                <a:lnTo>
                  <a:pt x="54482" y="0"/>
                </a:lnTo>
                <a:close/>
              </a:path>
              <a:path w="2838450" h="948689">
                <a:moveTo>
                  <a:pt x="2656703" y="476381"/>
                </a:moveTo>
                <a:lnTo>
                  <a:pt x="2629393" y="594491"/>
                </a:lnTo>
                <a:lnTo>
                  <a:pt x="2730498" y="594491"/>
                </a:lnTo>
                <a:lnTo>
                  <a:pt x="2656703" y="476381"/>
                </a:lnTo>
                <a:close/>
              </a:path>
            </a:pathLst>
          </a:custGeom>
          <a:solidFill>
            <a:srgbClr val="39A8DC"/>
          </a:solidFill>
        </p:spPr>
        <p:txBody>
          <a:bodyPr wrap="square" lIns="0" tIns="0" rIns="0" bIns="0" rtlCol="0"/>
          <a:lstStyle/>
          <a:p>
            <a:endParaRPr/>
          </a:p>
        </p:txBody>
      </p:sp>
      <p:sp>
        <p:nvSpPr>
          <p:cNvPr id="14" name="object 14"/>
          <p:cNvSpPr/>
          <p:nvPr/>
        </p:nvSpPr>
        <p:spPr>
          <a:xfrm>
            <a:off x="2844296" y="4081272"/>
            <a:ext cx="2838449" cy="948690"/>
          </a:xfrm>
          <a:custGeom>
            <a:avLst/>
            <a:gdLst/>
            <a:ahLst/>
            <a:cxnLst/>
            <a:rect l="l" t="t" r="r" b="b"/>
            <a:pathLst>
              <a:path w="2838450" h="948689">
                <a:moveTo>
                  <a:pt x="54482" y="0"/>
                </a:moveTo>
                <a:lnTo>
                  <a:pt x="2629393" y="594491"/>
                </a:lnTo>
                <a:lnTo>
                  <a:pt x="2656703" y="476381"/>
                </a:lnTo>
                <a:lnTo>
                  <a:pt x="2838334" y="767084"/>
                </a:lnTo>
                <a:lnTo>
                  <a:pt x="2547737" y="948689"/>
                </a:lnTo>
                <a:lnTo>
                  <a:pt x="2574925" y="830579"/>
                </a:lnTo>
                <a:lnTo>
                  <a:pt x="0" y="236088"/>
                </a:lnTo>
                <a:lnTo>
                  <a:pt x="54482" y="0"/>
                </a:lnTo>
                <a:close/>
              </a:path>
            </a:pathLst>
          </a:custGeom>
          <a:ln w="25399">
            <a:solidFill>
              <a:srgbClr val="277AA0"/>
            </a:solidFill>
          </a:ln>
        </p:spPr>
        <p:txBody>
          <a:bodyPr wrap="square" lIns="0" tIns="0" rIns="0" bIns="0" rtlCol="0"/>
          <a:lstStyle/>
          <a:p>
            <a:endParaRPr/>
          </a:p>
        </p:txBody>
      </p:sp>
      <p:sp>
        <p:nvSpPr>
          <p:cNvPr id="15" name="object 15"/>
          <p:cNvSpPr/>
          <p:nvPr/>
        </p:nvSpPr>
        <p:spPr>
          <a:xfrm>
            <a:off x="6550915" y="2974086"/>
            <a:ext cx="1295400" cy="304799"/>
          </a:xfrm>
          <a:custGeom>
            <a:avLst/>
            <a:gdLst/>
            <a:ahLst/>
            <a:cxnLst/>
            <a:rect l="l" t="t" r="r" b="b"/>
            <a:pathLst>
              <a:path w="1295400" h="304800">
                <a:moveTo>
                  <a:pt x="0" y="304799"/>
                </a:moveTo>
                <a:lnTo>
                  <a:pt x="1295399" y="304799"/>
                </a:lnTo>
                <a:lnTo>
                  <a:pt x="1295399" y="0"/>
                </a:lnTo>
                <a:lnTo>
                  <a:pt x="0" y="0"/>
                </a:lnTo>
                <a:lnTo>
                  <a:pt x="0" y="304799"/>
                </a:lnTo>
                <a:close/>
              </a:path>
            </a:pathLst>
          </a:custGeom>
          <a:ln w="25907">
            <a:solidFill>
              <a:srgbClr val="FF0000"/>
            </a:solidFill>
          </a:ln>
        </p:spPr>
        <p:txBody>
          <a:bodyPr wrap="square" lIns="0" tIns="0" rIns="0" bIns="0" rtlCol="0"/>
          <a:lstStyle/>
          <a:p>
            <a:endParaRPr/>
          </a:p>
        </p:txBody>
      </p:sp>
      <p:sp>
        <p:nvSpPr>
          <p:cNvPr id="16" name="object 16"/>
          <p:cNvSpPr/>
          <p:nvPr/>
        </p:nvSpPr>
        <p:spPr>
          <a:xfrm>
            <a:off x="5754625" y="5833553"/>
            <a:ext cx="6019800" cy="381000"/>
          </a:xfrm>
          <a:custGeom>
            <a:avLst/>
            <a:gdLst/>
            <a:ahLst/>
            <a:cxnLst/>
            <a:rect l="l" t="t" r="r" b="b"/>
            <a:pathLst>
              <a:path w="6019800" h="381000">
                <a:moveTo>
                  <a:pt x="0" y="380999"/>
                </a:moveTo>
                <a:lnTo>
                  <a:pt x="6019799" y="380999"/>
                </a:lnTo>
                <a:lnTo>
                  <a:pt x="6019799" y="0"/>
                </a:lnTo>
                <a:lnTo>
                  <a:pt x="0" y="0"/>
                </a:lnTo>
                <a:lnTo>
                  <a:pt x="0" y="380999"/>
                </a:lnTo>
                <a:close/>
              </a:path>
            </a:pathLst>
          </a:custGeom>
          <a:ln w="25907">
            <a:solidFill>
              <a:srgbClr val="FF0000"/>
            </a:solidFill>
          </a:ln>
        </p:spPr>
        <p:txBody>
          <a:bodyPr wrap="square" lIns="0" tIns="0" rIns="0" bIns="0" rtlCol="0"/>
          <a:lstStyle/>
          <a:p>
            <a:endParaRPr/>
          </a:p>
        </p:txBody>
      </p:sp>
      <p:sp>
        <p:nvSpPr>
          <p:cNvPr id="17" name="object 17"/>
          <p:cNvSpPr/>
          <p:nvPr/>
        </p:nvSpPr>
        <p:spPr>
          <a:xfrm>
            <a:off x="3302508" y="2183891"/>
            <a:ext cx="2001012" cy="55473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3215640" y="2142743"/>
            <a:ext cx="2151888" cy="72542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3349753" y="2211325"/>
            <a:ext cx="1906522" cy="460247"/>
          </a:xfrm>
          <a:prstGeom prst="rect">
            <a:avLst/>
          </a:prstGeom>
          <a:blipFill>
            <a:blip r:embed="rId10" cstate="print"/>
            <a:stretch>
              <a:fillRect/>
            </a:stretch>
          </a:blipFill>
        </p:spPr>
        <p:txBody>
          <a:bodyPr wrap="square" lIns="0" tIns="0" rIns="0" bIns="0" rtlCol="0"/>
          <a:lstStyle/>
          <a:p>
            <a:endParaRPr/>
          </a:p>
        </p:txBody>
      </p:sp>
      <p:sp>
        <p:nvSpPr>
          <p:cNvPr id="20" name="object 20"/>
          <p:cNvSpPr txBox="1"/>
          <p:nvPr/>
        </p:nvSpPr>
        <p:spPr>
          <a:xfrm>
            <a:off x="3349752" y="2211324"/>
            <a:ext cx="1906905" cy="369460"/>
          </a:xfrm>
          <a:prstGeom prst="rect">
            <a:avLst/>
          </a:prstGeom>
          <a:ln w="9143">
            <a:solidFill>
              <a:srgbClr val="BACC00"/>
            </a:solidFill>
          </a:ln>
        </p:spPr>
        <p:txBody>
          <a:bodyPr vert="horz" wrap="square" lIns="0" tIns="0" rIns="0" bIns="0" rtlCol="0">
            <a:spAutoFit/>
          </a:bodyPr>
          <a:lstStyle/>
          <a:p>
            <a:pPr marL="87637"/>
            <a:r>
              <a:rPr sz="2401" spc="-5" dirty="0">
                <a:latin typeface="Arial"/>
                <a:cs typeface="Arial"/>
              </a:rPr>
              <a:t>H</a:t>
            </a:r>
            <a:r>
              <a:rPr sz="2401" spc="-11" dirty="0">
                <a:latin typeface="Arial"/>
                <a:cs typeface="Arial"/>
              </a:rPr>
              <a:t>e</a:t>
            </a:r>
            <a:r>
              <a:rPr sz="2401" spc="-5" dirty="0">
                <a:latin typeface="Arial"/>
                <a:cs typeface="Arial"/>
              </a:rPr>
              <a:t>l</a:t>
            </a:r>
            <a:r>
              <a:rPr sz="2401" spc="-11" dirty="0">
                <a:latin typeface="Arial"/>
                <a:cs typeface="Arial"/>
              </a:rPr>
              <a:t>p</a:t>
            </a:r>
            <a:r>
              <a:rPr sz="2401" dirty="0">
                <a:latin typeface="Arial"/>
                <a:cs typeface="Arial"/>
              </a:rPr>
              <a:t>-&gt;Abo</a:t>
            </a:r>
            <a:r>
              <a:rPr sz="2401" spc="-15" dirty="0">
                <a:latin typeface="Arial"/>
                <a:cs typeface="Arial"/>
              </a:rPr>
              <a:t>u</a:t>
            </a:r>
            <a:r>
              <a:rPr sz="2401" spc="-11" dirty="0">
                <a:latin typeface="Arial"/>
                <a:cs typeface="Arial"/>
              </a:rPr>
              <a:t>t</a:t>
            </a:r>
            <a:endParaRPr sz="2401">
              <a:latin typeface="Arial"/>
              <a:cs typeface="Arial"/>
            </a:endParaRPr>
          </a:p>
        </p:txBody>
      </p:sp>
      <p:sp>
        <p:nvSpPr>
          <p:cNvPr id="21" name="object 21"/>
          <p:cNvSpPr/>
          <p:nvPr/>
        </p:nvSpPr>
        <p:spPr>
          <a:xfrm>
            <a:off x="1702308" y="5155691"/>
            <a:ext cx="3971544" cy="554736"/>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615440" y="5114544"/>
            <a:ext cx="4102607" cy="725424"/>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1749552" y="5183124"/>
            <a:ext cx="3877055" cy="460247"/>
          </a:xfrm>
          <a:prstGeom prst="rect">
            <a:avLst/>
          </a:prstGeom>
          <a:blipFill>
            <a:blip r:embed="rId13" cstate="print"/>
            <a:stretch>
              <a:fillRect/>
            </a:stretch>
          </a:blipFill>
        </p:spPr>
        <p:txBody>
          <a:bodyPr wrap="square" lIns="0" tIns="0" rIns="0" bIns="0" rtlCol="0"/>
          <a:lstStyle/>
          <a:p>
            <a:endParaRPr/>
          </a:p>
        </p:txBody>
      </p:sp>
      <p:sp>
        <p:nvSpPr>
          <p:cNvPr id="24" name="object 24"/>
          <p:cNvSpPr txBox="1"/>
          <p:nvPr/>
        </p:nvSpPr>
        <p:spPr>
          <a:xfrm>
            <a:off x="1749551" y="5183123"/>
            <a:ext cx="3877310" cy="369460"/>
          </a:xfrm>
          <a:prstGeom prst="rect">
            <a:avLst/>
          </a:prstGeom>
          <a:ln w="9143">
            <a:solidFill>
              <a:srgbClr val="BACC00"/>
            </a:solidFill>
          </a:ln>
        </p:spPr>
        <p:txBody>
          <a:bodyPr vert="horz" wrap="square" lIns="0" tIns="0" rIns="0" bIns="0" rtlCol="0">
            <a:spAutoFit/>
          </a:bodyPr>
          <a:lstStyle/>
          <a:p>
            <a:pPr marL="87637"/>
            <a:r>
              <a:rPr sz="2401" spc="-5" dirty="0">
                <a:latin typeface="Arial"/>
                <a:cs typeface="Arial"/>
              </a:rPr>
              <a:t>H</a:t>
            </a:r>
            <a:r>
              <a:rPr sz="2401" spc="-11" dirty="0">
                <a:latin typeface="Arial"/>
                <a:cs typeface="Arial"/>
              </a:rPr>
              <a:t>e</a:t>
            </a:r>
            <a:r>
              <a:rPr sz="2401" spc="-5" dirty="0">
                <a:latin typeface="Arial"/>
                <a:cs typeface="Arial"/>
              </a:rPr>
              <a:t>l</a:t>
            </a:r>
            <a:r>
              <a:rPr sz="2401" spc="-11" dirty="0">
                <a:latin typeface="Arial"/>
                <a:cs typeface="Arial"/>
              </a:rPr>
              <a:t>p</a:t>
            </a:r>
            <a:r>
              <a:rPr sz="2401" dirty="0">
                <a:latin typeface="Arial"/>
                <a:cs typeface="Arial"/>
              </a:rPr>
              <a:t>-</a:t>
            </a:r>
            <a:r>
              <a:rPr sz="2401" spc="-15" dirty="0">
                <a:latin typeface="Arial"/>
                <a:cs typeface="Arial"/>
              </a:rPr>
              <a:t>&gt;</a:t>
            </a:r>
            <a:r>
              <a:rPr sz="2401" spc="-5" dirty="0">
                <a:latin typeface="Arial"/>
                <a:cs typeface="Arial"/>
              </a:rPr>
              <a:t>Instal</a:t>
            </a:r>
            <a:r>
              <a:rPr sz="2401" dirty="0">
                <a:latin typeface="Arial"/>
                <a:cs typeface="Arial"/>
              </a:rPr>
              <a:t>l</a:t>
            </a:r>
            <a:r>
              <a:rPr sz="2401" spc="80" dirty="0">
                <a:latin typeface="Times New Roman"/>
                <a:cs typeface="Times New Roman"/>
              </a:rPr>
              <a:t> </a:t>
            </a:r>
            <a:r>
              <a:rPr sz="2401" spc="-5" dirty="0">
                <a:latin typeface="Arial"/>
                <a:cs typeface="Arial"/>
              </a:rPr>
              <a:t>N</a:t>
            </a:r>
            <a:r>
              <a:rPr sz="2401" spc="-11" dirty="0">
                <a:latin typeface="Arial"/>
                <a:cs typeface="Arial"/>
              </a:rPr>
              <a:t>e</a:t>
            </a:r>
            <a:r>
              <a:rPr sz="2401" dirty="0">
                <a:latin typeface="Arial"/>
                <a:cs typeface="Arial"/>
              </a:rPr>
              <a:t>w</a:t>
            </a:r>
            <a:r>
              <a:rPr sz="2401" spc="75" dirty="0">
                <a:latin typeface="Times New Roman"/>
                <a:cs typeface="Times New Roman"/>
              </a:rPr>
              <a:t> </a:t>
            </a:r>
            <a:r>
              <a:rPr sz="2401" spc="-5" dirty="0">
                <a:latin typeface="Arial"/>
                <a:cs typeface="Arial"/>
              </a:rPr>
              <a:t>L</a:t>
            </a:r>
            <a:r>
              <a:rPr sz="2401" spc="-11" dirty="0">
                <a:latin typeface="Arial"/>
                <a:cs typeface="Arial"/>
              </a:rPr>
              <a:t>i</a:t>
            </a:r>
            <a:r>
              <a:rPr sz="2401" spc="-5" dirty="0">
                <a:latin typeface="Arial"/>
                <a:cs typeface="Arial"/>
              </a:rPr>
              <a:t>braries</a:t>
            </a:r>
            <a:endParaRPr sz="2401">
              <a:latin typeface="Arial"/>
              <a:cs typeface="Arial"/>
            </a:endParaRPr>
          </a:p>
        </p:txBody>
      </p:sp>
      <p:sp>
        <p:nvSpPr>
          <p:cNvPr id="25" name="object 25"/>
          <p:cNvSpPr/>
          <p:nvPr/>
        </p:nvSpPr>
        <p:spPr>
          <a:xfrm>
            <a:off x="1" y="1"/>
            <a:ext cx="1007363" cy="1007363"/>
          </a:xfrm>
          <a:prstGeom prst="rect">
            <a:avLst/>
          </a:prstGeom>
          <a:blipFill>
            <a:blip r:embed="rId14" cstate="print"/>
            <a:stretch>
              <a:fillRect/>
            </a:stretch>
          </a:blipFill>
        </p:spPr>
        <p:txBody>
          <a:bodyPr wrap="square" lIns="0" tIns="0" rIns="0" bIns="0" rtlCol="0"/>
          <a:lstStyle/>
          <a:p>
            <a:endParaRPr/>
          </a:p>
        </p:txBody>
      </p:sp>
      <p:sp>
        <p:nvSpPr>
          <p:cNvPr id="10" name="Slide Number Placeholder 9"/>
          <p:cNvSpPr>
            <a:spLocks noGrp="1"/>
          </p:cNvSpPr>
          <p:nvPr>
            <p:ph type="sldNum" sz="quarter" idx="12"/>
          </p:nvPr>
        </p:nvSpPr>
        <p:spPr/>
        <p:txBody>
          <a:bodyPr/>
          <a:lstStyle/>
          <a:p>
            <a:fld id="{5B31B9E4-8E4D-4C86-BFD7-412B282B373B}" type="slidenum">
              <a:rPr lang="fr-FR" smtClean="0">
                <a:solidFill>
                  <a:prstClr val="white"/>
                </a:solidFill>
              </a:rPr>
              <a:pPr/>
              <a:t>24</a:t>
            </a:fld>
            <a:endParaRPr lang="fr-FR" dirty="0">
              <a:solidFill>
                <a:prstClr val="white"/>
              </a:solidFill>
            </a:endParaRPr>
          </a:p>
        </p:txBody>
      </p:sp>
    </p:spTree>
    <p:extLst>
      <p:ext uri="{BB962C8B-B14F-4D97-AF65-F5344CB8AC3E}">
        <p14:creationId xmlns:p14="http://schemas.microsoft.com/office/powerpoint/2010/main" val="348250132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66420" y="4910516"/>
            <a:ext cx="9658349" cy="738664"/>
          </a:xfrm>
          <a:prstGeom prst="rect">
            <a:avLst/>
          </a:prstGeom>
        </p:spPr>
        <p:txBody>
          <a:bodyPr vert="horz" wrap="square" lIns="0" tIns="0" rIns="0" bIns="0" rtlCol="0">
            <a:spAutoFit/>
          </a:bodyPr>
          <a:lstStyle/>
          <a:p>
            <a:pPr marL="12701"/>
            <a:r>
              <a:rPr sz="4800" spc="-20" dirty="0">
                <a:solidFill>
                  <a:srgbClr val="39A8DC"/>
                </a:solidFill>
                <a:latin typeface="Arial"/>
                <a:cs typeface="Arial"/>
              </a:rPr>
              <a:t>Inst</a:t>
            </a:r>
            <a:r>
              <a:rPr sz="4800" spc="-51" dirty="0">
                <a:solidFill>
                  <a:srgbClr val="39A8DC"/>
                </a:solidFill>
                <a:latin typeface="Arial"/>
                <a:cs typeface="Arial"/>
              </a:rPr>
              <a:t>a</a:t>
            </a:r>
            <a:r>
              <a:rPr sz="4800" spc="-5" dirty="0">
                <a:solidFill>
                  <a:srgbClr val="39A8DC"/>
                </a:solidFill>
                <a:latin typeface="Arial"/>
                <a:cs typeface="Arial"/>
              </a:rPr>
              <a:t>llatio</a:t>
            </a:r>
            <a:r>
              <a:rPr sz="4800" dirty="0">
                <a:solidFill>
                  <a:srgbClr val="39A8DC"/>
                </a:solidFill>
                <a:latin typeface="Arial"/>
                <a:cs typeface="Arial"/>
              </a:rPr>
              <a:t>n</a:t>
            </a:r>
            <a:r>
              <a:rPr sz="4800" spc="180" dirty="0">
                <a:solidFill>
                  <a:srgbClr val="39A8DC"/>
                </a:solidFill>
                <a:latin typeface="Times New Roman"/>
                <a:cs typeface="Times New Roman"/>
              </a:rPr>
              <a:t> </a:t>
            </a:r>
            <a:r>
              <a:rPr sz="4800" spc="-35" dirty="0">
                <a:solidFill>
                  <a:srgbClr val="39A8DC"/>
                </a:solidFill>
                <a:latin typeface="Arial"/>
                <a:cs typeface="Arial"/>
              </a:rPr>
              <a:t>o</a:t>
            </a:r>
            <a:r>
              <a:rPr sz="4800" spc="-15" dirty="0">
                <a:solidFill>
                  <a:srgbClr val="39A8DC"/>
                </a:solidFill>
                <a:latin typeface="Arial"/>
                <a:cs typeface="Arial"/>
              </a:rPr>
              <a:t>f</a:t>
            </a:r>
            <a:r>
              <a:rPr sz="4800" spc="145" dirty="0">
                <a:solidFill>
                  <a:srgbClr val="39A8DC"/>
                </a:solidFill>
                <a:latin typeface="Times New Roman"/>
                <a:cs typeface="Times New Roman"/>
              </a:rPr>
              <a:t> </a:t>
            </a:r>
            <a:r>
              <a:rPr sz="4800" dirty="0">
                <a:solidFill>
                  <a:srgbClr val="39A8DC"/>
                </a:solidFill>
                <a:latin typeface="Arial"/>
                <a:cs typeface="Arial"/>
              </a:rPr>
              <a:t>STM32</a:t>
            </a:r>
            <a:r>
              <a:rPr sz="4800" spc="145" dirty="0">
                <a:solidFill>
                  <a:srgbClr val="39A8DC"/>
                </a:solidFill>
                <a:latin typeface="Times New Roman"/>
                <a:cs typeface="Times New Roman"/>
              </a:rPr>
              <a:t> </a:t>
            </a:r>
            <a:r>
              <a:rPr sz="4800" spc="-35" dirty="0">
                <a:solidFill>
                  <a:srgbClr val="39A8DC"/>
                </a:solidFill>
                <a:latin typeface="Arial"/>
                <a:cs typeface="Arial"/>
              </a:rPr>
              <a:t>S</a:t>
            </a:r>
            <a:r>
              <a:rPr sz="4800" spc="-274" dirty="0">
                <a:solidFill>
                  <a:srgbClr val="39A8DC"/>
                </a:solidFill>
                <a:latin typeface="Arial"/>
                <a:cs typeface="Arial"/>
              </a:rPr>
              <a:t>T</a:t>
            </a:r>
            <a:r>
              <a:rPr sz="4800" spc="-5" dirty="0">
                <a:solidFill>
                  <a:srgbClr val="39A8DC"/>
                </a:solidFill>
                <a:latin typeface="Arial"/>
                <a:cs typeface="Arial"/>
              </a:rPr>
              <a:t>-Lin</a:t>
            </a:r>
            <a:r>
              <a:rPr sz="4800" dirty="0">
                <a:solidFill>
                  <a:srgbClr val="39A8DC"/>
                </a:solidFill>
                <a:latin typeface="Arial"/>
                <a:cs typeface="Arial"/>
              </a:rPr>
              <a:t>k</a:t>
            </a:r>
            <a:r>
              <a:rPr sz="4800" spc="160" dirty="0">
                <a:solidFill>
                  <a:srgbClr val="39A8DC"/>
                </a:solidFill>
                <a:latin typeface="Times New Roman"/>
                <a:cs typeface="Times New Roman"/>
              </a:rPr>
              <a:t> </a:t>
            </a:r>
            <a:r>
              <a:rPr sz="4800" spc="-5" dirty="0">
                <a:solidFill>
                  <a:srgbClr val="39A8DC"/>
                </a:solidFill>
                <a:latin typeface="Arial"/>
                <a:cs typeface="Arial"/>
              </a:rPr>
              <a:t>Utility</a:t>
            </a:r>
            <a:endParaRPr sz="4800">
              <a:latin typeface="Arial"/>
              <a:cs typeface="Arial"/>
            </a:endParaRPr>
          </a:p>
        </p:txBody>
      </p:sp>
    </p:spTree>
    <p:extLst>
      <p:ext uri="{BB962C8B-B14F-4D97-AF65-F5344CB8AC3E}">
        <p14:creationId xmlns:p14="http://schemas.microsoft.com/office/powerpoint/2010/main" val="411877924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10946910" cy="858960"/>
          </a:xfrm>
          <a:prstGeom prst="rect">
            <a:avLst/>
          </a:prstGeom>
        </p:spPr>
        <p:txBody>
          <a:bodyPr vert="horz" wrap="square" lIns="0" tIns="202953" rIns="0" bIns="0" rtlCol="0">
            <a:spAutoFit/>
          </a:bodyPr>
          <a:lstStyle/>
          <a:p>
            <a:pPr marL="512487">
              <a:lnSpc>
                <a:spcPts val="5116"/>
              </a:lnSpc>
            </a:pPr>
            <a:r>
              <a:rPr spc="-31" dirty="0"/>
              <a:t>Downloa</a:t>
            </a:r>
            <a:r>
              <a:rPr spc="-25" dirty="0"/>
              <a:t>d</a:t>
            </a:r>
            <a:r>
              <a:rPr spc="111" dirty="0">
                <a:latin typeface="Times New Roman"/>
                <a:cs typeface="Times New Roman"/>
              </a:rPr>
              <a:t> </a:t>
            </a:r>
            <a:r>
              <a:rPr spc="-31" dirty="0"/>
              <a:t>&amp;</a:t>
            </a:r>
            <a:r>
              <a:rPr spc="120" dirty="0">
                <a:latin typeface="Times New Roman"/>
                <a:cs typeface="Times New Roman"/>
              </a:rPr>
              <a:t> </a:t>
            </a:r>
            <a:r>
              <a:rPr spc="-31" dirty="0"/>
              <a:t>I</a:t>
            </a:r>
            <a:r>
              <a:rPr spc="-25" dirty="0"/>
              <a:t>nstal</a:t>
            </a:r>
            <a:r>
              <a:rPr spc="-11" dirty="0"/>
              <a:t>l</a:t>
            </a:r>
            <a:r>
              <a:rPr spc="135" dirty="0">
                <a:latin typeface="Times New Roman"/>
                <a:cs typeface="Times New Roman"/>
              </a:rPr>
              <a:t> </a:t>
            </a:r>
            <a:r>
              <a:rPr spc="-31" dirty="0"/>
              <a:t>STM32</a:t>
            </a:r>
            <a:r>
              <a:rPr spc="115" dirty="0">
                <a:latin typeface="Times New Roman"/>
                <a:cs typeface="Times New Roman"/>
              </a:rPr>
              <a:t> </a:t>
            </a:r>
            <a:r>
              <a:rPr spc="-31" dirty="0"/>
              <a:t>S</a:t>
            </a:r>
            <a:r>
              <a:rPr spc="-260" dirty="0"/>
              <a:t>T</a:t>
            </a:r>
            <a:r>
              <a:rPr spc="-25" dirty="0"/>
              <a:t>-Link</a:t>
            </a:r>
            <a:r>
              <a:rPr spc="120" dirty="0">
                <a:latin typeface="Times New Roman"/>
                <a:cs typeface="Times New Roman"/>
              </a:rPr>
              <a:t> </a:t>
            </a:r>
            <a:r>
              <a:rPr spc="-20" dirty="0"/>
              <a:t>Utility</a:t>
            </a:r>
            <a:endParaRPr dirty="0">
              <a:latin typeface="Times New Roman"/>
              <a:cs typeface="Times New Roman"/>
            </a:endParaRPr>
          </a:p>
        </p:txBody>
      </p:sp>
      <p:sp>
        <p:nvSpPr>
          <p:cNvPr id="3" name="object 3"/>
          <p:cNvSpPr txBox="1"/>
          <p:nvPr/>
        </p:nvSpPr>
        <p:spPr>
          <a:xfrm>
            <a:off x="463706" y="1379365"/>
            <a:ext cx="10563861" cy="2818720"/>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spc="-5" dirty="0">
                <a:solidFill>
                  <a:srgbClr val="001F52"/>
                </a:solidFill>
                <a:latin typeface="Arial"/>
                <a:cs typeface="Arial"/>
              </a:rPr>
              <a:t>D</a:t>
            </a:r>
            <a:r>
              <a:rPr sz="2000" spc="5" dirty="0">
                <a:solidFill>
                  <a:srgbClr val="001F52"/>
                </a:solidFill>
                <a:latin typeface="Arial"/>
                <a:cs typeface="Arial"/>
              </a:rPr>
              <a:t>r</a:t>
            </a:r>
            <a:r>
              <a:rPr sz="2000" spc="-5" dirty="0">
                <a:solidFill>
                  <a:srgbClr val="001F52"/>
                </a:solidFill>
                <a:latin typeface="Arial"/>
                <a:cs typeface="Arial"/>
              </a:rPr>
              <a:t>i</a:t>
            </a:r>
            <a:r>
              <a:rPr sz="2000" spc="-11" dirty="0">
                <a:solidFill>
                  <a:srgbClr val="001F52"/>
                </a:solidFill>
                <a:latin typeface="Arial"/>
                <a:cs typeface="Arial"/>
              </a:rPr>
              <a:t>v</a:t>
            </a:r>
            <a:r>
              <a:rPr sz="2000" spc="-5" dirty="0">
                <a:solidFill>
                  <a:srgbClr val="001F52"/>
                </a:solidFill>
                <a:latin typeface="Arial"/>
                <a:cs typeface="Arial"/>
              </a:rPr>
              <a:t>er</a:t>
            </a:r>
            <a:r>
              <a:rPr sz="2000" dirty="0">
                <a:solidFill>
                  <a:srgbClr val="001F52"/>
                </a:solidFill>
                <a:latin typeface="Arial"/>
                <a:cs typeface="Arial"/>
              </a:rPr>
              <a:t>s</a:t>
            </a:r>
            <a:r>
              <a:rPr sz="2000" spc="3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a</a:t>
            </a:r>
            <a:r>
              <a:rPr sz="2000" spc="-11" dirty="0">
                <a:solidFill>
                  <a:srgbClr val="001F52"/>
                </a:solidFill>
                <a:latin typeface="Arial"/>
                <a:cs typeface="Arial"/>
              </a:rPr>
              <a:t>v</a:t>
            </a:r>
            <a:r>
              <a:rPr sz="2000" spc="-5" dirty="0">
                <a:solidFill>
                  <a:srgbClr val="001F52"/>
                </a:solidFill>
                <a:latin typeface="Arial"/>
                <a:cs typeface="Arial"/>
              </a:rPr>
              <a:t>ailabl</a:t>
            </a:r>
            <a:r>
              <a:rPr sz="2000" dirty="0">
                <a:solidFill>
                  <a:srgbClr val="001F52"/>
                </a:solidFill>
                <a:latin typeface="Arial"/>
                <a:cs typeface="Arial"/>
              </a:rPr>
              <a:t>e</a:t>
            </a:r>
            <a:r>
              <a:rPr sz="2000" spc="65" dirty="0">
                <a:solidFill>
                  <a:srgbClr val="001F52"/>
                </a:solidFill>
                <a:latin typeface="Times New Roman"/>
                <a:cs typeface="Times New Roman"/>
              </a:rPr>
              <a:t> </a:t>
            </a:r>
            <a:r>
              <a:rPr sz="2000" dirty="0">
                <a:solidFill>
                  <a:srgbClr val="001F52"/>
                </a:solidFill>
                <a:latin typeface="Arial"/>
                <a:cs typeface="Arial"/>
              </a:rPr>
              <a:t>for</a:t>
            </a:r>
            <a:r>
              <a:rPr sz="2000" spc="20" dirty="0">
                <a:solidFill>
                  <a:srgbClr val="001F52"/>
                </a:solidFill>
                <a:latin typeface="Times New Roman"/>
                <a:cs typeface="Times New Roman"/>
              </a:rPr>
              <a:t> </a:t>
            </a:r>
            <a:r>
              <a:rPr sz="2000" dirty="0">
                <a:solidFill>
                  <a:srgbClr val="001F52"/>
                </a:solidFill>
                <a:latin typeface="Arial"/>
                <a:cs typeface="Arial"/>
              </a:rPr>
              <a:t>Windows</a:t>
            </a:r>
            <a:r>
              <a:rPr sz="2000" spc="31" dirty="0">
                <a:solidFill>
                  <a:srgbClr val="001F52"/>
                </a:solidFill>
                <a:latin typeface="Times New Roman"/>
                <a:cs typeface="Times New Roman"/>
              </a:rPr>
              <a:t> </a:t>
            </a:r>
            <a:r>
              <a:rPr sz="2000" spc="-11" dirty="0">
                <a:solidFill>
                  <a:srgbClr val="001F52"/>
                </a:solidFill>
                <a:latin typeface="Arial"/>
                <a:cs typeface="Arial"/>
              </a:rPr>
              <a:t>X</a:t>
            </a:r>
            <a:r>
              <a:rPr sz="2000" spc="-260" dirty="0">
                <a:solidFill>
                  <a:srgbClr val="001F52"/>
                </a:solidFill>
                <a:latin typeface="Arial"/>
                <a:cs typeface="Arial"/>
              </a:rPr>
              <a:t>P</a:t>
            </a:r>
            <a:r>
              <a:rPr sz="2000" dirty="0">
                <a:solidFill>
                  <a:srgbClr val="001F52"/>
                </a:solidFill>
                <a:latin typeface="Arial"/>
                <a:cs typeface="Arial"/>
              </a:rPr>
              <a:t>,</a:t>
            </a:r>
            <a:r>
              <a:rPr sz="2000" spc="45" dirty="0">
                <a:solidFill>
                  <a:srgbClr val="001F52"/>
                </a:solidFill>
                <a:latin typeface="Times New Roman"/>
                <a:cs typeface="Times New Roman"/>
              </a:rPr>
              <a:t> </a:t>
            </a:r>
            <a:r>
              <a:rPr sz="2000" spc="-45" dirty="0">
                <a:solidFill>
                  <a:srgbClr val="001F52"/>
                </a:solidFill>
                <a:latin typeface="Arial"/>
                <a:cs typeface="Arial"/>
              </a:rPr>
              <a:t>V</a:t>
            </a:r>
            <a:r>
              <a:rPr sz="2000" spc="-5" dirty="0">
                <a:solidFill>
                  <a:srgbClr val="001F52"/>
                </a:solidFill>
                <a:latin typeface="Arial"/>
                <a:cs typeface="Arial"/>
              </a:rPr>
              <a:t>ista</a:t>
            </a:r>
            <a:r>
              <a:rPr sz="2000" dirty="0">
                <a:solidFill>
                  <a:srgbClr val="001F52"/>
                </a:solidFill>
                <a:latin typeface="Arial"/>
                <a:cs typeface="Arial"/>
              </a:rPr>
              <a:t>,</a:t>
            </a:r>
            <a:r>
              <a:rPr sz="2000" spc="51" dirty="0">
                <a:solidFill>
                  <a:srgbClr val="001F52"/>
                </a:solidFill>
                <a:latin typeface="Times New Roman"/>
                <a:cs typeface="Times New Roman"/>
              </a:rPr>
              <a:t> </a:t>
            </a:r>
            <a:r>
              <a:rPr sz="2000" spc="-5" dirty="0">
                <a:solidFill>
                  <a:srgbClr val="001F52"/>
                </a:solidFill>
                <a:latin typeface="Arial"/>
                <a:cs typeface="Arial"/>
              </a:rPr>
              <a:t>7</a:t>
            </a:r>
            <a:r>
              <a:rPr sz="2000" dirty="0">
                <a:solidFill>
                  <a:srgbClr val="001F52"/>
                </a:solidFill>
                <a:latin typeface="Arial"/>
                <a:cs typeface="Arial"/>
              </a:rPr>
              <a:t>,</a:t>
            </a:r>
            <a:r>
              <a:rPr sz="2000" spc="31" dirty="0">
                <a:solidFill>
                  <a:srgbClr val="001F52"/>
                </a:solidFill>
                <a:latin typeface="Times New Roman"/>
                <a:cs typeface="Times New Roman"/>
              </a:rPr>
              <a:t> </a:t>
            </a:r>
            <a:r>
              <a:rPr sz="2000" dirty="0">
                <a:solidFill>
                  <a:srgbClr val="001F52"/>
                </a:solidFill>
                <a:latin typeface="Arial"/>
                <a:cs typeface="Arial"/>
              </a:rPr>
              <a:t>8</a:t>
            </a:r>
            <a:r>
              <a:rPr sz="2000" spc="51" dirty="0">
                <a:solidFill>
                  <a:srgbClr val="001F52"/>
                </a:solidFill>
                <a:latin typeface="Times New Roman"/>
                <a:cs typeface="Times New Roman"/>
              </a:rPr>
              <a:t> </a:t>
            </a:r>
            <a:r>
              <a:rPr sz="2000" dirty="0">
                <a:solidFill>
                  <a:srgbClr val="001F52"/>
                </a:solidFill>
                <a:latin typeface="Arial"/>
                <a:cs typeface="Arial"/>
              </a:rPr>
              <a:t>&amp;</a:t>
            </a:r>
            <a:r>
              <a:rPr sz="2000" spc="45" dirty="0">
                <a:solidFill>
                  <a:srgbClr val="001F52"/>
                </a:solidFill>
                <a:latin typeface="Times New Roman"/>
                <a:cs typeface="Times New Roman"/>
              </a:rPr>
              <a:t> </a:t>
            </a:r>
            <a:r>
              <a:rPr sz="2000" spc="-5" dirty="0">
                <a:solidFill>
                  <a:srgbClr val="001F52"/>
                </a:solidFill>
                <a:latin typeface="Arial"/>
                <a:cs typeface="Arial"/>
              </a:rPr>
              <a:t>10.</a:t>
            </a:r>
            <a:endParaRPr sz="2000" dirty="0">
              <a:latin typeface="Arial"/>
              <a:cs typeface="Arial"/>
            </a:endParaRPr>
          </a:p>
          <a:p>
            <a:pPr>
              <a:spcBef>
                <a:spcPts val="44"/>
              </a:spcBef>
              <a:buClr>
                <a:srgbClr val="39A8DC"/>
              </a:buClr>
              <a:buFont typeface="Arial"/>
              <a:buChar char="•"/>
            </a:pPr>
            <a:endParaRPr sz="2750" dirty="0">
              <a:latin typeface="Times New Roman"/>
              <a:cs typeface="Times New Roman"/>
            </a:endParaRPr>
          </a:p>
          <a:p>
            <a:pPr marL="248940" indent="-236239">
              <a:buClr>
                <a:srgbClr val="39A8DC"/>
              </a:buClr>
              <a:buFont typeface="Arial"/>
              <a:buChar char="•"/>
              <a:tabLst>
                <a:tab pos="248940"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do</a:t>
            </a:r>
            <a:r>
              <a:rPr sz="2000" spc="5" dirty="0">
                <a:solidFill>
                  <a:srgbClr val="001F52"/>
                </a:solidFill>
                <a:latin typeface="Arial"/>
                <a:cs typeface="Arial"/>
              </a:rPr>
              <a:t>w</a:t>
            </a:r>
            <a:r>
              <a:rPr sz="2000" spc="-5" dirty="0">
                <a:solidFill>
                  <a:srgbClr val="001F52"/>
                </a:solidFill>
                <a:latin typeface="Arial"/>
                <a:cs typeface="Arial"/>
              </a:rPr>
              <a:t>nloa</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them</a:t>
            </a:r>
            <a:r>
              <a:rPr sz="2000" spc="20"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dirty="0">
                <a:solidFill>
                  <a:srgbClr val="001F52"/>
                </a:solidFill>
                <a:latin typeface="Arial"/>
                <a:cs typeface="Arial"/>
              </a:rPr>
              <a:t>e</a:t>
            </a:r>
            <a:r>
              <a:rPr sz="2000" spc="45" dirty="0">
                <a:solidFill>
                  <a:srgbClr val="001F52"/>
                </a:solidFill>
                <a:latin typeface="Times New Roman"/>
                <a:cs typeface="Times New Roman"/>
              </a:rPr>
              <a:t> </a:t>
            </a:r>
            <a:r>
              <a:rPr sz="2000" spc="-5" dirty="0">
                <a:solidFill>
                  <a:srgbClr val="001F52"/>
                </a:solidFill>
                <a:latin typeface="Arial"/>
                <a:cs typeface="Arial"/>
              </a:rPr>
              <a:t>dir</a:t>
            </a:r>
            <a:r>
              <a:rPr sz="2000" spc="5" dirty="0">
                <a:solidFill>
                  <a:srgbClr val="001F52"/>
                </a:solidFill>
                <a:latin typeface="Arial"/>
                <a:cs typeface="Arial"/>
              </a:rPr>
              <a:t>e</a:t>
            </a:r>
            <a:r>
              <a:rPr sz="2000" dirty="0">
                <a:solidFill>
                  <a:srgbClr val="001F52"/>
                </a:solidFill>
                <a:latin typeface="Arial"/>
                <a:cs typeface="Arial"/>
              </a:rPr>
              <a:t>ct</a:t>
            </a:r>
            <a:r>
              <a:rPr sz="2000" spc="25" dirty="0">
                <a:solidFill>
                  <a:srgbClr val="001F52"/>
                </a:solidFill>
                <a:latin typeface="Times New Roman"/>
                <a:cs typeface="Times New Roman"/>
              </a:rPr>
              <a:t> </a:t>
            </a:r>
            <a:r>
              <a:rPr sz="2000" spc="-5" dirty="0">
                <a:solidFill>
                  <a:srgbClr val="001F52"/>
                </a:solidFill>
                <a:latin typeface="Arial"/>
                <a:cs typeface="Arial"/>
              </a:rPr>
              <a:t>link:</a:t>
            </a:r>
            <a:endParaRPr sz="2000" dirty="0">
              <a:latin typeface="Arial"/>
              <a:cs typeface="Arial"/>
            </a:endParaRPr>
          </a:p>
          <a:p>
            <a:pPr marL="486449">
              <a:spcBef>
                <a:spcPts val="1405"/>
              </a:spcBef>
            </a:pPr>
            <a:r>
              <a:rPr sz="1600" u="heavy" spc="-11" dirty="0">
                <a:solidFill>
                  <a:srgbClr val="570D57"/>
                </a:solidFill>
                <a:latin typeface="Arial"/>
                <a:cs typeface="Arial"/>
                <a:hlinkClick r:id="rId4"/>
              </a:rPr>
              <a:t>http://</a:t>
            </a:r>
            <a:r>
              <a:rPr sz="1600" u="heavy" spc="-31" dirty="0">
                <a:solidFill>
                  <a:srgbClr val="570D57"/>
                </a:solidFill>
                <a:latin typeface="Arial"/>
                <a:cs typeface="Arial"/>
                <a:hlinkClick r:id="rId4"/>
              </a:rPr>
              <a:t>ww</a:t>
            </a:r>
            <a:r>
              <a:rPr sz="1600" u="heavy" spc="-115" dirty="0">
                <a:solidFill>
                  <a:srgbClr val="570D57"/>
                </a:solidFill>
                <a:latin typeface="Arial"/>
                <a:cs typeface="Arial"/>
                <a:hlinkClick r:id="rId4"/>
              </a:rPr>
              <a:t>w</a:t>
            </a:r>
            <a:r>
              <a:rPr sz="1600" u="heavy" spc="-11" dirty="0">
                <a:solidFill>
                  <a:srgbClr val="570D57"/>
                </a:solidFill>
                <a:latin typeface="Arial"/>
                <a:cs typeface="Arial"/>
                <a:hlinkClick r:id="rId4"/>
              </a:rPr>
              <a:t>.s</a:t>
            </a:r>
            <a:r>
              <a:rPr sz="1600" u="heavy" dirty="0">
                <a:solidFill>
                  <a:srgbClr val="570D57"/>
                </a:solidFill>
                <a:latin typeface="Arial"/>
                <a:cs typeface="Arial"/>
                <a:hlinkClick r:id="rId4"/>
              </a:rPr>
              <a:t>t</a:t>
            </a:r>
            <a:r>
              <a:rPr sz="1600" u="heavy" spc="-11" dirty="0">
                <a:solidFill>
                  <a:srgbClr val="570D57"/>
                </a:solidFill>
                <a:latin typeface="Arial"/>
                <a:cs typeface="Arial"/>
                <a:hlinkClick r:id="rId4"/>
              </a:rPr>
              <a:t>.com/</a:t>
            </a:r>
            <a:r>
              <a:rPr sz="1600" u="heavy" spc="-5" dirty="0">
                <a:solidFill>
                  <a:srgbClr val="570D57"/>
                </a:solidFill>
                <a:latin typeface="Arial"/>
                <a:cs typeface="Arial"/>
                <a:hlinkClick r:id="rId4"/>
              </a:rPr>
              <a:t>c</a:t>
            </a:r>
            <a:r>
              <a:rPr sz="1600" u="heavy" spc="-11" dirty="0">
                <a:solidFill>
                  <a:srgbClr val="570D57"/>
                </a:solidFill>
                <a:latin typeface="Arial"/>
                <a:cs typeface="Arial"/>
                <a:hlinkClick r:id="rId4"/>
              </a:rPr>
              <a:t>onte</a:t>
            </a:r>
            <a:r>
              <a:rPr sz="1600" u="heavy" dirty="0">
                <a:solidFill>
                  <a:srgbClr val="570D57"/>
                </a:solidFill>
                <a:latin typeface="Arial"/>
                <a:cs typeface="Arial"/>
                <a:hlinkClick r:id="rId4"/>
              </a:rPr>
              <a:t>n</a:t>
            </a:r>
            <a:r>
              <a:rPr sz="1600" u="heavy" spc="-11" dirty="0">
                <a:solidFill>
                  <a:srgbClr val="570D57"/>
                </a:solidFill>
                <a:latin typeface="Arial"/>
                <a:cs typeface="Arial"/>
                <a:hlinkClick r:id="rId4"/>
              </a:rPr>
              <a:t>t/st_</a:t>
            </a:r>
            <a:r>
              <a:rPr sz="1600" u="heavy" spc="-5" dirty="0">
                <a:solidFill>
                  <a:srgbClr val="570D57"/>
                </a:solidFill>
                <a:latin typeface="Arial"/>
                <a:cs typeface="Arial"/>
                <a:hlinkClick r:id="rId4"/>
              </a:rPr>
              <a:t>c</a:t>
            </a:r>
            <a:r>
              <a:rPr sz="1600" u="heavy" dirty="0">
                <a:solidFill>
                  <a:srgbClr val="570D57"/>
                </a:solidFill>
                <a:latin typeface="Arial"/>
                <a:cs typeface="Arial"/>
                <a:hlinkClick r:id="rId4"/>
              </a:rPr>
              <a:t>o</a:t>
            </a:r>
            <a:r>
              <a:rPr sz="1600" u="heavy" spc="-11" dirty="0">
                <a:solidFill>
                  <a:srgbClr val="570D57"/>
                </a:solidFill>
                <a:latin typeface="Arial"/>
                <a:cs typeface="Arial"/>
                <a:hlinkClick r:id="rId4"/>
              </a:rPr>
              <a:t>m/en/</a:t>
            </a:r>
            <a:r>
              <a:rPr sz="1600" u="heavy" dirty="0">
                <a:solidFill>
                  <a:srgbClr val="570D57"/>
                </a:solidFill>
                <a:latin typeface="Arial"/>
                <a:cs typeface="Arial"/>
                <a:hlinkClick r:id="rId4"/>
              </a:rPr>
              <a:t>p</a:t>
            </a:r>
            <a:r>
              <a:rPr sz="1600" u="heavy" spc="-11" dirty="0">
                <a:solidFill>
                  <a:srgbClr val="570D57"/>
                </a:solidFill>
                <a:latin typeface="Arial"/>
                <a:cs typeface="Arial"/>
                <a:hlinkClick r:id="rId4"/>
              </a:rPr>
              <a:t>roduct</a:t>
            </a:r>
            <a:r>
              <a:rPr sz="1600" u="heavy" spc="-5" dirty="0">
                <a:solidFill>
                  <a:srgbClr val="570D57"/>
                </a:solidFill>
                <a:latin typeface="Arial"/>
                <a:cs typeface="Arial"/>
                <a:hlinkClick r:id="rId4"/>
              </a:rPr>
              <a:t>s/</a:t>
            </a:r>
            <a:r>
              <a:rPr sz="1600" u="heavy" dirty="0">
                <a:solidFill>
                  <a:srgbClr val="570D57"/>
                </a:solidFill>
                <a:latin typeface="Arial"/>
                <a:cs typeface="Arial"/>
                <a:hlinkClick r:id="rId4"/>
              </a:rPr>
              <a:t>e</a:t>
            </a:r>
            <a:r>
              <a:rPr sz="1600" u="heavy" spc="-11" dirty="0">
                <a:solidFill>
                  <a:srgbClr val="570D57"/>
                </a:solidFill>
                <a:latin typeface="Arial"/>
                <a:cs typeface="Arial"/>
                <a:hlinkClick r:id="rId4"/>
              </a:rPr>
              <a:t>mbedde</a:t>
            </a:r>
            <a:r>
              <a:rPr sz="1600" u="heavy" spc="5" dirty="0">
                <a:solidFill>
                  <a:srgbClr val="570D57"/>
                </a:solidFill>
                <a:latin typeface="Arial"/>
                <a:cs typeface="Arial"/>
                <a:hlinkClick r:id="rId4"/>
              </a:rPr>
              <a:t>d</a:t>
            </a:r>
            <a:r>
              <a:rPr sz="1600" u="heavy" spc="-15" dirty="0">
                <a:solidFill>
                  <a:srgbClr val="570D57"/>
                </a:solidFill>
                <a:latin typeface="Arial"/>
                <a:cs typeface="Arial"/>
                <a:hlinkClick r:id="rId4"/>
              </a:rPr>
              <a:t>-</a:t>
            </a:r>
            <a:r>
              <a:rPr sz="1600" u="heavy" spc="-11" dirty="0">
                <a:solidFill>
                  <a:srgbClr val="570D57"/>
                </a:solidFill>
                <a:latin typeface="Arial"/>
                <a:cs typeface="Arial"/>
                <a:hlinkClick r:id="rId4"/>
              </a:rPr>
              <a:t>s</a:t>
            </a:r>
            <a:r>
              <a:rPr sz="1600" u="heavy" spc="-15" dirty="0">
                <a:solidFill>
                  <a:srgbClr val="570D57"/>
                </a:solidFill>
                <a:latin typeface="Arial"/>
                <a:cs typeface="Arial"/>
                <a:hlinkClick r:id="rId4"/>
              </a:rPr>
              <a:t>o</a:t>
            </a:r>
            <a:r>
              <a:rPr sz="1600" u="heavy" dirty="0">
                <a:solidFill>
                  <a:srgbClr val="570D57"/>
                </a:solidFill>
                <a:latin typeface="Arial"/>
                <a:cs typeface="Arial"/>
                <a:hlinkClick r:id="rId4"/>
              </a:rPr>
              <a:t>ft</a:t>
            </a:r>
            <a:r>
              <a:rPr sz="1600" u="heavy" spc="-31" dirty="0">
                <a:solidFill>
                  <a:srgbClr val="570D57"/>
                </a:solidFill>
                <a:latin typeface="Arial"/>
                <a:cs typeface="Arial"/>
                <a:hlinkClick r:id="rId4"/>
              </a:rPr>
              <a:t>w</a:t>
            </a:r>
            <a:r>
              <a:rPr sz="1600" u="heavy" dirty="0">
                <a:solidFill>
                  <a:srgbClr val="570D57"/>
                </a:solidFill>
                <a:latin typeface="Arial"/>
                <a:cs typeface="Arial"/>
                <a:hlinkClick r:id="rId4"/>
              </a:rPr>
              <a:t>a</a:t>
            </a:r>
            <a:r>
              <a:rPr sz="1600" u="heavy" spc="-11" dirty="0">
                <a:solidFill>
                  <a:srgbClr val="570D57"/>
                </a:solidFill>
                <a:latin typeface="Arial"/>
                <a:cs typeface="Arial"/>
                <a:hlinkClick r:id="rId4"/>
              </a:rPr>
              <a:t>re/devel</a:t>
            </a:r>
            <a:r>
              <a:rPr sz="1600" u="heavy" spc="-15" dirty="0">
                <a:solidFill>
                  <a:srgbClr val="570D57"/>
                </a:solidFill>
                <a:latin typeface="Arial"/>
                <a:cs typeface="Arial"/>
                <a:hlinkClick r:id="rId4"/>
              </a:rPr>
              <a:t>opme</a:t>
            </a:r>
            <a:r>
              <a:rPr sz="1600" u="heavy" spc="-11" dirty="0">
                <a:solidFill>
                  <a:srgbClr val="570D57"/>
                </a:solidFill>
                <a:latin typeface="Arial"/>
                <a:cs typeface="Arial"/>
                <a:hlinkClick r:id="rId4"/>
              </a:rPr>
              <a:t>n</a:t>
            </a:r>
            <a:r>
              <a:rPr sz="1600" u="heavy" dirty="0">
                <a:solidFill>
                  <a:srgbClr val="570D57"/>
                </a:solidFill>
                <a:latin typeface="Arial"/>
                <a:cs typeface="Arial"/>
                <a:hlinkClick r:id="rId4"/>
              </a:rPr>
              <a:t>t</a:t>
            </a:r>
            <a:r>
              <a:rPr sz="1600" u="heavy" spc="-5" dirty="0">
                <a:solidFill>
                  <a:srgbClr val="570D57"/>
                </a:solidFill>
                <a:latin typeface="Arial"/>
                <a:cs typeface="Arial"/>
                <a:hlinkClick r:id="rId4"/>
              </a:rPr>
              <a:t>-</a:t>
            </a:r>
            <a:r>
              <a:rPr sz="1600" u="heavy" spc="-11" dirty="0">
                <a:solidFill>
                  <a:srgbClr val="570D57"/>
                </a:solidFill>
                <a:latin typeface="Arial"/>
                <a:cs typeface="Arial"/>
                <a:hlinkClick r:id="rId4"/>
              </a:rPr>
              <a:t>too</a:t>
            </a:r>
            <a:r>
              <a:rPr sz="1600" u="heavy" dirty="0">
                <a:solidFill>
                  <a:srgbClr val="570D57"/>
                </a:solidFill>
                <a:latin typeface="Arial"/>
                <a:cs typeface="Arial"/>
                <a:hlinkClick r:id="rId4"/>
              </a:rPr>
              <a:t>l</a:t>
            </a:r>
            <a:r>
              <a:rPr sz="1600" u="heavy" spc="-15" dirty="0">
                <a:solidFill>
                  <a:srgbClr val="570D57"/>
                </a:solidFill>
                <a:latin typeface="Arial"/>
                <a:cs typeface="Arial"/>
                <a:hlinkClick r:id="rId4"/>
              </a:rPr>
              <a:t>-</a:t>
            </a:r>
            <a:r>
              <a:rPr sz="1600" u="heavy" spc="-11" dirty="0">
                <a:solidFill>
                  <a:srgbClr val="570D57"/>
                </a:solidFill>
                <a:latin typeface="Arial"/>
                <a:cs typeface="Arial"/>
                <a:hlinkClick r:id="rId4"/>
              </a:rPr>
              <a:t>s</a:t>
            </a:r>
            <a:r>
              <a:rPr sz="1600" u="heavy" spc="-15" dirty="0">
                <a:solidFill>
                  <a:srgbClr val="570D57"/>
                </a:solidFill>
                <a:latin typeface="Arial"/>
                <a:cs typeface="Arial"/>
                <a:hlinkClick r:id="rId4"/>
              </a:rPr>
              <a:t>of</a:t>
            </a:r>
            <a:r>
              <a:rPr sz="1600" u="heavy" dirty="0">
                <a:solidFill>
                  <a:srgbClr val="570D57"/>
                </a:solidFill>
                <a:latin typeface="Arial"/>
                <a:cs typeface="Arial"/>
                <a:hlinkClick r:id="rId4"/>
              </a:rPr>
              <a:t>t</a:t>
            </a:r>
            <a:r>
              <a:rPr sz="1600" u="heavy" spc="-31" dirty="0">
                <a:solidFill>
                  <a:srgbClr val="570D57"/>
                </a:solidFill>
                <a:latin typeface="Arial"/>
                <a:cs typeface="Arial"/>
                <a:hlinkClick r:id="rId4"/>
              </a:rPr>
              <a:t>w</a:t>
            </a:r>
            <a:r>
              <a:rPr sz="1600" u="heavy" dirty="0">
                <a:solidFill>
                  <a:srgbClr val="570D57"/>
                </a:solidFill>
                <a:latin typeface="Arial"/>
                <a:cs typeface="Arial"/>
                <a:hlinkClick r:id="rId4"/>
              </a:rPr>
              <a:t>a</a:t>
            </a:r>
            <a:r>
              <a:rPr sz="1600" u="heavy" spc="-11" dirty="0">
                <a:solidFill>
                  <a:srgbClr val="570D57"/>
                </a:solidFill>
                <a:latin typeface="Arial"/>
                <a:cs typeface="Arial"/>
                <a:hlinkClick r:id="rId4"/>
              </a:rPr>
              <a:t>re/</a:t>
            </a:r>
            <a:r>
              <a:rPr sz="1600" u="heavy" dirty="0">
                <a:solidFill>
                  <a:srgbClr val="570D57"/>
                </a:solidFill>
                <a:latin typeface="Arial"/>
                <a:cs typeface="Arial"/>
                <a:hlinkClick r:id="rId4"/>
              </a:rPr>
              <a:t>s</a:t>
            </a:r>
            <a:r>
              <a:rPr sz="1600" u="heavy" spc="-11" dirty="0">
                <a:solidFill>
                  <a:srgbClr val="570D57"/>
                </a:solidFill>
                <a:latin typeface="Arial"/>
                <a:cs typeface="Arial"/>
                <a:hlinkClick r:id="rId4"/>
              </a:rPr>
              <a:t>ts</a:t>
            </a:r>
            <a:r>
              <a:rPr sz="1600" u="heavy" spc="-5" dirty="0">
                <a:solidFill>
                  <a:srgbClr val="570D57"/>
                </a:solidFill>
                <a:latin typeface="Arial"/>
                <a:cs typeface="Arial"/>
                <a:hlinkClick r:id="rId4"/>
              </a:rPr>
              <a:t>w</a:t>
            </a:r>
            <a:r>
              <a:rPr sz="1600" u="heavy" spc="-15" dirty="0">
                <a:solidFill>
                  <a:srgbClr val="570D57"/>
                </a:solidFill>
                <a:latin typeface="Arial"/>
                <a:cs typeface="Arial"/>
                <a:hlinkClick r:id="rId4"/>
              </a:rPr>
              <a:t>-</a:t>
            </a:r>
            <a:r>
              <a:rPr sz="1600" u="heavy" spc="-5" dirty="0">
                <a:solidFill>
                  <a:srgbClr val="570D57"/>
                </a:solidFill>
                <a:latin typeface="Arial"/>
                <a:cs typeface="Arial"/>
                <a:hlinkClick r:id="rId4"/>
              </a:rPr>
              <a:t>li</a:t>
            </a:r>
            <a:r>
              <a:rPr sz="1600" u="heavy" spc="-15" dirty="0">
                <a:solidFill>
                  <a:srgbClr val="570D57"/>
                </a:solidFill>
                <a:latin typeface="Arial"/>
                <a:cs typeface="Arial"/>
                <a:hlinkClick r:id="rId4"/>
              </a:rPr>
              <a:t>n</a:t>
            </a:r>
            <a:r>
              <a:rPr sz="1600" u="heavy" spc="-11" dirty="0">
                <a:solidFill>
                  <a:srgbClr val="570D57"/>
                </a:solidFill>
                <a:latin typeface="Arial"/>
                <a:cs typeface="Arial"/>
                <a:hlinkClick r:id="rId4"/>
              </a:rPr>
              <a:t>k</a:t>
            </a:r>
            <a:r>
              <a:rPr sz="1600" u="heavy" spc="-15" dirty="0">
                <a:solidFill>
                  <a:srgbClr val="570D57"/>
                </a:solidFill>
                <a:latin typeface="Arial"/>
                <a:cs typeface="Arial"/>
                <a:hlinkClick r:id="rId4"/>
              </a:rPr>
              <a:t>004.ht</a:t>
            </a:r>
            <a:r>
              <a:rPr sz="1600" u="heavy" spc="-11" dirty="0">
                <a:solidFill>
                  <a:srgbClr val="570D57"/>
                </a:solidFill>
                <a:latin typeface="Arial"/>
                <a:cs typeface="Arial"/>
                <a:hlinkClick r:id="rId4"/>
              </a:rPr>
              <a:t>m</a:t>
            </a:r>
            <a:r>
              <a:rPr sz="1600" u="heavy" spc="-5" dirty="0">
                <a:solidFill>
                  <a:srgbClr val="570D57"/>
                </a:solidFill>
                <a:latin typeface="Arial"/>
                <a:cs typeface="Arial"/>
                <a:hlinkClick r:id="rId4"/>
              </a:rPr>
              <a:t>l</a:t>
            </a:r>
            <a:endParaRPr sz="1600" dirty="0">
              <a:latin typeface="Arial"/>
              <a:cs typeface="Arial"/>
            </a:endParaRPr>
          </a:p>
          <a:p>
            <a:pPr>
              <a:spcBef>
                <a:spcPts val="28"/>
              </a:spcBef>
            </a:pPr>
            <a:endParaRPr sz="2050" dirty="0">
              <a:latin typeface="Times New Roman"/>
              <a:cs typeface="Times New Roman"/>
            </a:endParaRPr>
          </a:p>
          <a:p>
            <a:pPr marL="248940" indent="-236239">
              <a:buClr>
                <a:srgbClr val="39A8DC"/>
              </a:buClr>
              <a:buFont typeface="Arial"/>
              <a:buChar char="•"/>
              <a:tabLst>
                <a:tab pos="248940" algn="l"/>
              </a:tabLst>
            </a:pPr>
            <a:r>
              <a:rPr sz="2000" spc="-5" dirty="0">
                <a:solidFill>
                  <a:srgbClr val="001F52"/>
                </a:solidFill>
                <a:latin typeface="Arial"/>
                <a:cs typeface="Arial"/>
              </a:rPr>
              <a:t>U</a:t>
            </a:r>
            <a:r>
              <a:rPr sz="2000" dirty="0">
                <a:solidFill>
                  <a:srgbClr val="001F52"/>
                </a:solidFill>
                <a:latin typeface="Arial"/>
                <a:cs typeface="Arial"/>
              </a:rPr>
              <a:t>nzip</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a:t>
            </a:r>
            <a:r>
              <a:rPr sz="2000" spc="5" dirty="0">
                <a:solidFill>
                  <a:srgbClr val="001F52"/>
                </a:solidFill>
                <a:latin typeface="Arial"/>
                <a:cs typeface="Arial"/>
              </a:rPr>
              <a:t>c</a:t>
            </a:r>
            <a:r>
              <a:rPr sz="2000" dirty="0">
                <a:solidFill>
                  <a:srgbClr val="001F52"/>
                </a:solidFill>
                <a:latin typeface="Arial"/>
                <a:cs typeface="Arial"/>
              </a:rPr>
              <a:t>k</a:t>
            </a:r>
            <a:r>
              <a:rPr sz="2000" spc="5" dirty="0">
                <a:solidFill>
                  <a:srgbClr val="001F52"/>
                </a:solidFill>
                <a:latin typeface="Arial"/>
                <a:cs typeface="Arial"/>
              </a:rPr>
              <a:t>a</a:t>
            </a:r>
            <a:r>
              <a:rPr sz="2000" spc="-5" dirty="0">
                <a:solidFill>
                  <a:srgbClr val="001F52"/>
                </a:solidFill>
                <a:latin typeface="Arial"/>
                <a:cs typeface="Arial"/>
              </a:rPr>
              <a:t>g</a:t>
            </a:r>
            <a:r>
              <a:rPr sz="2000" dirty="0">
                <a:solidFill>
                  <a:srgbClr val="001F52"/>
                </a:solidFill>
                <a:latin typeface="Arial"/>
                <a:cs typeface="Arial"/>
              </a:rPr>
              <a:t>e</a:t>
            </a:r>
            <a:r>
              <a:rPr sz="2000" spc="1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run</a:t>
            </a:r>
            <a:r>
              <a:rPr sz="2000" spc="35" dirty="0">
                <a:solidFill>
                  <a:srgbClr val="001F52"/>
                </a:solidFill>
                <a:latin typeface="Times New Roman"/>
                <a:cs typeface="Times New Roman"/>
              </a:rPr>
              <a:t> </a:t>
            </a:r>
            <a:r>
              <a:rPr sz="2000" spc="-5" dirty="0">
                <a:solidFill>
                  <a:srgbClr val="001F52"/>
                </a:solidFill>
                <a:latin typeface="Arial"/>
                <a:cs typeface="Arial"/>
              </a:rPr>
              <a:t>executabl</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s</a:t>
            </a:r>
            <a:r>
              <a:rPr sz="2000" spc="-5" dirty="0">
                <a:solidFill>
                  <a:srgbClr val="001F52"/>
                </a:solidFill>
                <a:latin typeface="Arial"/>
                <a:cs typeface="Arial"/>
              </a:rPr>
              <a:t>etup.e</a:t>
            </a:r>
            <a:r>
              <a:rPr sz="2000" spc="-11" dirty="0">
                <a:solidFill>
                  <a:srgbClr val="001F52"/>
                </a:solidFill>
                <a:latin typeface="Arial"/>
                <a:cs typeface="Arial"/>
              </a:rPr>
              <a:t>x</a:t>
            </a:r>
            <a:r>
              <a:rPr sz="2000" spc="-5" dirty="0">
                <a:solidFill>
                  <a:srgbClr val="001F52"/>
                </a:solidFill>
                <a:latin typeface="Arial"/>
                <a:cs typeface="Arial"/>
              </a:rPr>
              <a:t>e)</a:t>
            </a:r>
            <a:endParaRPr sz="2000" dirty="0">
              <a:latin typeface="Arial"/>
              <a:cs typeface="Arial"/>
            </a:endParaRPr>
          </a:p>
          <a:p>
            <a:pPr>
              <a:spcBef>
                <a:spcPts val="41"/>
              </a:spcBef>
              <a:buClr>
                <a:srgbClr val="39A8DC"/>
              </a:buClr>
              <a:buFont typeface="Arial"/>
              <a:buChar char="•"/>
            </a:pPr>
            <a:endParaRPr sz="2750" dirty="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Follow</a:t>
            </a:r>
            <a:r>
              <a:rPr sz="2000" spc="45" dirty="0">
                <a:solidFill>
                  <a:srgbClr val="001F52"/>
                </a:solidFill>
                <a:latin typeface="Times New Roman"/>
                <a:cs typeface="Times New Roman"/>
              </a:rPr>
              <a:t> </a:t>
            </a:r>
            <a:r>
              <a:rPr sz="2000" spc="-5" dirty="0">
                <a:solidFill>
                  <a:srgbClr val="001F52"/>
                </a:solidFill>
                <a:latin typeface="Arial"/>
                <a:cs typeface="Arial"/>
              </a:rPr>
              <a:t>al</a:t>
            </a:r>
            <a:r>
              <a:rPr sz="2000" dirty="0">
                <a:solidFill>
                  <a:srgbClr val="001F52"/>
                </a:solidFill>
                <a:latin typeface="Arial"/>
                <a:cs typeface="Arial"/>
              </a:rPr>
              <a:t>l</a:t>
            </a:r>
            <a:r>
              <a:rPr sz="2000" spc="55" dirty="0">
                <a:solidFill>
                  <a:srgbClr val="001F52"/>
                </a:solidFill>
                <a:latin typeface="Times New Roman"/>
                <a:cs typeface="Times New Roman"/>
              </a:rPr>
              <a:t> </a:t>
            </a:r>
            <a:r>
              <a:rPr sz="2000" spc="-5" dirty="0">
                <a:solidFill>
                  <a:srgbClr val="001F52"/>
                </a:solidFill>
                <a:latin typeface="Arial"/>
                <a:cs typeface="Arial"/>
              </a:rPr>
              <a:t>defaul</a:t>
            </a:r>
            <a:r>
              <a:rPr sz="2000" dirty="0">
                <a:solidFill>
                  <a:srgbClr val="001F52"/>
                </a:solidFill>
                <a:latin typeface="Arial"/>
                <a:cs typeface="Arial"/>
              </a:rPr>
              <a:t>t</a:t>
            </a:r>
            <a:r>
              <a:rPr sz="2000" spc="31" dirty="0">
                <a:solidFill>
                  <a:srgbClr val="001F52"/>
                </a:solidFill>
                <a:latin typeface="Times New Roman"/>
                <a:cs typeface="Times New Roman"/>
              </a:rPr>
              <a:t> </a:t>
            </a:r>
            <a:r>
              <a:rPr sz="2000" spc="-5" dirty="0">
                <a:solidFill>
                  <a:srgbClr val="001F52"/>
                </a:solidFill>
                <a:latin typeface="Arial"/>
                <a:cs typeface="Arial"/>
              </a:rPr>
              <a:t>installa</a:t>
            </a:r>
            <a:r>
              <a:rPr sz="2000" spc="-11"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set</a:t>
            </a:r>
            <a:r>
              <a:rPr sz="2000" spc="-11" dirty="0">
                <a:solidFill>
                  <a:srgbClr val="001F52"/>
                </a:solidFill>
                <a:latin typeface="Arial"/>
                <a:cs typeface="Arial"/>
              </a:rPr>
              <a:t>t</a:t>
            </a:r>
            <a:r>
              <a:rPr sz="2000" spc="-5" dirty="0">
                <a:solidFill>
                  <a:srgbClr val="001F52"/>
                </a:solidFill>
                <a:latin typeface="Arial"/>
                <a:cs typeface="Arial"/>
              </a:rPr>
              <a:t>ings</a:t>
            </a:r>
            <a:endParaRPr sz="2000"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23</a:t>
            </a:r>
            <a:endParaRPr sz="1600">
              <a:latin typeface="Arial"/>
              <a:cs typeface="Aria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26</a:t>
            </a:fld>
            <a:endParaRPr lang="fr-FR" dirty="0">
              <a:solidFill>
                <a:prstClr val="white"/>
              </a:solidFill>
            </a:endParaRPr>
          </a:p>
        </p:txBody>
      </p:sp>
    </p:spTree>
    <p:extLst>
      <p:ext uri="{BB962C8B-B14F-4D97-AF65-F5344CB8AC3E}">
        <p14:creationId xmlns:p14="http://schemas.microsoft.com/office/powerpoint/2010/main" val="252490609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66420" y="4910516"/>
            <a:ext cx="9182736" cy="738664"/>
          </a:xfrm>
          <a:prstGeom prst="rect">
            <a:avLst/>
          </a:prstGeom>
        </p:spPr>
        <p:txBody>
          <a:bodyPr vert="horz" wrap="square" lIns="0" tIns="0" rIns="0" bIns="0" rtlCol="0">
            <a:spAutoFit/>
          </a:bodyPr>
          <a:lstStyle/>
          <a:p>
            <a:pPr marL="12701"/>
            <a:r>
              <a:rPr sz="4800" spc="-20" dirty="0">
                <a:solidFill>
                  <a:srgbClr val="39A8DC"/>
                </a:solidFill>
                <a:latin typeface="Arial"/>
                <a:cs typeface="Arial"/>
              </a:rPr>
              <a:t>Inst</a:t>
            </a:r>
            <a:r>
              <a:rPr sz="4800" spc="-51" dirty="0">
                <a:solidFill>
                  <a:srgbClr val="39A8DC"/>
                </a:solidFill>
                <a:latin typeface="Arial"/>
                <a:cs typeface="Arial"/>
              </a:rPr>
              <a:t>a</a:t>
            </a:r>
            <a:r>
              <a:rPr sz="4800" spc="-5" dirty="0">
                <a:solidFill>
                  <a:srgbClr val="39A8DC"/>
                </a:solidFill>
                <a:latin typeface="Arial"/>
                <a:cs typeface="Arial"/>
              </a:rPr>
              <a:t>llatio</a:t>
            </a:r>
            <a:r>
              <a:rPr sz="4800" dirty="0">
                <a:solidFill>
                  <a:srgbClr val="39A8DC"/>
                </a:solidFill>
                <a:latin typeface="Arial"/>
                <a:cs typeface="Arial"/>
              </a:rPr>
              <a:t>n</a:t>
            </a:r>
            <a:r>
              <a:rPr sz="4800" spc="180" dirty="0">
                <a:solidFill>
                  <a:srgbClr val="39A8DC"/>
                </a:solidFill>
                <a:latin typeface="Times New Roman"/>
                <a:cs typeface="Times New Roman"/>
              </a:rPr>
              <a:t> </a:t>
            </a:r>
            <a:r>
              <a:rPr sz="4800" spc="-35" dirty="0">
                <a:solidFill>
                  <a:srgbClr val="39A8DC"/>
                </a:solidFill>
                <a:latin typeface="Arial"/>
                <a:cs typeface="Arial"/>
              </a:rPr>
              <a:t>o</a:t>
            </a:r>
            <a:r>
              <a:rPr sz="4800" spc="-15" dirty="0">
                <a:solidFill>
                  <a:srgbClr val="39A8DC"/>
                </a:solidFill>
                <a:latin typeface="Arial"/>
                <a:cs typeface="Arial"/>
              </a:rPr>
              <a:t>f</a:t>
            </a:r>
            <a:r>
              <a:rPr sz="4800" spc="145" dirty="0">
                <a:solidFill>
                  <a:srgbClr val="39A8DC"/>
                </a:solidFill>
                <a:latin typeface="Times New Roman"/>
                <a:cs typeface="Times New Roman"/>
              </a:rPr>
              <a:t> </a:t>
            </a:r>
            <a:r>
              <a:rPr sz="4800" spc="-35" dirty="0">
                <a:solidFill>
                  <a:srgbClr val="39A8DC"/>
                </a:solidFill>
                <a:latin typeface="Arial"/>
                <a:cs typeface="Arial"/>
              </a:rPr>
              <a:t>S</a:t>
            </a:r>
            <a:r>
              <a:rPr sz="4800" spc="-285" dirty="0">
                <a:solidFill>
                  <a:srgbClr val="39A8DC"/>
                </a:solidFill>
                <a:latin typeface="Arial"/>
                <a:cs typeface="Arial"/>
              </a:rPr>
              <a:t>T</a:t>
            </a:r>
            <a:r>
              <a:rPr sz="4800" spc="-5" dirty="0">
                <a:solidFill>
                  <a:srgbClr val="39A8DC"/>
                </a:solidFill>
                <a:latin typeface="Arial"/>
                <a:cs typeface="Arial"/>
              </a:rPr>
              <a:t>-Lin</a:t>
            </a:r>
            <a:r>
              <a:rPr sz="4800" dirty="0">
                <a:solidFill>
                  <a:srgbClr val="39A8DC"/>
                </a:solidFill>
                <a:latin typeface="Arial"/>
                <a:cs typeface="Arial"/>
              </a:rPr>
              <a:t>k</a:t>
            </a:r>
            <a:r>
              <a:rPr sz="4800" spc="145" dirty="0">
                <a:solidFill>
                  <a:srgbClr val="39A8DC"/>
                </a:solidFill>
                <a:latin typeface="Times New Roman"/>
                <a:cs typeface="Times New Roman"/>
              </a:rPr>
              <a:t> </a:t>
            </a:r>
            <a:r>
              <a:rPr sz="4800" dirty="0">
                <a:solidFill>
                  <a:srgbClr val="39A8DC"/>
                </a:solidFill>
                <a:latin typeface="Arial"/>
                <a:cs typeface="Arial"/>
              </a:rPr>
              <a:t>v2.1</a:t>
            </a:r>
            <a:r>
              <a:rPr sz="4800" spc="151" dirty="0">
                <a:solidFill>
                  <a:srgbClr val="39A8DC"/>
                </a:solidFill>
                <a:latin typeface="Times New Roman"/>
                <a:cs typeface="Times New Roman"/>
              </a:rPr>
              <a:t> </a:t>
            </a:r>
            <a:r>
              <a:rPr sz="4800" spc="-5" dirty="0">
                <a:solidFill>
                  <a:srgbClr val="39A8DC"/>
                </a:solidFill>
                <a:latin typeface="Arial"/>
                <a:cs typeface="Arial"/>
              </a:rPr>
              <a:t>drivers</a:t>
            </a:r>
            <a:endParaRPr sz="4800">
              <a:latin typeface="Arial"/>
              <a:cs typeface="Arial"/>
            </a:endParaRPr>
          </a:p>
        </p:txBody>
      </p:sp>
    </p:spTree>
    <p:extLst>
      <p:ext uri="{BB962C8B-B14F-4D97-AF65-F5344CB8AC3E}">
        <p14:creationId xmlns:p14="http://schemas.microsoft.com/office/powerpoint/2010/main" val="30448790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24665" y="281751"/>
            <a:ext cx="10774045" cy="730969"/>
          </a:xfrm>
          <a:prstGeom prst="rect">
            <a:avLst/>
          </a:prstGeom>
        </p:spPr>
        <p:txBody>
          <a:bodyPr vert="horz" wrap="square" lIns="0" tIns="0" rIns="0" bIns="0" rtlCol="0">
            <a:spAutoFit/>
          </a:bodyPr>
          <a:lstStyle/>
          <a:p>
            <a:pPr marL="12701">
              <a:lnSpc>
                <a:spcPts val="5710"/>
              </a:lnSpc>
            </a:pPr>
            <a:r>
              <a:rPr sz="4800" spc="-5" dirty="0">
                <a:solidFill>
                  <a:srgbClr val="39A8DC"/>
                </a:solidFill>
                <a:latin typeface="Arial"/>
                <a:cs typeface="Arial"/>
              </a:rPr>
              <a:t>Downl</a:t>
            </a:r>
            <a:r>
              <a:rPr sz="4800" spc="-15" dirty="0">
                <a:solidFill>
                  <a:srgbClr val="39A8DC"/>
                </a:solidFill>
                <a:latin typeface="Arial"/>
                <a:cs typeface="Arial"/>
              </a:rPr>
              <a:t>o</a:t>
            </a:r>
            <a:r>
              <a:rPr sz="4800" spc="-5" dirty="0">
                <a:solidFill>
                  <a:srgbClr val="39A8DC"/>
                </a:solidFill>
                <a:latin typeface="Arial"/>
                <a:cs typeface="Arial"/>
              </a:rPr>
              <a:t>a</a:t>
            </a:r>
            <a:r>
              <a:rPr sz="4800" dirty="0">
                <a:solidFill>
                  <a:srgbClr val="39A8DC"/>
                </a:solidFill>
                <a:latin typeface="Arial"/>
                <a:cs typeface="Arial"/>
              </a:rPr>
              <a:t>d</a:t>
            </a:r>
            <a:r>
              <a:rPr sz="4800" spc="160" dirty="0">
                <a:solidFill>
                  <a:srgbClr val="39A8DC"/>
                </a:solidFill>
                <a:latin typeface="Times New Roman"/>
                <a:cs typeface="Times New Roman"/>
              </a:rPr>
              <a:t> </a:t>
            </a:r>
            <a:r>
              <a:rPr sz="4800" dirty="0">
                <a:solidFill>
                  <a:srgbClr val="39A8DC"/>
                </a:solidFill>
                <a:latin typeface="Arial"/>
                <a:cs typeface="Arial"/>
              </a:rPr>
              <a:t>&amp;</a:t>
            </a:r>
            <a:r>
              <a:rPr sz="4800" spc="135" dirty="0">
                <a:solidFill>
                  <a:srgbClr val="39A8DC"/>
                </a:solidFill>
                <a:latin typeface="Times New Roman"/>
                <a:cs typeface="Times New Roman"/>
              </a:rPr>
              <a:t> </a:t>
            </a:r>
            <a:r>
              <a:rPr sz="4800" dirty="0">
                <a:solidFill>
                  <a:srgbClr val="39A8DC"/>
                </a:solidFill>
                <a:latin typeface="Arial"/>
                <a:cs typeface="Arial"/>
              </a:rPr>
              <a:t>Ins</a:t>
            </a:r>
            <a:r>
              <a:rPr sz="4800" spc="-20" dirty="0">
                <a:solidFill>
                  <a:srgbClr val="39A8DC"/>
                </a:solidFill>
                <a:latin typeface="Arial"/>
                <a:cs typeface="Arial"/>
              </a:rPr>
              <a:t>t</a:t>
            </a:r>
            <a:r>
              <a:rPr sz="4800" spc="-5" dirty="0">
                <a:solidFill>
                  <a:srgbClr val="39A8DC"/>
                </a:solidFill>
                <a:latin typeface="Arial"/>
                <a:cs typeface="Arial"/>
              </a:rPr>
              <a:t>al</a:t>
            </a:r>
            <a:r>
              <a:rPr sz="4800" dirty="0">
                <a:solidFill>
                  <a:srgbClr val="39A8DC"/>
                </a:solidFill>
                <a:latin typeface="Arial"/>
                <a:cs typeface="Arial"/>
              </a:rPr>
              <a:t>l</a:t>
            </a:r>
            <a:r>
              <a:rPr sz="4800" spc="151" dirty="0">
                <a:solidFill>
                  <a:srgbClr val="39A8DC"/>
                </a:solidFill>
                <a:latin typeface="Times New Roman"/>
                <a:cs typeface="Times New Roman"/>
              </a:rPr>
              <a:t> </a:t>
            </a:r>
            <a:r>
              <a:rPr sz="4800" dirty="0">
                <a:solidFill>
                  <a:srgbClr val="39A8DC"/>
                </a:solidFill>
                <a:latin typeface="Arial"/>
                <a:cs typeface="Arial"/>
              </a:rPr>
              <a:t>S</a:t>
            </a:r>
            <a:r>
              <a:rPr sz="4800" spc="-260" dirty="0">
                <a:solidFill>
                  <a:srgbClr val="39A8DC"/>
                </a:solidFill>
                <a:latin typeface="Arial"/>
                <a:cs typeface="Arial"/>
              </a:rPr>
              <a:t>T</a:t>
            </a:r>
            <a:r>
              <a:rPr sz="4800" spc="-5" dirty="0">
                <a:solidFill>
                  <a:srgbClr val="39A8DC"/>
                </a:solidFill>
                <a:latin typeface="Arial"/>
                <a:cs typeface="Arial"/>
              </a:rPr>
              <a:t>-Link</a:t>
            </a:r>
            <a:r>
              <a:rPr sz="4800" spc="-15" dirty="0">
                <a:solidFill>
                  <a:srgbClr val="39A8DC"/>
                </a:solidFill>
                <a:latin typeface="Arial"/>
                <a:cs typeface="Arial"/>
              </a:rPr>
              <a:t>/</a:t>
            </a:r>
            <a:r>
              <a:rPr sz="4800" dirty="0">
                <a:solidFill>
                  <a:srgbClr val="39A8DC"/>
                </a:solidFill>
                <a:latin typeface="Arial"/>
                <a:cs typeface="Arial"/>
              </a:rPr>
              <a:t>V</a:t>
            </a:r>
            <a:r>
              <a:rPr sz="4800" spc="-5" dirty="0">
                <a:solidFill>
                  <a:srgbClr val="39A8DC"/>
                </a:solidFill>
                <a:latin typeface="Arial"/>
                <a:cs typeface="Arial"/>
              </a:rPr>
              <a:t>2-</a:t>
            </a:r>
            <a:r>
              <a:rPr sz="4800" dirty="0">
                <a:solidFill>
                  <a:srgbClr val="39A8DC"/>
                </a:solidFill>
                <a:latin typeface="Arial"/>
                <a:cs typeface="Arial"/>
              </a:rPr>
              <a:t>1</a:t>
            </a:r>
            <a:r>
              <a:rPr sz="4800" spc="180" dirty="0">
                <a:solidFill>
                  <a:srgbClr val="39A8DC"/>
                </a:solidFill>
                <a:latin typeface="Times New Roman"/>
                <a:cs typeface="Times New Roman"/>
              </a:rPr>
              <a:t> </a:t>
            </a:r>
            <a:r>
              <a:rPr sz="4800" spc="-5" dirty="0">
                <a:solidFill>
                  <a:srgbClr val="39A8DC"/>
                </a:solidFill>
                <a:latin typeface="Arial"/>
                <a:cs typeface="Arial"/>
              </a:rPr>
              <a:t>driv</a:t>
            </a:r>
            <a:r>
              <a:rPr sz="4800" spc="-15" dirty="0">
                <a:solidFill>
                  <a:srgbClr val="39A8DC"/>
                </a:solidFill>
                <a:latin typeface="Arial"/>
                <a:cs typeface="Arial"/>
              </a:rPr>
              <a:t>e</a:t>
            </a:r>
            <a:r>
              <a:rPr sz="4800" dirty="0">
                <a:solidFill>
                  <a:srgbClr val="39A8DC"/>
                </a:solidFill>
                <a:latin typeface="Arial"/>
                <a:cs typeface="Arial"/>
              </a:rPr>
              <a:t>rs</a:t>
            </a:r>
            <a:endParaRPr sz="4800">
              <a:latin typeface="Arial"/>
              <a:cs typeface="Arial"/>
            </a:endParaRPr>
          </a:p>
        </p:txBody>
      </p:sp>
      <p:sp>
        <p:nvSpPr>
          <p:cNvPr id="3" name="object 3"/>
          <p:cNvSpPr txBox="1"/>
          <p:nvPr/>
        </p:nvSpPr>
        <p:spPr>
          <a:xfrm>
            <a:off x="463706" y="1379366"/>
            <a:ext cx="11090910" cy="2852063"/>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spc="-5" dirty="0">
                <a:solidFill>
                  <a:srgbClr val="001F52"/>
                </a:solidFill>
                <a:latin typeface="Arial"/>
                <a:cs typeface="Arial"/>
              </a:rPr>
              <a:t>D</a:t>
            </a:r>
            <a:r>
              <a:rPr sz="2000" spc="5" dirty="0">
                <a:solidFill>
                  <a:srgbClr val="001F52"/>
                </a:solidFill>
                <a:latin typeface="Arial"/>
                <a:cs typeface="Arial"/>
              </a:rPr>
              <a:t>r</a:t>
            </a:r>
            <a:r>
              <a:rPr sz="2000" spc="-5" dirty="0">
                <a:solidFill>
                  <a:srgbClr val="001F52"/>
                </a:solidFill>
                <a:latin typeface="Arial"/>
                <a:cs typeface="Arial"/>
              </a:rPr>
              <a:t>i</a:t>
            </a:r>
            <a:r>
              <a:rPr sz="2000" spc="-11" dirty="0">
                <a:solidFill>
                  <a:srgbClr val="001F52"/>
                </a:solidFill>
                <a:latin typeface="Arial"/>
                <a:cs typeface="Arial"/>
              </a:rPr>
              <a:t>v</a:t>
            </a:r>
            <a:r>
              <a:rPr sz="2000" spc="-5" dirty="0">
                <a:solidFill>
                  <a:srgbClr val="001F52"/>
                </a:solidFill>
                <a:latin typeface="Arial"/>
                <a:cs typeface="Arial"/>
              </a:rPr>
              <a:t>er</a:t>
            </a:r>
            <a:r>
              <a:rPr sz="2000" dirty="0">
                <a:solidFill>
                  <a:srgbClr val="001F52"/>
                </a:solidFill>
                <a:latin typeface="Arial"/>
                <a:cs typeface="Arial"/>
              </a:rPr>
              <a:t>s</a:t>
            </a:r>
            <a:r>
              <a:rPr sz="2000" spc="3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a</a:t>
            </a:r>
            <a:r>
              <a:rPr sz="2000" spc="-11" dirty="0">
                <a:solidFill>
                  <a:srgbClr val="001F52"/>
                </a:solidFill>
                <a:latin typeface="Arial"/>
                <a:cs typeface="Arial"/>
              </a:rPr>
              <a:t>v</a:t>
            </a:r>
            <a:r>
              <a:rPr sz="2000" spc="-5" dirty="0">
                <a:solidFill>
                  <a:srgbClr val="001F52"/>
                </a:solidFill>
                <a:latin typeface="Arial"/>
                <a:cs typeface="Arial"/>
              </a:rPr>
              <a:t>ailabl</a:t>
            </a:r>
            <a:r>
              <a:rPr sz="2000" dirty="0">
                <a:solidFill>
                  <a:srgbClr val="001F52"/>
                </a:solidFill>
                <a:latin typeface="Arial"/>
                <a:cs typeface="Arial"/>
              </a:rPr>
              <a:t>e</a:t>
            </a:r>
            <a:r>
              <a:rPr sz="2000" spc="65" dirty="0">
                <a:solidFill>
                  <a:srgbClr val="001F52"/>
                </a:solidFill>
                <a:latin typeface="Times New Roman"/>
                <a:cs typeface="Times New Roman"/>
              </a:rPr>
              <a:t> </a:t>
            </a:r>
            <a:r>
              <a:rPr sz="2000" dirty="0">
                <a:solidFill>
                  <a:srgbClr val="001F52"/>
                </a:solidFill>
                <a:latin typeface="Arial"/>
                <a:cs typeface="Arial"/>
              </a:rPr>
              <a:t>for</a:t>
            </a:r>
            <a:r>
              <a:rPr sz="2000" spc="20" dirty="0">
                <a:solidFill>
                  <a:srgbClr val="001F52"/>
                </a:solidFill>
                <a:latin typeface="Times New Roman"/>
                <a:cs typeface="Times New Roman"/>
              </a:rPr>
              <a:t> </a:t>
            </a:r>
            <a:r>
              <a:rPr sz="2000" dirty="0">
                <a:solidFill>
                  <a:srgbClr val="001F52"/>
                </a:solidFill>
                <a:latin typeface="Arial"/>
                <a:cs typeface="Arial"/>
              </a:rPr>
              <a:t>Windows</a:t>
            </a:r>
            <a:r>
              <a:rPr sz="2000" spc="31" dirty="0">
                <a:solidFill>
                  <a:srgbClr val="001F52"/>
                </a:solidFill>
                <a:latin typeface="Times New Roman"/>
                <a:cs typeface="Times New Roman"/>
              </a:rPr>
              <a:t> </a:t>
            </a:r>
            <a:r>
              <a:rPr sz="2000" spc="-11" dirty="0">
                <a:solidFill>
                  <a:srgbClr val="001F52"/>
                </a:solidFill>
                <a:latin typeface="Arial"/>
                <a:cs typeface="Arial"/>
              </a:rPr>
              <a:t>X</a:t>
            </a:r>
            <a:r>
              <a:rPr sz="2000" spc="-260" dirty="0">
                <a:solidFill>
                  <a:srgbClr val="001F52"/>
                </a:solidFill>
                <a:latin typeface="Arial"/>
                <a:cs typeface="Arial"/>
              </a:rPr>
              <a:t>P</a:t>
            </a:r>
            <a:r>
              <a:rPr sz="2000" dirty="0">
                <a:solidFill>
                  <a:srgbClr val="001F52"/>
                </a:solidFill>
                <a:latin typeface="Arial"/>
                <a:cs typeface="Arial"/>
              </a:rPr>
              <a:t>,</a:t>
            </a:r>
            <a:r>
              <a:rPr sz="2000" spc="45" dirty="0">
                <a:solidFill>
                  <a:srgbClr val="001F52"/>
                </a:solidFill>
                <a:latin typeface="Times New Roman"/>
                <a:cs typeface="Times New Roman"/>
              </a:rPr>
              <a:t> </a:t>
            </a:r>
            <a:r>
              <a:rPr sz="2000" spc="-45" dirty="0">
                <a:solidFill>
                  <a:srgbClr val="001F52"/>
                </a:solidFill>
                <a:latin typeface="Arial"/>
                <a:cs typeface="Arial"/>
              </a:rPr>
              <a:t>V</a:t>
            </a:r>
            <a:r>
              <a:rPr sz="2000" spc="-5" dirty="0">
                <a:solidFill>
                  <a:srgbClr val="001F52"/>
                </a:solidFill>
                <a:latin typeface="Arial"/>
                <a:cs typeface="Arial"/>
              </a:rPr>
              <a:t>ista</a:t>
            </a:r>
            <a:r>
              <a:rPr sz="2000" dirty="0">
                <a:solidFill>
                  <a:srgbClr val="001F52"/>
                </a:solidFill>
                <a:latin typeface="Arial"/>
                <a:cs typeface="Arial"/>
              </a:rPr>
              <a:t>,</a:t>
            </a:r>
            <a:r>
              <a:rPr sz="2000" spc="51" dirty="0">
                <a:solidFill>
                  <a:srgbClr val="001F52"/>
                </a:solidFill>
                <a:latin typeface="Times New Roman"/>
                <a:cs typeface="Times New Roman"/>
              </a:rPr>
              <a:t> </a:t>
            </a:r>
            <a:r>
              <a:rPr sz="2000" spc="-5" dirty="0">
                <a:solidFill>
                  <a:srgbClr val="001F52"/>
                </a:solidFill>
                <a:latin typeface="Arial"/>
                <a:cs typeface="Arial"/>
              </a:rPr>
              <a:t>7</a:t>
            </a:r>
            <a:r>
              <a:rPr sz="2000" dirty="0">
                <a:solidFill>
                  <a:srgbClr val="001F52"/>
                </a:solidFill>
                <a:latin typeface="Arial"/>
                <a:cs typeface="Arial"/>
              </a:rPr>
              <a:t>,</a:t>
            </a:r>
            <a:r>
              <a:rPr sz="2000" spc="31" dirty="0">
                <a:solidFill>
                  <a:srgbClr val="001F52"/>
                </a:solidFill>
                <a:latin typeface="Times New Roman"/>
                <a:cs typeface="Times New Roman"/>
              </a:rPr>
              <a:t> </a:t>
            </a:r>
            <a:r>
              <a:rPr sz="2000" dirty="0">
                <a:solidFill>
                  <a:srgbClr val="001F52"/>
                </a:solidFill>
                <a:latin typeface="Arial"/>
                <a:cs typeface="Arial"/>
              </a:rPr>
              <a:t>8</a:t>
            </a:r>
            <a:r>
              <a:rPr sz="2000" spc="51" dirty="0">
                <a:solidFill>
                  <a:srgbClr val="001F52"/>
                </a:solidFill>
                <a:latin typeface="Times New Roman"/>
                <a:cs typeface="Times New Roman"/>
              </a:rPr>
              <a:t> </a:t>
            </a:r>
            <a:r>
              <a:rPr sz="2000" dirty="0">
                <a:solidFill>
                  <a:srgbClr val="001F52"/>
                </a:solidFill>
                <a:latin typeface="Arial"/>
                <a:cs typeface="Arial"/>
              </a:rPr>
              <a:t>&amp;</a:t>
            </a:r>
            <a:r>
              <a:rPr sz="2000" spc="45" dirty="0">
                <a:solidFill>
                  <a:srgbClr val="001F52"/>
                </a:solidFill>
                <a:latin typeface="Times New Roman"/>
                <a:cs typeface="Times New Roman"/>
              </a:rPr>
              <a:t> </a:t>
            </a:r>
            <a:r>
              <a:rPr sz="2000" spc="-5" dirty="0">
                <a:solidFill>
                  <a:srgbClr val="001F52"/>
                </a:solidFill>
                <a:latin typeface="Arial"/>
                <a:cs typeface="Arial"/>
              </a:rPr>
              <a:t>10.</a:t>
            </a:r>
            <a:endParaRPr sz="2000">
              <a:latin typeface="Arial"/>
              <a:cs typeface="Arial"/>
            </a:endParaRPr>
          </a:p>
          <a:p>
            <a:pPr>
              <a:spcBef>
                <a:spcPts val="44"/>
              </a:spcBef>
              <a:buClr>
                <a:srgbClr val="39A8DC"/>
              </a:buClr>
              <a:buFont typeface="Arial"/>
              <a:buChar char="•"/>
            </a:pPr>
            <a:endParaRPr sz="2750">
              <a:latin typeface="Times New Roman"/>
              <a:cs typeface="Times New Roman"/>
            </a:endParaRPr>
          </a:p>
          <a:p>
            <a:pPr marL="248940" indent="-236239">
              <a:buClr>
                <a:srgbClr val="39A8DC"/>
              </a:buClr>
              <a:buFont typeface="Arial"/>
              <a:buChar char="•"/>
              <a:tabLst>
                <a:tab pos="248940"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do</a:t>
            </a:r>
            <a:r>
              <a:rPr sz="2000" spc="5" dirty="0">
                <a:solidFill>
                  <a:srgbClr val="001F52"/>
                </a:solidFill>
                <a:latin typeface="Arial"/>
                <a:cs typeface="Arial"/>
              </a:rPr>
              <a:t>w</a:t>
            </a:r>
            <a:r>
              <a:rPr sz="2000" spc="-5" dirty="0">
                <a:solidFill>
                  <a:srgbClr val="001F52"/>
                </a:solidFill>
                <a:latin typeface="Arial"/>
                <a:cs typeface="Arial"/>
              </a:rPr>
              <a:t>nloa</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them</a:t>
            </a:r>
            <a:r>
              <a:rPr sz="2000" spc="20"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dirty="0">
                <a:solidFill>
                  <a:srgbClr val="001F52"/>
                </a:solidFill>
                <a:latin typeface="Arial"/>
                <a:cs typeface="Arial"/>
              </a:rPr>
              <a:t>e</a:t>
            </a:r>
            <a:r>
              <a:rPr sz="2000" spc="45" dirty="0">
                <a:solidFill>
                  <a:srgbClr val="001F52"/>
                </a:solidFill>
                <a:latin typeface="Times New Roman"/>
                <a:cs typeface="Times New Roman"/>
              </a:rPr>
              <a:t> </a:t>
            </a:r>
            <a:r>
              <a:rPr sz="2000" spc="-5" dirty="0">
                <a:solidFill>
                  <a:srgbClr val="001F52"/>
                </a:solidFill>
                <a:latin typeface="Arial"/>
                <a:cs typeface="Arial"/>
              </a:rPr>
              <a:t>dir</a:t>
            </a:r>
            <a:r>
              <a:rPr sz="2000" spc="5" dirty="0">
                <a:solidFill>
                  <a:srgbClr val="001F52"/>
                </a:solidFill>
                <a:latin typeface="Arial"/>
                <a:cs typeface="Arial"/>
              </a:rPr>
              <a:t>e</a:t>
            </a:r>
            <a:r>
              <a:rPr sz="2000" dirty="0">
                <a:solidFill>
                  <a:srgbClr val="001F52"/>
                </a:solidFill>
                <a:latin typeface="Arial"/>
                <a:cs typeface="Arial"/>
              </a:rPr>
              <a:t>ct</a:t>
            </a:r>
            <a:r>
              <a:rPr sz="2000" spc="25" dirty="0">
                <a:solidFill>
                  <a:srgbClr val="001F52"/>
                </a:solidFill>
                <a:latin typeface="Times New Roman"/>
                <a:cs typeface="Times New Roman"/>
              </a:rPr>
              <a:t> </a:t>
            </a:r>
            <a:r>
              <a:rPr sz="2000" spc="-5" dirty="0">
                <a:solidFill>
                  <a:srgbClr val="001F52"/>
                </a:solidFill>
                <a:latin typeface="Arial"/>
                <a:cs typeface="Arial"/>
              </a:rPr>
              <a:t>link:</a:t>
            </a:r>
            <a:endParaRPr sz="2000">
              <a:latin typeface="Arial"/>
              <a:cs typeface="Arial"/>
            </a:endParaRPr>
          </a:p>
          <a:p>
            <a:pPr marL="723960" lvl="1" indent="-237510">
              <a:spcBef>
                <a:spcPts val="805"/>
              </a:spcBef>
              <a:buClr>
                <a:srgbClr val="00307C"/>
              </a:buClr>
              <a:buFont typeface="Arial"/>
              <a:buChar char="•"/>
              <a:tabLst>
                <a:tab pos="724594" algn="l"/>
              </a:tabLst>
            </a:pPr>
            <a:r>
              <a:rPr sz="1600" u="heavy" spc="-11" dirty="0">
                <a:solidFill>
                  <a:srgbClr val="570D57"/>
                </a:solidFill>
                <a:latin typeface="Arial"/>
                <a:cs typeface="Arial"/>
                <a:hlinkClick r:id="rId4"/>
              </a:rPr>
              <a:t>http://</a:t>
            </a:r>
            <a:r>
              <a:rPr sz="1600" u="heavy" spc="-31" dirty="0">
                <a:solidFill>
                  <a:srgbClr val="570D57"/>
                </a:solidFill>
                <a:latin typeface="Arial"/>
                <a:cs typeface="Arial"/>
                <a:hlinkClick r:id="rId4"/>
              </a:rPr>
              <a:t>ww</a:t>
            </a:r>
            <a:r>
              <a:rPr sz="1600" u="heavy" spc="-115" dirty="0">
                <a:solidFill>
                  <a:srgbClr val="570D57"/>
                </a:solidFill>
                <a:latin typeface="Arial"/>
                <a:cs typeface="Arial"/>
                <a:hlinkClick r:id="rId4"/>
              </a:rPr>
              <a:t>w</a:t>
            </a:r>
            <a:r>
              <a:rPr sz="1600" u="heavy" spc="-11" dirty="0">
                <a:solidFill>
                  <a:srgbClr val="570D57"/>
                </a:solidFill>
                <a:latin typeface="Arial"/>
                <a:cs typeface="Arial"/>
                <a:hlinkClick r:id="rId4"/>
              </a:rPr>
              <a:t>.s</a:t>
            </a:r>
            <a:r>
              <a:rPr sz="1600" u="heavy" dirty="0">
                <a:solidFill>
                  <a:srgbClr val="570D57"/>
                </a:solidFill>
                <a:latin typeface="Arial"/>
                <a:cs typeface="Arial"/>
                <a:hlinkClick r:id="rId4"/>
              </a:rPr>
              <a:t>t</a:t>
            </a:r>
            <a:r>
              <a:rPr sz="1600" u="heavy" spc="-11" dirty="0">
                <a:solidFill>
                  <a:srgbClr val="570D57"/>
                </a:solidFill>
                <a:latin typeface="Arial"/>
                <a:cs typeface="Arial"/>
                <a:hlinkClick r:id="rId4"/>
              </a:rPr>
              <a:t>.c</a:t>
            </a:r>
            <a:r>
              <a:rPr sz="1600" u="heavy" spc="-15" dirty="0">
                <a:solidFill>
                  <a:srgbClr val="570D57"/>
                </a:solidFill>
                <a:latin typeface="Arial"/>
                <a:cs typeface="Arial"/>
                <a:hlinkClick r:id="rId4"/>
              </a:rPr>
              <a:t>om/</a:t>
            </a:r>
            <a:r>
              <a:rPr sz="1600" u="heavy" spc="-5" dirty="0">
                <a:solidFill>
                  <a:srgbClr val="570D57"/>
                </a:solidFill>
                <a:latin typeface="Arial"/>
                <a:cs typeface="Arial"/>
                <a:hlinkClick r:id="rId4"/>
              </a:rPr>
              <a:t>c</a:t>
            </a:r>
            <a:r>
              <a:rPr sz="1600" u="heavy" spc="-15" dirty="0">
                <a:solidFill>
                  <a:srgbClr val="570D57"/>
                </a:solidFill>
                <a:latin typeface="Arial"/>
                <a:cs typeface="Arial"/>
                <a:hlinkClick r:id="rId4"/>
              </a:rPr>
              <a:t>onte</a:t>
            </a:r>
            <a:r>
              <a:rPr sz="1600" u="heavy" dirty="0">
                <a:solidFill>
                  <a:srgbClr val="570D57"/>
                </a:solidFill>
                <a:latin typeface="Arial"/>
                <a:cs typeface="Arial"/>
                <a:hlinkClick r:id="rId4"/>
              </a:rPr>
              <a:t>n</a:t>
            </a:r>
            <a:r>
              <a:rPr sz="1600" u="heavy" spc="-11" dirty="0">
                <a:solidFill>
                  <a:srgbClr val="570D57"/>
                </a:solidFill>
                <a:latin typeface="Arial"/>
                <a:cs typeface="Arial"/>
                <a:hlinkClick r:id="rId4"/>
              </a:rPr>
              <a:t>t/st_c</a:t>
            </a:r>
            <a:r>
              <a:rPr sz="1600" u="heavy" dirty="0">
                <a:solidFill>
                  <a:srgbClr val="570D57"/>
                </a:solidFill>
                <a:latin typeface="Arial"/>
                <a:cs typeface="Arial"/>
                <a:hlinkClick r:id="rId4"/>
              </a:rPr>
              <a:t>o</a:t>
            </a:r>
            <a:r>
              <a:rPr sz="1600" u="heavy" spc="-11" dirty="0">
                <a:solidFill>
                  <a:srgbClr val="570D57"/>
                </a:solidFill>
                <a:latin typeface="Arial"/>
                <a:cs typeface="Arial"/>
                <a:hlinkClick r:id="rId4"/>
              </a:rPr>
              <a:t>m/en/</a:t>
            </a:r>
            <a:r>
              <a:rPr sz="1600" u="heavy" dirty="0">
                <a:solidFill>
                  <a:srgbClr val="570D57"/>
                </a:solidFill>
                <a:latin typeface="Arial"/>
                <a:cs typeface="Arial"/>
                <a:hlinkClick r:id="rId4"/>
              </a:rPr>
              <a:t>p</a:t>
            </a:r>
            <a:r>
              <a:rPr sz="1600" u="heavy" spc="-11" dirty="0">
                <a:solidFill>
                  <a:srgbClr val="570D57"/>
                </a:solidFill>
                <a:latin typeface="Arial"/>
                <a:cs typeface="Arial"/>
                <a:hlinkClick r:id="rId4"/>
              </a:rPr>
              <a:t>roduct</a:t>
            </a:r>
            <a:r>
              <a:rPr sz="1600" u="heavy" spc="-5" dirty="0">
                <a:solidFill>
                  <a:srgbClr val="570D57"/>
                </a:solidFill>
                <a:latin typeface="Arial"/>
                <a:cs typeface="Arial"/>
                <a:hlinkClick r:id="rId4"/>
              </a:rPr>
              <a:t>s/</a:t>
            </a:r>
            <a:r>
              <a:rPr sz="1600" u="heavy" dirty="0">
                <a:solidFill>
                  <a:srgbClr val="570D57"/>
                </a:solidFill>
                <a:latin typeface="Arial"/>
                <a:cs typeface="Arial"/>
                <a:hlinkClick r:id="rId4"/>
              </a:rPr>
              <a:t>e</a:t>
            </a:r>
            <a:r>
              <a:rPr sz="1600" u="heavy" spc="-11" dirty="0">
                <a:solidFill>
                  <a:srgbClr val="570D57"/>
                </a:solidFill>
                <a:latin typeface="Arial"/>
                <a:cs typeface="Arial"/>
                <a:hlinkClick r:id="rId4"/>
              </a:rPr>
              <a:t>mbedd</a:t>
            </a:r>
            <a:r>
              <a:rPr sz="1600" u="heavy" spc="-15" dirty="0">
                <a:solidFill>
                  <a:srgbClr val="570D57"/>
                </a:solidFill>
                <a:latin typeface="Arial"/>
                <a:cs typeface="Arial"/>
                <a:hlinkClick r:id="rId4"/>
              </a:rPr>
              <a:t>e</a:t>
            </a:r>
            <a:r>
              <a:rPr sz="1600" u="heavy" spc="15" dirty="0">
                <a:solidFill>
                  <a:srgbClr val="570D57"/>
                </a:solidFill>
                <a:latin typeface="Arial"/>
                <a:cs typeface="Arial"/>
                <a:hlinkClick r:id="rId4"/>
              </a:rPr>
              <a:t>d</a:t>
            </a:r>
            <a:r>
              <a:rPr sz="1600" u="heavy" spc="-15" dirty="0">
                <a:solidFill>
                  <a:srgbClr val="570D57"/>
                </a:solidFill>
                <a:latin typeface="Arial"/>
                <a:cs typeface="Arial"/>
                <a:hlinkClick r:id="rId4"/>
              </a:rPr>
              <a:t>-</a:t>
            </a:r>
            <a:r>
              <a:rPr sz="1600" u="heavy" spc="-11" dirty="0">
                <a:solidFill>
                  <a:srgbClr val="570D57"/>
                </a:solidFill>
                <a:latin typeface="Arial"/>
                <a:cs typeface="Arial"/>
                <a:hlinkClick r:id="rId4"/>
              </a:rPr>
              <a:t>s</a:t>
            </a:r>
            <a:r>
              <a:rPr sz="1600" u="heavy" spc="-15" dirty="0">
                <a:solidFill>
                  <a:srgbClr val="570D57"/>
                </a:solidFill>
                <a:latin typeface="Arial"/>
                <a:cs typeface="Arial"/>
                <a:hlinkClick r:id="rId4"/>
              </a:rPr>
              <a:t>o</a:t>
            </a:r>
            <a:r>
              <a:rPr sz="1600" u="heavy" dirty="0">
                <a:solidFill>
                  <a:srgbClr val="570D57"/>
                </a:solidFill>
                <a:latin typeface="Arial"/>
                <a:cs typeface="Arial"/>
                <a:hlinkClick r:id="rId4"/>
              </a:rPr>
              <a:t>ft</a:t>
            </a:r>
            <a:r>
              <a:rPr sz="1600" u="heavy" spc="-31" dirty="0">
                <a:solidFill>
                  <a:srgbClr val="570D57"/>
                </a:solidFill>
                <a:latin typeface="Arial"/>
                <a:cs typeface="Arial"/>
                <a:hlinkClick r:id="rId4"/>
              </a:rPr>
              <a:t>w</a:t>
            </a:r>
            <a:r>
              <a:rPr sz="1600" u="heavy" dirty="0">
                <a:solidFill>
                  <a:srgbClr val="570D57"/>
                </a:solidFill>
                <a:latin typeface="Arial"/>
                <a:cs typeface="Arial"/>
                <a:hlinkClick r:id="rId4"/>
              </a:rPr>
              <a:t>a</a:t>
            </a:r>
            <a:r>
              <a:rPr sz="1600" u="heavy" spc="-11" dirty="0">
                <a:solidFill>
                  <a:srgbClr val="570D57"/>
                </a:solidFill>
                <a:latin typeface="Arial"/>
                <a:cs typeface="Arial"/>
                <a:hlinkClick r:id="rId4"/>
              </a:rPr>
              <a:t>re/deve</a:t>
            </a:r>
            <a:r>
              <a:rPr sz="1600" u="heavy" spc="-5" dirty="0">
                <a:solidFill>
                  <a:srgbClr val="570D57"/>
                </a:solidFill>
                <a:latin typeface="Arial"/>
                <a:cs typeface="Arial"/>
                <a:hlinkClick r:id="rId4"/>
              </a:rPr>
              <a:t>l</a:t>
            </a:r>
            <a:r>
              <a:rPr sz="1600" u="heavy" spc="-15" dirty="0">
                <a:solidFill>
                  <a:srgbClr val="570D57"/>
                </a:solidFill>
                <a:latin typeface="Arial"/>
                <a:cs typeface="Arial"/>
                <a:hlinkClick r:id="rId4"/>
              </a:rPr>
              <a:t>opme</a:t>
            </a:r>
            <a:r>
              <a:rPr sz="1600" u="heavy" spc="-11" dirty="0">
                <a:solidFill>
                  <a:srgbClr val="570D57"/>
                </a:solidFill>
                <a:latin typeface="Arial"/>
                <a:cs typeface="Arial"/>
                <a:hlinkClick r:id="rId4"/>
              </a:rPr>
              <a:t>n</a:t>
            </a:r>
            <a:r>
              <a:rPr sz="1600" u="heavy" dirty="0">
                <a:solidFill>
                  <a:srgbClr val="570D57"/>
                </a:solidFill>
                <a:latin typeface="Arial"/>
                <a:cs typeface="Arial"/>
                <a:hlinkClick r:id="rId4"/>
              </a:rPr>
              <a:t>t</a:t>
            </a:r>
            <a:r>
              <a:rPr sz="1600" u="heavy" spc="-5" dirty="0">
                <a:solidFill>
                  <a:srgbClr val="570D57"/>
                </a:solidFill>
                <a:latin typeface="Arial"/>
                <a:cs typeface="Arial"/>
                <a:hlinkClick r:id="rId4"/>
              </a:rPr>
              <a:t>-</a:t>
            </a:r>
            <a:r>
              <a:rPr sz="1600" u="heavy" spc="-11" dirty="0">
                <a:solidFill>
                  <a:srgbClr val="570D57"/>
                </a:solidFill>
                <a:latin typeface="Arial"/>
                <a:cs typeface="Arial"/>
                <a:hlinkClick r:id="rId4"/>
              </a:rPr>
              <a:t>too</a:t>
            </a:r>
            <a:r>
              <a:rPr sz="1600" u="heavy" dirty="0">
                <a:solidFill>
                  <a:srgbClr val="570D57"/>
                </a:solidFill>
                <a:latin typeface="Arial"/>
                <a:cs typeface="Arial"/>
                <a:hlinkClick r:id="rId4"/>
              </a:rPr>
              <a:t>l</a:t>
            </a:r>
            <a:r>
              <a:rPr sz="1600" u="heavy" spc="-15" dirty="0">
                <a:solidFill>
                  <a:srgbClr val="570D57"/>
                </a:solidFill>
                <a:latin typeface="Arial"/>
                <a:cs typeface="Arial"/>
                <a:hlinkClick r:id="rId4"/>
              </a:rPr>
              <a:t>-</a:t>
            </a:r>
            <a:r>
              <a:rPr sz="1600" u="heavy" spc="-11" dirty="0">
                <a:solidFill>
                  <a:srgbClr val="570D57"/>
                </a:solidFill>
                <a:latin typeface="Arial"/>
                <a:cs typeface="Arial"/>
                <a:hlinkClick r:id="rId4"/>
              </a:rPr>
              <a:t>s</a:t>
            </a:r>
            <a:r>
              <a:rPr sz="1600" u="heavy" spc="-15" dirty="0">
                <a:solidFill>
                  <a:srgbClr val="570D57"/>
                </a:solidFill>
                <a:latin typeface="Arial"/>
                <a:cs typeface="Arial"/>
                <a:hlinkClick r:id="rId4"/>
              </a:rPr>
              <a:t>of</a:t>
            </a:r>
            <a:r>
              <a:rPr sz="1600" u="heavy" dirty="0">
                <a:solidFill>
                  <a:srgbClr val="570D57"/>
                </a:solidFill>
                <a:latin typeface="Arial"/>
                <a:cs typeface="Arial"/>
                <a:hlinkClick r:id="rId4"/>
              </a:rPr>
              <a:t>t</a:t>
            </a:r>
            <a:r>
              <a:rPr sz="1600" u="heavy" spc="-31" dirty="0">
                <a:solidFill>
                  <a:srgbClr val="570D57"/>
                </a:solidFill>
                <a:latin typeface="Arial"/>
                <a:cs typeface="Arial"/>
                <a:hlinkClick r:id="rId4"/>
              </a:rPr>
              <a:t>w</a:t>
            </a:r>
            <a:r>
              <a:rPr sz="1600" u="heavy" dirty="0">
                <a:solidFill>
                  <a:srgbClr val="570D57"/>
                </a:solidFill>
                <a:latin typeface="Arial"/>
                <a:cs typeface="Arial"/>
                <a:hlinkClick r:id="rId4"/>
              </a:rPr>
              <a:t>a</a:t>
            </a:r>
            <a:r>
              <a:rPr sz="1600" u="heavy" spc="-11" dirty="0">
                <a:solidFill>
                  <a:srgbClr val="570D57"/>
                </a:solidFill>
                <a:latin typeface="Arial"/>
                <a:cs typeface="Arial"/>
                <a:hlinkClick r:id="rId4"/>
              </a:rPr>
              <a:t>re/</a:t>
            </a:r>
            <a:r>
              <a:rPr sz="1600" u="heavy" dirty="0">
                <a:solidFill>
                  <a:srgbClr val="570D57"/>
                </a:solidFill>
                <a:latin typeface="Arial"/>
                <a:cs typeface="Arial"/>
                <a:hlinkClick r:id="rId4"/>
              </a:rPr>
              <a:t>s</a:t>
            </a:r>
            <a:r>
              <a:rPr sz="1600" u="heavy" spc="-11" dirty="0">
                <a:solidFill>
                  <a:srgbClr val="570D57"/>
                </a:solidFill>
                <a:latin typeface="Arial"/>
                <a:cs typeface="Arial"/>
                <a:hlinkClick r:id="rId4"/>
              </a:rPr>
              <a:t>ts</a:t>
            </a:r>
            <a:r>
              <a:rPr sz="1600" u="heavy" spc="-5" dirty="0">
                <a:solidFill>
                  <a:srgbClr val="570D57"/>
                </a:solidFill>
                <a:latin typeface="Arial"/>
                <a:cs typeface="Arial"/>
                <a:hlinkClick r:id="rId4"/>
              </a:rPr>
              <a:t>w</a:t>
            </a:r>
            <a:r>
              <a:rPr sz="1600" u="heavy" spc="-15" dirty="0">
                <a:solidFill>
                  <a:srgbClr val="570D57"/>
                </a:solidFill>
                <a:latin typeface="Arial"/>
                <a:cs typeface="Arial"/>
                <a:hlinkClick r:id="rId4"/>
              </a:rPr>
              <a:t>-</a:t>
            </a:r>
            <a:r>
              <a:rPr sz="1600" u="heavy" spc="-5" dirty="0">
                <a:solidFill>
                  <a:srgbClr val="570D57"/>
                </a:solidFill>
                <a:latin typeface="Arial"/>
                <a:cs typeface="Arial"/>
                <a:hlinkClick r:id="rId4"/>
              </a:rPr>
              <a:t>li</a:t>
            </a:r>
            <a:r>
              <a:rPr sz="1600" u="heavy" spc="-15" dirty="0">
                <a:solidFill>
                  <a:srgbClr val="570D57"/>
                </a:solidFill>
                <a:latin typeface="Arial"/>
                <a:cs typeface="Arial"/>
                <a:hlinkClick r:id="rId4"/>
              </a:rPr>
              <a:t>n</a:t>
            </a:r>
            <a:r>
              <a:rPr sz="1600" u="heavy" spc="-11" dirty="0">
                <a:solidFill>
                  <a:srgbClr val="570D57"/>
                </a:solidFill>
                <a:latin typeface="Arial"/>
                <a:cs typeface="Arial"/>
                <a:hlinkClick r:id="rId4"/>
              </a:rPr>
              <a:t>k</a:t>
            </a:r>
            <a:r>
              <a:rPr sz="1600" u="heavy" spc="-15" dirty="0">
                <a:solidFill>
                  <a:srgbClr val="570D57"/>
                </a:solidFill>
                <a:latin typeface="Arial"/>
                <a:cs typeface="Arial"/>
                <a:hlinkClick r:id="rId4"/>
              </a:rPr>
              <a:t>009.ht</a:t>
            </a:r>
            <a:r>
              <a:rPr sz="1600" u="heavy" spc="-11" dirty="0">
                <a:solidFill>
                  <a:srgbClr val="570D57"/>
                </a:solidFill>
                <a:latin typeface="Arial"/>
                <a:cs typeface="Arial"/>
                <a:hlinkClick r:id="rId4"/>
              </a:rPr>
              <a:t>m</a:t>
            </a:r>
            <a:r>
              <a:rPr sz="1600" u="heavy" spc="-5" dirty="0">
                <a:solidFill>
                  <a:srgbClr val="570D57"/>
                </a:solidFill>
                <a:latin typeface="Arial"/>
                <a:cs typeface="Arial"/>
                <a:hlinkClick r:id="rId4"/>
              </a:rPr>
              <a:t>l</a:t>
            </a:r>
            <a:endParaRPr sz="1600">
              <a:latin typeface="Arial"/>
              <a:cs typeface="Arial"/>
            </a:endParaRPr>
          </a:p>
          <a:p>
            <a:pPr lvl="1">
              <a:lnSpc>
                <a:spcPct val="100000"/>
              </a:lnSpc>
              <a:buClr>
                <a:srgbClr val="00307C"/>
              </a:buClr>
              <a:buFont typeface="Arial"/>
              <a:buChar char="•"/>
            </a:pPr>
            <a:endParaRPr sz="1600">
              <a:latin typeface="Times New Roman"/>
              <a:cs typeface="Times New Roman"/>
            </a:endParaRPr>
          </a:p>
          <a:p>
            <a:pPr marL="248940" indent="-236239">
              <a:spcBef>
                <a:spcPts val="1350"/>
              </a:spcBef>
              <a:buClr>
                <a:srgbClr val="39A8DC"/>
              </a:buClr>
              <a:buFont typeface="Arial"/>
              <a:buChar char="•"/>
              <a:tabLst>
                <a:tab pos="248940" algn="l"/>
              </a:tabLst>
            </a:pPr>
            <a:r>
              <a:rPr sz="2000" spc="-5" dirty="0">
                <a:solidFill>
                  <a:srgbClr val="001F52"/>
                </a:solidFill>
                <a:latin typeface="Arial"/>
                <a:cs typeface="Arial"/>
              </a:rPr>
              <a:t>U</a:t>
            </a:r>
            <a:r>
              <a:rPr sz="2000" dirty="0">
                <a:solidFill>
                  <a:srgbClr val="001F52"/>
                </a:solidFill>
                <a:latin typeface="Arial"/>
                <a:cs typeface="Arial"/>
              </a:rPr>
              <a:t>nzip</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a:t>
            </a:r>
            <a:r>
              <a:rPr sz="2000" spc="5" dirty="0">
                <a:solidFill>
                  <a:srgbClr val="001F52"/>
                </a:solidFill>
                <a:latin typeface="Arial"/>
                <a:cs typeface="Arial"/>
              </a:rPr>
              <a:t>c</a:t>
            </a:r>
            <a:r>
              <a:rPr sz="2000" dirty="0">
                <a:solidFill>
                  <a:srgbClr val="001F52"/>
                </a:solidFill>
                <a:latin typeface="Arial"/>
                <a:cs typeface="Arial"/>
              </a:rPr>
              <a:t>k</a:t>
            </a:r>
            <a:r>
              <a:rPr sz="2000" spc="5" dirty="0">
                <a:solidFill>
                  <a:srgbClr val="001F52"/>
                </a:solidFill>
                <a:latin typeface="Arial"/>
                <a:cs typeface="Arial"/>
              </a:rPr>
              <a:t>a</a:t>
            </a:r>
            <a:r>
              <a:rPr sz="2000" spc="-5" dirty="0">
                <a:solidFill>
                  <a:srgbClr val="001F52"/>
                </a:solidFill>
                <a:latin typeface="Arial"/>
                <a:cs typeface="Arial"/>
              </a:rPr>
              <a:t>g</a:t>
            </a:r>
            <a:r>
              <a:rPr sz="2000" dirty="0">
                <a:solidFill>
                  <a:srgbClr val="001F52"/>
                </a:solidFill>
                <a:latin typeface="Arial"/>
                <a:cs typeface="Arial"/>
              </a:rPr>
              <a:t>e</a:t>
            </a:r>
            <a:r>
              <a:rPr sz="2000" spc="1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run</a:t>
            </a:r>
            <a:r>
              <a:rPr sz="2000" spc="25" dirty="0">
                <a:solidFill>
                  <a:srgbClr val="001F52"/>
                </a:solidFill>
                <a:latin typeface="Times New Roman"/>
                <a:cs typeface="Times New Roman"/>
              </a:rPr>
              <a:t> </a:t>
            </a:r>
            <a:r>
              <a:rPr sz="2000" spc="-5" dirty="0">
                <a:solidFill>
                  <a:srgbClr val="001F52"/>
                </a:solidFill>
                <a:latin typeface="Arial"/>
                <a:cs typeface="Arial"/>
              </a:rPr>
              <a:t>executabl</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for</a:t>
            </a:r>
            <a:r>
              <a:rPr sz="2000" spc="25" dirty="0">
                <a:solidFill>
                  <a:srgbClr val="001F52"/>
                </a:solidFill>
                <a:latin typeface="Times New Roman"/>
                <a:cs typeface="Times New Roman"/>
              </a:rPr>
              <a:t> </a:t>
            </a:r>
            <a:r>
              <a:rPr sz="2000" dirty="0">
                <a:solidFill>
                  <a:srgbClr val="001F52"/>
                </a:solidFill>
                <a:latin typeface="Arial"/>
                <a:cs typeface="Arial"/>
              </a:rPr>
              <a:t>x86</a:t>
            </a:r>
            <a:r>
              <a:rPr sz="2000" spc="4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80" dirty="0">
                <a:solidFill>
                  <a:srgbClr val="001F52"/>
                </a:solidFill>
                <a:latin typeface="Times New Roman"/>
                <a:cs typeface="Times New Roman"/>
              </a:rPr>
              <a:t> </a:t>
            </a:r>
            <a:r>
              <a:rPr sz="2000" dirty="0">
                <a:solidFill>
                  <a:srgbClr val="001F52"/>
                </a:solidFill>
                <a:latin typeface="Arial"/>
                <a:cs typeface="Arial"/>
              </a:rPr>
              <a:t>AMD</a:t>
            </a:r>
            <a:r>
              <a:rPr sz="2000" spc="55" dirty="0">
                <a:solidFill>
                  <a:srgbClr val="001F52"/>
                </a:solidFill>
                <a:latin typeface="Times New Roman"/>
                <a:cs typeface="Times New Roman"/>
              </a:rPr>
              <a:t> </a:t>
            </a:r>
            <a:r>
              <a:rPr sz="2000" spc="-11" dirty="0">
                <a:solidFill>
                  <a:srgbClr val="001F52"/>
                </a:solidFill>
                <a:latin typeface="Arial"/>
                <a:cs typeface="Arial"/>
              </a:rPr>
              <a:t>m</a:t>
            </a:r>
            <a:r>
              <a:rPr sz="2000" spc="-5" dirty="0">
                <a:solidFill>
                  <a:srgbClr val="001F52"/>
                </a:solidFill>
                <a:latin typeface="Arial"/>
                <a:cs typeface="Arial"/>
              </a:rPr>
              <a:t>ic</a:t>
            </a:r>
            <a:r>
              <a:rPr sz="2000" spc="5" dirty="0">
                <a:solidFill>
                  <a:srgbClr val="001F52"/>
                </a:solidFill>
                <a:latin typeface="Arial"/>
                <a:cs typeface="Arial"/>
              </a:rPr>
              <a:t>r</a:t>
            </a:r>
            <a:r>
              <a:rPr sz="2000" spc="-5" dirty="0">
                <a:solidFill>
                  <a:srgbClr val="001F52"/>
                </a:solidFill>
                <a:latin typeface="Arial"/>
                <a:cs typeface="Arial"/>
              </a:rPr>
              <a:t>o</a:t>
            </a:r>
            <a:r>
              <a:rPr sz="2000" dirty="0">
                <a:solidFill>
                  <a:srgbClr val="001F52"/>
                </a:solidFill>
                <a:latin typeface="Arial"/>
                <a:cs typeface="Arial"/>
              </a:rPr>
              <a:t>,</a:t>
            </a:r>
            <a:r>
              <a:rPr sz="2000" spc="25" dirty="0">
                <a:solidFill>
                  <a:srgbClr val="001F52"/>
                </a:solidFill>
                <a:latin typeface="Times New Roman"/>
                <a:cs typeface="Times New Roman"/>
              </a:rPr>
              <a:t> </a:t>
            </a:r>
            <a:r>
              <a:rPr sz="2000" spc="-5" dirty="0">
                <a:solidFill>
                  <a:srgbClr val="001F52"/>
                </a:solidFill>
                <a:latin typeface="Arial"/>
                <a:cs typeface="Arial"/>
              </a:rPr>
              <a:t>dep</a:t>
            </a:r>
            <a:r>
              <a:rPr sz="2000" spc="5" dirty="0">
                <a:solidFill>
                  <a:srgbClr val="001F52"/>
                </a:solidFill>
                <a:latin typeface="Arial"/>
                <a:cs typeface="Arial"/>
              </a:rPr>
              <a:t>e</a:t>
            </a:r>
            <a:r>
              <a:rPr sz="2000" spc="-5" dirty="0">
                <a:solidFill>
                  <a:srgbClr val="001F52"/>
                </a:solidFill>
                <a:latin typeface="Arial"/>
                <a:cs typeface="Arial"/>
              </a:rPr>
              <a:t>ndin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plat</a:t>
            </a:r>
            <a:r>
              <a:rPr sz="2000" spc="-11" dirty="0">
                <a:solidFill>
                  <a:srgbClr val="001F52"/>
                </a:solidFill>
                <a:latin typeface="Arial"/>
                <a:cs typeface="Arial"/>
              </a:rPr>
              <a:t>f</a:t>
            </a:r>
            <a:r>
              <a:rPr sz="2000" spc="-5" dirty="0">
                <a:solidFill>
                  <a:srgbClr val="001F52"/>
                </a:solidFill>
                <a:latin typeface="Arial"/>
                <a:cs typeface="Arial"/>
              </a:rPr>
              <a:t>o</a:t>
            </a:r>
            <a:r>
              <a:rPr sz="2000" dirty="0">
                <a:solidFill>
                  <a:srgbClr val="001F52"/>
                </a:solidFill>
                <a:latin typeface="Arial"/>
                <a:cs typeface="Arial"/>
              </a:rPr>
              <a:t>rm</a:t>
            </a:r>
            <a:r>
              <a:rPr sz="2000" spc="25" dirty="0">
                <a:solidFill>
                  <a:srgbClr val="001F52"/>
                </a:solidFill>
                <a:latin typeface="Times New Roman"/>
                <a:cs typeface="Times New Roman"/>
              </a:rPr>
              <a:t> </a:t>
            </a:r>
            <a:r>
              <a:rPr sz="2000" dirty="0">
                <a:solidFill>
                  <a:srgbClr val="001F52"/>
                </a:solidFill>
                <a:latin typeface="Arial"/>
                <a:cs typeface="Arial"/>
              </a:rPr>
              <a:t>you</a:t>
            </a:r>
            <a:r>
              <a:rPr sz="2000" spc="45"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dirty="0">
                <a:solidFill>
                  <a:srgbClr val="001F52"/>
                </a:solidFill>
                <a:latin typeface="Arial"/>
                <a:cs typeface="Arial"/>
              </a:rPr>
              <a:t>e</a:t>
            </a:r>
            <a:endParaRPr sz="2000">
              <a:latin typeface="Arial"/>
              <a:cs typeface="Arial"/>
            </a:endParaRPr>
          </a:p>
          <a:p>
            <a:pPr>
              <a:spcBef>
                <a:spcPts val="41"/>
              </a:spcBef>
              <a:buClr>
                <a:srgbClr val="39A8DC"/>
              </a:buClr>
              <a:buFont typeface="Arial"/>
              <a:buChar char="•"/>
            </a:pPr>
            <a:endParaRPr sz="275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Follow</a:t>
            </a:r>
            <a:r>
              <a:rPr sz="2000" spc="45" dirty="0">
                <a:solidFill>
                  <a:srgbClr val="001F52"/>
                </a:solidFill>
                <a:latin typeface="Times New Roman"/>
                <a:cs typeface="Times New Roman"/>
              </a:rPr>
              <a:t> </a:t>
            </a:r>
            <a:r>
              <a:rPr sz="2000" spc="-5" dirty="0">
                <a:solidFill>
                  <a:srgbClr val="001F52"/>
                </a:solidFill>
                <a:latin typeface="Arial"/>
                <a:cs typeface="Arial"/>
              </a:rPr>
              <a:t>al</a:t>
            </a:r>
            <a:r>
              <a:rPr sz="2000" dirty="0">
                <a:solidFill>
                  <a:srgbClr val="001F52"/>
                </a:solidFill>
                <a:latin typeface="Arial"/>
                <a:cs typeface="Arial"/>
              </a:rPr>
              <a:t>l</a:t>
            </a:r>
            <a:r>
              <a:rPr sz="2000" spc="55" dirty="0">
                <a:solidFill>
                  <a:srgbClr val="001F52"/>
                </a:solidFill>
                <a:latin typeface="Times New Roman"/>
                <a:cs typeface="Times New Roman"/>
              </a:rPr>
              <a:t> </a:t>
            </a:r>
            <a:r>
              <a:rPr sz="2000" spc="-5" dirty="0">
                <a:solidFill>
                  <a:srgbClr val="001F52"/>
                </a:solidFill>
                <a:latin typeface="Arial"/>
                <a:cs typeface="Arial"/>
              </a:rPr>
              <a:t>defaul</a:t>
            </a:r>
            <a:r>
              <a:rPr sz="2000" dirty="0">
                <a:solidFill>
                  <a:srgbClr val="001F52"/>
                </a:solidFill>
                <a:latin typeface="Arial"/>
                <a:cs typeface="Arial"/>
              </a:rPr>
              <a:t>t</a:t>
            </a:r>
            <a:r>
              <a:rPr sz="2000" spc="31" dirty="0">
                <a:solidFill>
                  <a:srgbClr val="001F52"/>
                </a:solidFill>
                <a:latin typeface="Times New Roman"/>
                <a:cs typeface="Times New Roman"/>
              </a:rPr>
              <a:t> </a:t>
            </a:r>
            <a:r>
              <a:rPr sz="2000" spc="-5" dirty="0">
                <a:solidFill>
                  <a:srgbClr val="001F52"/>
                </a:solidFill>
                <a:latin typeface="Arial"/>
                <a:cs typeface="Arial"/>
              </a:rPr>
              <a:t>installa</a:t>
            </a:r>
            <a:r>
              <a:rPr sz="2000" spc="-11" dirty="0">
                <a:solidFill>
                  <a:srgbClr val="001F52"/>
                </a:solidFill>
                <a:latin typeface="Arial"/>
                <a:cs typeface="Arial"/>
              </a:rPr>
              <a:t>t</a:t>
            </a:r>
            <a:r>
              <a:rPr sz="2000" spc="-5" dirty="0">
                <a:solidFill>
                  <a:srgbClr val="001F52"/>
                </a:solidFill>
                <a:latin typeface="Arial"/>
                <a:cs typeface="Arial"/>
              </a:rPr>
              <a:t>io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set</a:t>
            </a:r>
            <a:r>
              <a:rPr sz="2000" spc="-11" dirty="0">
                <a:solidFill>
                  <a:srgbClr val="001F52"/>
                </a:solidFill>
                <a:latin typeface="Arial"/>
                <a:cs typeface="Arial"/>
              </a:rPr>
              <a:t>t</a:t>
            </a:r>
            <a:r>
              <a:rPr sz="2000" spc="-5" dirty="0">
                <a:solidFill>
                  <a:srgbClr val="001F52"/>
                </a:solidFill>
                <a:latin typeface="Arial"/>
                <a:cs typeface="Arial"/>
              </a:rPr>
              <a:t>ings</a:t>
            </a:r>
            <a:endParaRPr sz="200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25</a:t>
            </a:r>
            <a:endParaRPr sz="1600">
              <a:latin typeface="Arial"/>
              <a:cs typeface="Aria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28</a:t>
            </a:fld>
            <a:endParaRPr lang="fr-FR" dirty="0">
              <a:solidFill>
                <a:prstClr val="white"/>
              </a:solidFill>
            </a:endParaRPr>
          </a:p>
        </p:txBody>
      </p:sp>
    </p:spTree>
    <p:extLst>
      <p:ext uri="{BB962C8B-B14F-4D97-AF65-F5344CB8AC3E}">
        <p14:creationId xmlns:p14="http://schemas.microsoft.com/office/powerpoint/2010/main" val="153578603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566420" y="4910516"/>
            <a:ext cx="9893936" cy="738664"/>
          </a:xfrm>
          <a:prstGeom prst="rect">
            <a:avLst/>
          </a:prstGeom>
        </p:spPr>
        <p:txBody>
          <a:bodyPr vert="horz" wrap="square" lIns="0" tIns="0" rIns="0" bIns="0" rtlCol="0">
            <a:spAutoFit/>
          </a:bodyPr>
          <a:lstStyle/>
          <a:p>
            <a:pPr marL="12701"/>
            <a:r>
              <a:rPr sz="4800" spc="-20" dirty="0">
                <a:solidFill>
                  <a:srgbClr val="39A8DC"/>
                </a:solidFill>
                <a:latin typeface="Arial"/>
                <a:cs typeface="Arial"/>
              </a:rPr>
              <a:t>Inst</a:t>
            </a:r>
            <a:r>
              <a:rPr sz="4800" spc="-51" dirty="0">
                <a:solidFill>
                  <a:srgbClr val="39A8DC"/>
                </a:solidFill>
                <a:latin typeface="Arial"/>
                <a:cs typeface="Arial"/>
              </a:rPr>
              <a:t>a</a:t>
            </a:r>
            <a:r>
              <a:rPr sz="4800" spc="-5" dirty="0">
                <a:solidFill>
                  <a:srgbClr val="39A8DC"/>
                </a:solidFill>
                <a:latin typeface="Arial"/>
                <a:cs typeface="Arial"/>
              </a:rPr>
              <a:t>llatio</a:t>
            </a:r>
            <a:r>
              <a:rPr sz="4800" dirty="0">
                <a:solidFill>
                  <a:srgbClr val="39A8DC"/>
                </a:solidFill>
                <a:latin typeface="Arial"/>
                <a:cs typeface="Arial"/>
              </a:rPr>
              <a:t>n</a:t>
            </a:r>
            <a:r>
              <a:rPr sz="4800" spc="180" dirty="0">
                <a:solidFill>
                  <a:srgbClr val="39A8DC"/>
                </a:solidFill>
                <a:latin typeface="Times New Roman"/>
                <a:cs typeface="Times New Roman"/>
              </a:rPr>
              <a:t> </a:t>
            </a:r>
            <a:r>
              <a:rPr sz="4800" spc="-35" dirty="0">
                <a:solidFill>
                  <a:srgbClr val="39A8DC"/>
                </a:solidFill>
                <a:latin typeface="Arial"/>
                <a:cs typeface="Arial"/>
              </a:rPr>
              <a:t>o</a:t>
            </a:r>
            <a:r>
              <a:rPr sz="4800" spc="-15" dirty="0">
                <a:solidFill>
                  <a:srgbClr val="39A8DC"/>
                </a:solidFill>
                <a:latin typeface="Arial"/>
                <a:cs typeface="Arial"/>
              </a:rPr>
              <a:t>f</a:t>
            </a:r>
            <a:r>
              <a:rPr sz="4800" spc="160" dirty="0">
                <a:solidFill>
                  <a:srgbClr val="39A8DC"/>
                </a:solidFill>
                <a:latin typeface="Times New Roman"/>
                <a:cs typeface="Times New Roman"/>
              </a:rPr>
              <a:t> </a:t>
            </a:r>
            <a:r>
              <a:rPr sz="4800" spc="-31" dirty="0">
                <a:solidFill>
                  <a:srgbClr val="39A8DC"/>
                </a:solidFill>
                <a:latin typeface="Arial"/>
                <a:cs typeface="Arial"/>
              </a:rPr>
              <a:t>STMStu</a:t>
            </a:r>
            <a:r>
              <a:rPr sz="4800" spc="-45" dirty="0">
                <a:solidFill>
                  <a:srgbClr val="39A8DC"/>
                </a:solidFill>
                <a:latin typeface="Arial"/>
                <a:cs typeface="Arial"/>
              </a:rPr>
              <a:t>d</a:t>
            </a:r>
            <a:r>
              <a:rPr sz="4800" spc="-5" dirty="0">
                <a:solidFill>
                  <a:srgbClr val="39A8DC"/>
                </a:solidFill>
                <a:latin typeface="Arial"/>
                <a:cs typeface="Arial"/>
              </a:rPr>
              <a:t>i</a:t>
            </a:r>
            <a:r>
              <a:rPr sz="4800" dirty="0">
                <a:solidFill>
                  <a:srgbClr val="39A8DC"/>
                </a:solidFill>
                <a:latin typeface="Arial"/>
                <a:cs typeface="Arial"/>
              </a:rPr>
              <a:t>o</a:t>
            </a:r>
            <a:r>
              <a:rPr sz="4800" spc="175" dirty="0">
                <a:solidFill>
                  <a:srgbClr val="39A8DC"/>
                </a:solidFill>
                <a:latin typeface="Times New Roman"/>
                <a:cs typeface="Times New Roman"/>
              </a:rPr>
              <a:t> </a:t>
            </a:r>
            <a:r>
              <a:rPr sz="4800" spc="-5" dirty="0">
                <a:solidFill>
                  <a:srgbClr val="39A8DC"/>
                </a:solidFill>
                <a:latin typeface="Arial"/>
                <a:cs typeface="Arial"/>
              </a:rPr>
              <a:t>ap</a:t>
            </a:r>
            <a:r>
              <a:rPr sz="4800" spc="-20" dirty="0">
                <a:solidFill>
                  <a:srgbClr val="39A8DC"/>
                </a:solidFill>
                <a:latin typeface="Arial"/>
                <a:cs typeface="Arial"/>
              </a:rPr>
              <a:t>p</a:t>
            </a:r>
            <a:r>
              <a:rPr sz="4800" spc="-5" dirty="0">
                <a:solidFill>
                  <a:srgbClr val="39A8DC"/>
                </a:solidFill>
                <a:latin typeface="Arial"/>
                <a:cs typeface="Arial"/>
              </a:rPr>
              <a:t>lication</a:t>
            </a:r>
            <a:endParaRPr sz="4800">
              <a:latin typeface="Arial"/>
              <a:cs typeface="Arial"/>
            </a:endParaRPr>
          </a:p>
        </p:txBody>
      </p:sp>
    </p:spTree>
    <p:extLst>
      <p:ext uri="{BB962C8B-B14F-4D97-AF65-F5344CB8AC3E}">
        <p14:creationId xmlns:p14="http://schemas.microsoft.com/office/powerpoint/2010/main" val="380254696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76054" y="62954"/>
            <a:ext cx="11277600" cy="1144058"/>
          </a:xfrm>
        </p:spPr>
        <p:txBody>
          <a:bodyPr>
            <a:noAutofit/>
          </a:bodyPr>
          <a:lstStyle/>
          <a:p>
            <a:pPr algn="l"/>
            <a:r>
              <a:rPr lang="en-US" sz="3600" dirty="0" smtClean="0"/>
              <a:t>Microcontrollers</a:t>
            </a:r>
            <a:br>
              <a:rPr lang="en-US" sz="3600" dirty="0" smtClean="0"/>
            </a:br>
            <a:r>
              <a:rPr lang="en-US" sz="3600" dirty="0" smtClean="0"/>
              <a:t>ST has licensed all Cortex-M™ cores</a:t>
            </a:r>
            <a:endParaRPr lang="en-US" sz="3600" dirty="0"/>
          </a:p>
        </p:txBody>
      </p:sp>
      <p:sp>
        <p:nvSpPr>
          <p:cNvPr id="54" name="Rectangle 5"/>
          <p:cNvSpPr>
            <a:spLocks noGrp="1" noChangeArrowheads="1"/>
          </p:cNvSpPr>
          <p:nvPr>
            <p:ph idx="1"/>
          </p:nvPr>
        </p:nvSpPr>
        <p:spPr>
          <a:xfrm>
            <a:off x="572443" y="1385761"/>
            <a:ext cx="8694845" cy="1886876"/>
          </a:xfrm>
        </p:spPr>
        <p:txBody>
          <a:bodyPr/>
          <a:lstStyle/>
          <a:p>
            <a:pPr>
              <a:spcBef>
                <a:spcPts val="824"/>
              </a:spcBef>
              <a:tabLst>
                <a:tab pos="367358" algn="l"/>
                <a:tab pos="737334" algn="l"/>
                <a:tab pos="1107308" algn="l"/>
                <a:tab pos="1477282" algn="l"/>
                <a:tab pos="1847257" algn="l"/>
                <a:tab pos="2217231" algn="l"/>
                <a:tab pos="2587205" algn="l"/>
                <a:tab pos="2957180" algn="l"/>
                <a:tab pos="3327155" algn="l"/>
                <a:tab pos="3697127" algn="l"/>
                <a:tab pos="4067102" algn="l"/>
                <a:tab pos="4437075" algn="l"/>
                <a:tab pos="4807050" algn="l"/>
                <a:tab pos="5177024" algn="l"/>
                <a:tab pos="5546999" algn="l"/>
                <a:tab pos="5916973" algn="l"/>
                <a:tab pos="6286948" algn="l"/>
                <a:tab pos="6656921" algn="l"/>
                <a:tab pos="7026896" algn="l"/>
                <a:tab pos="7396869" algn="l"/>
              </a:tabLst>
            </a:pPr>
            <a:r>
              <a:rPr lang="en-US" sz="2402" b="1" dirty="0">
                <a:solidFill>
                  <a:schemeClr val="tx2"/>
                </a:solidFill>
              </a:rPr>
              <a:t>Forget traditional 8/16/32-bit classifications and get</a:t>
            </a:r>
          </a:p>
          <a:p>
            <a:pPr lvl="1">
              <a:spcBef>
                <a:spcPts val="721"/>
              </a:spcBef>
              <a:tabLst>
                <a:tab pos="367358" algn="l"/>
                <a:tab pos="737334" algn="l"/>
                <a:tab pos="1107308" algn="l"/>
                <a:tab pos="1477282" algn="l"/>
                <a:tab pos="1847257" algn="l"/>
                <a:tab pos="2217231" algn="l"/>
                <a:tab pos="2587205" algn="l"/>
                <a:tab pos="2957180" algn="l"/>
                <a:tab pos="3327155" algn="l"/>
                <a:tab pos="3697127" algn="l"/>
                <a:tab pos="4067102" algn="l"/>
                <a:tab pos="4437075" algn="l"/>
                <a:tab pos="4807050" algn="l"/>
                <a:tab pos="5177024" algn="l"/>
                <a:tab pos="5546999" algn="l"/>
                <a:tab pos="5916973" algn="l"/>
                <a:tab pos="6286948" algn="l"/>
                <a:tab pos="6656921" algn="l"/>
                <a:tab pos="7026896" algn="l"/>
                <a:tab pos="7396869" algn="l"/>
              </a:tabLst>
            </a:pPr>
            <a:r>
              <a:rPr lang="en-US" sz="1802" dirty="0"/>
              <a:t>Seamless architecture across all applications</a:t>
            </a:r>
          </a:p>
          <a:p>
            <a:pPr lvl="1">
              <a:spcBef>
                <a:spcPts val="721"/>
              </a:spcBef>
              <a:tabLst>
                <a:tab pos="367358" algn="l"/>
                <a:tab pos="737334" algn="l"/>
                <a:tab pos="1107308" algn="l"/>
                <a:tab pos="1477282" algn="l"/>
                <a:tab pos="1847257" algn="l"/>
                <a:tab pos="2217231" algn="l"/>
                <a:tab pos="2587205" algn="l"/>
                <a:tab pos="2957180" algn="l"/>
                <a:tab pos="3327155" algn="l"/>
                <a:tab pos="3697127" algn="l"/>
                <a:tab pos="4067102" algn="l"/>
                <a:tab pos="4437075" algn="l"/>
                <a:tab pos="4807050" algn="l"/>
                <a:tab pos="5177024" algn="l"/>
                <a:tab pos="5546999" algn="l"/>
                <a:tab pos="5916973" algn="l"/>
                <a:tab pos="6286948" algn="l"/>
                <a:tab pos="6656921" algn="l"/>
                <a:tab pos="7026896" algn="l"/>
                <a:tab pos="7396869" algn="l"/>
              </a:tabLst>
            </a:pPr>
            <a:r>
              <a:rPr lang="en-US" sz="1802" dirty="0"/>
              <a:t>Every product optimized for ultra-low power and ease of use</a:t>
            </a:r>
          </a:p>
          <a:p>
            <a:pPr>
              <a:spcBef>
                <a:spcPts val="721"/>
              </a:spcBef>
              <a:buNone/>
              <a:tabLst>
                <a:tab pos="367358" algn="l"/>
                <a:tab pos="737334" algn="l"/>
                <a:tab pos="1107308" algn="l"/>
                <a:tab pos="1477282" algn="l"/>
                <a:tab pos="1847257" algn="l"/>
                <a:tab pos="2217231" algn="l"/>
                <a:tab pos="2587205" algn="l"/>
                <a:tab pos="2957180" algn="l"/>
                <a:tab pos="3327155" algn="l"/>
                <a:tab pos="3697127" algn="l"/>
                <a:tab pos="4067102" algn="l"/>
                <a:tab pos="4437075" algn="l"/>
                <a:tab pos="4807050" algn="l"/>
                <a:tab pos="5177024" algn="l"/>
                <a:tab pos="5546999" algn="l"/>
                <a:tab pos="5916973" algn="l"/>
                <a:tab pos="6286948" algn="l"/>
                <a:tab pos="6656921" algn="l"/>
                <a:tab pos="7026896" algn="l"/>
                <a:tab pos="7396869" algn="l"/>
              </a:tabLst>
            </a:pPr>
            <a:endParaRPr lang="en-US" sz="2402" dirty="0"/>
          </a:p>
        </p:txBody>
      </p:sp>
      <p:sp>
        <p:nvSpPr>
          <p:cNvPr id="10" name="Espace réservé du numéro de diapositive 9"/>
          <p:cNvSpPr>
            <a:spLocks noGrp="1"/>
          </p:cNvSpPr>
          <p:nvPr>
            <p:ph type="sldNum" sz="quarter" idx="12"/>
          </p:nvPr>
        </p:nvSpPr>
        <p:spPr/>
        <p:txBody>
          <a:bodyPr/>
          <a:lstStyle/>
          <a:p>
            <a:fld id="{5B31B9E4-8E4D-4C86-BFD7-412B282B373B}" type="slidenum">
              <a:rPr lang="en-US" smtClean="0">
                <a:solidFill>
                  <a:prstClr val="white"/>
                </a:solidFill>
              </a:rPr>
              <a:pPr/>
              <a:t>3</a:t>
            </a:fld>
            <a:endParaRPr lang="en-US">
              <a:solidFill>
                <a:prstClr val="white"/>
              </a:solidFill>
            </a:endParaRPr>
          </a:p>
        </p:txBody>
      </p:sp>
      <p:sp>
        <p:nvSpPr>
          <p:cNvPr id="27" name="Content Placeholder 2"/>
          <p:cNvSpPr txBox="1">
            <a:spLocks/>
          </p:cNvSpPr>
          <p:nvPr/>
        </p:nvSpPr>
        <p:spPr>
          <a:xfrm>
            <a:off x="4232714" y="6254186"/>
            <a:ext cx="4342944" cy="462092"/>
          </a:xfrm>
          <a:prstGeom prst="rect">
            <a:avLst/>
          </a:prstGeom>
        </p:spPr>
        <p:txBody>
          <a:bodyPr vert="horz" wrap="square" lIns="91525" tIns="45762" rIns="91525" bIns="45762"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39A9DC"/>
              </a:buClr>
              <a:buNone/>
            </a:pPr>
            <a:r>
              <a:rPr lang="en-US" sz="2402" b="1" dirty="0">
                <a:solidFill>
                  <a:srgbClr val="002152"/>
                </a:solidFill>
                <a:hlinkClick r:id="rId4"/>
              </a:rPr>
              <a:t>www.st.com/stm32</a:t>
            </a:r>
            <a:endParaRPr lang="en-US" sz="2402" b="1" dirty="0">
              <a:solidFill>
                <a:srgbClr val="002152"/>
              </a:solidFill>
            </a:endParaRPr>
          </a:p>
        </p:txBody>
      </p:sp>
      <p:pic>
        <p:nvPicPr>
          <p:cNvPr id="29" name="Picture 4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461176" y="5550407"/>
            <a:ext cx="698182" cy="620606"/>
          </a:xfrm>
          <a:prstGeom prst="rect">
            <a:avLst/>
          </a:prstGeom>
          <a:noFill/>
          <a:ln w="38100" algn="ctr">
            <a:noFill/>
            <a:miter lim="800000"/>
            <a:headEnd/>
            <a:tailEnd/>
          </a:ln>
        </p:spPr>
      </p:pic>
      <p:grpSp>
        <p:nvGrpSpPr>
          <p:cNvPr id="51" name="Group 56"/>
          <p:cNvGrpSpPr/>
          <p:nvPr/>
        </p:nvGrpSpPr>
        <p:grpSpPr>
          <a:xfrm>
            <a:off x="1724674" y="3340891"/>
            <a:ext cx="8695808" cy="2037299"/>
            <a:chOff x="575637" y="4354830"/>
            <a:chExt cx="3392878" cy="2564528"/>
          </a:xfrm>
        </p:grpSpPr>
        <p:sp>
          <p:nvSpPr>
            <p:cNvPr id="52" name="Rectangle 3"/>
            <p:cNvSpPr txBox="1">
              <a:spLocks noChangeArrowheads="1"/>
            </p:cNvSpPr>
            <p:nvPr/>
          </p:nvSpPr>
          <p:spPr bwMode="auto">
            <a:xfrm>
              <a:off x="1920240" y="4354830"/>
              <a:ext cx="1139191" cy="384810"/>
            </a:xfrm>
            <a:prstGeom prst="rect">
              <a:avLst/>
            </a:prstGeom>
            <a:noFill/>
            <a:ln w="9525">
              <a:noFill/>
              <a:miter lim="800000"/>
              <a:headEnd/>
              <a:tailEnd/>
            </a:ln>
          </p:spPr>
          <p:txBody>
            <a:bodyPr vert="horz" wrap="square" lIns="106443" tIns="53221" rIns="106443" bIns="53221" numCol="1" anchor="t" anchorCtr="0" compatLnSpc="1">
              <a:prstTxWarp prst="textNoShape">
                <a:avLst/>
              </a:prstTxWarp>
            </a:bodyPr>
            <a:lstStyle/>
            <a:p>
              <a:pPr marL="328140" indent="-328140" defTabSz="875911" eaLnBrk="0" hangingPunct="0">
                <a:spcBef>
                  <a:spcPct val="20000"/>
                </a:spcBef>
                <a:buClr>
                  <a:srgbClr val="FF9900"/>
                </a:buClr>
                <a:defRPr/>
              </a:pPr>
              <a:r>
                <a:rPr lang="en-US" sz="2602" b="1">
                  <a:solidFill>
                    <a:prstClr val="white"/>
                  </a:solidFill>
                </a:rPr>
                <a:t>MCU</a:t>
              </a:r>
            </a:p>
          </p:txBody>
        </p:sp>
        <p:sp>
          <p:nvSpPr>
            <p:cNvPr id="53" name="Right Arrow 52"/>
            <p:cNvSpPr/>
            <p:nvPr/>
          </p:nvSpPr>
          <p:spPr bwMode="auto">
            <a:xfrm rot="10800000" flipH="1" flipV="1">
              <a:off x="575637" y="5376451"/>
              <a:ext cx="3392878" cy="1542907"/>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defTabSz="914848">
                <a:defRPr/>
              </a:pPr>
              <a:r>
                <a:rPr lang="en-US" sz="2602" b="1">
                  <a:solidFill>
                    <a:srgbClr val="9C9E9F"/>
                  </a:solidFill>
                  <a:ea typeface="MS PGothic" pitchFamily="34" charset="-128"/>
                  <a:cs typeface="MS PGothic" pitchFamily="34" charset="-128"/>
                </a:rPr>
                <a:t>Binary and tool compatible</a:t>
              </a:r>
            </a:p>
          </p:txBody>
        </p:sp>
      </p:grpSp>
      <p:sp>
        <p:nvSpPr>
          <p:cNvPr id="55" name="Rectangle 1"/>
          <p:cNvSpPr>
            <a:spLocks noChangeArrowheads="1"/>
          </p:cNvSpPr>
          <p:nvPr/>
        </p:nvSpPr>
        <p:spPr bwMode="auto">
          <a:xfrm>
            <a:off x="6109995" y="2992691"/>
            <a:ext cx="2148246" cy="1147623"/>
          </a:xfrm>
          <a:prstGeom prst="roundRect">
            <a:avLst/>
          </a:prstGeom>
          <a:ln>
            <a:solidFill>
              <a:schemeClr val="accent5"/>
            </a:solidFill>
            <a:headEnd/>
            <a:tailEnd/>
          </a:ln>
        </p:spPr>
        <p:style>
          <a:lnRef idx="2">
            <a:schemeClr val="accent2"/>
          </a:lnRef>
          <a:fillRef idx="1">
            <a:schemeClr val="lt1"/>
          </a:fillRef>
          <a:effectRef idx="0">
            <a:schemeClr val="accent2"/>
          </a:effectRef>
          <a:fontRef idx="minor">
            <a:schemeClr val="dk1"/>
          </a:fontRef>
        </p:style>
        <p:txBody>
          <a:bodyPr wrap="none" lIns="75304" tIns="37653" rIns="75304" bIns="37653" anchor="ctr"/>
          <a:lstStyle/>
          <a:p>
            <a:endParaRPr lang="en-US" sz="1802">
              <a:solidFill>
                <a:srgbClr val="000000"/>
              </a:solidFill>
            </a:endParaRPr>
          </a:p>
        </p:txBody>
      </p:sp>
      <p:sp>
        <p:nvSpPr>
          <p:cNvPr id="56" name="Rectangle 2"/>
          <p:cNvSpPr>
            <a:spLocks noChangeArrowheads="1"/>
          </p:cNvSpPr>
          <p:nvPr/>
        </p:nvSpPr>
        <p:spPr bwMode="auto">
          <a:xfrm>
            <a:off x="4005835" y="3000256"/>
            <a:ext cx="2066743" cy="1147623"/>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lIns="75304" tIns="37653" rIns="75304" bIns="37653" anchor="ctr"/>
          <a:lstStyle/>
          <a:p>
            <a:endParaRPr lang="en-US" sz="1802">
              <a:solidFill>
                <a:srgbClr val="000000"/>
              </a:solidFill>
            </a:endParaRPr>
          </a:p>
        </p:txBody>
      </p:sp>
      <p:sp>
        <p:nvSpPr>
          <p:cNvPr id="57" name="Rectangle 3"/>
          <p:cNvSpPr>
            <a:spLocks noChangeArrowheads="1"/>
          </p:cNvSpPr>
          <p:nvPr/>
        </p:nvSpPr>
        <p:spPr bwMode="auto">
          <a:xfrm>
            <a:off x="1699448" y="3005303"/>
            <a:ext cx="2274502" cy="1147623"/>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wrap="none" lIns="75304" tIns="37653" rIns="75304" bIns="37653" anchor="ctr"/>
          <a:lstStyle/>
          <a:p>
            <a:endParaRPr lang="en-US" sz="1802">
              <a:solidFill>
                <a:srgbClr val="000000"/>
              </a:solidFill>
            </a:endParaRPr>
          </a:p>
        </p:txBody>
      </p:sp>
      <p:sp>
        <p:nvSpPr>
          <p:cNvPr id="58" name="Text Box 7"/>
          <p:cNvSpPr txBox="1">
            <a:spLocks noChangeArrowheads="1"/>
          </p:cNvSpPr>
          <p:nvPr/>
        </p:nvSpPr>
        <p:spPr bwMode="auto">
          <a:xfrm>
            <a:off x="1639075" y="3142053"/>
            <a:ext cx="2334874" cy="362197"/>
          </a:xfrm>
          <a:prstGeom prst="rect">
            <a:avLst/>
          </a:prstGeom>
          <a:noFill/>
          <a:ln w="9525">
            <a:noFill/>
            <a:round/>
            <a:headEnd/>
            <a:tailEnd/>
          </a:ln>
        </p:spPr>
        <p:txBody>
          <a:bodyPr wrap="none" lIns="66113" tIns="32907" rIns="66113" bIns="32907">
            <a:spAutoFit/>
          </a:bodyPr>
          <a:lstStyle/>
          <a:p>
            <a:pPr eaLnBrk="0" hangingPunct="0">
              <a:lnSpc>
                <a:spcPct val="80000"/>
              </a:lnSpc>
              <a:spcBef>
                <a:spcPts val="2060"/>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2402" b="1" dirty="0">
                <a:solidFill>
                  <a:srgbClr val="002052"/>
                </a:solidFill>
              </a:rPr>
              <a:t>Cortex-M0/M0+</a:t>
            </a:r>
          </a:p>
        </p:txBody>
      </p:sp>
      <p:sp>
        <p:nvSpPr>
          <p:cNvPr id="59" name="Text Box 8"/>
          <p:cNvSpPr txBox="1">
            <a:spLocks noChangeArrowheads="1"/>
          </p:cNvSpPr>
          <p:nvPr/>
        </p:nvSpPr>
        <p:spPr bwMode="auto">
          <a:xfrm>
            <a:off x="4238041" y="3142053"/>
            <a:ext cx="1641736" cy="362197"/>
          </a:xfrm>
          <a:prstGeom prst="rect">
            <a:avLst/>
          </a:prstGeom>
          <a:noFill/>
          <a:ln w="9525">
            <a:noFill/>
            <a:round/>
            <a:headEnd/>
            <a:tailEnd/>
          </a:ln>
        </p:spPr>
        <p:txBody>
          <a:bodyPr wrap="none" lIns="66113" tIns="32907" rIns="66113" bIns="32907">
            <a:spAutoFit/>
          </a:bodyPr>
          <a:lstStyle/>
          <a:p>
            <a:pPr eaLnBrk="0" hangingPunct="0">
              <a:lnSpc>
                <a:spcPct val="80000"/>
              </a:lnSpc>
              <a:spcBef>
                <a:spcPts val="2060"/>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2402" b="1" dirty="0">
                <a:solidFill>
                  <a:srgbClr val="002052"/>
                </a:solidFill>
              </a:rPr>
              <a:t>Cortex-M3</a:t>
            </a:r>
          </a:p>
        </p:txBody>
      </p:sp>
      <p:sp>
        <p:nvSpPr>
          <p:cNvPr id="60" name="Text Box 9"/>
          <p:cNvSpPr txBox="1">
            <a:spLocks noChangeArrowheads="1"/>
          </p:cNvSpPr>
          <p:nvPr/>
        </p:nvSpPr>
        <p:spPr bwMode="auto">
          <a:xfrm>
            <a:off x="6328206" y="3142053"/>
            <a:ext cx="1641736" cy="362197"/>
          </a:xfrm>
          <a:prstGeom prst="rect">
            <a:avLst/>
          </a:prstGeom>
          <a:noFill/>
          <a:ln w="9525">
            <a:noFill/>
            <a:round/>
            <a:headEnd/>
            <a:tailEnd/>
          </a:ln>
        </p:spPr>
        <p:txBody>
          <a:bodyPr wrap="none" lIns="66113" tIns="32907" rIns="66113" bIns="32907">
            <a:spAutoFit/>
          </a:bodyPr>
          <a:lstStyle/>
          <a:p>
            <a:pPr eaLnBrk="0" hangingPunct="0">
              <a:lnSpc>
                <a:spcPct val="80000"/>
              </a:lnSpc>
              <a:spcBef>
                <a:spcPts val="2060"/>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2402" b="1">
                <a:solidFill>
                  <a:srgbClr val="002052"/>
                </a:solidFill>
              </a:rPr>
              <a:t>Cortex-M4</a:t>
            </a:r>
          </a:p>
        </p:txBody>
      </p:sp>
      <p:sp>
        <p:nvSpPr>
          <p:cNvPr id="61" name="Text Box 10"/>
          <p:cNvSpPr txBox="1">
            <a:spLocks noChangeArrowheads="1"/>
          </p:cNvSpPr>
          <p:nvPr/>
        </p:nvSpPr>
        <p:spPr bwMode="auto">
          <a:xfrm>
            <a:off x="1843595" y="3795989"/>
            <a:ext cx="2089388" cy="251294"/>
          </a:xfrm>
          <a:prstGeom prst="rect">
            <a:avLst/>
          </a:prstGeom>
          <a:noFill/>
          <a:ln w="9525">
            <a:noFill/>
            <a:round/>
            <a:headEnd/>
            <a:tailEnd/>
          </a:ln>
        </p:spPr>
        <p:txBody>
          <a:bodyPr wrap="none" lIns="66113" tIns="32907" rIns="66113" bIns="32907">
            <a:spAutoFit/>
          </a:bodyPr>
          <a:lstStyle/>
          <a:p>
            <a:pPr eaLnBrk="0" hangingPunct="0">
              <a:lnSpc>
                <a:spcPct val="80000"/>
              </a:lnSpc>
              <a:spcBef>
                <a:spcPts val="824"/>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1501" b="1" dirty="0">
                <a:solidFill>
                  <a:srgbClr val="002052"/>
                </a:solidFill>
              </a:rPr>
              <a:t>16/32-bit applications</a:t>
            </a:r>
          </a:p>
        </p:txBody>
      </p:sp>
      <p:sp>
        <p:nvSpPr>
          <p:cNvPr id="62" name="Text Box 11"/>
          <p:cNvSpPr txBox="1">
            <a:spLocks noChangeArrowheads="1"/>
          </p:cNvSpPr>
          <p:nvPr/>
        </p:nvSpPr>
        <p:spPr bwMode="auto">
          <a:xfrm>
            <a:off x="4438284" y="3682267"/>
            <a:ext cx="1255055" cy="436131"/>
          </a:xfrm>
          <a:prstGeom prst="rect">
            <a:avLst/>
          </a:prstGeom>
          <a:noFill/>
          <a:ln w="9525">
            <a:noFill/>
            <a:round/>
            <a:headEnd/>
            <a:tailEnd/>
          </a:ln>
        </p:spPr>
        <p:txBody>
          <a:bodyPr wrap="none" lIns="66113" tIns="32907" rIns="66113" bIns="32907">
            <a:spAutoFit/>
          </a:bodyPr>
          <a:lstStyle/>
          <a:p>
            <a:pPr algn="ctr" eaLnBrk="0" hangingPunct="0">
              <a:lnSpc>
                <a:spcPct val="80000"/>
              </a:lnSpc>
              <a:spcBef>
                <a:spcPts val="824"/>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1501" b="1" dirty="0">
                <a:solidFill>
                  <a:srgbClr val="002052"/>
                </a:solidFill>
              </a:rPr>
              <a:t>16/32-bit </a:t>
            </a:r>
            <a:br>
              <a:rPr lang="en-US" sz="1501" b="1" dirty="0">
                <a:solidFill>
                  <a:srgbClr val="002052"/>
                </a:solidFill>
              </a:rPr>
            </a:br>
            <a:r>
              <a:rPr lang="en-US" sz="1501" b="1" dirty="0">
                <a:solidFill>
                  <a:srgbClr val="002052"/>
                </a:solidFill>
              </a:rPr>
              <a:t>applications</a:t>
            </a:r>
          </a:p>
        </p:txBody>
      </p:sp>
      <p:sp>
        <p:nvSpPr>
          <p:cNvPr id="63" name="Text Box 12"/>
          <p:cNvSpPr txBox="1">
            <a:spLocks noChangeArrowheads="1"/>
          </p:cNvSpPr>
          <p:nvPr/>
        </p:nvSpPr>
        <p:spPr bwMode="auto">
          <a:xfrm>
            <a:off x="6556171" y="3648399"/>
            <a:ext cx="1428338" cy="436131"/>
          </a:xfrm>
          <a:prstGeom prst="rect">
            <a:avLst/>
          </a:prstGeom>
          <a:noFill/>
          <a:ln w="9525">
            <a:noFill/>
            <a:round/>
            <a:headEnd/>
            <a:tailEnd/>
          </a:ln>
        </p:spPr>
        <p:txBody>
          <a:bodyPr wrap="none" lIns="66113" tIns="32907" rIns="66113" bIns="32907">
            <a:spAutoFit/>
          </a:bodyPr>
          <a:lstStyle/>
          <a:p>
            <a:pPr algn="ctr" eaLnBrk="0" hangingPunct="0">
              <a:lnSpc>
                <a:spcPct val="80000"/>
              </a:lnSpc>
              <a:spcBef>
                <a:spcPts val="824"/>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1501" b="1" dirty="0">
                <a:solidFill>
                  <a:srgbClr val="002052"/>
                </a:solidFill>
              </a:rPr>
              <a:t>16/32-bit DSC </a:t>
            </a:r>
            <a:br>
              <a:rPr lang="en-US" sz="1501" b="1" dirty="0">
                <a:solidFill>
                  <a:srgbClr val="002052"/>
                </a:solidFill>
              </a:rPr>
            </a:br>
            <a:r>
              <a:rPr lang="en-US" sz="1501" b="1" dirty="0">
                <a:solidFill>
                  <a:srgbClr val="002052"/>
                </a:solidFill>
              </a:rPr>
              <a:t>applications</a:t>
            </a:r>
          </a:p>
        </p:txBody>
      </p:sp>
      <p:pic>
        <p:nvPicPr>
          <p:cNvPr id="64" name="Picture 63" descr="picto_automotive.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07563" y="5306117"/>
            <a:ext cx="1192961" cy="864896"/>
          </a:xfrm>
          <a:prstGeom prst="rect">
            <a:avLst/>
          </a:prstGeom>
        </p:spPr>
      </p:pic>
      <p:pic>
        <p:nvPicPr>
          <p:cNvPr id="65" name="Picture 64" descr="picto_creditcard.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8188" y="5414229"/>
            <a:ext cx="907233" cy="648672"/>
          </a:xfrm>
          <a:prstGeom prst="rect">
            <a:avLst/>
          </a:prstGeom>
        </p:spPr>
      </p:pic>
      <p:pic>
        <p:nvPicPr>
          <p:cNvPr id="66" name="Picture 65" descr="picto_industrial.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4228" y="5234042"/>
            <a:ext cx="970236" cy="1009045"/>
          </a:xfrm>
          <a:prstGeom prst="rect">
            <a:avLst/>
          </a:prstGeom>
        </p:spPr>
      </p:pic>
      <p:pic>
        <p:nvPicPr>
          <p:cNvPr id="67" name="Picture 66" descr="picto_tensiometer.jpg"/>
          <p:cNvPicPr>
            <a:picLocks noChangeAspect="1"/>
          </p:cNvPicPr>
          <p:nvPr/>
        </p:nvPicPr>
        <p:blipFill>
          <a:blip r:embed="rId9"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222060" y="5268638"/>
            <a:ext cx="1153195" cy="939853"/>
          </a:xfrm>
          <a:prstGeom prst="rect">
            <a:avLst/>
          </a:prstGeom>
        </p:spPr>
      </p:pic>
      <p:pic>
        <p:nvPicPr>
          <p:cNvPr id="68" name="Picture 67" descr="picto_headset.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46541" y="5255664"/>
            <a:ext cx="720747" cy="965801"/>
          </a:xfrm>
          <a:prstGeom prst="rect">
            <a:avLst/>
          </a:prstGeom>
        </p:spPr>
      </p:pic>
      <p:pic>
        <p:nvPicPr>
          <p:cNvPr id="69" name="Picture 68" descr="picto_communication.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52217" y="5360427"/>
            <a:ext cx="756276" cy="756276"/>
          </a:xfrm>
          <a:prstGeom prst="rect">
            <a:avLst/>
          </a:prstGeom>
        </p:spPr>
      </p:pic>
      <p:pic>
        <p:nvPicPr>
          <p:cNvPr id="70" name="Picture 69" descr="metering.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15043" y="5306117"/>
            <a:ext cx="786269" cy="864896"/>
          </a:xfrm>
          <a:prstGeom prst="rect">
            <a:avLst/>
          </a:prstGeom>
        </p:spPr>
      </p:pic>
      <p:pic>
        <p:nvPicPr>
          <p:cNvPr id="71" name="Picture 70" descr="pc.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10628" y="5288228"/>
            <a:ext cx="439358" cy="900684"/>
          </a:xfrm>
          <a:prstGeom prst="rect">
            <a:avLst/>
          </a:prstGeom>
        </p:spPr>
      </p:pic>
      <p:sp>
        <p:nvSpPr>
          <p:cNvPr id="72" name="Rectangle 1"/>
          <p:cNvSpPr>
            <a:spLocks noChangeArrowheads="1"/>
          </p:cNvSpPr>
          <p:nvPr/>
        </p:nvSpPr>
        <p:spPr bwMode="auto">
          <a:xfrm>
            <a:off x="8293899" y="2978748"/>
            <a:ext cx="2148246" cy="1147623"/>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wrap="none" lIns="75304" tIns="37653" rIns="75304" bIns="37653" anchor="ctr"/>
          <a:lstStyle/>
          <a:p>
            <a:endParaRPr lang="en-US" sz="1802">
              <a:solidFill>
                <a:srgbClr val="000000"/>
              </a:solidFill>
            </a:endParaRPr>
          </a:p>
        </p:txBody>
      </p:sp>
      <p:sp>
        <p:nvSpPr>
          <p:cNvPr id="73" name="Text Box 9"/>
          <p:cNvSpPr txBox="1">
            <a:spLocks noChangeArrowheads="1"/>
          </p:cNvSpPr>
          <p:nvPr/>
        </p:nvSpPr>
        <p:spPr bwMode="auto">
          <a:xfrm>
            <a:off x="8512110" y="3128110"/>
            <a:ext cx="1641736" cy="362197"/>
          </a:xfrm>
          <a:prstGeom prst="rect">
            <a:avLst/>
          </a:prstGeom>
          <a:noFill/>
          <a:ln w="9525">
            <a:noFill/>
            <a:round/>
            <a:headEnd/>
            <a:tailEnd/>
          </a:ln>
        </p:spPr>
        <p:txBody>
          <a:bodyPr wrap="none" lIns="66113" tIns="32907" rIns="66113" bIns="32907">
            <a:spAutoFit/>
          </a:bodyPr>
          <a:lstStyle/>
          <a:p>
            <a:pPr eaLnBrk="0" hangingPunct="0">
              <a:lnSpc>
                <a:spcPct val="80000"/>
              </a:lnSpc>
              <a:spcBef>
                <a:spcPts val="2060"/>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2402" b="1" dirty="0">
                <a:solidFill>
                  <a:srgbClr val="002052"/>
                </a:solidFill>
              </a:rPr>
              <a:t>Cortex-M7</a:t>
            </a:r>
          </a:p>
        </p:txBody>
      </p:sp>
      <p:sp>
        <p:nvSpPr>
          <p:cNvPr id="74" name="Text Box 12"/>
          <p:cNvSpPr txBox="1">
            <a:spLocks noChangeArrowheads="1"/>
          </p:cNvSpPr>
          <p:nvPr/>
        </p:nvSpPr>
        <p:spPr bwMode="auto">
          <a:xfrm>
            <a:off x="8697786" y="3674756"/>
            <a:ext cx="1428338" cy="436131"/>
          </a:xfrm>
          <a:prstGeom prst="rect">
            <a:avLst/>
          </a:prstGeom>
          <a:noFill/>
          <a:ln w="9525">
            <a:noFill/>
            <a:round/>
            <a:headEnd/>
            <a:tailEnd/>
          </a:ln>
        </p:spPr>
        <p:txBody>
          <a:bodyPr wrap="none" lIns="66113" tIns="32907" rIns="66113" bIns="32907">
            <a:spAutoFit/>
          </a:bodyPr>
          <a:lstStyle/>
          <a:p>
            <a:pPr algn="ctr" eaLnBrk="0" hangingPunct="0">
              <a:lnSpc>
                <a:spcPct val="80000"/>
              </a:lnSpc>
              <a:spcBef>
                <a:spcPts val="824"/>
              </a:spcBef>
              <a:buClr>
                <a:srgbClr val="FAA61A"/>
              </a:buClr>
              <a:buSzPct val="125000"/>
              <a:tabLst>
                <a:tab pos="0" algn="l"/>
                <a:tab pos="368667" algn="l"/>
                <a:tab pos="738642" algn="l"/>
                <a:tab pos="1108616" algn="l"/>
                <a:tab pos="1478590" algn="l"/>
                <a:tab pos="1848564" algn="l"/>
                <a:tab pos="2218539" algn="l"/>
                <a:tab pos="2588513" algn="l"/>
                <a:tab pos="2958486" algn="l"/>
                <a:tab pos="3328460" algn="l"/>
                <a:tab pos="3698435" algn="l"/>
                <a:tab pos="4068409" algn="l"/>
                <a:tab pos="4438383" algn="l"/>
                <a:tab pos="4808358" algn="l"/>
                <a:tab pos="5178330" algn="l"/>
                <a:tab pos="5548306" algn="l"/>
                <a:tab pos="5918280" algn="l"/>
                <a:tab pos="6288253" algn="l"/>
                <a:tab pos="6658229" algn="l"/>
                <a:tab pos="7028203" algn="l"/>
                <a:tab pos="7398177" algn="l"/>
              </a:tabLst>
            </a:pPr>
            <a:r>
              <a:rPr lang="en-US" sz="1501" b="1" dirty="0">
                <a:solidFill>
                  <a:srgbClr val="002052"/>
                </a:solidFill>
              </a:rPr>
              <a:t>16/32-bit DSC </a:t>
            </a:r>
            <a:br>
              <a:rPr lang="en-US" sz="1501" b="1" dirty="0">
                <a:solidFill>
                  <a:srgbClr val="002052"/>
                </a:solidFill>
              </a:rPr>
            </a:br>
            <a:r>
              <a:rPr lang="en-US" sz="1501" b="1" dirty="0">
                <a:solidFill>
                  <a:srgbClr val="002052"/>
                </a:solidFill>
              </a:rPr>
              <a:t>applications</a:t>
            </a:r>
          </a:p>
        </p:txBody>
      </p:sp>
      <p:sp>
        <p:nvSpPr>
          <p:cNvPr id="75" name="Line 6"/>
          <p:cNvSpPr>
            <a:spLocks noChangeShapeType="1"/>
          </p:cNvSpPr>
          <p:nvPr/>
        </p:nvSpPr>
        <p:spPr bwMode="auto">
          <a:xfrm flipV="1">
            <a:off x="1711148" y="3579113"/>
            <a:ext cx="8781407" cy="53000"/>
          </a:xfrm>
          <a:prstGeom prst="line">
            <a:avLst/>
          </a:prstGeom>
          <a:ln>
            <a:headEnd/>
            <a:tailEnd/>
          </a:ln>
        </p:spPr>
        <p:style>
          <a:lnRef idx="1">
            <a:schemeClr val="accent3"/>
          </a:lnRef>
          <a:fillRef idx="0">
            <a:schemeClr val="accent3"/>
          </a:fillRef>
          <a:effectRef idx="0">
            <a:schemeClr val="accent3"/>
          </a:effectRef>
          <a:fontRef idx="minor">
            <a:schemeClr val="tx1"/>
          </a:fontRef>
        </p:style>
        <p:txBody>
          <a:bodyPr lIns="75304" tIns="37653" rIns="75304" bIns="37653"/>
          <a:lstStyle/>
          <a:p>
            <a:endParaRPr lang="en-US" sz="1802">
              <a:solidFill>
                <a:srgbClr val="000000"/>
              </a:solidFill>
            </a:endParaRPr>
          </a:p>
        </p:txBody>
      </p:sp>
    </p:spTree>
    <p:extLst>
      <p:ext uri="{BB962C8B-B14F-4D97-AF65-F5344CB8AC3E}">
        <p14:creationId xmlns:p14="http://schemas.microsoft.com/office/powerpoint/2010/main" val="185774733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349406" y="1379365"/>
            <a:ext cx="10649585" cy="3913892"/>
          </a:xfrm>
          <a:prstGeom prst="rect">
            <a:avLst/>
          </a:prstGeom>
        </p:spPr>
        <p:txBody>
          <a:bodyPr vert="horz" wrap="square" lIns="0" tIns="0" rIns="0" bIns="0" rtlCol="0">
            <a:spAutoFit/>
          </a:bodyPr>
          <a:lstStyle/>
          <a:p>
            <a:pPr marL="248940" indent="-236239">
              <a:buClr>
                <a:srgbClr val="39A8DC"/>
              </a:buClr>
              <a:buFont typeface="Wingdings"/>
              <a:buChar char=""/>
              <a:tabLst>
                <a:tab pos="248940" algn="l"/>
              </a:tabLst>
            </a:pPr>
            <a:r>
              <a:rPr sz="2000" spc="-11" dirty="0">
                <a:solidFill>
                  <a:srgbClr val="001F52"/>
                </a:solidFill>
                <a:latin typeface="Arial"/>
                <a:cs typeface="Arial"/>
              </a:rPr>
              <a:t>E</a:t>
            </a:r>
            <a:r>
              <a:rPr sz="2000" spc="-5" dirty="0">
                <a:solidFill>
                  <a:srgbClr val="001F52"/>
                </a:solidFill>
                <a:latin typeface="Arial"/>
                <a:cs typeface="Arial"/>
              </a:rPr>
              <a:t>nsu</a:t>
            </a:r>
            <a:r>
              <a:rPr sz="2000" spc="5" dirty="0">
                <a:solidFill>
                  <a:srgbClr val="001F52"/>
                </a:solidFill>
                <a:latin typeface="Arial"/>
                <a:cs typeface="Arial"/>
              </a:rPr>
              <a:t>r</a:t>
            </a:r>
            <a:r>
              <a:rPr sz="2000" dirty="0">
                <a:solidFill>
                  <a:srgbClr val="001F52"/>
                </a:solidFill>
                <a:latin typeface="Arial"/>
                <a:cs typeface="Arial"/>
              </a:rPr>
              <a:t>e</a:t>
            </a:r>
            <a:r>
              <a:rPr sz="2000" spc="25" dirty="0">
                <a:solidFill>
                  <a:srgbClr val="001F52"/>
                </a:solidFill>
                <a:latin typeface="Times New Roman"/>
                <a:cs typeface="Times New Roman"/>
              </a:rPr>
              <a:t> </a:t>
            </a:r>
            <a:r>
              <a:rPr sz="2000" dirty="0">
                <a:solidFill>
                  <a:srgbClr val="001F52"/>
                </a:solidFill>
                <a:latin typeface="Arial"/>
                <a:cs typeface="Arial"/>
              </a:rPr>
              <a:t>that</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dirty="0">
                <a:solidFill>
                  <a:srgbClr val="001F52"/>
                </a:solidFill>
                <a:latin typeface="Arial"/>
                <a:cs typeface="Arial"/>
              </a:rPr>
              <a:t>Java</a:t>
            </a:r>
            <a:r>
              <a:rPr sz="2000" spc="35" dirty="0">
                <a:solidFill>
                  <a:srgbClr val="001F52"/>
                </a:solidFill>
                <a:latin typeface="Times New Roman"/>
                <a:cs typeface="Times New Roman"/>
              </a:rPr>
              <a:t> </a:t>
            </a:r>
            <a:r>
              <a:rPr sz="2000" spc="-5" dirty="0">
                <a:solidFill>
                  <a:srgbClr val="001F52"/>
                </a:solidFill>
                <a:latin typeface="Arial"/>
                <a:cs typeface="Arial"/>
              </a:rPr>
              <a:t>Ru</a:t>
            </a:r>
            <a:r>
              <a:rPr sz="2000" dirty="0">
                <a:solidFill>
                  <a:srgbClr val="001F52"/>
                </a:solidFill>
                <a:latin typeface="Arial"/>
                <a:cs typeface="Arial"/>
              </a:rPr>
              <a:t>n</a:t>
            </a:r>
            <a:r>
              <a:rPr sz="2000" spc="5" dirty="0">
                <a:solidFill>
                  <a:srgbClr val="001F52"/>
                </a:solidFill>
                <a:latin typeface="Times New Roman"/>
                <a:cs typeface="Times New Roman"/>
              </a:rPr>
              <a:t> </a:t>
            </a:r>
            <a:r>
              <a:rPr sz="2000" spc="-75" dirty="0">
                <a:solidFill>
                  <a:srgbClr val="001F52"/>
                </a:solidFill>
                <a:latin typeface="Arial"/>
                <a:cs typeface="Arial"/>
              </a:rPr>
              <a:t>T</a:t>
            </a:r>
            <a:r>
              <a:rPr sz="2000" spc="-5" dirty="0">
                <a:solidFill>
                  <a:srgbClr val="001F52"/>
                </a:solidFill>
                <a:latin typeface="Arial"/>
                <a:cs typeface="Arial"/>
              </a:rPr>
              <a:t>im</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11" dirty="0">
                <a:solidFill>
                  <a:srgbClr val="001F52"/>
                </a:solidFill>
                <a:latin typeface="Arial"/>
                <a:cs typeface="Arial"/>
              </a:rPr>
              <a:t>E</a:t>
            </a:r>
            <a:r>
              <a:rPr sz="2000" spc="-5" dirty="0">
                <a:solidFill>
                  <a:srgbClr val="001F52"/>
                </a:solidFill>
                <a:latin typeface="Arial"/>
                <a:cs typeface="Arial"/>
              </a:rPr>
              <a:t>n</a:t>
            </a:r>
            <a:r>
              <a:rPr sz="2000" spc="-11" dirty="0">
                <a:solidFill>
                  <a:srgbClr val="001F52"/>
                </a:solidFill>
                <a:latin typeface="Arial"/>
                <a:cs typeface="Arial"/>
              </a:rPr>
              <a:t>v</a:t>
            </a:r>
            <a:r>
              <a:rPr sz="2000" spc="-5" dirty="0">
                <a:solidFill>
                  <a:srgbClr val="001F52"/>
                </a:solidFill>
                <a:latin typeface="Arial"/>
                <a:cs typeface="Arial"/>
              </a:rPr>
              <a:t>ironmen</a:t>
            </a:r>
            <a:r>
              <a:rPr sz="2000" dirty="0">
                <a:solidFill>
                  <a:srgbClr val="001F52"/>
                </a:solidFill>
                <a:latin typeface="Arial"/>
                <a:cs typeface="Arial"/>
              </a:rPr>
              <a:t>t</a:t>
            </a:r>
            <a:r>
              <a:rPr sz="2000" spc="35"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J</a:t>
            </a:r>
            <a:r>
              <a:rPr sz="2000" spc="-5" dirty="0">
                <a:solidFill>
                  <a:srgbClr val="001F52"/>
                </a:solidFill>
                <a:latin typeface="Arial"/>
                <a:cs typeface="Arial"/>
              </a:rPr>
              <a:t>RE</a:t>
            </a:r>
            <a:r>
              <a:rPr sz="2000" dirty="0">
                <a:solidFill>
                  <a:srgbClr val="001F52"/>
                </a:solidFill>
                <a:latin typeface="Arial"/>
                <a:cs typeface="Arial"/>
              </a:rPr>
              <a:t>)</a:t>
            </a:r>
            <a:r>
              <a:rPr sz="2000" spc="3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40" dirty="0">
                <a:solidFill>
                  <a:srgbClr val="001F52"/>
                </a:solidFill>
                <a:latin typeface="Times New Roman"/>
                <a:cs typeface="Times New Roman"/>
              </a:rPr>
              <a:t> </a:t>
            </a:r>
            <a:r>
              <a:rPr sz="2000" spc="-5" dirty="0">
                <a:solidFill>
                  <a:srgbClr val="001F52"/>
                </a:solidFill>
                <a:latin typeface="Arial"/>
                <a:cs typeface="Arial"/>
              </a:rPr>
              <a:t>installe</a:t>
            </a:r>
            <a:r>
              <a:rPr sz="2000" dirty="0">
                <a:solidFill>
                  <a:srgbClr val="001F52"/>
                </a:solidFill>
                <a:latin typeface="Arial"/>
                <a:cs typeface="Arial"/>
              </a:rPr>
              <a:t>d</a:t>
            </a:r>
            <a:r>
              <a:rPr sz="2000" spc="5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running</a:t>
            </a:r>
            <a:r>
              <a:rPr sz="2000" spc="3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11" dirty="0">
                <a:solidFill>
                  <a:srgbClr val="001F52"/>
                </a:solidFill>
                <a:latin typeface="Arial"/>
                <a:cs typeface="Arial"/>
              </a:rPr>
              <a:t>y</a:t>
            </a:r>
            <a:r>
              <a:rPr sz="2000" spc="-5" dirty="0">
                <a:solidFill>
                  <a:srgbClr val="001F52"/>
                </a:solidFill>
                <a:latin typeface="Arial"/>
                <a:cs typeface="Arial"/>
              </a:rPr>
              <a:t>ou</a:t>
            </a:r>
            <a:r>
              <a:rPr sz="2000" dirty="0">
                <a:solidFill>
                  <a:srgbClr val="001F52"/>
                </a:solidFill>
                <a:latin typeface="Arial"/>
                <a:cs typeface="Arial"/>
              </a:rPr>
              <a:t>r</a:t>
            </a:r>
            <a:r>
              <a:rPr sz="2000" spc="45" dirty="0">
                <a:solidFill>
                  <a:srgbClr val="001F52"/>
                </a:solidFill>
                <a:latin typeface="Times New Roman"/>
                <a:cs typeface="Times New Roman"/>
              </a:rPr>
              <a:t> </a:t>
            </a:r>
            <a:r>
              <a:rPr sz="2000" dirty="0">
                <a:solidFill>
                  <a:srgbClr val="001F52"/>
                </a:solidFill>
                <a:latin typeface="Arial"/>
                <a:cs typeface="Arial"/>
              </a:rPr>
              <a:t>machine.</a:t>
            </a:r>
            <a:endParaRPr sz="2000">
              <a:latin typeface="Arial"/>
              <a:cs typeface="Arial"/>
            </a:endParaRPr>
          </a:p>
          <a:p>
            <a:pPr marL="248940"/>
            <a:r>
              <a:rPr sz="2000" dirty="0">
                <a:solidFill>
                  <a:srgbClr val="001F52"/>
                </a:solidFill>
                <a:latin typeface="Arial"/>
                <a:cs typeface="Arial"/>
              </a:rPr>
              <a:t>J</a:t>
            </a:r>
            <a:r>
              <a:rPr sz="2000" spc="5" dirty="0">
                <a:solidFill>
                  <a:srgbClr val="001F52"/>
                </a:solidFill>
                <a:latin typeface="Arial"/>
                <a:cs typeface="Arial"/>
              </a:rPr>
              <a:t>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dirty="0">
                <a:solidFill>
                  <a:srgbClr val="001F52"/>
                </a:solidFill>
                <a:latin typeface="Arial"/>
                <a:cs typeface="Arial"/>
              </a:rPr>
              <a:t>vers</a:t>
            </a:r>
            <a:r>
              <a:rPr sz="2000" spc="-5" dirty="0">
                <a:solidFill>
                  <a:srgbClr val="001F52"/>
                </a:solidFill>
                <a:latin typeface="Arial"/>
                <a:cs typeface="Arial"/>
              </a:rPr>
              <a:t>io</a:t>
            </a:r>
            <a:r>
              <a:rPr sz="2000" dirty="0">
                <a:solidFill>
                  <a:srgbClr val="001F52"/>
                </a:solidFill>
                <a:latin typeface="Arial"/>
                <a:cs typeface="Arial"/>
              </a:rPr>
              <a:t>n</a:t>
            </a:r>
            <a:r>
              <a:rPr sz="2000" spc="45" dirty="0">
                <a:solidFill>
                  <a:srgbClr val="001F52"/>
                </a:solidFill>
                <a:latin typeface="Times New Roman"/>
                <a:cs typeface="Times New Roman"/>
              </a:rPr>
              <a:t> </a:t>
            </a:r>
            <a:r>
              <a:rPr sz="2000" spc="-5" dirty="0">
                <a:solidFill>
                  <a:srgbClr val="001F52"/>
                </a:solidFill>
                <a:latin typeface="Arial"/>
                <a:cs typeface="Arial"/>
              </a:rPr>
              <a:t>1.</a:t>
            </a:r>
            <a:r>
              <a:rPr sz="2000" dirty="0">
                <a:solidFill>
                  <a:srgbClr val="001F52"/>
                </a:solidFill>
                <a:latin typeface="Arial"/>
                <a:cs typeface="Arial"/>
              </a:rPr>
              <a:t>7</a:t>
            </a:r>
            <a:r>
              <a:rPr sz="2000" spc="4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40" dirty="0">
                <a:solidFill>
                  <a:srgbClr val="001F52"/>
                </a:solidFill>
                <a:latin typeface="Times New Roman"/>
                <a:cs typeface="Times New Roman"/>
              </a:rPr>
              <a:t> </a:t>
            </a:r>
            <a:r>
              <a:rPr sz="2000" dirty="0">
                <a:solidFill>
                  <a:srgbClr val="001F52"/>
                </a:solidFill>
                <a:latin typeface="Arial"/>
                <a:cs typeface="Arial"/>
              </a:rPr>
              <a:t>more</a:t>
            </a:r>
            <a:r>
              <a:rPr sz="2000" spc="31" dirty="0">
                <a:solidFill>
                  <a:srgbClr val="001F52"/>
                </a:solidFill>
                <a:latin typeface="Times New Roman"/>
                <a:cs typeface="Times New Roman"/>
              </a:rPr>
              <a:t> </a:t>
            </a:r>
            <a:r>
              <a:rPr sz="2000" dirty="0">
                <a:solidFill>
                  <a:srgbClr val="001F52"/>
                </a:solidFill>
                <a:latin typeface="Arial"/>
                <a:cs typeface="Arial"/>
              </a:rPr>
              <a:t>rec</a:t>
            </a:r>
            <a:r>
              <a:rPr sz="2000" spc="5" dirty="0">
                <a:solidFill>
                  <a:srgbClr val="001F52"/>
                </a:solidFill>
                <a:latin typeface="Arial"/>
                <a:cs typeface="Arial"/>
              </a:rPr>
              <a:t>e</a:t>
            </a:r>
            <a:r>
              <a:rPr sz="2000" spc="-5" dirty="0">
                <a:solidFill>
                  <a:srgbClr val="001F52"/>
                </a:solidFill>
                <a:latin typeface="Arial"/>
                <a:cs typeface="Arial"/>
              </a:rPr>
              <a:t>n</a:t>
            </a:r>
            <a:r>
              <a:rPr sz="2000" dirty="0">
                <a:solidFill>
                  <a:srgbClr val="001F52"/>
                </a:solidFill>
                <a:latin typeface="Arial"/>
                <a:cs typeface="Arial"/>
              </a:rPr>
              <a:t>t</a:t>
            </a:r>
            <a:r>
              <a:rPr sz="2000" spc="1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71"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qui</a:t>
            </a:r>
            <a:r>
              <a:rPr sz="2000" spc="5" dirty="0">
                <a:solidFill>
                  <a:srgbClr val="001F52"/>
                </a:solidFill>
                <a:latin typeface="Arial"/>
                <a:cs typeface="Arial"/>
              </a:rPr>
              <a:t>r</a:t>
            </a:r>
            <a:r>
              <a:rPr sz="2000" spc="-5" dirty="0">
                <a:solidFill>
                  <a:srgbClr val="001F52"/>
                </a:solidFill>
                <a:latin typeface="Arial"/>
                <a:cs typeface="Arial"/>
              </a:rPr>
              <a:t>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J</a:t>
            </a:r>
            <a:r>
              <a:rPr sz="2000" spc="-5" dirty="0">
                <a:solidFill>
                  <a:srgbClr val="001F52"/>
                </a:solidFill>
                <a:latin typeface="Arial"/>
                <a:cs typeface="Arial"/>
              </a:rPr>
              <a:t>R</a:t>
            </a:r>
            <a:r>
              <a:rPr sz="2000" dirty="0">
                <a:solidFill>
                  <a:srgbClr val="001F52"/>
                </a:solidFill>
                <a:latin typeface="Arial"/>
                <a:cs typeface="Arial"/>
              </a:rPr>
              <a:t>E</a:t>
            </a:r>
            <a:r>
              <a:rPr sz="2000" spc="45" dirty="0">
                <a:solidFill>
                  <a:srgbClr val="001F52"/>
                </a:solidFill>
                <a:latin typeface="Times New Roman"/>
                <a:cs typeface="Times New Roman"/>
              </a:rPr>
              <a:t> </a:t>
            </a:r>
            <a:r>
              <a:rPr sz="2000" spc="-5" dirty="0">
                <a:solidFill>
                  <a:srgbClr val="001F52"/>
                </a:solidFill>
                <a:latin typeface="Arial"/>
                <a:cs typeface="Arial"/>
              </a:rPr>
              <a:t>7</a:t>
            </a:r>
            <a:r>
              <a:rPr sz="2000" dirty="0">
                <a:solidFill>
                  <a:srgbClr val="001F52"/>
                </a:solidFill>
                <a:latin typeface="Arial"/>
                <a:cs typeface="Arial"/>
              </a:rPr>
              <a:t>).</a:t>
            </a:r>
            <a:endParaRPr sz="2000">
              <a:latin typeface="Arial"/>
              <a:cs typeface="Arial"/>
            </a:endParaRPr>
          </a:p>
          <a:p>
            <a:pPr>
              <a:spcBef>
                <a:spcPts val="41"/>
              </a:spcBef>
            </a:pPr>
            <a:endParaRPr sz="2750">
              <a:latin typeface="Times New Roman"/>
              <a:cs typeface="Times New Roman"/>
            </a:endParaRPr>
          </a:p>
          <a:p>
            <a:pPr marL="248940" indent="-236239">
              <a:buClr>
                <a:srgbClr val="39A8DC"/>
              </a:buClr>
              <a:buFont typeface="Wingdings"/>
              <a:buChar char=""/>
              <a:tabLst>
                <a:tab pos="248940" algn="l"/>
              </a:tabLst>
            </a:pPr>
            <a:r>
              <a:rPr sz="2000" dirty="0">
                <a:solidFill>
                  <a:srgbClr val="001F52"/>
                </a:solidFill>
                <a:latin typeface="Arial"/>
                <a:cs typeface="Arial"/>
              </a:rPr>
              <a:t>If</a:t>
            </a:r>
            <a:r>
              <a:rPr sz="2000" spc="2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stalled</a:t>
            </a:r>
            <a:r>
              <a:rPr sz="2000" spc="45" dirty="0">
                <a:solidFill>
                  <a:srgbClr val="001F52"/>
                </a:solidFill>
                <a:latin typeface="Times New Roman"/>
                <a:cs typeface="Times New Roman"/>
              </a:rPr>
              <a:t> </a:t>
            </a:r>
            <a:r>
              <a:rPr sz="2000" dirty="0">
                <a:solidFill>
                  <a:srgbClr val="001F52"/>
                </a:solidFill>
                <a:latin typeface="Arial"/>
                <a:cs typeface="Arial"/>
              </a:rPr>
              <a:t>J</a:t>
            </a:r>
            <a:r>
              <a:rPr sz="2000" spc="5" dirty="0">
                <a:solidFill>
                  <a:srgbClr val="001F52"/>
                </a:solidFill>
                <a:latin typeface="Arial"/>
                <a:cs typeface="Arial"/>
              </a:rPr>
              <a:t>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dirty="0">
                <a:solidFill>
                  <a:srgbClr val="001F52"/>
                </a:solidFill>
                <a:latin typeface="Arial"/>
                <a:cs typeface="Arial"/>
              </a:rPr>
              <a:t>vers</a:t>
            </a:r>
            <a:r>
              <a:rPr sz="2000" spc="-5" dirty="0">
                <a:solidFill>
                  <a:srgbClr val="001F52"/>
                </a:solidFill>
                <a:latin typeface="Arial"/>
                <a:cs typeface="Arial"/>
              </a:rPr>
              <a:t>io</a:t>
            </a:r>
            <a:r>
              <a:rPr sz="2000" dirty="0">
                <a:solidFill>
                  <a:srgbClr val="001F52"/>
                </a:solidFill>
                <a:latin typeface="Arial"/>
                <a:cs typeface="Arial"/>
              </a:rPr>
              <a:t>n</a:t>
            </a:r>
            <a:r>
              <a:rPr sz="2000" spc="4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olde</a:t>
            </a:r>
            <a:r>
              <a:rPr sz="2000" dirty="0">
                <a:solidFill>
                  <a:srgbClr val="001F52"/>
                </a:solidFill>
                <a:latin typeface="Arial"/>
                <a:cs typeface="Arial"/>
              </a:rPr>
              <a:t>r</a:t>
            </a:r>
            <a:r>
              <a:rPr sz="2000" spc="45" dirty="0">
                <a:solidFill>
                  <a:srgbClr val="001F52"/>
                </a:solidFill>
                <a:latin typeface="Times New Roman"/>
                <a:cs typeface="Times New Roman"/>
              </a:rPr>
              <a:t> </a:t>
            </a:r>
            <a:r>
              <a:rPr sz="2000" dirty="0">
                <a:solidFill>
                  <a:srgbClr val="001F52"/>
                </a:solidFill>
                <a:latin typeface="Arial"/>
                <a:cs typeface="Arial"/>
              </a:rPr>
              <a:t>than</a:t>
            </a:r>
            <a:r>
              <a:rPr sz="2000" spc="35" dirty="0">
                <a:solidFill>
                  <a:srgbClr val="001F52"/>
                </a:solidFill>
                <a:latin typeface="Times New Roman"/>
                <a:cs typeface="Times New Roman"/>
              </a:rPr>
              <a:t> </a:t>
            </a:r>
            <a:r>
              <a:rPr sz="2000" spc="-5" dirty="0">
                <a:solidFill>
                  <a:srgbClr val="001F52"/>
                </a:solidFill>
                <a:latin typeface="Arial"/>
                <a:cs typeface="Arial"/>
              </a:rPr>
              <a:t>1.</a:t>
            </a:r>
            <a:r>
              <a:rPr sz="2000" dirty="0">
                <a:solidFill>
                  <a:srgbClr val="001F52"/>
                </a:solidFill>
                <a:latin typeface="Arial"/>
                <a:cs typeface="Arial"/>
              </a:rPr>
              <a:t>7</a:t>
            </a:r>
            <a:r>
              <a:rPr sz="2000" spc="4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40" dirty="0">
                <a:solidFill>
                  <a:srgbClr val="001F52"/>
                </a:solidFill>
                <a:latin typeface="Times New Roman"/>
                <a:cs typeface="Times New Roman"/>
              </a:rPr>
              <a:t> </a:t>
            </a:r>
            <a:r>
              <a:rPr sz="2000" dirty="0">
                <a:solidFill>
                  <a:srgbClr val="001F52"/>
                </a:solidFill>
                <a:latin typeface="Arial"/>
                <a:cs typeface="Arial"/>
              </a:rPr>
              <a:t>you</a:t>
            </a:r>
            <a:r>
              <a:rPr sz="2000" spc="35" dirty="0">
                <a:solidFill>
                  <a:srgbClr val="001F52"/>
                </a:solidFill>
                <a:latin typeface="Times New Roman"/>
                <a:cs typeface="Times New Roman"/>
              </a:rPr>
              <a:t> </a:t>
            </a:r>
            <a:r>
              <a:rPr sz="2000" dirty="0">
                <a:solidFill>
                  <a:srgbClr val="001F52"/>
                </a:solidFill>
                <a:latin typeface="Arial"/>
                <a:cs typeface="Arial"/>
              </a:rPr>
              <a:t>miss</a:t>
            </a:r>
            <a:r>
              <a:rPr sz="2000" spc="45" dirty="0">
                <a:solidFill>
                  <a:srgbClr val="001F52"/>
                </a:solidFill>
                <a:latin typeface="Times New Roman"/>
                <a:cs typeface="Times New Roman"/>
              </a:rPr>
              <a:t> </a:t>
            </a:r>
            <a:r>
              <a:rPr sz="2000" spc="-5" dirty="0">
                <a:solidFill>
                  <a:srgbClr val="001F52"/>
                </a:solidFill>
                <a:latin typeface="Arial"/>
                <a:cs typeface="Arial"/>
              </a:rPr>
              <a:t>it</a:t>
            </a:r>
            <a:r>
              <a:rPr sz="2000" dirty="0">
                <a:solidFill>
                  <a:srgbClr val="001F52"/>
                </a:solidFill>
                <a:latin typeface="Arial"/>
                <a:cs typeface="Arial"/>
              </a:rPr>
              <a:t>,</a:t>
            </a:r>
            <a:r>
              <a:rPr sz="2000" spc="45" dirty="0">
                <a:solidFill>
                  <a:srgbClr val="001F52"/>
                </a:solidFill>
                <a:latin typeface="Times New Roman"/>
                <a:cs typeface="Times New Roman"/>
              </a:rPr>
              <a:t> </a:t>
            </a:r>
            <a:r>
              <a:rPr sz="2000" spc="-5" dirty="0">
                <a:solidFill>
                  <a:srgbClr val="001F52"/>
                </a:solidFill>
                <a:latin typeface="Arial"/>
                <a:cs typeface="Arial"/>
              </a:rPr>
              <a:t>plea</a:t>
            </a:r>
            <a:r>
              <a:rPr sz="2000" spc="5"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do</a:t>
            </a:r>
            <a:r>
              <a:rPr sz="2000" spc="5" dirty="0">
                <a:solidFill>
                  <a:srgbClr val="001F52"/>
                </a:solidFill>
                <a:latin typeface="Arial"/>
                <a:cs typeface="Arial"/>
              </a:rPr>
              <a:t>w</a:t>
            </a:r>
            <a:r>
              <a:rPr sz="2000" spc="-5" dirty="0">
                <a:solidFill>
                  <a:srgbClr val="001F52"/>
                </a:solidFill>
                <a:latin typeface="Arial"/>
                <a:cs typeface="Arial"/>
              </a:rPr>
              <a:t>nloa</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lates</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on</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from:</a:t>
            </a:r>
            <a:endParaRPr sz="2000">
              <a:latin typeface="Arial"/>
              <a:cs typeface="Arial"/>
            </a:endParaRPr>
          </a:p>
          <a:p>
            <a:pPr marL="486449">
              <a:spcBef>
                <a:spcPts val="801"/>
              </a:spcBef>
            </a:pPr>
            <a:r>
              <a:rPr spc="-15" dirty="0">
                <a:solidFill>
                  <a:srgbClr val="00307C"/>
                </a:solidFill>
                <a:latin typeface="Arial"/>
                <a:cs typeface="Arial"/>
                <a:hlinkClick r:id="rId4"/>
              </a:rPr>
              <a:t>http:/</a:t>
            </a:r>
            <a:r>
              <a:rPr dirty="0">
                <a:solidFill>
                  <a:srgbClr val="00307C"/>
                </a:solidFill>
                <a:latin typeface="Arial"/>
                <a:cs typeface="Arial"/>
                <a:hlinkClick r:id="rId4"/>
              </a:rPr>
              <a:t>/</a:t>
            </a:r>
            <a:r>
              <a:rPr spc="-31" dirty="0">
                <a:solidFill>
                  <a:srgbClr val="00307C"/>
                </a:solidFill>
                <a:latin typeface="Arial"/>
                <a:cs typeface="Arial"/>
                <a:hlinkClick r:id="rId4"/>
              </a:rPr>
              <a:t>ww</a:t>
            </a:r>
            <a:r>
              <a:rPr spc="-115" dirty="0">
                <a:solidFill>
                  <a:srgbClr val="00307C"/>
                </a:solidFill>
                <a:latin typeface="Arial"/>
                <a:cs typeface="Arial"/>
                <a:hlinkClick r:id="rId4"/>
              </a:rPr>
              <a:t>w</a:t>
            </a:r>
            <a:r>
              <a:rPr dirty="0">
                <a:solidFill>
                  <a:srgbClr val="00307C"/>
                </a:solidFill>
                <a:latin typeface="Arial"/>
                <a:cs typeface="Arial"/>
                <a:hlinkClick r:id="rId4"/>
              </a:rPr>
              <a:t>.or</a:t>
            </a:r>
            <a:r>
              <a:rPr spc="-11" dirty="0">
                <a:solidFill>
                  <a:srgbClr val="00307C"/>
                </a:solidFill>
                <a:latin typeface="Arial"/>
                <a:cs typeface="Arial"/>
                <a:hlinkClick r:id="rId4"/>
              </a:rPr>
              <a:t>a</a:t>
            </a:r>
            <a:r>
              <a:rPr dirty="0">
                <a:solidFill>
                  <a:srgbClr val="00307C"/>
                </a:solidFill>
                <a:latin typeface="Arial"/>
                <a:cs typeface="Arial"/>
                <a:hlinkClick r:id="rId4"/>
              </a:rPr>
              <a:t>c</a:t>
            </a:r>
            <a:r>
              <a:rPr spc="5" dirty="0">
                <a:solidFill>
                  <a:srgbClr val="00307C"/>
                </a:solidFill>
                <a:latin typeface="Arial"/>
                <a:cs typeface="Arial"/>
                <a:hlinkClick r:id="rId4"/>
              </a:rPr>
              <a:t>l</a:t>
            </a:r>
            <a:r>
              <a:rPr spc="-5" dirty="0">
                <a:solidFill>
                  <a:srgbClr val="00307C"/>
                </a:solidFill>
                <a:latin typeface="Arial"/>
                <a:cs typeface="Arial"/>
                <a:hlinkClick r:id="rId4"/>
              </a:rPr>
              <a:t>e.co</a:t>
            </a:r>
            <a:r>
              <a:rPr spc="-11" dirty="0">
                <a:solidFill>
                  <a:srgbClr val="00307C"/>
                </a:solidFill>
                <a:latin typeface="Arial"/>
                <a:cs typeface="Arial"/>
                <a:hlinkClick r:id="rId4"/>
              </a:rPr>
              <a:t>m/</a:t>
            </a:r>
            <a:r>
              <a:rPr dirty="0">
                <a:solidFill>
                  <a:srgbClr val="00307C"/>
                </a:solidFill>
                <a:latin typeface="Arial"/>
                <a:cs typeface="Arial"/>
                <a:hlinkClick r:id="rId4"/>
              </a:rPr>
              <a:t>t</a:t>
            </a:r>
            <a:r>
              <a:rPr spc="-5" dirty="0">
                <a:solidFill>
                  <a:srgbClr val="00307C"/>
                </a:solidFill>
                <a:latin typeface="Arial"/>
                <a:cs typeface="Arial"/>
                <a:hlinkClick r:id="rId4"/>
              </a:rPr>
              <a:t>ec</a:t>
            </a:r>
            <a:r>
              <a:rPr spc="-11" dirty="0">
                <a:solidFill>
                  <a:srgbClr val="00307C"/>
                </a:solidFill>
                <a:latin typeface="Arial"/>
                <a:cs typeface="Arial"/>
                <a:hlinkClick r:id="rId4"/>
              </a:rPr>
              <a:t>h</a:t>
            </a:r>
            <a:r>
              <a:rPr spc="-5" dirty="0">
                <a:solidFill>
                  <a:srgbClr val="00307C"/>
                </a:solidFill>
                <a:latin typeface="Arial"/>
                <a:cs typeface="Arial"/>
                <a:hlinkClick r:id="rId4"/>
              </a:rPr>
              <a:t>n</a:t>
            </a:r>
            <a:r>
              <a:rPr spc="-11" dirty="0">
                <a:solidFill>
                  <a:srgbClr val="00307C"/>
                </a:solidFill>
                <a:latin typeface="Arial"/>
                <a:cs typeface="Arial"/>
                <a:hlinkClick r:id="rId4"/>
              </a:rPr>
              <a:t>e</a:t>
            </a:r>
            <a:r>
              <a:rPr dirty="0">
                <a:solidFill>
                  <a:srgbClr val="00307C"/>
                </a:solidFill>
                <a:latin typeface="Arial"/>
                <a:cs typeface="Arial"/>
                <a:hlinkClick r:id="rId4"/>
              </a:rPr>
              <a:t>t</a:t>
            </a:r>
            <a:r>
              <a:rPr spc="-5" dirty="0">
                <a:solidFill>
                  <a:srgbClr val="00307C"/>
                </a:solidFill>
                <a:latin typeface="Arial"/>
                <a:cs typeface="Arial"/>
                <a:hlinkClick r:id="rId4"/>
              </a:rPr>
              <a:t>w</a:t>
            </a:r>
            <a:r>
              <a:rPr spc="-11" dirty="0">
                <a:solidFill>
                  <a:srgbClr val="00307C"/>
                </a:solidFill>
                <a:latin typeface="Arial"/>
                <a:cs typeface="Arial"/>
                <a:hlinkClick r:id="rId4"/>
              </a:rPr>
              <a:t>o</a:t>
            </a:r>
            <a:r>
              <a:rPr dirty="0">
                <a:solidFill>
                  <a:srgbClr val="00307C"/>
                </a:solidFill>
                <a:latin typeface="Arial"/>
                <a:cs typeface="Arial"/>
                <a:hlinkClick r:id="rId4"/>
              </a:rPr>
              <a:t>rk/jav</a:t>
            </a:r>
            <a:r>
              <a:rPr spc="-11" dirty="0">
                <a:solidFill>
                  <a:srgbClr val="00307C"/>
                </a:solidFill>
                <a:latin typeface="Arial"/>
                <a:cs typeface="Arial"/>
                <a:hlinkClick r:id="rId4"/>
              </a:rPr>
              <a:t>a</a:t>
            </a:r>
            <a:r>
              <a:rPr dirty="0">
                <a:solidFill>
                  <a:srgbClr val="00307C"/>
                </a:solidFill>
                <a:latin typeface="Arial"/>
                <a:cs typeface="Arial"/>
                <a:hlinkClick r:id="rId4"/>
              </a:rPr>
              <a:t>/</a:t>
            </a:r>
            <a:r>
              <a:rPr spc="11" dirty="0">
                <a:solidFill>
                  <a:srgbClr val="00307C"/>
                </a:solidFill>
                <a:latin typeface="Arial"/>
                <a:cs typeface="Arial"/>
                <a:hlinkClick r:id="rId4"/>
              </a:rPr>
              <a:t>j</a:t>
            </a:r>
            <a:r>
              <a:rPr spc="-5" dirty="0">
                <a:solidFill>
                  <a:srgbClr val="00307C"/>
                </a:solidFill>
                <a:latin typeface="Arial"/>
                <a:cs typeface="Arial"/>
                <a:hlinkClick r:id="rId4"/>
              </a:rPr>
              <a:t>av</a:t>
            </a:r>
            <a:r>
              <a:rPr spc="-11" dirty="0">
                <a:solidFill>
                  <a:srgbClr val="00307C"/>
                </a:solidFill>
                <a:latin typeface="Arial"/>
                <a:cs typeface="Arial"/>
                <a:hlinkClick r:id="rId4"/>
              </a:rPr>
              <a:t>a</a:t>
            </a:r>
            <a:r>
              <a:rPr dirty="0">
                <a:solidFill>
                  <a:srgbClr val="00307C"/>
                </a:solidFill>
                <a:latin typeface="Arial"/>
                <a:cs typeface="Arial"/>
                <a:hlinkClick r:id="rId4"/>
              </a:rPr>
              <a:t>se/d</a:t>
            </a:r>
            <a:r>
              <a:rPr spc="5" dirty="0">
                <a:solidFill>
                  <a:srgbClr val="00307C"/>
                </a:solidFill>
                <a:latin typeface="Arial"/>
                <a:cs typeface="Arial"/>
                <a:hlinkClick r:id="rId4"/>
              </a:rPr>
              <a:t>o</a:t>
            </a:r>
            <a:r>
              <a:rPr spc="-20" dirty="0">
                <a:solidFill>
                  <a:srgbClr val="00307C"/>
                </a:solidFill>
                <a:latin typeface="Arial"/>
                <a:cs typeface="Arial"/>
                <a:hlinkClick r:id="rId4"/>
              </a:rPr>
              <a:t>w</a:t>
            </a:r>
            <a:r>
              <a:rPr spc="5" dirty="0">
                <a:solidFill>
                  <a:srgbClr val="00307C"/>
                </a:solidFill>
                <a:latin typeface="Arial"/>
                <a:cs typeface="Arial"/>
                <a:hlinkClick r:id="rId4"/>
              </a:rPr>
              <a:t>n</a:t>
            </a:r>
            <a:r>
              <a:rPr spc="-5" dirty="0">
                <a:solidFill>
                  <a:srgbClr val="00307C"/>
                </a:solidFill>
                <a:latin typeface="Arial"/>
                <a:cs typeface="Arial"/>
                <a:hlinkClick r:id="rId4"/>
              </a:rPr>
              <a:t>l</a:t>
            </a:r>
            <a:r>
              <a:rPr spc="-11" dirty="0">
                <a:solidFill>
                  <a:srgbClr val="00307C"/>
                </a:solidFill>
                <a:latin typeface="Arial"/>
                <a:cs typeface="Arial"/>
                <a:hlinkClick r:id="rId4"/>
              </a:rPr>
              <a:t>o</a:t>
            </a:r>
            <a:r>
              <a:rPr spc="5" dirty="0">
                <a:solidFill>
                  <a:srgbClr val="00307C"/>
                </a:solidFill>
                <a:latin typeface="Arial"/>
                <a:cs typeface="Arial"/>
                <a:hlinkClick r:id="rId4"/>
              </a:rPr>
              <a:t>a</a:t>
            </a:r>
            <a:r>
              <a:rPr spc="-5" dirty="0">
                <a:solidFill>
                  <a:srgbClr val="00307C"/>
                </a:solidFill>
                <a:latin typeface="Arial"/>
                <a:cs typeface="Arial"/>
                <a:hlinkClick r:id="rId4"/>
              </a:rPr>
              <a:t>ds/i</a:t>
            </a:r>
            <a:r>
              <a:rPr spc="-11" dirty="0">
                <a:solidFill>
                  <a:srgbClr val="00307C"/>
                </a:solidFill>
                <a:latin typeface="Arial"/>
                <a:cs typeface="Arial"/>
                <a:hlinkClick r:id="rId4"/>
              </a:rPr>
              <a:t>n</a:t>
            </a:r>
            <a:r>
              <a:rPr spc="5" dirty="0">
                <a:solidFill>
                  <a:srgbClr val="00307C"/>
                </a:solidFill>
                <a:latin typeface="Arial"/>
                <a:cs typeface="Arial"/>
                <a:hlinkClick r:id="rId4"/>
              </a:rPr>
              <a:t>de</a:t>
            </a:r>
            <a:r>
              <a:rPr spc="-15" dirty="0">
                <a:solidFill>
                  <a:srgbClr val="00307C"/>
                </a:solidFill>
                <a:latin typeface="Arial"/>
                <a:cs typeface="Arial"/>
                <a:hlinkClick r:id="rId4"/>
              </a:rPr>
              <a:t>x</a:t>
            </a:r>
            <a:r>
              <a:rPr spc="-11" dirty="0">
                <a:solidFill>
                  <a:srgbClr val="00307C"/>
                </a:solidFill>
                <a:latin typeface="Arial"/>
                <a:cs typeface="Arial"/>
                <a:hlinkClick r:id="rId4"/>
              </a:rPr>
              <a:t>.html.</a:t>
            </a:r>
            <a:endParaRPr>
              <a:latin typeface="Arial"/>
              <a:cs typeface="Arial"/>
            </a:endParaRPr>
          </a:p>
          <a:p>
            <a:pPr>
              <a:lnSpc>
                <a:spcPct val="100000"/>
              </a:lnSpc>
            </a:pPr>
            <a:endParaRPr>
              <a:latin typeface="Times New Roman"/>
              <a:cs typeface="Times New Roman"/>
            </a:endParaRPr>
          </a:p>
          <a:p>
            <a:pPr marL="248940" indent="-236239">
              <a:spcBef>
                <a:spcPts val="1126"/>
              </a:spcBef>
              <a:buClr>
                <a:srgbClr val="39A8DC"/>
              </a:buClr>
              <a:buFont typeface="Wingdings"/>
              <a:buChar char=""/>
              <a:tabLst>
                <a:tab pos="248940" algn="l"/>
              </a:tabLst>
            </a:pPr>
            <a:r>
              <a:rPr sz="2000" spc="-5" dirty="0">
                <a:solidFill>
                  <a:srgbClr val="001F52"/>
                </a:solidFill>
                <a:latin typeface="Arial"/>
                <a:cs typeface="Arial"/>
              </a:rPr>
              <a:t>N</a:t>
            </a:r>
            <a:r>
              <a:rPr sz="2000" dirty="0">
                <a:solidFill>
                  <a:srgbClr val="001F52"/>
                </a:solidFill>
                <a:latin typeface="Arial"/>
                <a:cs typeface="Arial"/>
              </a:rPr>
              <a:t>ote</a:t>
            </a:r>
            <a:r>
              <a:rPr sz="2000" spc="35" dirty="0">
                <a:solidFill>
                  <a:srgbClr val="001F52"/>
                </a:solidFill>
                <a:latin typeface="Times New Roman"/>
                <a:cs typeface="Times New Roman"/>
              </a:rPr>
              <a:t> </a:t>
            </a:r>
            <a:r>
              <a:rPr sz="2000" dirty="0">
                <a:solidFill>
                  <a:srgbClr val="001F52"/>
                </a:solidFill>
                <a:latin typeface="Arial"/>
                <a:cs typeface="Arial"/>
              </a:rPr>
              <a:t>that</a:t>
            </a:r>
            <a:r>
              <a:rPr sz="2000" spc="31" dirty="0">
                <a:solidFill>
                  <a:srgbClr val="001F52"/>
                </a:solidFill>
                <a:latin typeface="Times New Roman"/>
                <a:cs typeface="Times New Roman"/>
              </a:rPr>
              <a:t> </a:t>
            </a:r>
            <a:r>
              <a:rPr sz="2000" dirty="0">
                <a:solidFill>
                  <a:srgbClr val="001F52"/>
                </a:solidFill>
                <a:latin typeface="Arial"/>
                <a:cs typeface="Arial"/>
              </a:rPr>
              <a:t>ST</a:t>
            </a:r>
            <a:r>
              <a:rPr sz="2000" spc="-5" dirty="0">
                <a:solidFill>
                  <a:srgbClr val="001F52"/>
                </a:solidFill>
                <a:latin typeface="Arial"/>
                <a:cs typeface="Arial"/>
              </a:rPr>
              <a:t>M</a:t>
            </a:r>
            <a:r>
              <a:rPr sz="2000" dirty="0">
                <a:solidFill>
                  <a:srgbClr val="001F52"/>
                </a:solidFill>
                <a:latin typeface="Arial"/>
                <a:cs typeface="Arial"/>
              </a:rPr>
              <a:t>-STUDIO</a:t>
            </a:r>
            <a:r>
              <a:rPr sz="2000" spc="31"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qui</a:t>
            </a:r>
            <a:r>
              <a:rPr sz="2000" spc="5" dirty="0">
                <a:solidFill>
                  <a:srgbClr val="001F52"/>
                </a:solidFill>
                <a:latin typeface="Arial"/>
                <a:cs typeface="Arial"/>
              </a:rPr>
              <a:t>r</a:t>
            </a:r>
            <a:r>
              <a:rPr sz="2000" spc="-5" dirty="0">
                <a:solidFill>
                  <a:srgbClr val="001F52"/>
                </a:solidFill>
                <a:latin typeface="Arial"/>
                <a:cs typeface="Arial"/>
              </a:rPr>
              <a:t>e</a:t>
            </a:r>
            <a:r>
              <a:rPr sz="2000" dirty="0">
                <a:solidFill>
                  <a:srgbClr val="001F52"/>
                </a:solidFill>
                <a:latin typeface="Arial"/>
                <a:cs typeface="Arial"/>
              </a:rPr>
              <a:t>s</a:t>
            </a:r>
            <a:r>
              <a:rPr sz="2000" spc="25" dirty="0">
                <a:solidFill>
                  <a:srgbClr val="001F52"/>
                </a:solidFill>
                <a:latin typeface="Times New Roman"/>
                <a:cs typeface="Times New Roman"/>
              </a:rPr>
              <a:t> </a:t>
            </a:r>
            <a:r>
              <a:rPr sz="2000" dirty="0">
                <a:solidFill>
                  <a:srgbClr val="001F52"/>
                </a:solidFill>
                <a:latin typeface="Arial"/>
                <a:cs typeface="Arial"/>
              </a:rPr>
              <a:t>32-</a:t>
            </a:r>
            <a:r>
              <a:rPr sz="2000" spc="-5" dirty="0">
                <a:solidFill>
                  <a:srgbClr val="001F52"/>
                </a:solidFill>
                <a:latin typeface="Arial"/>
                <a:cs typeface="Arial"/>
              </a:rPr>
              <a:t>bi</a:t>
            </a:r>
            <a:r>
              <a:rPr sz="2000" dirty="0">
                <a:solidFill>
                  <a:srgbClr val="001F52"/>
                </a:solidFill>
                <a:latin typeface="Arial"/>
                <a:cs typeface="Arial"/>
              </a:rPr>
              <a:t>t</a:t>
            </a:r>
            <a:r>
              <a:rPr sz="2000" spc="35" dirty="0">
                <a:solidFill>
                  <a:srgbClr val="001F52"/>
                </a:solidFill>
                <a:latin typeface="Times New Roman"/>
                <a:cs typeface="Times New Roman"/>
              </a:rPr>
              <a:t> </a:t>
            </a:r>
            <a:r>
              <a:rPr sz="2000" dirty="0">
                <a:solidFill>
                  <a:srgbClr val="001F52"/>
                </a:solidFill>
                <a:latin typeface="Arial"/>
                <a:cs typeface="Arial"/>
              </a:rPr>
              <a:t>J</a:t>
            </a:r>
            <a:r>
              <a:rPr sz="2000" spc="5" dirty="0">
                <a:solidFill>
                  <a:srgbClr val="001F52"/>
                </a:solidFill>
                <a:latin typeface="Arial"/>
                <a:cs typeface="Arial"/>
              </a:rPr>
              <a:t>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stalled</a:t>
            </a:r>
            <a:r>
              <a:rPr sz="2000" spc="31" dirty="0">
                <a:solidFill>
                  <a:srgbClr val="001F52"/>
                </a:solidFill>
                <a:latin typeface="Times New Roman"/>
                <a:cs typeface="Times New Roman"/>
              </a:rPr>
              <a:t> </a:t>
            </a:r>
            <a:r>
              <a:rPr sz="2000" dirty="0">
                <a:solidFill>
                  <a:srgbClr val="001F52"/>
                </a:solidFill>
                <a:latin typeface="Arial"/>
                <a:cs typeface="Arial"/>
              </a:rPr>
              <a:t>(even</a:t>
            </a:r>
            <a:r>
              <a:rPr sz="2000" spc="4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6</a:t>
            </a:r>
            <a:r>
              <a:rPr sz="2000" dirty="0">
                <a:solidFill>
                  <a:srgbClr val="001F52"/>
                </a:solidFill>
                <a:latin typeface="Arial"/>
                <a:cs typeface="Arial"/>
              </a:rPr>
              <a:t>4-</a:t>
            </a:r>
            <a:r>
              <a:rPr sz="2000" spc="-5" dirty="0">
                <a:solidFill>
                  <a:srgbClr val="001F52"/>
                </a:solidFill>
                <a:latin typeface="Arial"/>
                <a:cs typeface="Arial"/>
              </a:rPr>
              <a:t>bi</a:t>
            </a:r>
            <a:r>
              <a:rPr sz="2000" dirty="0">
                <a:solidFill>
                  <a:srgbClr val="001F52"/>
                </a:solidFill>
                <a:latin typeface="Arial"/>
                <a:cs typeface="Arial"/>
              </a:rPr>
              <a:t>t</a:t>
            </a:r>
            <a:r>
              <a:rPr sz="2000" spc="35" dirty="0">
                <a:solidFill>
                  <a:srgbClr val="001F52"/>
                </a:solidFill>
                <a:latin typeface="Times New Roman"/>
                <a:cs typeface="Times New Roman"/>
              </a:rPr>
              <a:t> </a:t>
            </a:r>
            <a:r>
              <a:rPr sz="2000" dirty="0">
                <a:solidFill>
                  <a:srgbClr val="001F52"/>
                </a:solidFill>
                <a:latin typeface="Arial"/>
                <a:cs typeface="Arial"/>
              </a:rPr>
              <a:t>vers</a:t>
            </a:r>
            <a:r>
              <a:rPr sz="2000" spc="-5" dirty="0">
                <a:solidFill>
                  <a:srgbClr val="001F52"/>
                </a:solidFill>
                <a:latin typeface="Arial"/>
                <a:cs typeface="Arial"/>
              </a:rPr>
              <a:t>ion</a:t>
            </a:r>
            <a:r>
              <a:rPr sz="2000" dirty="0">
                <a:solidFill>
                  <a:srgbClr val="001F52"/>
                </a:solidFill>
                <a:latin typeface="Arial"/>
                <a:cs typeface="Arial"/>
              </a:rPr>
              <a:t>s</a:t>
            </a:r>
            <a:r>
              <a:rPr sz="2000" spc="2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45" dirty="0">
                <a:solidFill>
                  <a:srgbClr val="001F52"/>
                </a:solidFill>
                <a:latin typeface="Times New Roman"/>
                <a:cs typeface="Times New Roman"/>
              </a:rPr>
              <a:t> </a:t>
            </a:r>
            <a:r>
              <a:rPr sz="2000" dirty="0">
                <a:solidFill>
                  <a:srgbClr val="001F52"/>
                </a:solidFill>
                <a:latin typeface="Arial"/>
                <a:cs typeface="Arial"/>
              </a:rPr>
              <a:t>Wind</a:t>
            </a:r>
            <a:r>
              <a:rPr sz="2000" spc="-5" dirty="0">
                <a:solidFill>
                  <a:srgbClr val="001F52"/>
                </a:solidFill>
                <a:latin typeface="Arial"/>
                <a:cs typeface="Arial"/>
              </a:rPr>
              <a:t>o</a:t>
            </a:r>
            <a:r>
              <a:rPr sz="2000" dirty="0">
                <a:solidFill>
                  <a:srgbClr val="001F52"/>
                </a:solidFill>
                <a:latin typeface="Arial"/>
                <a:cs typeface="Arial"/>
              </a:rPr>
              <a:t>ws</a:t>
            </a:r>
            <a:r>
              <a:rPr sz="2000" spc="5" dirty="0">
                <a:solidFill>
                  <a:srgbClr val="001F52"/>
                </a:solidFill>
                <a:latin typeface="Arial"/>
                <a:cs typeface="Arial"/>
              </a:rPr>
              <a:t>)</a:t>
            </a:r>
            <a:r>
              <a:rPr sz="2000" dirty="0">
                <a:solidFill>
                  <a:srgbClr val="001F52"/>
                </a:solidFill>
                <a:latin typeface="Arial"/>
                <a:cs typeface="Arial"/>
              </a:rPr>
              <a:t>.</a:t>
            </a:r>
            <a:endParaRPr sz="2000">
              <a:latin typeface="Arial"/>
              <a:cs typeface="Arial"/>
            </a:endParaRPr>
          </a:p>
          <a:p>
            <a:pPr>
              <a:spcBef>
                <a:spcPts val="43"/>
              </a:spcBef>
              <a:buClr>
                <a:srgbClr val="39A8DC"/>
              </a:buClr>
              <a:buFont typeface="Wingdings"/>
              <a:buChar char=""/>
            </a:pPr>
            <a:endParaRPr sz="2750">
              <a:latin typeface="Times New Roman"/>
              <a:cs typeface="Times New Roman"/>
            </a:endParaRPr>
          </a:p>
          <a:p>
            <a:pPr marL="248940" indent="-236239">
              <a:buClr>
                <a:srgbClr val="39A8DC"/>
              </a:buClr>
              <a:buFont typeface="Wingdings"/>
              <a:buChar char=""/>
              <a:tabLst>
                <a:tab pos="248940" algn="l"/>
              </a:tabLst>
            </a:pPr>
            <a:r>
              <a:rPr sz="2000" dirty="0">
                <a:solidFill>
                  <a:srgbClr val="001F52"/>
                </a:solidFill>
                <a:latin typeface="Arial"/>
                <a:cs typeface="Arial"/>
              </a:rPr>
              <a:t>ST</a:t>
            </a:r>
            <a:r>
              <a:rPr sz="2000" spc="-11" dirty="0">
                <a:solidFill>
                  <a:srgbClr val="001F52"/>
                </a:solidFill>
                <a:latin typeface="Arial"/>
                <a:cs typeface="Arial"/>
              </a:rPr>
              <a:t>M</a:t>
            </a:r>
            <a:r>
              <a:rPr sz="2000" dirty="0">
                <a:solidFill>
                  <a:srgbClr val="001F52"/>
                </a:solidFill>
                <a:latin typeface="Arial"/>
                <a:cs typeface="Arial"/>
              </a:rPr>
              <a:t>S</a:t>
            </a:r>
            <a:r>
              <a:rPr sz="2000" spc="-11" dirty="0">
                <a:solidFill>
                  <a:srgbClr val="001F52"/>
                </a:solidFill>
                <a:latin typeface="Arial"/>
                <a:cs typeface="Arial"/>
              </a:rPr>
              <a:t>t</a:t>
            </a:r>
            <a:r>
              <a:rPr sz="2000" spc="-5" dirty="0">
                <a:solidFill>
                  <a:srgbClr val="001F52"/>
                </a:solidFill>
                <a:latin typeface="Arial"/>
                <a:cs typeface="Arial"/>
              </a:rPr>
              <a:t>udi</a:t>
            </a:r>
            <a:r>
              <a:rPr sz="2000" dirty="0">
                <a:solidFill>
                  <a:srgbClr val="001F52"/>
                </a:solidFill>
                <a:latin typeface="Arial"/>
                <a:cs typeface="Arial"/>
              </a:rPr>
              <a:t>o</a:t>
            </a:r>
            <a:r>
              <a:rPr sz="2000" spc="5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n</a:t>
            </a:r>
            <a:r>
              <a:rPr sz="2000" spc="2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55" dirty="0">
                <a:solidFill>
                  <a:srgbClr val="001F52"/>
                </a:solidFill>
                <a:latin typeface="Times New Roman"/>
                <a:cs typeface="Times New Roman"/>
              </a:rPr>
              <a:t> </a:t>
            </a:r>
            <a:r>
              <a:rPr sz="2000" spc="-11" dirty="0">
                <a:solidFill>
                  <a:srgbClr val="001F52"/>
                </a:solidFill>
                <a:latin typeface="Arial"/>
                <a:cs typeface="Arial"/>
              </a:rPr>
              <a:t>f</a:t>
            </a:r>
            <a:r>
              <a:rPr sz="2000" spc="-5" dirty="0">
                <a:solidFill>
                  <a:srgbClr val="001F52"/>
                </a:solidFill>
                <a:latin typeface="Arial"/>
                <a:cs typeface="Arial"/>
              </a:rPr>
              <a:t>oun</a:t>
            </a:r>
            <a:r>
              <a:rPr sz="2000" dirty="0">
                <a:solidFill>
                  <a:srgbClr val="001F52"/>
                </a:solidFill>
                <a:latin typeface="Arial"/>
                <a:cs typeface="Arial"/>
              </a:rPr>
              <a:t>d</a:t>
            </a:r>
            <a:r>
              <a:rPr sz="2000" spc="3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51" dirty="0">
                <a:solidFill>
                  <a:srgbClr val="001F52"/>
                </a:solidFill>
                <a:latin typeface="Times New Roman"/>
                <a:cs typeface="Times New Roman"/>
              </a:rPr>
              <a:t> </a:t>
            </a:r>
            <a:r>
              <a:rPr sz="2000" u="heavy" spc="-5" dirty="0">
                <a:solidFill>
                  <a:srgbClr val="570D57"/>
                </a:solidFill>
                <a:latin typeface="Arial"/>
                <a:cs typeface="Arial"/>
                <a:hlinkClick r:id="rId5"/>
              </a:rPr>
              <a:t>w</a:t>
            </a:r>
            <a:r>
              <a:rPr sz="2000" u="heavy" spc="5" dirty="0">
                <a:solidFill>
                  <a:srgbClr val="570D57"/>
                </a:solidFill>
                <a:latin typeface="Arial"/>
                <a:cs typeface="Arial"/>
                <a:hlinkClick r:id="rId5"/>
              </a:rPr>
              <a:t>w</a:t>
            </a:r>
            <a:r>
              <a:rPr sz="2000" u="heavy" spc="-105" dirty="0">
                <a:solidFill>
                  <a:srgbClr val="570D57"/>
                </a:solidFill>
                <a:latin typeface="Arial"/>
                <a:cs typeface="Arial"/>
                <a:hlinkClick r:id="rId5"/>
              </a:rPr>
              <a:t>w</a:t>
            </a:r>
            <a:r>
              <a:rPr sz="2000" u="heavy" dirty="0">
                <a:solidFill>
                  <a:srgbClr val="570D57"/>
                </a:solidFill>
                <a:latin typeface="Arial"/>
                <a:cs typeface="Arial"/>
                <a:hlinkClick r:id="rId5"/>
              </a:rPr>
              <a:t>.st</a:t>
            </a:r>
            <a:r>
              <a:rPr sz="2000" u="heavy" spc="-11" dirty="0">
                <a:solidFill>
                  <a:srgbClr val="570D57"/>
                </a:solidFill>
                <a:latin typeface="Arial"/>
                <a:cs typeface="Arial"/>
                <a:hlinkClick r:id="rId5"/>
              </a:rPr>
              <a:t>.</a:t>
            </a:r>
            <a:r>
              <a:rPr sz="2000" u="heavy" dirty="0">
                <a:solidFill>
                  <a:srgbClr val="570D57"/>
                </a:solidFill>
                <a:latin typeface="Arial"/>
                <a:cs typeface="Arial"/>
                <a:hlinkClick r:id="rId5"/>
              </a:rPr>
              <a:t>c</a:t>
            </a:r>
            <a:r>
              <a:rPr sz="2000" u="heavy" spc="5" dirty="0">
                <a:solidFill>
                  <a:srgbClr val="570D57"/>
                </a:solidFill>
                <a:latin typeface="Arial"/>
                <a:cs typeface="Arial"/>
                <a:hlinkClick r:id="rId5"/>
              </a:rPr>
              <a:t>o</a:t>
            </a:r>
            <a:r>
              <a:rPr sz="2000" u="heavy" dirty="0">
                <a:solidFill>
                  <a:srgbClr val="570D57"/>
                </a:solidFill>
                <a:latin typeface="Arial"/>
                <a:cs typeface="Arial"/>
                <a:hlinkClick r:id="rId5"/>
              </a:rPr>
              <a:t>m</a:t>
            </a:r>
            <a:r>
              <a:rPr sz="2000" spc="20" dirty="0">
                <a:solidFill>
                  <a:srgbClr val="570D57"/>
                </a:solidFill>
                <a:latin typeface="Times New Roman"/>
                <a:cs typeface="Times New Roman"/>
                <a:hlinkClick r:id="rId5"/>
              </a:rPr>
              <a:t> </a:t>
            </a:r>
            <a:r>
              <a:rPr sz="2000" spc="-5" dirty="0">
                <a:solidFill>
                  <a:srgbClr val="001F52"/>
                </a:solidFill>
                <a:latin typeface="Arial"/>
                <a:cs typeface="Arial"/>
              </a:rPr>
              <a:t>b</a:t>
            </a:r>
            <a:r>
              <a:rPr sz="2000" dirty="0">
                <a:solidFill>
                  <a:srgbClr val="001F52"/>
                </a:solidFill>
                <a:latin typeface="Arial"/>
                <a:cs typeface="Arial"/>
              </a:rPr>
              <a:t>y</a:t>
            </a:r>
            <a:r>
              <a:rPr sz="2000" spc="45" dirty="0">
                <a:solidFill>
                  <a:srgbClr val="001F52"/>
                </a:solidFill>
                <a:latin typeface="Times New Roman"/>
                <a:cs typeface="Times New Roman"/>
              </a:rPr>
              <a:t> </a:t>
            </a:r>
            <a:r>
              <a:rPr sz="2000" spc="-5" dirty="0">
                <a:solidFill>
                  <a:srgbClr val="001F52"/>
                </a:solidFill>
                <a:latin typeface="Arial"/>
                <a:cs typeface="Arial"/>
              </a:rPr>
              <a:t>puttin</a:t>
            </a:r>
            <a:r>
              <a:rPr sz="2000" dirty="0">
                <a:solidFill>
                  <a:srgbClr val="001F52"/>
                </a:solidFill>
                <a:latin typeface="Arial"/>
                <a:cs typeface="Arial"/>
              </a:rPr>
              <a:t>g</a:t>
            </a:r>
            <a:r>
              <a:rPr sz="2000" spc="40" dirty="0">
                <a:solidFill>
                  <a:srgbClr val="001F52"/>
                </a:solidFill>
                <a:latin typeface="Times New Roman"/>
                <a:cs typeface="Times New Roman"/>
              </a:rPr>
              <a:t> </a:t>
            </a:r>
            <a:r>
              <a:rPr sz="2000" b="1" spc="-5" dirty="0">
                <a:solidFill>
                  <a:srgbClr val="FF0000"/>
                </a:solidFill>
                <a:latin typeface="Arial"/>
                <a:cs typeface="Arial"/>
              </a:rPr>
              <a:t>s</a:t>
            </a:r>
            <a:r>
              <a:rPr sz="2000" b="1" dirty="0">
                <a:solidFill>
                  <a:srgbClr val="FF0000"/>
                </a:solidFill>
                <a:latin typeface="Arial"/>
                <a:cs typeface="Arial"/>
              </a:rPr>
              <a:t>t</a:t>
            </a:r>
            <a:r>
              <a:rPr sz="2000" b="1" spc="-5" dirty="0">
                <a:solidFill>
                  <a:srgbClr val="FF0000"/>
                </a:solidFill>
                <a:latin typeface="Arial"/>
                <a:cs typeface="Arial"/>
              </a:rPr>
              <a:t>mstudi</a:t>
            </a:r>
            <a:r>
              <a:rPr sz="2000" b="1" dirty="0">
                <a:solidFill>
                  <a:srgbClr val="FF0000"/>
                </a:solidFill>
                <a:latin typeface="Arial"/>
                <a:cs typeface="Arial"/>
              </a:rPr>
              <a:t>o</a:t>
            </a:r>
            <a:r>
              <a:rPr sz="2000" b="1" spc="15" dirty="0">
                <a:solidFill>
                  <a:srgbClr val="FF0000"/>
                </a:solidFill>
                <a:latin typeface="Times New Roman"/>
                <a:cs typeface="Times New Roman"/>
              </a:rPr>
              <a:t> </a:t>
            </a:r>
            <a:r>
              <a:rPr sz="2000" dirty="0">
                <a:solidFill>
                  <a:srgbClr val="001F52"/>
                </a:solidFill>
                <a:latin typeface="Arial"/>
                <a:cs typeface="Arial"/>
              </a:rPr>
              <a:t>k</a:t>
            </a:r>
            <a:r>
              <a:rPr sz="2000" spc="5" dirty="0">
                <a:solidFill>
                  <a:srgbClr val="001F52"/>
                </a:solidFill>
                <a:latin typeface="Arial"/>
                <a:cs typeface="Arial"/>
              </a:rPr>
              <a:t>e</a:t>
            </a:r>
            <a:r>
              <a:rPr sz="2000" dirty="0">
                <a:solidFill>
                  <a:srgbClr val="001F52"/>
                </a:solidFill>
                <a:latin typeface="Arial"/>
                <a:cs typeface="Arial"/>
              </a:rPr>
              <a:t>yword</a:t>
            </a:r>
            <a:r>
              <a:rPr sz="2000" spc="31" dirty="0">
                <a:solidFill>
                  <a:srgbClr val="001F52"/>
                </a:solidFill>
                <a:latin typeface="Times New Roman"/>
                <a:cs typeface="Times New Roman"/>
              </a:rPr>
              <a:t> </a:t>
            </a:r>
            <a:r>
              <a:rPr sz="2000" spc="-5" dirty="0">
                <a:solidFill>
                  <a:srgbClr val="001F52"/>
                </a:solidFill>
                <a:latin typeface="Arial"/>
                <a:cs typeface="Arial"/>
              </a:rPr>
              <a:t>int</a:t>
            </a:r>
            <a:r>
              <a:rPr sz="2000" dirty="0">
                <a:solidFill>
                  <a:srgbClr val="001F52"/>
                </a:solidFill>
                <a:latin typeface="Arial"/>
                <a:cs typeface="Arial"/>
              </a:rPr>
              <a:t>o</a:t>
            </a:r>
            <a:r>
              <a:rPr sz="2000" spc="5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a</a:t>
            </a:r>
            <a:r>
              <a:rPr sz="2000" dirty="0">
                <a:solidFill>
                  <a:srgbClr val="001F52"/>
                </a:solidFill>
                <a:latin typeface="Arial"/>
                <a:cs typeface="Arial"/>
              </a:rPr>
              <a:t>rch</a:t>
            </a:r>
            <a:r>
              <a:rPr sz="2000" spc="20" dirty="0">
                <a:solidFill>
                  <a:srgbClr val="001F52"/>
                </a:solidFill>
                <a:latin typeface="Times New Roman"/>
                <a:cs typeface="Times New Roman"/>
              </a:rPr>
              <a:t> </a:t>
            </a:r>
            <a:r>
              <a:rPr sz="2000" dirty="0">
                <a:solidFill>
                  <a:srgbClr val="001F52"/>
                </a:solidFill>
                <a:latin typeface="Arial"/>
                <a:cs typeface="Arial"/>
              </a:rPr>
              <a:t>field</a:t>
            </a:r>
            <a:endParaRPr sz="2000">
              <a:latin typeface="Arial"/>
              <a:cs typeface="Arial"/>
            </a:endParaRPr>
          </a:p>
          <a:p>
            <a:pPr>
              <a:spcBef>
                <a:spcPts val="29"/>
              </a:spcBef>
              <a:buClr>
                <a:srgbClr val="39A8DC"/>
              </a:buClr>
              <a:buFont typeface="Wingdings"/>
              <a:buChar char=""/>
            </a:pPr>
            <a:endParaRPr sz="2750">
              <a:latin typeface="Times New Roman"/>
              <a:cs typeface="Times New Roman"/>
            </a:endParaRPr>
          </a:p>
          <a:p>
            <a:pPr marL="248940" indent="-236239">
              <a:buClr>
                <a:srgbClr val="39A8DC"/>
              </a:buClr>
              <a:buFont typeface="Wingdings"/>
              <a:buChar char=""/>
              <a:tabLst>
                <a:tab pos="248940" algn="l"/>
              </a:tabLst>
            </a:pPr>
            <a:r>
              <a:rPr sz="2000" dirty="0">
                <a:solidFill>
                  <a:srgbClr val="001F52"/>
                </a:solidFill>
                <a:latin typeface="Arial"/>
                <a:cs typeface="Arial"/>
              </a:rPr>
              <a:t>On</a:t>
            </a:r>
            <a:r>
              <a:rPr sz="2000" spc="5" dirty="0">
                <a:solidFill>
                  <a:srgbClr val="001F52"/>
                </a:solidFill>
                <a:latin typeface="Arial"/>
                <a:cs typeface="Arial"/>
              </a:rPr>
              <a:t>c</a:t>
            </a:r>
            <a:r>
              <a:rPr sz="2000" dirty="0">
                <a:solidFill>
                  <a:srgbClr val="001F52"/>
                </a:solidFill>
                <a:latin typeface="Arial"/>
                <a:cs typeface="Arial"/>
              </a:rPr>
              <a:t>e</a:t>
            </a:r>
            <a:r>
              <a:rPr sz="2000" spc="3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J</a:t>
            </a:r>
            <a:r>
              <a:rPr sz="2000" spc="5" dirty="0">
                <a:solidFill>
                  <a:srgbClr val="001F52"/>
                </a:solidFill>
                <a:latin typeface="Arial"/>
                <a:cs typeface="Arial"/>
              </a:rPr>
              <a:t>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in</a:t>
            </a:r>
            <a:r>
              <a:rPr sz="2000" dirty="0">
                <a:solidFill>
                  <a:srgbClr val="001F52"/>
                </a:solidFill>
                <a:latin typeface="Arial"/>
                <a:cs typeface="Arial"/>
              </a:rPr>
              <a:t>stalled</a:t>
            </a:r>
            <a:r>
              <a:rPr sz="2000" spc="3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40" dirty="0">
                <a:solidFill>
                  <a:srgbClr val="001F52"/>
                </a:solidFill>
                <a:latin typeface="Times New Roman"/>
                <a:cs typeface="Times New Roman"/>
              </a:rPr>
              <a:t> </a:t>
            </a:r>
            <a:r>
              <a:rPr sz="2000" spc="-5" dirty="0">
                <a:solidFill>
                  <a:srgbClr val="001F52"/>
                </a:solidFill>
                <a:latin typeface="Arial"/>
                <a:cs typeface="Arial"/>
              </a:rPr>
              <a:t>upd</a:t>
            </a:r>
            <a:r>
              <a:rPr sz="2000" spc="5" dirty="0">
                <a:solidFill>
                  <a:srgbClr val="001F52"/>
                </a:solidFill>
                <a:latin typeface="Arial"/>
                <a:cs typeface="Arial"/>
              </a:rPr>
              <a:t>a</a:t>
            </a:r>
            <a:r>
              <a:rPr sz="2000" dirty="0">
                <a:solidFill>
                  <a:srgbClr val="001F52"/>
                </a:solidFill>
                <a:latin typeface="Arial"/>
                <a:cs typeface="Arial"/>
              </a:rPr>
              <a:t>ted,</a:t>
            </a:r>
            <a:r>
              <a:rPr sz="2000" spc="20" dirty="0">
                <a:solidFill>
                  <a:srgbClr val="001F52"/>
                </a:solidFill>
                <a:latin typeface="Times New Roman"/>
                <a:cs typeface="Times New Roman"/>
              </a:rPr>
              <a:t> </a:t>
            </a:r>
            <a:r>
              <a:rPr sz="2000" dirty="0">
                <a:solidFill>
                  <a:srgbClr val="001F52"/>
                </a:solidFill>
                <a:latin typeface="Arial"/>
                <a:cs typeface="Arial"/>
              </a:rPr>
              <a:t>run</a:t>
            </a:r>
            <a:r>
              <a:rPr sz="2000" spc="40" dirty="0">
                <a:solidFill>
                  <a:srgbClr val="001F52"/>
                </a:solidFill>
                <a:latin typeface="Times New Roman"/>
                <a:cs typeface="Times New Roman"/>
              </a:rPr>
              <a:t> </a:t>
            </a:r>
            <a:r>
              <a:rPr sz="2000" b="1" dirty="0">
                <a:solidFill>
                  <a:srgbClr val="001F52"/>
                </a:solidFill>
                <a:latin typeface="Arial"/>
                <a:cs typeface="Arial"/>
              </a:rPr>
              <a:t>ST</a:t>
            </a:r>
            <a:r>
              <a:rPr sz="2000" b="1" spc="-11" dirty="0">
                <a:solidFill>
                  <a:srgbClr val="001F52"/>
                </a:solidFill>
                <a:latin typeface="Arial"/>
                <a:cs typeface="Arial"/>
              </a:rPr>
              <a:t>M</a:t>
            </a:r>
            <a:r>
              <a:rPr sz="2000" b="1" dirty="0">
                <a:solidFill>
                  <a:srgbClr val="001F52"/>
                </a:solidFill>
                <a:latin typeface="Arial"/>
                <a:cs typeface="Arial"/>
              </a:rPr>
              <a:t>Studi</a:t>
            </a:r>
            <a:r>
              <a:rPr sz="2000" b="1" spc="-5" dirty="0">
                <a:solidFill>
                  <a:srgbClr val="001F52"/>
                </a:solidFill>
                <a:latin typeface="Arial"/>
                <a:cs typeface="Arial"/>
              </a:rPr>
              <a:t>o_se</a:t>
            </a:r>
            <a:r>
              <a:rPr sz="2000" b="1" spc="5" dirty="0">
                <a:solidFill>
                  <a:srgbClr val="001F52"/>
                </a:solidFill>
                <a:latin typeface="Arial"/>
                <a:cs typeface="Arial"/>
              </a:rPr>
              <a:t>t</a:t>
            </a:r>
            <a:r>
              <a:rPr sz="2000" b="1" dirty="0">
                <a:solidFill>
                  <a:srgbClr val="001F52"/>
                </a:solidFill>
                <a:latin typeface="Arial"/>
                <a:cs typeface="Arial"/>
              </a:rPr>
              <a:t>up.exe</a:t>
            </a:r>
            <a:r>
              <a:rPr sz="2000" dirty="0">
                <a:solidFill>
                  <a:srgbClr val="001F52"/>
                </a:solidFill>
                <a:latin typeface="Arial"/>
                <a:cs typeface="Arial"/>
              </a:rPr>
              <a:t>.</a:t>
            </a:r>
            <a:endParaRPr sz="200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737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27</a:t>
            </a:r>
            <a:endParaRPr sz="1600">
              <a:latin typeface="Arial"/>
              <a:cs typeface="Aria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30</a:t>
            </a:fld>
            <a:endParaRPr lang="fr-FR" dirty="0">
              <a:solidFill>
                <a:prstClr val="white"/>
              </a:solidFill>
            </a:endParaRPr>
          </a:p>
        </p:txBody>
      </p:sp>
      <p:sp>
        <p:nvSpPr>
          <p:cNvPr id="7" name="Title 6"/>
          <p:cNvSpPr>
            <a:spLocks noGrp="1"/>
          </p:cNvSpPr>
          <p:nvPr>
            <p:ph type="title"/>
          </p:nvPr>
        </p:nvSpPr>
        <p:spPr/>
        <p:txBody>
          <a:bodyPr/>
          <a:lstStyle/>
          <a:p>
            <a:r>
              <a:rPr lang="pt-BR" spc="-20" dirty="0"/>
              <a:t>Inst</a:t>
            </a:r>
            <a:r>
              <a:rPr lang="pt-BR" spc="-51" dirty="0"/>
              <a:t>a</a:t>
            </a:r>
            <a:r>
              <a:rPr lang="pt-BR" spc="-5" dirty="0"/>
              <a:t>llin</a:t>
            </a:r>
            <a:r>
              <a:rPr lang="pt-BR" dirty="0"/>
              <a:t>g</a:t>
            </a:r>
            <a:r>
              <a:rPr lang="pt-BR" spc="180" dirty="0">
                <a:latin typeface="Times New Roman"/>
                <a:cs typeface="Times New Roman"/>
              </a:rPr>
              <a:t> </a:t>
            </a:r>
            <a:r>
              <a:rPr lang="pt-BR" dirty="0"/>
              <a:t>STMStudio</a:t>
            </a:r>
          </a:p>
        </p:txBody>
      </p:sp>
    </p:spTree>
    <p:extLst>
      <p:ext uri="{BB962C8B-B14F-4D97-AF65-F5344CB8AC3E}">
        <p14:creationId xmlns:p14="http://schemas.microsoft.com/office/powerpoint/2010/main" val="45008844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7467" y="2607226"/>
            <a:ext cx="5959475" cy="423193"/>
          </a:xfrm>
          <a:prstGeom prst="rect">
            <a:avLst/>
          </a:prstGeom>
        </p:spPr>
        <p:txBody>
          <a:bodyPr vert="horz" wrap="square" lIns="0" tIns="0" rIns="0" bIns="0" rtlCol="0">
            <a:spAutoFit/>
          </a:bodyPr>
          <a:lstStyle/>
          <a:p>
            <a:pPr marL="248940" indent="-236239">
              <a:lnSpc>
                <a:spcPts val="3329"/>
              </a:lnSpc>
              <a:buClr>
                <a:srgbClr val="39A8DC"/>
              </a:buClr>
              <a:buFont typeface="Arial"/>
              <a:buChar char="•"/>
              <a:tabLst>
                <a:tab pos="248940" algn="l"/>
              </a:tabLst>
            </a:pPr>
            <a:r>
              <a:rPr sz="2800" spc="-25" dirty="0">
                <a:solidFill>
                  <a:srgbClr val="001F52"/>
                </a:solidFill>
                <a:latin typeface="Arial"/>
                <a:cs typeface="Arial"/>
              </a:rPr>
              <a:t>Now</a:t>
            </a:r>
            <a:r>
              <a:rPr sz="2800" spc="85" dirty="0">
                <a:solidFill>
                  <a:srgbClr val="001F52"/>
                </a:solidFill>
                <a:latin typeface="Times New Roman"/>
                <a:cs typeface="Times New Roman"/>
              </a:rPr>
              <a:t> </a:t>
            </a:r>
            <a:r>
              <a:rPr sz="2800" spc="-15" dirty="0">
                <a:solidFill>
                  <a:srgbClr val="001F52"/>
                </a:solidFill>
                <a:latin typeface="Arial"/>
                <a:cs typeface="Arial"/>
              </a:rPr>
              <a:t>i</a:t>
            </a:r>
            <a:r>
              <a:rPr sz="2800" spc="-11" dirty="0">
                <a:solidFill>
                  <a:srgbClr val="001F52"/>
                </a:solidFill>
                <a:latin typeface="Arial"/>
                <a:cs typeface="Arial"/>
              </a:rPr>
              <a:t>t</a:t>
            </a:r>
            <a:r>
              <a:rPr sz="2800" spc="80" dirty="0">
                <a:solidFill>
                  <a:srgbClr val="001F52"/>
                </a:solidFill>
                <a:latin typeface="Times New Roman"/>
                <a:cs typeface="Times New Roman"/>
              </a:rPr>
              <a:t> </a:t>
            </a:r>
            <a:r>
              <a:rPr sz="2800" spc="-15" dirty="0">
                <a:solidFill>
                  <a:srgbClr val="001F52"/>
                </a:solidFill>
                <a:latin typeface="Arial"/>
                <a:cs typeface="Arial"/>
              </a:rPr>
              <a:t>is</a:t>
            </a:r>
            <a:r>
              <a:rPr sz="2800" spc="71" dirty="0">
                <a:solidFill>
                  <a:srgbClr val="001F52"/>
                </a:solidFill>
                <a:latin typeface="Times New Roman"/>
                <a:cs typeface="Times New Roman"/>
              </a:rPr>
              <a:t> </a:t>
            </a:r>
            <a:r>
              <a:rPr sz="2800" spc="-20" dirty="0">
                <a:solidFill>
                  <a:srgbClr val="001F52"/>
                </a:solidFill>
                <a:latin typeface="Arial"/>
                <a:cs typeface="Arial"/>
              </a:rPr>
              <a:t>a</a:t>
            </a:r>
            <a:r>
              <a:rPr sz="2800" spc="75" dirty="0">
                <a:solidFill>
                  <a:srgbClr val="001F52"/>
                </a:solidFill>
                <a:latin typeface="Times New Roman"/>
                <a:cs typeface="Times New Roman"/>
              </a:rPr>
              <a:t> </a:t>
            </a:r>
            <a:r>
              <a:rPr sz="2800" dirty="0">
                <a:solidFill>
                  <a:srgbClr val="001F52"/>
                </a:solidFill>
                <a:latin typeface="Arial"/>
                <a:cs typeface="Arial"/>
              </a:rPr>
              <a:t>r</a:t>
            </a:r>
            <a:r>
              <a:rPr sz="2800" spc="-15" dirty="0">
                <a:solidFill>
                  <a:srgbClr val="001F52"/>
                </a:solidFill>
                <a:latin typeface="Arial"/>
                <a:cs typeface="Arial"/>
              </a:rPr>
              <a:t>ig</a:t>
            </a:r>
            <a:r>
              <a:rPr sz="2800" spc="-25" dirty="0">
                <a:solidFill>
                  <a:srgbClr val="001F52"/>
                </a:solidFill>
                <a:latin typeface="Arial"/>
                <a:cs typeface="Arial"/>
              </a:rPr>
              <a:t>h</a:t>
            </a:r>
            <a:r>
              <a:rPr sz="2800" spc="-11" dirty="0">
                <a:solidFill>
                  <a:srgbClr val="001F52"/>
                </a:solidFill>
                <a:latin typeface="Arial"/>
                <a:cs typeface="Arial"/>
              </a:rPr>
              <a:t>t</a:t>
            </a:r>
            <a:r>
              <a:rPr sz="2800" spc="75" dirty="0">
                <a:solidFill>
                  <a:srgbClr val="001F52"/>
                </a:solidFill>
                <a:latin typeface="Times New Roman"/>
                <a:cs typeface="Times New Roman"/>
              </a:rPr>
              <a:t> </a:t>
            </a:r>
            <a:r>
              <a:rPr sz="2800" spc="-15" dirty="0">
                <a:solidFill>
                  <a:srgbClr val="001F52"/>
                </a:solidFill>
                <a:latin typeface="Arial"/>
                <a:cs typeface="Arial"/>
              </a:rPr>
              <a:t>time</a:t>
            </a:r>
            <a:r>
              <a:rPr sz="2800" spc="91" dirty="0">
                <a:solidFill>
                  <a:srgbClr val="001F52"/>
                </a:solidFill>
                <a:latin typeface="Times New Roman"/>
                <a:cs typeface="Times New Roman"/>
              </a:rPr>
              <a:t> </a:t>
            </a:r>
            <a:r>
              <a:rPr sz="2800" spc="-15" dirty="0">
                <a:solidFill>
                  <a:srgbClr val="001F52"/>
                </a:solidFill>
                <a:latin typeface="Arial"/>
                <a:cs typeface="Arial"/>
              </a:rPr>
              <a:t>for</a:t>
            </a:r>
            <a:r>
              <a:rPr sz="2800" spc="105" dirty="0">
                <a:solidFill>
                  <a:srgbClr val="001F52"/>
                </a:solidFill>
                <a:latin typeface="Times New Roman"/>
                <a:cs typeface="Times New Roman"/>
              </a:rPr>
              <a:t> </a:t>
            </a:r>
            <a:r>
              <a:rPr sz="2800" spc="-15" dirty="0">
                <a:solidFill>
                  <a:srgbClr val="001F52"/>
                </a:solidFill>
                <a:latin typeface="Arial"/>
                <a:cs typeface="Arial"/>
              </a:rPr>
              <a:t>so</a:t>
            </a:r>
            <a:r>
              <a:rPr sz="2800" spc="-20" dirty="0">
                <a:solidFill>
                  <a:srgbClr val="001F52"/>
                </a:solidFill>
                <a:latin typeface="Arial"/>
                <a:cs typeface="Arial"/>
              </a:rPr>
              <a:t>me</a:t>
            </a:r>
            <a:r>
              <a:rPr sz="2800" spc="91" dirty="0">
                <a:solidFill>
                  <a:srgbClr val="001F52"/>
                </a:solidFill>
                <a:latin typeface="Times New Roman"/>
                <a:cs typeface="Times New Roman"/>
              </a:rPr>
              <a:t> </a:t>
            </a:r>
            <a:r>
              <a:rPr sz="2800" spc="-15" dirty="0">
                <a:solidFill>
                  <a:srgbClr val="001F52"/>
                </a:solidFill>
                <a:latin typeface="Arial"/>
                <a:cs typeface="Arial"/>
              </a:rPr>
              <a:t>s</a:t>
            </a:r>
            <a:r>
              <a:rPr sz="2800" spc="-5" dirty="0">
                <a:solidFill>
                  <a:srgbClr val="001F52"/>
                </a:solidFill>
                <a:latin typeface="Arial"/>
                <a:cs typeface="Arial"/>
              </a:rPr>
              <a:t>l</a:t>
            </a:r>
            <a:r>
              <a:rPr sz="2800" spc="-15" dirty="0">
                <a:solidFill>
                  <a:srgbClr val="001F52"/>
                </a:solidFill>
                <a:latin typeface="Arial"/>
                <a:cs typeface="Arial"/>
              </a:rPr>
              <a:t>id</a:t>
            </a:r>
            <a:r>
              <a:rPr sz="2800" spc="-20" dirty="0">
                <a:solidFill>
                  <a:srgbClr val="001F52"/>
                </a:solidFill>
                <a:latin typeface="Arial"/>
                <a:cs typeface="Arial"/>
              </a:rPr>
              <a:t>es</a:t>
            </a:r>
            <a:endParaRPr sz="2800" dirty="0">
              <a:latin typeface="Arial"/>
              <a:cs typeface="Arial"/>
            </a:endParaRPr>
          </a:p>
        </p:txBody>
      </p:sp>
      <p:sp>
        <p:nvSpPr>
          <p:cNvPr id="3" name="object 3"/>
          <p:cNvSpPr txBox="1"/>
          <p:nvPr/>
        </p:nvSpPr>
        <p:spPr>
          <a:xfrm>
            <a:off x="747467" y="3136435"/>
            <a:ext cx="10718165" cy="861774"/>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800" spc="-80" dirty="0">
                <a:solidFill>
                  <a:srgbClr val="001F52"/>
                </a:solidFill>
                <a:latin typeface="Arial"/>
                <a:cs typeface="Arial"/>
              </a:rPr>
              <a:t>W</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20" dirty="0">
                <a:solidFill>
                  <a:srgbClr val="001F52"/>
                </a:solidFill>
                <a:latin typeface="Arial"/>
                <a:cs typeface="Arial"/>
              </a:rPr>
              <a:t>wil</a:t>
            </a:r>
            <a:r>
              <a:rPr sz="2800" spc="-11" dirty="0">
                <a:solidFill>
                  <a:srgbClr val="001F52"/>
                </a:solidFill>
                <a:latin typeface="Arial"/>
                <a:cs typeface="Arial"/>
              </a:rPr>
              <a:t>l</a:t>
            </a:r>
            <a:r>
              <a:rPr sz="2800" spc="91" dirty="0">
                <a:solidFill>
                  <a:srgbClr val="001F52"/>
                </a:solidFill>
                <a:latin typeface="Times New Roman"/>
                <a:cs typeface="Times New Roman"/>
              </a:rPr>
              <a:t> </a:t>
            </a:r>
            <a:r>
              <a:rPr sz="2800" spc="-25" dirty="0">
                <a:solidFill>
                  <a:srgbClr val="001F52"/>
                </a:solidFill>
                <a:latin typeface="Arial"/>
                <a:cs typeface="Arial"/>
              </a:rPr>
              <a:t>p</a:t>
            </a:r>
            <a:r>
              <a:rPr sz="2800" spc="-5" dirty="0">
                <a:solidFill>
                  <a:srgbClr val="001F52"/>
                </a:solidFill>
                <a:latin typeface="Arial"/>
                <a:cs typeface="Arial"/>
              </a:rPr>
              <a:t>r</a:t>
            </a:r>
            <a:r>
              <a:rPr sz="2800" spc="-25" dirty="0">
                <a:solidFill>
                  <a:srgbClr val="001F52"/>
                </a:solidFill>
                <a:latin typeface="Arial"/>
                <a:cs typeface="Arial"/>
              </a:rPr>
              <a:t>e</a:t>
            </a:r>
            <a:r>
              <a:rPr sz="2800" spc="-11" dirty="0">
                <a:solidFill>
                  <a:srgbClr val="001F52"/>
                </a:solidFill>
                <a:latin typeface="Arial"/>
                <a:cs typeface="Arial"/>
              </a:rPr>
              <a:t>s</a:t>
            </a:r>
            <a:r>
              <a:rPr sz="2800" spc="-25" dirty="0">
                <a:solidFill>
                  <a:srgbClr val="001F52"/>
                </a:solidFill>
                <a:latin typeface="Arial"/>
                <a:cs typeface="Arial"/>
              </a:rPr>
              <a:t>e</a:t>
            </a:r>
            <a:r>
              <a:rPr sz="2800" spc="-15" dirty="0">
                <a:solidFill>
                  <a:srgbClr val="001F52"/>
                </a:solidFill>
                <a:latin typeface="Arial"/>
                <a:cs typeface="Arial"/>
              </a:rPr>
              <a:t>n</a:t>
            </a:r>
            <a:r>
              <a:rPr sz="2800" spc="-11" dirty="0">
                <a:solidFill>
                  <a:srgbClr val="001F52"/>
                </a:solidFill>
                <a:latin typeface="Arial"/>
                <a:cs typeface="Arial"/>
              </a:rPr>
              <a:t>t</a:t>
            </a:r>
            <a:r>
              <a:rPr sz="2800" spc="75" dirty="0">
                <a:solidFill>
                  <a:srgbClr val="001F52"/>
                </a:solidFill>
                <a:latin typeface="Times New Roman"/>
                <a:cs typeface="Times New Roman"/>
              </a:rPr>
              <a:t> </a:t>
            </a:r>
            <a:r>
              <a:rPr sz="2800" spc="-15" dirty="0">
                <a:solidFill>
                  <a:srgbClr val="001F52"/>
                </a:solidFill>
                <a:latin typeface="Arial"/>
                <a:cs typeface="Arial"/>
              </a:rPr>
              <a:t>b</a:t>
            </a:r>
            <a:r>
              <a:rPr sz="2800" spc="-11" dirty="0">
                <a:solidFill>
                  <a:srgbClr val="001F52"/>
                </a:solidFill>
                <a:latin typeface="Arial"/>
                <a:cs typeface="Arial"/>
              </a:rPr>
              <a:t>riefly</a:t>
            </a:r>
            <a:r>
              <a:rPr sz="2800" spc="75" dirty="0">
                <a:solidFill>
                  <a:srgbClr val="001F52"/>
                </a:solidFill>
                <a:latin typeface="Times New Roman"/>
                <a:cs typeface="Times New Roman"/>
              </a:rPr>
              <a:t> </a:t>
            </a:r>
            <a:r>
              <a:rPr sz="2800" spc="-25" dirty="0">
                <a:solidFill>
                  <a:srgbClr val="001F52"/>
                </a:solidFill>
                <a:latin typeface="Arial"/>
                <a:cs typeface="Arial"/>
              </a:rPr>
              <a:t>wha</a:t>
            </a:r>
            <a:r>
              <a:rPr sz="2800" spc="-11" dirty="0">
                <a:solidFill>
                  <a:srgbClr val="001F52"/>
                </a:solidFill>
                <a:latin typeface="Arial"/>
                <a:cs typeface="Arial"/>
              </a:rPr>
              <a:t>t</a:t>
            </a:r>
            <a:r>
              <a:rPr sz="2800" spc="95" dirty="0">
                <a:solidFill>
                  <a:srgbClr val="001F52"/>
                </a:solidFill>
                <a:latin typeface="Times New Roman"/>
                <a:cs typeface="Times New Roman"/>
              </a:rPr>
              <a:t> </a:t>
            </a:r>
            <a:r>
              <a:rPr sz="2800" spc="-15" dirty="0">
                <a:solidFill>
                  <a:srgbClr val="001F52"/>
                </a:solidFill>
                <a:latin typeface="Arial"/>
                <a:cs typeface="Arial"/>
              </a:rPr>
              <a:t>is</a:t>
            </a:r>
            <a:r>
              <a:rPr sz="2800" spc="71" dirty="0">
                <a:solidFill>
                  <a:srgbClr val="001F52"/>
                </a:solidFill>
                <a:latin typeface="Times New Roman"/>
                <a:cs typeface="Times New Roman"/>
              </a:rPr>
              <a:t> </a:t>
            </a:r>
            <a:r>
              <a:rPr sz="2800" spc="-20" dirty="0">
                <a:solidFill>
                  <a:srgbClr val="001F52"/>
                </a:solidFill>
                <a:latin typeface="Arial"/>
                <a:cs typeface="Arial"/>
              </a:rPr>
              <a:t>S</a:t>
            </a:r>
            <a:r>
              <a:rPr sz="2800" spc="-31" dirty="0">
                <a:solidFill>
                  <a:srgbClr val="001F52"/>
                </a:solidFill>
                <a:latin typeface="Arial"/>
                <a:cs typeface="Arial"/>
              </a:rPr>
              <a:t>T</a:t>
            </a:r>
            <a:r>
              <a:rPr sz="2800" spc="-20" dirty="0">
                <a:solidFill>
                  <a:srgbClr val="001F52"/>
                </a:solidFill>
                <a:latin typeface="Arial"/>
                <a:cs typeface="Arial"/>
              </a:rPr>
              <a:t>M32</a:t>
            </a:r>
            <a:r>
              <a:rPr sz="2800" spc="-25" dirty="0">
                <a:solidFill>
                  <a:srgbClr val="001F52"/>
                </a:solidFill>
                <a:latin typeface="Arial"/>
                <a:cs typeface="Arial"/>
              </a:rPr>
              <a:t>Cub</a:t>
            </a:r>
            <a:r>
              <a:rPr sz="2800" spc="-11" dirty="0">
                <a:solidFill>
                  <a:srgbClr val="001F52"/>
                </a:solidFill>
                <a:latin typeface="Arial"/>
                <a:cs typeface="Arial"/>
              </a:rPr>
              <a:t>e</a:t>
            </a:r>
            <a:r>
              <a:rPr sz="2800" spc="-25" dirty="0">
                <a:solidFill>
                  <a:srgbClr val="001F52"/>
                </a:solidFill>
                <a:latin typeface="Arial"/>
                <a:cs typeface="Arial"/>
              </a:rPr>
              <a:t>MX</a:t>
            </a:r>
            <a:r>
              <a:rPr sz="2800" spc="115" dirty="0">
                <a:solidFill>
                  <a:srgbClr val="001F52"/>
                </a:solidFill>
                <a:latin typeface="Times New Roman"/>
                <a:cs typeface="Times New Roman"/>
              </a:rPr>
              <a:t> </a:t>
            </a:r>
            <a:r>
              <a:rPr sz="2800" spc="-25" dirty="0">
                <a:solidFill>
                  <a:srgbClr val="001F52"/>
                </a:solidFill>
                <a:latin typeface="Arial"/>
                <a:cs typeface="Arial"/>
              </a:rPr>
              <a:t>a</a:t>
            </a:r>
            <a:r>
              <a:rPr sz="2800" spc="-15" dirty="0">
                <a:solidFill>
                  <a:srgbClr val="001F52"/>
                </a:solidFill>
                <a:latin typeface="Arial"/>
                <a:cs typeface="Arial"/>
              </a:rPr>
              <a:t>n</a:t>
            </a:r>
            <a:r>
              <a:rPr sz="2800" spc="-20" dirty="0">
                <a:solidFill>
                  <a:srgbClr val="001F52"/>
                </a:solidFill>
                <a:latin typeface="Arial"/>
                <a:cs typeface="Arial"/>
              </a:rPr>
              <a:t>d</a:t>
            </a:r>
            <a:r>
              <a:rPr sz="2800" spc="75" dirty="0">
                <a:solidFill>
                  <a:srgbClr val="001F52"/>
                </a:solidFill>
                <a:latin typeface="Times New Roman"/>
                <a:cs typeface="Times New Roman"/>
              </a:rPr>
              <a:t> </a:t>
            </a:r>
            <a:r>
              <a:rPr sz="2800" spc="-5" dirty="0">
                <a:solidFill>
                  <a:srgbClr val="001F52"/>
                </a:solidFill>
                <a:latin typeface="Arial"/>
                <a:cs typeface="Arial"/>
              </a:rPr>
              <a:t>t</a:t>
            </a:r>
            <a:r>
              <a:rPr sz="2800" spc="-25" dirty="0">
                <a:solidFill>
                  <a:srgbClr val="001F52"/>
                </a:solidFill>
                <a:latin typeface="Arial"/>
                <a:cs typeface="Arial"/>
              </a:rPr>
              <a:t>h</a:t>
            </a:r>
            <a:r>
              <a:rPr sz="2800" spc="-20" dirty="0">
                <a:solidFill>
                  <a:srgbClr val="001F52"/>
                </a:solidFill>
                <a:latin typeface="Arial"/>
                <a:cs typeface="Arial"/>
              </a:rPr>
              <a:t>e</a:t>
            </a:r>
            <a:r>
              <a:rPr sz="2800" spc="85" dirty="0">
                <a:solidFill>
                  <a:srgbClr val="001F52"/>
                </a:solidFill>
                <a:latin typeface="Times New Roman"/>
                <a:cs typeface="Times New Roman"/>
              </a:rPr>
              <a:t> </a:t>
            </a:r>
            <a:r>
              <a:rPr sz="2800" spc="-11" dirty="0">
                <a:solidFill>
                  <a:srgbClr val="001F52"/>
                </a:solidFill>
                <a:latin typeface="Arial"/>
                <a:cs typeface="Arial"/>
              </a:rPr>
              <a:t>stru</a:t>
            </a:r>
            <a:r>
              <a:rPr sz="2800" spc="-15" dirty="0">
                <a:solidFill>
                  <a:srgbClr val="001F52"/>
                </a:solidFill>
                <a:latin typeface="Arial"/>
                <a:cs typeface="Arial"/>
              </a:rPr>
              <a:t>c</a:t>
            </a:r>
            <a:r>
              <a:rPr sz="2800" spc="-5" dirty="0">
                <a:solidFill>
                  <a:srgbClr val="001F52"/>
                </a:solidFill>
                <a:latin typeface="Arial"/>
                <a:cs typeface="Arial"/>
              </a:rPr>
              <a:t>t</a:t>
            </a:r>
            <a:r>
              <a:rPr sz="2800" spc="-25" dirty="0">
                <a:solidFill>
                  <a:srgbClr val="001F52"/>
                </a:solidFill>
                <a:latin typeface="Arial"/>
                <a:cs typeface="Arial"/>
              </a:rPr>
              <a:t>u</a:t>
            </a:r>
            <a:r>
              <a:rPr sz="2800" spc="-5" dirty="0">
                <a:solidFill>
                  <a:srgbClr val="001F52"/>
                </a:solidFill>
                <a:latin typeface="Arial"/>
                <a:cs typeface="Arial"/>
              </a:rPr>
              <a:t>r</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20" dirty="0">
                <a:solidFill>
                  <a:srgbClr val="001F52"/>
                </a:solidFill>
                <a:latin typeface="Arial"/>
                <a:cs typeface="Arial"/>
              </a:rPr>
              <a:t>of</a:t>
            </a:r>
            <a:r>
              <a:rPr sz="2800" spc="-15" dirty="0">
                <a:solidFill>
                  <a:srgbClr val="001F52"/>
                </a:solidFill>
                <a:latin typeface="Times New Roman"/>
                <a:cs typeface="Times New Roman"/>
              </a:rPr>
              <a:t> </a:t>
            </a:r>
            <a:r>
              <a:rPr sz="2800" spc="-15" dirty="0">
                <a:solidFill>
                  <a:srgbClr val="001F52"/>
                </a:solidFill>
                <a:latin typeface="Arial"/>
                <a:cs typeface="Arial"/>
              </a:rPr>
              <a:t>the</a:t>
            </a:r>
            <a:r>
              <a:rPr sz="2800" spc="85" dirty="0">
                <a:solidFill>
                  <a:srgbClr val="001F52"/>
                </a:solidFill>
                <a:latin typeface="Times New Roman"/>
                <a:cs typeface="Times New Roman"/>
              </a:rPr>
              <a:t> </a:t>
            </a:r>
            <a:r>
              <a:rPr sz="2800" spc="-25" dirty="0">
                <a:solidFill>
                  <a:srgbClr val="001F52"/>
                </a:solidFill>
                <a:latin typeface="Arial"/>
                <a:cs typeface="Arial"/>
              </a:rPr>
              <a:t>Cu</a:t>
            </a:r>
            <a:r>
              <a:rPr sz="2800" spc="-15" dirty="0">
                <a:solidFill>
                  <a:srgbClr val="001F52"/>
                </a:solidFill>
                <a:latin typeface="Arial"/>
                <a:cs typeface="Arial"/>
              </a:rPr>
              <a:t>b</a:t>
            </a:r>
            <a:r>
              <a:rPr sz="2800" spc="-20" dirty="0">
                <a:solidFill>
                  <a:srgbClr val="001F52"/>
                </a:solidFill>
                <a:latin typeface="Arial"/>
                <a:cs typeface="Arial"/>
              </a:rPr>
              <a:t>e</a:t>
            </a:r>
            <a:r>
              <a:rPr sz="2800" spc="91" dirty="0">
                <a:solidFill>
                  <a:srgbClr val="001F52"/>
                </a:solidFill>
                <a:latin typeface="Times New Roman"/>
                <a:cs typeface="Times New Roman"/>
              </a:rPr>
              <a:t> </a:t>
            </a:r>
            <a:r>
              <a:rPr sz="2800" spc="-15" dirty="0">
                <a:solidFill>
                  <a:srgbClr val="001F52"/>
                </a:solidFill>
                <a:latin typeface="Arial"/>
                <a:cs typeface="Arial"/>
              </a:rPr>
              <a:t>lib</a:t>
            </a:r>
            <a:r>
              <a:rPr sz="2800" spc="-11" dirty="0">
                <a:solidFill>
                  <a:srgbClr val="001F52"/>
                </a:solidFill>
                <a:latin typeface="Arial"/>
                <a:cs typeface="Arial"/>
              </a:rPr>
              <a:t>r</a:t>
            </a:r>
            <a:r>
              <a:rPr sz="2800" spc="-15" dirty="0">
                <a:solidFill>
                  <a:srgbClr val="001F52"/>
                </a:solidFill>
                <a:latin typeface="Arial"/>
                <a:cs typeface="Arial"/>
              </a:rPr>
              <a:t>ary</a:t>
            </a:r>
            <a:endParaRPr sz="2800" dirty="0">
              <a:latin typeface="Arial"/>
              <a:cs typeface="Arial"/>
            </a:endParaRPr>
          </a:p>
        </p:txBody>
      </p:sp>
      <p:sp>
        <p:nvSpPr>
          <p:cNvPr id="5" name="object 5"/>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a:t>
            </a:r>
            <a:endParaRPr sz="1600">
              <a:latin typeface="Arial"/>
              <a:cs typeface="Arial"/>
            </a:endParaRPr>
          </a:p>
        </p:txBody>
      </p:sp>
      <p:sp>
        <p:nvSpPr>
          <p:cNvPr id="6" name="object 6"/>
          <p:cNvSpPr/>
          <p:nvPr/>
        </p:nvSpPr>
        <p:spPr>
          <a:xfrm>
            <a:off x="0" y="2"/>
            <a:ext cx="2304288" cy="2304286"/>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31</a:t>
            </a:fld>
            <a:endParaRPr lang="fr-FR" dirty="0">
              <a:solidFill>
                <a:prstClr val="white"/>
              </a:solidFill>
            </a:endParaRPr>
          </a:p>
        </p:txBody>
      </p:sp>
    </p:spTree>
    <p:extLst>
      <p:ext uri="{BB962C8B-B14F-4D97-AF65-F5344CB8AC3E}">
        <p14:creationId xmlns:p14="http://schemas.microsoft.com/office/powerpoint/2010/main" val="343775066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960529" y="5269863"/>
            <a:ext cx="6924040" cy="677108"/>
          </a:xfrm>
          <a:prstGeom prst="rect">
            <a:avLst/>
          </a:prstGeom>
        </p:spPr>
        <p:txBody>
          <a:bodyPr vert="horz" wrap="square" lIns="0" tIns="0" rIns="0" bIns="0" rtlCol="0">
            <a:spAutoFit/>
          </a:bodyPr>
          <a:lstStyle/>
          <a:p>
            <a:pPr marL="12701"/>
            <a:r>
              <a:rPr sz="4400" dirty="0">
                <a:solidFill>
                  <a:srgbClr val="39A8DC"/>
                </a:solidFill>
                <a:latin typeface="Arial"/>
                <a:cs typeface="Arial"/>
              </a:rPr>
              <a:t>What</a:t>
            </a:r>
            <a:r>
              <a:rPr sz="4400" spc="111" dirty="0">
                <a:solidFill>
                  <a:srgbClr val="39A8DC"/>
                </a:solidFill>
                <a:latin typeface="Times New Roman"/>
                <a:cs typeface="Times New Roman"/>
              </a:rPr>
              <a:t> </a:t>
            </a:r>
            <a:r>
              <a:rPr sz="4400" spc="5" dirty="0">
                <a:solidFill>
                  <a:srgbClr val="39A8DC"/>
                </a:solidFill>
                <a:latin typeface="Arial"/>
                <a:cs typeface="Arial"/>
              </a:rPr>
              <a:t>i</a:t>
            </a:r>
            <a:r>
              <a:rPr sz="4400" dirty="0">
                <a:solidFill>
                  <a:srgbClr val="39A8DC"/>
                </a:solidFill>
                <a:latin typeface="Arial"/>
                <a:cs typeface="Arial"/>
              </a:rPr>
              <a:t>t</a:t>
            </a:r>
            <a:r>
              <a:rPr sz="4400" spc="120" dirty="0">
                <a:solidFill>
                  <a:srgbClr val="39A8DC"/>
                </a:solidFill>
                <a:latin typeface="Times New Roman"/>
                <a:cs typeface="Times New Roman"/>
              </a:rPr>
              <a:t> </a:t>
            </a:r>
            <a:r>
              <a:rPr sz="4400" spc="5" dirty="0">
                <a:solidFill>
                  <a:srgbClr val="39A8DC"/>
                </a:solidFill>
                <a:latin typeface="Arial"/>
                <a:cs typeface="Arial"/>
              </a:rPr>
              <a:t>i</a:t>
            </a:r>
            <a:r>
              <a:rPr sz="4400" dirty="0">
                <a:solidFill>
                  <a:srgbClr val="39A8DC"/>
                </a:solidFill>
                <a:latin typeface="Arial"/>
                <a:cs typeface="Arial"/>
              </a:rPr>
              <a:t>s</a:t>
            </a:r>
            <a:r>
              <a:rPr sz="4400" spc="100" dirty="0">
                <a:solidFill>
                  <a:srgbClr val="39A8DC"/>
                </a:solidFill>
                <a:latin typeface="Times New Roman"/>
                <a:cs typeface="Times New Roman"/>
              </a:rPr>
              <a:t> </a:t>
            </a:r>
            <a:r>
              <a:rPr sz="4400" dirty="0">
                <a:solidFill>
                  <a:srgbClr val="39A8DC"/>
                </a:solidFill>
                <a:latin typeface="Arial"/>
                <a:cs typeface="Arial"/>
              </a:rPr>
              <a:t>STM32CubeMX</a:t>
            </a:r>
            <a:r>
              <a:rPr sz="4400" spc="95" dirty="0">
                <a:solidFill>
                  <a:srgbClr val="39A8DC"/>
                </a:solidFill>
                <a:latin typeface="Times New Roman"/>
                <a:cs typeface="Times New Roman"/>
              </a:rPr>
              <a:t> </a:t>
            </a:r>
            <a:r>
              <a:rPr sz="4400" dirty="0">
                <a:solidFill>
                  <a:srgbClr val="39A8DC"/>
                </a:solidFill>
                <a:latin typeface="Arial"/>
                <a:cs typeface="Arial"/>
              </a:rPr>
              <a:t>?</a:t>
            </a:r>
            <a:endParaRPr sz="4400">
              <a:latin typeface="Arial"/>
              <a:cs typeface="Arial"/>
            </a:endParaRPr>
          </a:p>
        </p:txBody>
      </p:sp>
      <p:sp>
        <p:nvSpPr>
          <p:cNvPr id="3" name="object 3"/>
          <p:cNvSpPr/>
          <p:nvPr/>
        </p:nvSpPr>
        <p:spPr>
          <a:xfrm>
            <a:off x="8253983" y="981456"/>
            <a:ext cx="2305812" cy="2304288"/>
          </a:xfrm>
          <a:prstGeom prst="rect">
            <a:avLst/>
          </a:prstGeom>
          <a:blipFill>
            <a:blip r:embed="rId4" cstate="print"/>
            <a:stretch>
              <a:fillRect/>
            </a:stretch>
          </a:blipFill>
        </p:spPr>
        <p:txBody>
          <a:bodyPr wrap="square" lIns="0" tIns="0" rIns="0" bIns="0" rtlCol="0"/>
          <a:lstStyle/>
          <a:p>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32</a:t>
            </a:fld>
            <a:endParaRPr lang="pt-BR"/>
          </a:p>
        </p:txBody>
      </p:sp>
    </p:spTree>
    <p:extLst>
      <p:ext uri="{BB962C8B-B14F-4D97-AF65-F5344CB8AC3E}">
        <p14:creationId xmlns:p14="http://schemas.microsoft.com/office/powerpoint/2010/main" val="33528055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a:spLocks noGrp="1"/>
          </p:cNvSpPr>
          <p:nvPr>
            <p:ph idx="1"/>
          </p:nvPr>
        </p:nvSpPr>
        <p:spPr>
          <a:xfrm>
            <a:off x="363749" y="1821161"/>
            <a:ext cx="8424443" cy="3400931"/>
          </a:xfrm>
          <a:prstGeom prst="rect">
            <a:avLst/>
          </a:prstGeom>
        </p:spPr>
        <p:txBody>
          <a:bodyPr vert="horz" wrap="square" lIns="0" tIns="0" rIns="0" bIns="0" rtlCol="0">
            <a:spAutoFit/>
          </a:bodyPr>
          <a:lstStyle/>
          <a:p>
            <a:pPr marL="370236" marR="609651" indent="-236239">
              <a:buClr>
                <a:srgbClr val="39A8DC"/>
              </a:buClr>
              <a:buFont typeface="Arial"/>
              <a:buChar char="•"/>
              <a:tabLst>
                <a:tab pos="370871" algn="l"/>
              </a:tabLst>
            </a:pPr>
            <a:r>
              <a:rPr sz="2800" dirty="0"/>
              <a:t>S</a:t>
            </a:r>
            <a:r>
              <a:rPr sz="2800" spc="5" dirty="0"/>
              <a:t>T</a:t>
            </a:r>
            <a:r>
              <a:rPr sz="2800" dirty="0"/>
              <a:t>M3</a:t>
            </a:r>
            <a:r>
              <a:rPr sz="2800" spc="5" dirty="0"/>
              <a:t>2</a:t>
            </a:r>
            <a:r>
              <a:rPr sz="2800" spc="-5" dirty="0"/>
              <a:t>C</a:t>
            </a:r>
            <a:r>
              <a:rPr sz="2800" dirty="0"/>
              <a:t>u</a:t>
            </a:r>
            <a:r>
              <a:rPr sz="2800" spc="-5" dirty="0"/>
              <a:t>b</a:t>
            </a:r>
            <a:r>
              <a:rPr sz="2800" dirty="0"/>
              <a:t>e</a:t>
            </a:r>
            <a:r>
              <a:rPr sz="2800" spc="-15" dirty="0"/>
              <a:t>M</a:t>
            </a:r>
            <a:r>
              <a:rPr sz="2800" dirty="0"/>
              <a:t>x</a:t>
            </a:r>
            <a:r>
              <a:rPr sz="2800" spc="80" dirty="0">
                <a:latin typeface="Times New Roman"/>
                <a:cs typeface="Times New Roman"/>
              </a:rPr>
              <a:t> </a:t>
            </a:r>
            <a:r>
              <a:rPr sz="2800" b="1" spc="5" dirty="0"/>
              <a:t>d</a:t>
            </a:r>
            <a:r>
              <a:rPr sz="2800" b="1" dirty="0">
                <a:latin typeface="Arial"/>
                <a:cs typeface="Arial"/>
              </a:rPr>
              <a:t>o</a:t>
            </a:r>
            <a:r>
              <a:rPr sz="2800" b="1" spc="60" dirty="0">
                <a:latin typeface="Times New Roman"/>
                <a:cs typeface="Times New Roman"/>
              </a:rPr>
              <a:t> </a:t>
            </a:r>
            <a:r>
              <a:rPr sz="2800" spc="-5" dirty="0"/>
              <a:t>allo</a:t>
            </a:r>
            <a:r>
              <a:rPr sz="2800" dirty="0"/>
              <a:t>w</a:t>
            </a:r>
            <a:r>
              <a:rPr sz="2800" spc="65" dirty="0">
                <a:latin typeface="Times New Roman"/>
                <a:cs typeface="Times New Roman"/>
              </a:rPr>
              <a:t> </a:t>
            </a:r>
            <a:r>
              <a:rPr sz="2800" dirty="0"/>
              <a:t>to</a:t>
            </a:r>
            <a:r>
              <a:rPr sz="2800" spc="55" dirty="0">
                <a:latin typeface="Times New Roman"/>
                <a:cs typeface="Times New Roman"/>
              </a:rPr>
              <a:t> </a:t>
            </a:r>
            <a:r>
              <a:rPr sz="2800" dirty="0"/>
              <a:t>c</a:t>
            </a:r>
            <a:r>
              <a:rPr sz="2800" spc="5" dirty="0"/>
              <a:t>o</a:t>
            </a:r>
            <a:r>
              <a:rPr sz="2800" spc="-5" dirty="0"/>
              <a:t>nfigur</a:t>
            </a:r>
            <a:r>
              <a:rPr sz="2800" dirty="0"/>
              <a:t>e</a:t>
            </a:r>
            <a:r>
              <a:rPr sz="2800" spc="65" dirty="0">
                <a:latin typeface="Times New Roman"/>
                <a:cs typeface="Times New Roman"/>
              </a:rPr>
              <a:t> </a:t>
            </a:r>
            <a:r>
              <a:rPr sz="2800" spc="-5" dirty="0"/>
              <a:t>p</a:t>
            </a:r>
            <a:r>
              <a:rPr sz="2800" dirty="0"/>
              <a:t>eriphera</a:t>
            </a:r>
            <a:r>
              <a:rPr sz="2800" spc="-5" dirty="0"/>
              <a:t>l</a:t>
            </a:r>
            <a:r>
              <a:rPr sz="2800" dirty="0"/>
              <a:t>s</a:t>
            </a:r>
            <a:r>
              <a:rPr sz="2800" spc="51" dirty="0">
                <a:latin typeface="Times New Roman"/>
                <a:cs typeface="Times New Roman"/>
              </a:rPr>
              <a:t> </a:t>
            </a:r>
            <a:r>
              <a:rPr sz="2800" spc="-5" dirty="0"/>
              <a:t>u</a:t>
            </a:r>
            <a:r>
              <a:rPr sz="2800" spc="5" dirty="0"/>
              <a:t>s</a:t>
            </a:r>
            <a:r>
              <a:rPr sz="2800" spc="-5" dirty="0"/>
              <a:t>in</a:t>
            </a:r>
            <a:r>
              <a:rPr sz="2800" dirty="0"/>
              <a:t>g</a:t>
            </a:r>
            <a:r>
              <a:rPr sz="2800" spc="60" dirty="0">
                <a:latin typeface="Times New Roman"/>
                <a:cs typeface="Times New Roman"/>
              </a:rPr>
              <a:t> </a:t>
            </a:r>
            <a:r>
              <a:rPr sz="2800" dirty="0"/>
              <a:t>GUI,</a:t>
            </a:r>
            <a:r>
              <a:rPr sz="2800" spc="71" dirty="0">
                <a:latin typeface="Times New Roman"/>
                <a:cs typeface="Times New Roman"/>
              </a:rPr>
              <a:t> </a:t>
            </a:r>
            <a:r>
              <a:rPr sz="2800" spc="-5" dirty="0"/>
              <a:t>gen</a:t>
            </a:r>
            <a:r>
              <a:rPr sz="2800" spc="5" dirty="0"/>
              <a:t>e</a:t>
            </a:r>
            <a:r>
              <a:rPr sz="2800" dirty="0"/>
              <a:t>rate</a:t>
            </a:r>
            <a:r>
              <a:rPr sz="2800" dirty="0">
                <a:latin typeface="Times New Roman"/>
                <a:cs typeface="Times New Roman"/>
              </a:rPr>
              <a:t> </a:t>
            </a:r>
            <a:r>
              <a:rPr sz="2800" spc="-5" dirty="0"/>
              <a:t>proje</a:t>
            </a:r>
            <a:r>
              <a:rPr sz="2800" spc="11" dirty="0"/>
              <a:t>c</a:t>
            </a:r>
            <a:r>
              <a:rPr sz="2800" dirty="0"/>
              <a:t>t</a:t>
            </a:r>
            <a:r>
              <a:rPr sz="2800" spc="51" dirty="0">
                <a:latin typeface="Times New Roman"/>
                <a:cs typeface="Times New Roman"/>
              </a:rPr>
              <a:t> </a:t>
            </a:r>
            <a:r>
              <a:rPr sz="2800" dirty="0"/>
              <a:t>framew</a:t>
            </a:r>
            <a:r>
              <a:rPr sz="2800" spc="-5" dirty="0"/>
              <a:t>or</a:t>
            </a:r>
            <a:r>
              <a:rPr sz="2800" dirty="0"/>
              <a:t>k</a:t>
            </a:r>
            <a:r>
              <a:rPr sz="2800" spc="51" dirty="0">
                <a:latin typeface="Times New Roman"/>
                <a:cs typeface="Times New Roman"/>
              </a:rPr>
              <a:t> </a:t>
            </a:r>
            <a:r>
              <a:rPr sz="2800" spc="-5" dirty="0"/>
              <a:t>a</a:t>
            </a:r>
            <a:r>
              <a:rPr sz="2800" dirty="0"/>
              <a:t>nd</a:t>
            </a:r>
            <a:r>
              <a:rPr sz="2800" spc="71" dirty="0">
                <a:latin typeface="Times New Roman"/>
                <a:cs typeface="Times New Roman"/>
              </a:rPr>
              <a:t> </a:t>
            </a:r>
            <a:r>
              <a:rPr sz="2800" spc="-5" dirty="0"/>
              <a:t>p</a:t>
            </a:r>
            <a:r>
              <a:rPr sz="2800" dirty="0"/>
              <a:t>eripheral</a:t>
            </a:r>
            <a:r>
              <a:rPr sz="2800" spc="55" dirty="0">
                <a:latin typeface="Times New Roman"/>
                <a:cs typeface="Times New Roman"/>
              </a:rPr>
              <a:t> </a:t>
            </a:r>
            <a:r>
              <a:rPr sz="2800" spc="-5" dirty="0"/>
              <a:t>initializatio</a:t>
            </a:r>
            <a:r>
              <a:rPr sz="2800" dirty="0"/>
              <a:t>n</a:t>
            </a:r>
            <a:r>
              <a:rPr sz="2800" spc="80" dirty="0">
                <a:latin typeface="Times New Roman"/>
                <a:cs typeface="Times New Roman"/>
              </a:rPr>
              <a:t> </a:t>
            </a:r>
            <a:r>
              <a:rPr sz="2800" spc="5" dirty="0"/>
              <a:t>c</a:t>
            </a:r>
            <a:r>
              <a:rPr sz="2800" spc="-5" dirty="0"/>
              <a:t>o</a:t>
            </a:r>
            <a:r>
              <a:rPr sz="2800" dirty="0"/>
              <a:t>d</a:t>
            </a:r>
            <a:r>
              <a:rPr sz="2800" spc="-5" dirty="0"/>
              <a:t>e.</a:t>
            </a:r>
          </a:p>
          <a:p>
            <a:pPr marL="121295">
              <a:spcBef>
                <a:spcPts val="32"/>
              </a:spcBef>
              <a:buClr>
                <a:srgbClr val="39A8DC"/>
              </a:buClr>
              <a:buFont typeface="Arial"/>
              <a:buChar char="•"/>
            </a:pPr>
            <a:endParaRPr sz="2800" dirty="0">
              <a:latin typeface="Times New Roman"/>
              <a:cs typeface="Times New Roman"/>
            </a:endParaRPr>
          </a:p>
          <a:p>
            <a:pPr marL="370236" marR="5081" indent="-236239">
              <a:buClr>
                <a:srgbClr val="39A8DC"/>
              </a:buClr>
              <a:buFont typeface="Arial"/>
              <a:buChar char="•"/>
              <a:tabLst>
                <a:tab pos="370871" algn="l"/>
              </a:tabLst>
            </a:pPr>
            <a:r>
              <a:rPr sz="2800" dirty="0"/>
              <a:t>S</a:t>
            </a:r>
            <a:r>
              <a:rPr sz="2800" spc="5" dirty="0"/>
              <a:t>T</a:t>
            </a:r>
            <a:r>
              <a:rPr sz="2800" dirty="0"/>
              <a:t>M3</a:t>
            </a:r>
            <a:r>
              <a:rPr sz="2800" spc="5" dirty="0"/>
              <a:t>2</a:t>
            </a:r>
            <a:r>
              <a:rPr sz="2800" spc="-5" dirty="0"/>
              <a:t>C</a:t>
            </a:r>
            <a:r>
              <a:rPr sz="2800" dirty="0"/>
              <a:t>u</a:t>
            </a:r>
            <a:r>
              <a:rPr sz="2800" spc="-5" dirty="0"/>
              <a:t>b</a:t>
            </a:r>
            <a:r>
              <a:rPr sz="2800" dirty="0"/>
              <a:t>e</a:t>
            </a:r>
            <a:r>
              <a:rPr sz="2800" spc="-15" dirty="0"/>
              <a:t>M</a:t>
            </a:r>
            <a:r>
              <a:rPr sz="2800" dirty="0"/>
              <a:t>x</a:t>
            </a:r>
            <a:r>
              <a:rPr sz="2800" spc="80" dirty="0">
                <a:latin typeface="Times New Roman"/>
                <a:cs typeface="Times New Roman"/>
              </a:rPr>
              <a:t> </a:t>
            </a:r>
            <a:r>
              <a:rPr sz="2800" b="1" dirty="0">
                <a:latin typeface="Arial"/>
                <a:cs typeface="Arial"/>
              </a:rPr>
              <a:t>do</a:t>
            </a:r>
            <a:r>
              <a:rPr sz="2800" b="1" spc="71" dirty="0">
                <a:latin typeface="Times New Roman"/>
                <a:cs typeface="Times New Roman"/>
              </a:rPr>
              <a:t> </a:t>
            </a:r>
            <a:r>
              <a:rPr sz="2800" b="1" dirty="0">
                <a:latin typeface="Arial"/>
                <a:cs typeface="Arial"/>
              </a:rPr>
              <a:t>n</a:t>
            </a:r>
            <a:r>
              <a:rPr sz="2800" b="1" spc="-11" dirty="0"/>
              <a:t>o</a:t>
            </a:r>
            <a:r>
              <a:rPr sz="2800" b="1" dirty="0">
                <a:latin typeface="Arial"/>
                <a:cs typeface="Arial"/>
              </a:rPr>
              <a:t>t</a:t>
            </a:r>
            <a:r>
              <a:rPr sz="2800" b="1" spc="40" dirty="0">
                <a:latin typeface="Times New Roman"/>
                <a:cs typeface="Times New Roman"/>
              </a:rPr>
              <a:t> </a:t>
            </a:r>
            <a:r>
              <a:rPr sz="2800" spc="-5" dirty="0"/>
              <a:t>allo</a:t>
            </a:r>
            <a:r>
              <a:rPr sz="2800" dirty="0"/>
              <a:t>w</a:t>
            </a:r>
            <a:r>
              <a:rPr sz="2800" spc="60" dirty="0">
                <a:latin typeface="Times New Roman"/>
                <a:cs typeface="Times New Roman"/>
              </a:rPr>
              <a:t> </a:t>
            </a:r>
            <a:r>
              <a:rPr sz="2800" dirty="0"/>
              <a:t>to</a:t>
            </a:r>
            <a:r>
              <a:rPr sz="2800" spc="71" dirty="0">
                <a:latin typeface="Times New Roman"/>
                <a:cs typeface="Times New Roman"/>
              </a:rPr>
              <a:t> </a:t>
            </a:r>
            <a:r>
              <a:rPr sz="2800" dirty="0"/>
              <a:t>create</a:t>
            </a:r>
            <a:r>
              <a:rPr sz="2800" spc="75" dirty="0">
                <a:latin typeface="Times New Roman"/>
                <a:cs typeface="Times New Roman"/>
              </a:rPr>
              <a:t> </a:t>
            </a:r>
            <a:r>
              <a:rPr sz="2800" spc="-5" dirty="0"/>
              <a:t>algorithm</a:t>
            </a:r>
            <a:r>
              <a:rPr sz="2800" dirty="0"/>
              <a:t>s</a:t>
            </a:r>
            <a:r>
              <a:rPr sz="2800" spc="51" dirty="0">
                <a:latin typeface="Times New Roman"/>
                <a:cs typeface="Times New Roman"/>
              </a:rPr>
              <a:t> </a:t>
            </a:r>
            <a:r>
              <a:rPr sz="2800" spc="-5" dirty="0"/>
              <a:t>u</a:t>
            </a:r>
            <a:r>
              <a:rPr sz="2800" spc="5" dirty="0"/>
              <a:t>s</a:t>
            </a:r>
            <a:r>
              <a:rPr sz="2800" spc="-5" dirty="0"/>
              <a:t>in</a:t>
            </a:r>
            <a:r>
              <a:rPr sz="2800" dirty="0"/>
              <a:t>g</a:t>
            </a:r>
            <a:r>
              <a:rPr sz="2800" spc="71" dirty="0">
                <a:latin typeface="Times New Roman"/>
                <a:cs typeface="Times New Roman"/>
              </a:rPr>
              <a:t> </a:t>
            </a:r>
            <a:r>
              <a:rPr sz="2800" dirty="0"/>
              <a:t>GUI</a:t>
            </a:r>
            <a:r>
              <a:rPr sz="2800" spc="51" dirty="0">
                <a:latin typeface="Times New Roman"/>
                <a:cs typeface="Times New Roman"/>
              </a:rPr>
              <a:t> </a:t>
            </a:r>
            <a:r>
              <a:rPr sz="2800" spc="-5" dirty="0"/>
              <a:t>a</a:t>
            </a:r>
            <a:r>
              <a:rPr sz="2800" dirty="0"/>
              <a:t>nd</a:t>
            </a:r>
            <a:r>
              <a:rPr sz="2800" spc="71" dirty="0">
                <a:latin typeface="Times New Roman"/>
                <a:cs typeface="Times New Roman"/>
              </a:rPr>
              <a:t> </a:t>
            </a:r>
            <a:r>
              <a:rPr sz="2800" spc="-5" dirty="0"/>
              <a:t>g</a:t>
            </a:r>
            <a:r>
              <a:rPr sz="2800" dirty="0"/>
              <a:t>e</a:t>
            </a:r>
            <a:r>
              <a:rPr sz="2800" spc="-5" dirty="0"/>
              <a:t>n</a:t>
            </a:r>
            <a:r>
              <a:rPr sz="2800" dirty="0"/>
              <a:t>erate</a:t>
            </a:r>
            <a:r>
              <a:rPr sz="2800" dirty="0">
                <a:latin typeface="Times New Roman"/>
                <a:cs typeface="Times New Roman"/>
              </a:rPr>
              <a:t> </a:t>
            </a:r>
            <a:r>
              <a:rPr sz="2800" spc="-5" dirty="0"/>
              <a:t>alg</a:t>
            </a:r>
            <a:r>
              <a:rPr sz="2800" spc="5" dirty="0"/>
              <a:t>o</a:t>
            </a:r>
            <a:r>
              <a:rPr sz="2800" dirty="0"/>
              <a:t>ri</a:t>
            </a:r>
            <a:r>
              <a:rPr sz="2800" spc="-15" dirty="0"/>
              <a:t>t</a:t>
            </a:r>
            <a:r>
              <a:rPr sz="2800" spc="-5" dirty="0"/>
              <a:t>hm</a:t>
            </a:r>
            <a:r>
              <a:rPr sz="2800" dirty="0"/>
              <a:t>s</a:t>
            </a:r>
            <a:r>
              <a:rPr sz="2800" spc="55" dirty="0">
                <a:latin typeface="Times New Roman"/>
                <a:cs typeface="Times New Roman"/>
              </a:rPr>
              <a:t> </a:t>
            </a:r>
            <a:r>
              <a:rPr sz="2800" dirty="0"/>
              <a:t>c</a:t>
            </a:r>
            <a:r>
              <a:rPr sz="2800" spc="5" dirty="0"/>
              <a:t>o</a:t>
            </a:r>
            <a:r>
              <a:rPr sz="2800" spc="-5" dirty="0"/>
              <a:t>d</a:t>
            </a:r>
            <a:r>
              <a:rPr sz="2800" dirty="0"/>
              <a:t>e</a:t>
            </a:r>
            <a:r>
              <a:rPr sz="2800" spc="75" dirty="0">
                <a:latin typeface="Times New Roman"/>
                <a:cs typeface="Times New Roman"/>
              </a:rPr>
              <a:t> </a:t>
            </a:r>
            <a:r>
              <a:rPr sz="2800" dirty="0"/>
              <a:t>yet</a:t>
            </a:r>
            <a:r>
              <a:rPr sz="2800" spc="85" dirty="0">
                <a:latin typeface="Times New Roman"/>
                <a:cs typeface="Times New Roman"/>
              </a:rPr>
              <a:t> </a:t>
            </a:r>
            <a:r>
              <a:rPr sz="2800" dirty="0">
                <a:latin typeface="Arial"/>
                <a:cs typeface="Arial"/>
              </a:rPr>
              <a:t>– </a:t>
            </a:r>
            <a:r>
              <a:rPr sz="2800" dirty="0"/>
              <a:t>th</a:t>
            </a:r>
            <a:r>
              <a:rPr sz="2800" spc="5" dirty="0"/>
              <a:t>e</a:t>
            </a:r>
            <a:r>
              <a:rPr sz="2800" dirty="0"/>
              <a:t>re</a:t>
            </a:r>
            <a:r>
              <a:rPr sz="2800" spc="71" dirty="0">
                <a:latin typeface="Times New Roman"/>
                <a:cs typeface="Times New Roman"/>
              </a:rPr>
              <a:t> </a:t>
            </a:r>
            <a:r>
              <a:rPr sz="2800" spc="-5" dirty="0"/>
              <a:t>i</a:t>
            </a:r>
            <a:r>
              <a:rPr sz="2800" dirty="0"/>
              <a:t>s</a:t>
            </a:r>
            <a:r>
              <a:rPr sz="2800" spc="71" dirty="0">
                <a:latin typeface="Times New Roman"/>
                <a:cs typeface="Times New Roman"/>
              </a:rPr>
              <a:t> </a:t>
            </a:r>
            <a:r>
              <a:rPr sz="2800" spc="5" dirty="0"/>
              <a:t>s</a:t>
            </a:r>
            <a:r>
              <a:rPr sz="2800" dirty="0"/>
              <a:t>ti</a:t>
            </a:r>
            <a:r>
              <a:rPr sz="2800" spc="-11" dirty="0"/>
              <a:t>l</a:t>
            </a:r>
            <a:r>
              <a:rPr sz="2800" dirty="0"/>
              <a:t>l</a:t>
            </a:r>
            <a:r>
              <a:rPr sz="2800" spc="71" dirty="0">
                <a:latin typeface="Times New Roman"/>
                <a:cs typeface="Times New Roman"/>
              </a:rPr>
              <a:t> </a:t>
            </a:r>
            <a:r>
              <a:rPr sz="2800" dirty="0"/>
              <a:t>some</a:t>
            </a:r>
            <a:r>
              <a:rPr sz="2800" spc="55" dirty="0">
                <a:latin typeface="Times New Roman"/>
                <a:cs typeface="Times New Roman"/>
              </a:rPr>
              <a:t> </a:t>
            </a:r>
            <a:r>
              <a:rPr sz="2800" spc="5" dirty="0"/>
              <a:t>s</a:t>
            </a:r>
            <a:r>
              <a:rPr sz="2800" spc="-5" dirty="0"/>
              <a:t>p</a:t>
            </a:r>
            <a:r>
              <a:rPr sz="2800" spc="11" dirty="0"/>
              <a:t>a</a:t>
            </a:r>
            <a:r>
              <a:rPr sz="2800" spc="5" dirty="0"/>
              <a:t>c</a:t>
            </a:r>
            <a:r>
              <a:rPr sz="2800" dirty="0"/>
              <a:t>e</a:t>
            </a:r>
            <a:r>
              <a:rPr sz="2800" spc="60" dirty="0">
                <a:latin typeface="Times New Roman"/>
                <a:cs typeface="Times New Roman"/>
              </a:rPr>
              <a:t> </a:t>
            </a:r>
            <a:r>
              <a:rPr sz="2800" dirty="0"/>
              <a:t>for</a:t>
            </a:r>
            <a:r>
              <a:rPr sz="2800" spc="71" dirty="0">
                <a:latin typeface="Times New Roman"/>
                <a:cs typeface="Times New Roman"/>
              </a:rPr>
              <a:t> </a:t>
            </a:r>
            <a:r>
              <a:rPr sz="2800" spc="-5" dirty="0"/>
              <a:t>pro</a:t>
            </a:r>
            <a:r>
              <a:rPr sz="2800" spc="11" dirty="0"/>
              <a:t>g</a:t>
            </a:r>
            <a:r>
              <a:rPr sz="2800" dirty="0"/>
              <a:t>ramm</a:t>
            </a:r>
            <a:r>
              <a:rPr sz="2800" spc="11" dirty="0"/>
              <a:t>e</a:t>
            </a:r>
            <a:r>
              <a:rPr sz="2800" dirty="0"/>
              <a:t>rs</a:t>
            </a:r>
            <a:r>
              <a:rPr sz="2800" spc="40" dirty="0">
                <a:latin typeface="Times New Roman"/>
                <a:cs typeface="Times New Roman"/>
              </a:rPr>
              <a:t> </a:t>
            </a:r>
            <a:r>
              <a:rPr sz="2800" spc="-5" dirty="0"/>
              <a:t>lef</a:t>
            </a:r>
            <a:r>
              <a:rPr sz="2800" dirty="0"/>
              <a:t>t</a:t>
            </a:r>
            <a:r>
              <a:rPr sz="2800" spc="75" dirty="0">
                <a:latin typeface="Times New Roman"/>
                <a:cs typeface="Times New Roman"/>
              </a:rPr>
              <a:t> </a:t>
            </a:r>
            <a:r>
              <a:rPr sz="2800" spc="-25" dirty="0"/>
              <a:t>;</a:t>
            </a:r>
            <a:r>
              <a:rPr sz="2800" spc="-5" dirty="0"/>
              <a:t>-</a:t>
            </a:r>
            <a:r>
              <a:rPr sz="2800" dirty="0"/>
              <a:t>)</a:t>
            </a: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5</a:t>
            </a:r>
            <a:endParaRPr sz="1600">
              <a:latin typeface="Arial"/>
              <a:cs typeface="Arial"/>
            </a:endParaRPr>
          </a:p>
        </p:txBody>
      </p:sp>
      <p:sp>
        <p:nvSpPr>
          <p:cNvPr id="6" name="object 6"/>
          <p:cNvSpPr/>
          <p:nvPr/>
        </p:nvSpPr>
        <p:spPr>
          <a:xfrm>
            <a:off x="1" y="1"/>
            <a:ext cx="1007363" cy="1007363"/>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33</a:t>
            </a:fld>
            <a:endParaRPr lang="fr-FR" dirty="0">
              <a:solidFill>
                <a:prstClr val="white"/>
              </a:solidFill>
            </a:endParaRPr>
          </a:p>
        </p:txBody>
      </p:sp>
      <p:sp>
        <p:nvSpPr>
          <p:cNvPr id="8" name="Title 7"/>
          <p:cNvSpPr>
            <a:spLocks noGrp="1"/>
          </p:cNvSpPr>
          <p:nvPr>
            <p:ph type="title"/>
          </p:nvPr>
        </p:nvSpPr>
        <p:spPr/>
        <p:txBody>
          <a:bodyPr/>
          <a:lstStyle/>
          <a:p>
            <a:r>
              <a:rPr lang="pt-BR" sz="4000" dirty="0"/>
              <a:t>	STM32C</a:t>
            </a:r>
            <a:r>
              <a:rPr lang="pt-BR" sz="4000" spc="-20" dirty="0"/>
              <a:t>u</a:t>
            </a:r>
            <a:r>
              <a:rPr lang="pt-BR" sz="4000" spc="-5" dirty="0"/>
              <a:t>beM</a:t>
            </a:r>
            <a:r>
              <a:rPr lang="pt-BR" sz="4000" dirty="0"/>
              <a:t>X</a:t>
            </a:r>
            <a:r>
              <a:rPr lang="pt-BR" sz="4000" spc="180" dirty="0">
                <a:latin typeface="Times New Roman"/>
                <a:cs typeface="Times New Roman"/>
              </a:rPr>
              <a:t> </a:t>
            </a:r>
            <a:r>
              <a:rPr lang="pt-BR" sz="4000" spc="-5" dirty="0"/>
              <a:t>ap</a:t>
            </a:r>
            <a:r>
              <a:rPr lang="pt-BR" sz="4000" spc="-20" dirty="0"/>
              <a:t>p</a:t>
            </a:r>
            <a:r>
              <a:rPr lang="pt-BR" sz="4000" spc="-5" dirty="0"/>
              <a:t>lication</a:t>
            </a:r>
            <a:endParaRPr lang="pt-BR" dirty="0"/>
          </a:p>
        </p:txBody>
      </p:sp>
    </p:spTree>
    <p:extLst>
      <p:ext uri="{BB962C8B-B14F-4D97-AF65-F5344CB8AC3E}">
        <p14:creationId xmlns:p14="http://schemas.microsoft.com/office/powerpoint/2010/main" val="8404436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3" name="object 3"/>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6</a:t>
            </a:r>
            <a:endParaRPr sz="1600">
              <a:latin typeface="Arial"/>
              <a:cs typeface="Arial"/>
            </a:endParaRPr>
          </a:p>
        </p:txBody>
      </p:sp>
      <p:sp>
        <p:nvSpPr>
          <p:cNvPr id="4" name="object 4"/>
          <p:cNvSpPr/>
          <p:nvPr/>
        </p:nvSpPr>
        <p:spPr>
          <a:xfrm>
            <a:off x="960120" y="1060703"/>
            <a:ext cx="1680971" cy="146151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679448" y="2993136"/>
            <a:ext cx="733044" cy="6522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734312" y="3017521"/>
            <a:ext cx="623569" cy="556260"/>
          </a:xfrm>
          <a:custGeom>
            <a:avLst/>
            <a:gdLst/>
            <a:ahLst/>
            <a:cxnLst/>
            <a:rect l="l" t="t" r="r" b="b"/>
            <a:pathLst>
              <a:path w="623569" h="556260">
                <a:moveTo>
                  <a:pt x="0" y="278129"/>
                </a:moveTo>
                <a:lnTo>
                  <a:pt x="155828" y="278129"/>
                </a:lnTo>
                <a:lnTo>
                  <a:pt x="155828" y="0"/>
                </a:lnTo>
                <a:lnTo>
                  <a:pt x="467486" y="0"/>
                </a:lnTo>
                <a:lnTo>
                  <a:pt x="467486" y="278129"/>
                </a:lnTo>
                <a:lnTo>
                  <a:pt x="623315" y="278129"/>
                </a:lnTo>
                <a:lnTo>
                  <a:pt x="311657" y="556259"/>
                </a:lnTo>
                <a:lnTo>
                  <a:pt x="0" y="278129"/>
                </a:lnTo>
                <a:close/>
              </a:path>
            </a:pathLst>
          </a:custGeom>
          <a:ln w="9143">
            <a:solidFill>
              <a:srgbClr val="D30079"/>
            </a:solidFill>
          </a:ln>
        </p:spPr>
        <p:txBody>
          <a:bodyPr wrap="square" lIns="0" tIns="0" rIns="0" bIns="0" rtlCol="0"/>
          <a:lstStyle/>
          <a:p>
            <a:endParaRPr/>
          </a:p>
        </p:txBody>
      </p:sp>
      <p:sp>
        <p:nvSpPr>
          <p:cNvPr id="7" name="object 7"/>
          <p:cNvSpPr txBox="1"/>
          <p:nvPr/>
        </p:nvSpPr>
        <p:spPr>
          <a:xfrm>
            <a:off x="1303403" y="2596082"/>
            <a:ext cx="1044575" cy="184666"/>
          </a:xfrm>
          <a:prstGeom prst="rect">
            <a:avLst/>
          </a:prstGeom>
        </p:spPr>
        <p:txBody>
          <a:bodyPr vert="horz" wrap="square" lIns="0" tIns="0" rIns="0" bIns="0" rtlCol="0">
            <a:spAutoFit/>
          </a:bodyPr>
          <a:lstStyle/>
          <a:p>
            <a:pPr marL="12701"/>
            <a:r>
              <a:rPr sz="1200" b="1" spc="-11" dirty="0">
                <a:solidFill>
                  <a:srgbClr val="001F52"/>
                </a:solidFill>
                <a:latin typeface="Arial"/>
                <a:cs typeface="Arial"/>
              </a:rPr>
              <a:t>Pinout</a:t>
            </a:r>
            <a:r>
              <a:rPr sz="1200" b="1" spc="51" dirty="0">
                <a:solidFill>
                  <a:srgbClr val="001F52"/>
                </a:solidFill>
                <a:latin typeface="Times New Roman"/>
                <a:cs typeface="Times New Roman"/>
              </a:rPr>
              <a:t> </a:t>
            </a:r>
            <a:r>
              <a:rPr sz="1200" b="1" spc="-20" dirty="0">
                <a:solidFill>
                  <a:srgbClr val="001F52"/>
                </a:solidFill>
                <a:latin typeface="Arial"/>
                <a:cs typeface="Arial"/>
              </a:rPr>
              <a:t>W</a:t>
            </a:r>
            <a:r>
              <a:rPr sz="1200" b="1" spc="-5" dirty="0">
                <a:solidFill>
                  <a:srgbClr val="001F52"/>
                </a:solidFill>
                <a:latin typeface="Arial"/>
                <a:cs typeface="Arial"/>
              </a:rPr>
              <a:t>izard</a:t>
            </a:r>
            <a:endParaRPr sz="1200">
              <a:latin typeface="Arial"/>
              <a:cs typeface="Arial"/>
            </a:endParaRPr>
          </a:p>
        </p:txBody>
      </p:sp>
      <p:sp>
        <p:nvSpPr>
          <p:cNvPr id="8" name="object 8"/>
          <p:cNvSpPr/>
          <p:nvPr/>
        </p:nvSpPr>
        <p:spPr>
          <a:xfrm>
            <a:off x="3037333" y="1350264"/>
            <a:ext cx="2706623" cy="1152143"/>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676273" y="2584144"/>
            <a:ext cx="1337945" cy="184666"/>
          </a:xfrm>
          <a:prstGeom prst="rect">
            <a:avLst/>
          </a:prstGeom>
        </p:spPr>
        <p:txBody>
          <a:bodyPr vert="horz" wrap="square" lIns="0" tIns="0" rIns="0" bIns="0" rtlCol="0">
            <a:spAutoFit/>
          </a:bodyPr>
          <a:lstStyle/>
          <a:p>
            <a:pPr marL="12701"/>
            <a:r>
              <a:rPr sz="1200" b="1" spc="-15" dirty="0">
                <a:solidFill>
                  <a:srgbClr val="001F52"/>
                </a:solidFill>
                <a:latin typeface="Arial"/>
                <a:cs typeface="Arial"/>
              </a:rPr>
              <a:t>Clo</a:t>
            </a:r>
            <a:r>
              <a:rPr sz="1200" b="1" spc="-11" dirty="0">
                <a:solidFill>
                  <a:srgbClr val="001F52"/>
                </a:solidFill>
                <a:latin typeface="Arial"/>
                <a:cs typeface="Arial"/>
              </a:rPr>
              <a:t>c</a:t>
            </a:r>
            <a:r>
              <a:rPr sz="1200" b="1" dirty="0">
                <a:solidFill>
                  <a:srgbClr val="001F52"/>
                </a:solidFill>
                <a:latin typeface="Arial"/>
                <a:cs typeface="Arial"/>
              </a:rPr>
              <a:t>k</a:t>
            </a:r>
            <a:r>
              <a:rPr sz="1200" b="1" spc="25" dirty="0">
                <a:solidFill>
                  <a:srgbClr val="001F52"/>
                </a:solidFill>
                <a:latin typeface="Times New Roman"/>
                <a:cs typeface="Times New Roman"/>
              </a:rPr>
              <a:t> </a:t>
            </a:r>
            <a:r>
              <a:rPr sz="1200" b="1" spc="-75" dirty="0">
                <a:solidFill>
                  <a:srgbClr val="001F52"/>
                </a:solidFill>
                <a:latin typeface="Arial"/>
                <a:cs typeface="Arial"/>
              </a:rPr>
              <a:t>T</a:t>
            </a:r>
            <a:r>
              <a:rPr sz="1200" b="1" spc="-5" dirty="0">
                <a:solidFill>
                  <a:srgbClr val="001F52"/>
                </a:solidFill>
                <a:latin typeface="Arial"/>
                <a:cs typeface="Arial"/>
              </a:rPr>
              <a:t>r</a:t>
            </a:r>
            <a:r>
              <a:rPr sz="1200" b="1" dirty="0">
                <a:solidFill>
                  <a:srgbClr val="001F52"/>
                </a:solidFill>
                <a:latin typeface="Arial"/>
                <a:cs typeface="Arial"/>
              </a:rPr>
              <a:t>ee</a:t>
            </a:r>
            <a:r>
              <a:rPr sz="1200" b="1" spc="20" dirty="0">
                <a:solidFill>
                  <a:srgbClr val="001F52"/>
                </a:solidFill>
                <a:latin typeface="Times New Roman"/>
                <a:cs typeface="Times New Roman"/>
              </a:rPr>
              <a:t> </a:t>
            </a:r>
            <a:r>
              <a:rPr sz="1200" b="1" spc="-20" dirty="0">
                <a:solidFill>
                  <a:srgbClr val="001F52"/>
                </a:solidFill>
                <a:latin typeface="Arial"/>
                <a:cs typeface="Arial"/>
              </a:rPr>
              <a:t>W</a:t>
            </a:r>
            <a:r>
              <a:rPr sz="1200" b="1" spc="-5" dirty="0">
                <a:solidFill>
                  <a:srgbClr val="001F52"/>
                </a:solidFill>
                <a:latin typeface="Arial"/>
                <a:cs typeface="Arial"/>
              </a:rPr>
              <a:t>izard</a:t>
            </a:r>
            <a:endParaRPr sz="1200">
              <a:latin typeface="Arial"/>
              <a:cs typeface="Arial"/>
            </a:endParaRPr>
          </a:p>
        </p:txBody>
      </p:sp>
      <p:sp>
        <p:nvSpPr>
          <p:cNvPr id="10" name="object 10"/>
          <p:cNvSpPr/>
          <p:nvPr/>
        </p:nvSpPr>
        <p:spPr>
          <a:xfrm>
            <a:off x="4250436" y="2991612"/>
            <a:ext cx="731518" cy="65227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305300" y="3015996"/>
            <a:ext cx="622300" cy="556260"/>
          </a:xfrm>
          <a:custGeom>
            <a:avLst/>
            <a:gdLst/>
            <a:ahLst/>
            <a:cxnLst/>
            <a:rect l="l" t="t" r="r" b="b"/>
            <a:pathLst>
              <a:path w="622300" h="556260">
                <a:moveTo>
                  <a:pt x="621791" y="278129"/>
                </a:moveTo>
                <a:lnTo>
                  <a:pt x="466343" y="278129"/>
                </a:lnTo>
                <a:lnTo>
                  <a:pt x="466343" y="0"/>
                </a:lnTo>
                <a:lnTo>
                  <a:pt x="155447" y="0"/>
                </a:lnTo>
                <a:lnTo>
                  <a:pt x="155447" y="278129"/>
                </a:lnTo>
                <a:lnTo>
                  <a:pt x="0" y="278129"/>
                </a:lnTo>
                <a:lnTo>
                  <a:pt x="310895" y="556259"/>
                </a:lnTo>
                <a:lnTo>
                  <a:pt x="621791" y="278129"/>
                </a:lnTo>
                <a:close/>
              </a:path>
            </a:pathLst>
          </a:custGeom>
          <a:ln w="9143">
            <a:solidFill>
              <a:srgbClr val="D30079"/>
            </a:solidFill>
          </a:ln>
        </p:spPr>
        <p:txBody>
          <a:bodyPr wrap="square" lIns="0" tIns="0" rIns="0" bIns="0" rtlCol="0"/>
          <a:lstStyle/>
          <a:p>
            <a:endParaRPr/>
          </a:p>
        </p:txBody>
      </p:sp>
      <p:sp>
        <p:nvSpPr>
          <p:cNvPr id="12" name="object 12"/>
          <p:cNvSpPr/>
          <p:nvPr/>
        </p:nvSpPr>
        <p:spPr>
          <a:xfrm>
            <a:off x="6211822" y="1280159"/>
            <a:ext cx="1655065" cy="1139952"/>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6135121" y="2589986"/>
            <a:ext cx="1882775" cy="369332"/>
          </a:xfrm>
          <a:prstGeom prst="rect">
            <a:avLst/>
          </a:prstGeom>
        </p:spPr>
        <p:txBody>
          <a:bodyPr vert="horz" wrap="square" lIns="0" tIns="0" rIns="0" bIns="0" rtlCol="0">
            <a:spAutoFit/>
          </a:bodyPr>
          <a:lstStyle/>
          <a:p>
            <a:pPr marL="692207" marR="5081" indent="-680141"/>
            <a:r>
              <a:rPr sz="1200" b="1" spc="-11" dirty="0">
                <a:solidFill>
                  <a:srgbClr val="001F52"/>
                </a:solidFill>
                <a:latin typeface="Arial"/>
                <a:cs typeface="Arial"/>
              </a:rPr>
              <a:t>Pe</a:t>
            </a:r>
            <a:r>
              <a:rPr sz="1200" b="1" spc="-15" dirty="0">
                <a:solidFill>
                  <a:srgbClr val="001F52"/>
                </a:solidFill>
                <a:latin typeface="Arial"/>
                <a:cs typeface="Arial"/>
              </a:rPr>
              <a:t>riph</a:t>
            </a:r>
            <a:r>
              <a:rPr sz="1200" b="1" spc="-5" dirty="0">
                <a:solidFill>
                  <a:srgbClr val="001F52"/>
                </a:solidFill>
                <a:latin typeface="Arial"/>
                <a:cs typeface="Arial"/>
              </a:rPr>
              <a:t>er</a:t>
            </a:r>
            <a:r>
              <a:rPr sz="1200" b="1" dirty="0">
                <a:solidFill>
                  <a:srgbClr val="001F52"/>
                </a:solidFill>
                <a:latin typeface="Arial"/>
                <a:cs typeface="Arial"/>
              </a:rPr>
              <a:t>a</a:t>
            </a:r>
            <a:r>
              <a:rPr sz="1200" b="1" spc="-5" dirty="0">
                <a:solidFill>
                  <a:srgbClr val="001F52"/>
                </a:solidFill>
                <a:latin typeface="Arial"/>
                <a:cs typeface="Arial"/>
              </a:rPr>
              <a:t>ls</a:t>
            </a:r>
            <a:r>
              <a:rPr sz="1200" b="1" spc="5" dirty="0">
                <a:solidFill>
                  <a:srgbClr val="001F52"/>
                </a:solidFill>
                <a:latin typeface="Times New Roman"/>
                <a:cs typeface="Times New Roman"/>
              </a:rPr>
              <a:t> </a:t>
            </a:r>
            <a:r>
              <a:rPr sz="1200" b="1" dirty="0">
                <a:solidFill>
                  <a:srgbClr val="001F52"/>
                </a:solidFill>
                <a:latin typeface="Arial"/>
                <a:cs typeface="Arial"/>
              </a:rPr>
              <a:t>&amp;</a:t>
            </a:r>
            <a:r>
              <a:rPr sz="1200" b="1" spc="31" dirty="0">
                <a:solidFill>
                  <a:srgbClr val="001F52"/>
                </a:solidFill>
                <a:latin typeface="Times New Roman"/>
                <a:cs typeface="Times New Roman"/>
              </a:rPr>
              <a:t> </a:t>
            </a:r>
            <a:r>
              <a:rPr sz="1200" b="1" spc="-5" dirty="0">
                <a:solidFill>
                  <a:srgbClr val="001F52"/>
                </a:solidFill>
                <a:latin typeface="Arial"/>
                <a:cs typeface="Arial"/>
              </a:rPr>
              <a:t>M</a:t>
            </a:r>
            <a:r>
              <a:rPr sz="1200" b="1" spc="-11" dirty="0">
                <a:solidFill>
                  <a:srgbClr val="001F52"/>
                </a:solidFill>
                <a:latin typeface="Arial"/>
                <a:cs typeface="Arial"/>
              </a:rPr>
              <a:t>iddl</a:t>
            </a:r>
            <a:r>
              <a:rPr sz="1200" b="1" spc="-5" dirty="0">
                <a:solidFill>
                  <a:srgbClr val="001F52"/>
                </a:solidFill>
                <a:latin typeface="Arial"/>
                <a:cs typeface="Arial"/>
              </a:rPr>
              <a:t>e</a:t>
            </a:r>
            <a:r>
              <a:rPr sz="1200" b="1" spc="15" dirty="0">
                <a:solidFill>
                  <a:srgbClr val="001F52"/>
                </a:solidFill>
                <a:latin typeface="Arial"/>
                <a:cs typeface="Arial"/>
              </a:rPr>
              <a:t>w</a:t>
            </a:r>
            <a:r>
              <a:rPr sz="1200" b="1" dirty="0">
                <a:solidFill>
                  <a:srgbClr val="001F52"/>
                </a:solidFill>
                <a:latin typeface="Arial"/>
                <a:cs typeface="Arial"/>
              </a:rPr>
              <a:t>a</a:t>
            </a:r>
            <a:r>
              <a:rPr sz="1200" b="1" spc="-5" dirty="0">
                <a:solidFill>
                  <a:srgbClr val="001F52"/>
                </a:solidFill>
                <a:latin typeface="Arial"/>
                <a:cs typeface="Arial"/>
              </a:rPr>
              <a:t>re</a:t>
            </a:r>
            <a:r>
              <a:rPr sz="1200" b="1" spc="-5" dirty="0">
                <a:solidFill>
                  <a:srgbClr val="001F52"/>
                </a:solidFill>
                <a:latin typeface="Times New Roman"/>
                <a:cs typeface="Times New Roman"/>
              </a:rPr>
              <a:t> </a:t>
            </a:r>
            <a:r>
              <a:rPr sz="1200" b="1" spc="-20" dirty="0">
                <a:solidFill>
                  <a:srgbClr val="001F52"/>
                </a:solidFill>
                <a:latin typeface="Arial"/>
                <a:cs typeface="Arial"/>
              </a:rPr>
              <a:t>W</a:t>
            </a:r>
            <a:r>
              <a:rPr sz="1200" b="1" spc="-5" dirty="0">
                <a:solidFill>
                  <a:srgbClr val="001F52"/>
                </a:solidFill>
                <a:latin typeface="Arial"/>
                <a:cs typeface="Arial"/>
              </a:rPr>
              <a:t>izard</a:t>
            </a:r>
            <a:endParaRPr sz="1200">
              <a:latin typeface="Arial"/>
              <a:cs typeface="Arial"/>
            </a:endParaRPr>
          </a:p>
        </p:txBody>
      </p:sp>
      <p:sp>
        <p:nvSpPr>
          <p:cNvPr id="14" name="object 14"/>
          <p:cNvSpPr/>
          <p:nvPr/>
        </p:nvSpPr>
        <p:spPr>
          <a:xfrm>
            <a:off x="6646164" y="2993136"/>
            <a:ext cx="733044" cy="65227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6701029" y="3017521"/>
            <a:ext cx="623569" cy="556260"/>
          </a:xfrm>
          <a:custGeom>
            <a:avLst/>
            <a:gdLst/>
            <a:ahLst/>
            <a:cxnLst/>
            <a:rect l="l" t="t" r="r" b="b"/>
            <a:pathLst>
              <a:path w="623570" h="556260">
                <a:moveTo>
                  <a:pt x="623315" y="278129"/>
                </a:moveTo>
                <a:lnTo>
                  <a:pt x="467502" y="278129"/>
                </a:lnTo>
                <a:lnTo>
                  <a:pt x="467502" y="0"/>
                </a:lnTo>
                <a:lnTo>
                  <a:pt x="155844" y="0"/>
                </a:lnTo>
                <a:lnTo>
                  <a:pt x="155844" y="278129"/>
                </a:lnTo>
                <a:lnTo>
                  <a:pt x="0" y="278129"/>
                </a:lnTo>
                <a:lnTo>
                  <a:pt x="311657" y="556259"/>
                </a:lnTo>
                <a:lnTo>
                  <a:pt x="623315" y="278129"/>
                </a:lnTo>
                <a:close/>
              </a:path>
            </a:pathLst>
          </a:custGeom>
          <a:ln w="9143">
            <a:solidFill>
              <a:srgbClr val="D30079"/>
            </a:solidFill>
          </a:ln>
        </p:spPr>
        <p:txBody>
          <a:bodyPr wrap="square" lIns="0" tIns="0" rIns="0" bIns="0" rtlCol="0"/>
          <a:lstStyle/>
          <a:p>
            <a:endParaRPr/>
          </a:p>
        </p:txBody>
      </p:sp>
      <p:sp>
        <p:nvSpPr>
          <p:cNvPr id="16" name="object 16"/>
          <p:cNvSpPr/>
          <p:nvPr/>
        </p:nvSpPr>
        <p:spPr>
          <a:xfrm>
            <a:off x="8407907" y="1173480"/>
            <a:ext cx="2193036" cy="1341120"/>
          </a:xfrm>
          <a:prstGeom prst="rect">
            <a:avLst/>
          </a:prstGeom>
          <a:blipFill>
            <a:blip r:embed="rId9" cstate="print"/>
            <a:stretch>
              <a:fillRect/>
            </a:stretch>
          </a:blipFill>
        </p:spPr>
        <p:txBody>
          <a:bodyPr wrap="square" lIns="0" tIns="0" rIns="0" bIns="0" rtlCol="0"/>
          <a:lstStyle/>
          <a:p>
            <a:endParaRPr/>
          </a:p>
        </p:txBody>
      </p:sp>
      <p:sp>
        <p:nvSpPr>
          <p:cNvPr id="17" name="object 17"/>
          <p:cNvSpPr txBox="1"/>
          <p:nvPr/>
        </p:nvSpPr>
        <p:spPr>
          <a:xfrm>
            <a:off x="8750940" y="2579827"/>
            <a:ext cx="1506221" cy="369332"/>
          </a:xfrm>
          <a:prstGeom prst="rect">
            <a:avLst/>
          </a:prstGeom>
        </p:spPr>
        <p:txBody>
          <a:bodyPr vert="horz" wrap="square" lIns="0" tIns="0" rIns="0" bIns="0" rtlCol="0">
            <a:spAutoFit/>
          </a:bodyPr>
          <a:lstStyle/>
          <a:p>
            <a:pPr marL="502961" marR="5081" indent="-490896"/>
            <a:r>
              <a:rPr sz="1200" b="1" spc="-11" dirty="0">
                <a:solidFill>
                  <a:srgbClr val="001F52"/>
                </a:solidFill>
                <a:latin typeface="Arial"/>
                <a:cs typeface="Arial"/>
              </a:rPr>
              <a:t>Po</a:t>
            </a:r>
            <a:r>
              <a:rPr sz="1200" b="1" spc="5" dirty="0">
                <a:solidFill>
                  <a:srgbClr val="001F52"/>
                </a:solidFill>
                <a:latin typeface="Arial"/>
                <a:cs typeface="Arial"/>
              </a:rPr>
              <a:t>w</a:t>
            </a:r>
            <a:r>
              <a:rPr sz="1200" b="1" dirty="0">
                <a:solidFill>
                  <a:srgbClr val="001F52"/>
                </a:solidFill>
                <a:latin typeface="Arial"/>
                <a:cs typeface="Arial"/>
              </a:rPr>
              <a:t>er</a:t>
            </a:r>
            <a:r>
              <a:rPr sz="1200" b="1" dirty="0">
                <a:solidFill>
                  <a:srgbClr val="001F52"/>
                </a:solidFill>
                <a:latin typeface="Times New Roman"/>
                <a:cs typeface="Times New Roman"/>
              </a:rPr>
              <a:t> </a:t>
            </a:r>
            <a:r>
              <a:rPr sz="1200" b="1" spc="-5" dirty="0">
                <a:solidFill>
                  <a:srgbClr val="001F52"/>
                </a:solidFill>
                <a:latin typeface="Arial"/>
                <a:cs typeface="Arial"/>
              </a:rPr>
              <a:t>Co</a:t>
            </a:r>
            <a:r>
              <a:rPr sz="1200" b="1" spc="-11" dirty="0">
                <a:solidFill>
                  <a:srgbClr val="001F52"/>
                </a:solidFill>
                <a:latin typeface="Arial"/>
                <a:cs typeface="Arial"/>
              </a:rPr>
              <a:t>nsump</a:t>
            </a:r>
            <a:r>
              <a:rPr sz="1200" b="1" spc="-15" dirty="0">
                <a:solidFill>
                  <a:srgbClr val="001F52"/>
                </a:solidFill>
                <a:latin typeface="Arial"/>
                <a:cs typeface="Arial"/>
              </a:rPr>
              <a:t>t</a:t>
            </a:r>
            <a:r>
              <a:rPr sz="1200" b="1" spc="-11" dirty="0">
                <a:solidFill>
                  <a:srgbClr val="001F52"/>
                </a:solidFill>
                <a:latin typeface="Arial"/>
                <a:cs typeface="Arial"/>
              </a:rPr>
              <a:t>ion</a:t>
            </a:r>
            <a:r>
              <a:rPr sz="1200" b="1" spc="-5" dirty="0">
                <a:solidFill>
                  <a:srgbClr val="001F52"/>
                </a:solidFill>
                <a:latin typeface="Times New Roman"/>
                <a:cs typeface="Times New Roman"/>
              </a:rPr>
              <a:t> </a:t>
            </a:r>
            <a:r>
              <a:rPr sz="1200" b="1" spc="-20" dirty="0">
                <a:solidFill>
                  <a:srgbClr val="001F52"/>
                </a:solidFill>
                <a:latin typeface="Arial"/>
                <a:cs typeface="Arial"/>
              </a:rPr>
              <a:t>W</a:t>
            </a:r>
            <a:r>
              <a:rPr sz="1200" b="1" spc="-5" dirty="0">
                <a:solidFill>
                  <a:srgbClr val="001F52"/>
                </a:solidFill>
                <a:latin typeface="Arial"/>
                <a:cs typeface="Arial"/>
              </a:rPr>
              <a:t>izard</a:t>
            </a:r>
            <a:endParaRPr sz="1200">
              <a:latin typeface="Arial"/>
              <a:cs typeface="Arial"/>
            </a:endParaRPr>
          </a:p>
        </p:txBody>
      </p:sp>
      <p:sp>
        <p:nvSpPr>
          <p:cNvPr id="18" name="object 18"/>
          <p:cNvSpPr/>
          <p:nvPr/>
        </p:nvSpPr>
        <p:spPr>
          <a:xfrm>
            <a:off x="9137905" y="2971801"/>
            <a:ext cx="733044" cy="652272"/>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9192769" y="2996183"/>
            <a:ext cx="623569" cy="556260"/>
          </a:xfrm>
          <a:custGeom>
            <a:avLst/>
            <a:gdLst/>
            <a:ahLst/>
            <a:cxnLst/>
            <a:rect l="l" t="t" r="r" b="b"/>
            <a:pathLst>
              <a:path w="623570" h="556260">
                <a:moveTo>
                  <a:pt x="0" y="278129"/>
                </a:moveTo>
                <a:lnTo>
                  <a:pt x="155844" y="278129"/>
                </a:lnTo>
                <a:lnTo>
                  <a:pt x="155844" y="0"/>
                </a:lnTo>
                <a:lnTo>
                  <a:pt x="467502" y="0"/>
                </a:lnTo>
                <a:lnTo>
                  <a:pt x="467502" y="278129"/>
                </a:lnTo>
                <a:lnTo>
                  <a:pt x="623315" y="278129"/>
                </a:lnTo>
                <a:lnTo>
                  <a:pt x="311657" y="556259"/>
                </a:lnTo>
                <a:lnTo>
                  <a:pt x="0" y="278129"/>
                </a:lnTo>
                <a:close/>
              </a:path>
            </a:pathLst>
          </a:custGeom>
          <a:ln w="9143">
            <a:solidFill>
              <a:srgbClr val="D30079"/>
            </a:solidFill>
          </a:ln>
        </p:spPr>
        <p:txBody>
          <a:bodyPr wrap="square" lIns="0" tIns="0" rIns="0" bIns="0" rtlCol="0"/>
          <a:lstStyle/>
          <a:p>
            <a:endParaRPr/>
          </a:p>
        </p:txBody>
      </p:sp>
      <p:sp>
        <p:nvSpPr>
          <p:cNvPr id="20" name="object 20"/>
          <p:cNvSpPr/>
          <p:nvPr/>
        </p:nvSpPr>
        <p:spPr>
          <a:xfrm>
            <a:off x="5664708" y="5945123"/>
            <a:ext cx="914400" cy="914400"/>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4999485" y="4120288"/>
            <a:ext cx="2226310" cy="369460"/>
          </a:xfrm>
          <a:prstGeom prst="rect">
            <a:avLst/>
          </a:prstGeom>
        </p:spPr>
        <p:txBody>
          <a:bodyPr vert="horz" wrap="square" lIns="0" tIns="0" rIns="0" bIns="0" rtlCol="0">
            <a:spAutoFit/>
          </a:bodyPr>
          <a:lstStyle/>
          <a:p>
            <a:pPr marL="12701"/>
            <a:r>
              <a:rPr sz="2401" b="1" spc="-20" dirty="0">
                <a:solidFill>
                  <a:srgbClr val="39A8DC"/>
                </a:solidFill>
                <a:latin typeface="Arial"/>
                <a:cs typeface="Arial"/>
              </a:rPr>
              <a:t>ST</a:t>
            </a:r>
            <a:r>
              <a:rPr sz="2401" b="1" spc="-25" dirty="0">
                <a:solidFill>
                  <a:srgbClr val="39A8DC"/>
                </a:solidFill>
                <a:latin typeface="Arial"/>
                <a:cs typeface="Arial"/>
              </a:rPr>
              <a:t>M</a:t>
            </a:r>
            <a:r>
              <a:rPr sz="2401" spc="-5" dirty="0">
                <a:solidFill>
                  <a:srgbClr val="39A8DC"/>
                </a:solidFill>
                <a:latin typeface="Arial"/>
                <a:cs typeface="Arial"/>
              </a:rPr>
              <a:t>32</a:t>
            </a:r>
            <a:r>
              <a:rPr sz="2401" b="1" spc="-5" dirty="0">
                <a:solidFill>
                  <a:srgbClr val="39A8DC"/>
                </a:solidFill>
                <a:latin typeface="Arial"/>
                <a:cs typeface="Arial"/>
              </a:rPr>
              <a:t>Cub</a:t>
            </a:r>
            <a:r>
              <a:rPr sz="2401" b="1" spc="-11" dirty="0">
                <a:solidFill>
                  <a:srgbClr val="39A8DC"/>
                </a:solidFill>
                <a:latin typeface="Arial"/>
                <a:cs typeface="Arial"/>
              </a:rPr>
              <a:t>e</a:t>
            </a:r>
            <a:r>
              <a:rPr sz="2401" dirty="0">
                <a:solidFill>
                  <a:srgbClr val="39A8DC"/>
                </a:solidFill>
                <a:latin typeface="Arial"/>
                <a:cs typeface="Arial"/>
              </a:rPr>
              <a:t>MX</a:t>
            </a:r>
            <a:endParaRPr sz="2401">
              <a:latin typeface="Arial"/>
              <a:cs typeface="Arial"/>
            </a:endParaRPr>
          </a:p>
        </p:txBody>
      </p:sp>
      <p:sp>
        <p:nvSpPr>
          <p:cNvPr id="22" name="object 22"/>
          <p:cNvSpPr/>
          <p:nvPr/>
        </p:nvSpPr>
        <p:spPr>
          <a:xfrm>
            <a:off x="4994147" y="4303777"/>
            <a:ext cx="2235707" cy="1676399"/>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861305" y="4640580"/>
            <a:ext cx="501395" cy="501395"/>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7737579" y="5059861"/>
            <a:ext cx="2197644" cy="1771573"/>
          </a:xfrm>
          <a:prstGeom prst="rect">
            <a:avLst/>
          </a:prstGeom>
          <a:blipFill>
            <a:blip r:embed="rId13" cstate="print"/>
            <a:stretch>
              <a:fillRect/>
            </a:stretch>
          </a:blipFill>
        </p:spPr>
        <p:txBody>
          <a:bodyPr wrap="square" lIns="0" tIns="0" rIns="0" bIns="0" rtlCol="0"/>
          <a:lstStyle/>
          <a:p>
            <a:endParaRPr/>
          </a:p>
        </p:txBody>
      </p:sp>
      <p:sp>
        <p:nvSpPr>
          <p:cNvPr id="25" name="object 25"/>
          <p:cNvSpPr/>
          <p:nvPr/>
        </p:nvSpPr>
        <p:spPr>
          <a:xfrm>
            <a:off x="7039356" y="5551932"/>
            <a:ext cx="1261873" cy="800100"/>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7101078" y="5618227"/>
            <a:ext cx="1130936" cy="622300"/>
          </a:xfrm>
          <a:custGeom>
            <a:avLst/>
            <a:gdLst/>
            <a:ahLst/>
            <a:cxnLst/>
            <a:rect l="l" t="t" r="r" b="b"/>
            <a:pathLst>
              <a:path w="1130934" h="622300">
                <a:moveTo>
                  <a:pt x="819911" y="621791"/>
                </a:moveTo>
                <a:lnTo>
                  <a:pt x="819911" y="466343"/>
                </a:lnTo>
                <a:lnTo>
                  <a:pt x="0" y="466343"/>
                </a:lnTo>
                <a:lnTo>
                  <a:pt x="0" y="155447"/>
                </a:lnTo>
                <a:lnTo>
                  <a:pt x="819911" y="155447"/>
                </a:lnTo>
                <a:lnTo>
                  <a:pt x="819911" y="0"/>
                </a:lnTo>
                <a:lnTo>
                  <a:pt x="1130807" y="310895"/>
                </a:lnTo>
                <a:lnTo>
                  <a:pt x="819911" y="621791"/>
                </a:lnTo>
                <a:close/>
              </a:path>
            </a:pathLst>
          </a:custGeom>
          <a:ln w="38099">
            <a:solidFill>
              <a:srgbClr val="001F52"/>
            </a:solidFill>
          </a:ln>
        </p:spPr>
        <p:txBody>
          <a:bodyPr wrap="square" lIns="0" tIns="0" rIns="0" bIns="0" rtlCol="0"/>
          <a:lstStyle/>
          <a:p>
            <a:endParaRPr/>
          </a:p>
        </p:txBody>
      </p:sp>
      <p:sp>
        <p:nvSpPr>
          <p:cNvPr id="27" name="object 27"/>
          <p:cNvSpPr txBox="1"/>
          <p:nvPr/>
        </p:nvSpPr>
        <p:spPr>
          <a:xfrm>
            <a:off x="8223004" y="4954930"/>
            <a:ext cx="2550795" cy="415498"/>
          </a:xfrm>
          <a:prstGeom prst="rect">
            <a:avLst/>
          </a:prstGeom>
        </p:spPr>
        <p:txBody>
          <a:bodyPr vert="horz" wrap="square" lIns="0" tIns="0" rIns="0" bIns="0" rtlCol="0">
            <a:spAutoFit/>
          </a:bodyPr>
          <a:lstStyle/>
          <a:p>
            <a:pPr marL="300379" marR="5081" indent="-288313"/>
            <a:r>
              <a:rPr sz="1350" b="1" dirty="0">
                <a:latin typeface="Arial"/>
                <a:cs typeface="Arial"/>
              </a:rPr>
              <a:t>Gene</a:t>
            </a:r>
            <a:r>
              <a:rPr sz="1350" b="1" spc="-5" dirty="0">
                <a:latin typeface="Arial"/>
                <a:cs typeface="Arial"/>
              </a:rPr>
              <a:t>ra</a:t>
            </a:r>
            <a:r>
              <a:rPr sz="1350" b="1" spc="5" dirty="0">
                <a:latin typeface="Arial"/>
                <a:cs typeface="Arial"/>
              </a:rPr>
              <a:t>t</a:t>
            </a:r>
            <a:r>
              <a:rPr sz="1350" b="1" spc="-11" dirty="0">
                <a:latin typeface="Arial"/>
                <a:cs typeface="Arial"/>
              </a:rPr>
              <a:t>e</a:t>
            </a:r>
            <a:r>
              <a:rPr sz="1350" b="1" dirty="0">
                <a:latin typeface="Arial"/>
                <a:cs typeface="Arial"/>
              </a:rPr>
              <a:t>s</a:t>
            </a:r>
            <a:r>
              <a:rPr sz="1350" b="1" dirty="0">
                <a:latin typeface="Times New Roman"/>
                <a:cs typeface="Times New Roman"/>
              </a:rPr>
              <a:t> </a:t>
            </a:r>
            <a:r>
              <a:rPr sz="1350" b="1" spc="-11" dirty="0">
                <a:latin typeface="Arial"/>
                <a:cs typeface="Arial"/>
              </a:rPr>
              <a:t>I</a:t>
            </a:r>
            <a:r>
              <a:rPr sz="1350" b="1" dirty="0">
                <a:latin typeface="Arial"/>
                <a:cs typeface="Arial"/>
              </a:rPr>
              <a:t>n</a:t>
            </a:r>
            <a:r>
              <a:rPr sz="1350" b="1" spc="-11" dirty="0">
                <a:latin typeface="Arial"/>
                <a:cs typeface="Arial"/>
              </a:rPr>
              <a:t>i</a:t>
            </a:r>
            <a:r>
              <a:rPr sz="1350" b="1" dirty="0">
                <a:latin typeface="Arial"/>
                <a:cs typeface="Arial"/>
              </a:rPr>
              <a:t>t</a:t>
            </a:r>
            <a:r>
              <a:rPr sz="1350" b="1" spc="-11" dirty="0">
                <a:latin typeface="Arial"/>
                <a:cs typeface="Arial"/>
              </a:rPr>
              <a:t>i</a:t>
            </a:r>
            <a:r>
              <a:rPr sz="1350" b="1" spc="-5" dirty="0">
                <a:latin typeface="Arial"/>
                <a:cs typeface="Arial"/>
              </a:rPr>
              <a:t>al</a:t>
            </a:r>
            <a:r>
              <a:rPr sz="1350" b="1" spc="-11" dirty="0">
                <a:latin typeface="Arial"/>
                <a:cs typeface="Arial"/>
              </a:rPr>
              <a:t>i</a:t>
            </a:r>
            <a:r>
              <a:rPr sz="1350" b="1" dirty="0">
                <a:latin typeface="Arial"/>
                <a:cs typeface="Arial"/>
              </a:rPr>
              <a:t>z</a:t>
            </a:r>
            <a:r>
              <a:rPr sz="1350" b="1" spc="-5" dirty="0">
                <a:latin typeface="Arial"/>
                <a:cs typeface="Arial"/>
              </a:rPr>
              <a:t>a</a:t>
            </a:r>
            <a:r>
              <a:rPr sz="1350" b="1" spc="5" dirty="0">
                <a:latin typeface="Arial"/>
                <a:cs typeface="Arial"/>
              </a:rPr>
              <a:t>t</a:t>
            </a:r>
            <a:r>
              <a:rPr sz="1350" b="1" spc="-11" dirty="0">
                <a:latin typeface="Arial"/>
                <a:cs typeface="Arial"/>
              </a:rPr>
              <a:t>i</a:t>
            </a:r>
            <a:r>
              <a:rPr sz="1350" b="1" dirty="0">
                <a:latin typeface="Arial"/>
                <a:cs typeface="Arial"/>
              </a:rPr>
              <a:t>on</a:t>
            </a:r>
            <a:r>
              <a:rPr sz="1350" b="1" spc="20" dirty="0">
                <a:latin typeface="Times New Roman"/>
                <a:cs typeface="Times New Roman"/>
              </a:rPr>
              <a:t> </a:t>
            </a:r>
            <a:r>
              <a:rPr sz="1350" b="1" dirty="0">
                <a:latin typeface="Arial"/>
                <a:cs typeface="Arial"/>
              </a:rPr>
              <a:t>C</a:t>
            </a:r>
            <a:r>
              <a:rPr sz="1350" b="1" spc="25" dirty="0">
                <a:latin typeface="Times New Roman"/>
                <a:cs typeface="Times New Roman"/>
              </a:rPr>
              <a:t> </a:t>
            </a:r>
            <a:r>
              <a:rPr sz="1350" b="1" dirty="0">
                <a:latin typeface="Arial"/>
                <a:cs typeface="Arial"/>
              </a:rPr>
              <a:t>Code</a:t>
            </a:r>
            <a:r>
              <a:rPr sz="1350" b="1" dirty="0">
                <a:latin typeface="Times New Roman"/>
                <a:cs typeface="Times New Roman"/>
              </a:rPr>
              <a:t> </a:t>
            </a:r>
            <a:r>
              <a:rPr sz="1350" b="1" dirty="0">
                <a:latin typeface="Arial"/>
                <a:cs typeface="Arial"/>
              </a:rPr>
              <a:t>based</a:t>
            </a:r>
            <a:r>
              <a:rPr sz="1350" b="1" spc="5" dirty="0">
                <a:latin typeface="Times New Roman"/>
                <a:cs typeface="Times New Roman"/>
              </a:rPr>
              <a:t> </a:t>
            </a:r>
            <a:r>
              <a:rPr sz="1350" b="1" dirty="0">
                <a:latin typeface="Arial"/>
                <a:cs typeface="Arial"/>
              </a:rPr>
              <a:t>on</a:t>
            </a:r>
            <a:r>
              <a:rPr sz="1350" b="1" spc="31" dirty="0">
                <a:latin typeface="Times New Roman"/>
                <a:cs typeface="Times New Roman"/>
              </a:rPr>
              <a:t> </a:t>
            </a:r>
            <a:r>
              <a:rPr sz="1350" b="1" dirty="0">
                <a:latin typeface="Arial"/>
                <a:cs typeface="Arial"/>
              </a:rPr>
              <a:t>user</a:t>
            </a:r>
            <a:r>
              <a:rPr sz="1350" b="1" spc="20" dirty="0">
                <a:latin typeface="Times New Roman"/>
                <a:cs typeface="Times New Roman"/>
              </a:rPr>
              <a:t> </a:t>
            </a:r>
            <a:r>
              <a:rPr sz="1350" b="1" spc="-5" dirty="0">
                <a:latin typeface="Arial"/>
                <a:cs typeface="Arial"/>
              </a:rPr>
              <a:t>choice</a:t>
            </a:r>
            <a:r>
              <a:rPr sz="1350" b="1" dirty="0">
                <a:latin typeface="Arial"/>
                <a:cs typeface="Arial"/>
              </a:rPr>
              <a:t>s</a:t>
            </a:r>
            <a:r>
              <a:rPr sz="1350" b="1" spc="11" dirty="0">
                <a:latin typeface="Times New Roman"/>
                <a:cs typeface="Times New Roman"/>
              </a:rPr>
              <a:t> </a:t>
            </a:r>
            <a:r>
              <a:rPr sz="1350" b="1" dirty="0">
                <a:latin typeface="Arial"/>
                <a:cs typeface="Arial"/>
              </a:rPr>
              <a:t>!</a:t>
            </a:r>
            <a:endParaRPr sz="1350">
              <a:latin typeface="Arial"/>
              <a:cs typeface="Arial"/>
            </a:endParaRPr>
          </a:p>
        </p:txBody>
      </p:sp>
      <p:sp>
        <p:nvSpPr>
          <p:cNvPr id="28" name="object 28"/>
          <p:cNvSpPr/>
          <p:nvPr/>
        </p:nvSpPr>
        <p:spPr>
          <a:xfrm>
            <a:off x="7056121" y="4672584"/>
            <a:ext cx="1289303" cy="896111"/>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1120902" y="3603498"/>
            <a:ext cx="9804400" cy="451484"/>
          </a:xfrm>
          <a:custGeom>
            <a:avLst/>
            <a:gdLst/>
            <a:ahLst/>
            <a:cxnLst/>
            <a:rect l="l" t="t" r="r" b="b"/>
            <a:pathLst>
              <a:path w="9804400" h="451485">
                <a:moveTo>
                  <a:pt x="9803891" y="0"/>
                </a:moveTo>
                <a:lnTo>
                  <a:pt x="0" y="0"/>
                </a:lnTo>
                <a:lnTo>
                  <a:pt x="4901945" y="451103"/>
                </a:lnTo>
                <a:lnTo>
                  <a:pt x="9803891" y="0"/>
                </a:lnTo>
                <a:close/>
              </a:path>
            </a:pathLst>
          </a:custGeom>
          <a:solidFill>
            <a:srgbClr val="39A8DC"/>
          </a:solidFill>
        </p:spPr>
        <p:txBody>
          <a:bodyPr wrap="square" lIns="0" tIns="0" rIns="0" bIns="0" rtlCol="0"/>
          <a:lstStyle/>
          <a:p>
            <a:endParaRPr/>
          </a:p>
        </p:txBody>
      </p:sp>
      <p:sp>
        <p:nvSpPr>
          <p:cNvPr id="30" name="object 30"/>
          <p:cNvSpPr/>
          <p:nvPr/>
        </p:nvSpPr>
        <p:spPr>
          <a:xfrm>
            <a:off x="1120902" y="3603498"/>
            <a:ext cx="9804400" cy="451484"/>
          </a:xfrm>
          <a:custGeom>
            <a:avLst/>
            <a:gdLst/>
            <a:ahLst/>
            <a:cxnLst/>
            <a:rect l="l" t="t" r="r" b="b"/>
            <a:pathLst>
              <a:path w="9804400" h="451485">
                <a:moveTo>
                  <a:pt x="9803891" y="0"/>
                </a:moveTo>
                <a:lnTo>
                  <a:pt x="4901945" y="451103"/>
                </a:lnTo>
                <a:lnTo>
                  <a:pt x="0" y="0"/>
                </a:lnTo>
                <a:lnTo>
                  <a:pt x="9803891" y="0"/>
                </a:lnTo>
                <a:close/>
              </a:path>
            </a:pathLst>
          </a:custGeom>
          <a:ln w="25907">
            <a:solidFill>
              <a:srgbClr val="277AA0"/>
            </a:solidFill>
          </a:ln>
        </p:spPr>
        <p:txBody>
          <a:bodyPr wrap="square" lIns="0" tIns="0" rIns="0" bIns="0" rtlCol="0"/>
          <a:lstStyle/>
          <a:p>
            <a:endParaRPr/>
          </a:p>
        </p:txBody>
      </p:sp>
      <p:sp>
        <p:nvSpPr>
          <p:cNvPr id="32" name="object 32"/>
          <p:cNvSpPr/>
          <p:nvPr/>
        </p:nvSpPr>
        <p:spPr>
          <a:xfrm>
            <a:off x="1" y="1"/>
            <a:ext cx="1007363" cy="1007363"/>
          </a:xfrm>
          <a:prstGeom prst="rect">
            <a:avLst/>
          </a:prstGeom>
          <a:blipFill>
            <a:blip r:embed="rId16" cstate="print"/>
            <a:stretch>
              <a:fillRect/>
            </a:stretch>
          </a:blipFill>
        </p:spPr>
        <p:txBody>
          <a:bodyPr wrap="square" lIns="0" tIns="0" rIns="0" bIns="0" rtlCol="0"/>
          <a:lstStyle/>
          <a:p>
            <a:endParaRPr/>
          </a:p>
        </p:txBody>
      </p:sp>
      <p:sp>
        <p:nvSpPr>
          <p:cNvPr id="33" name="Slide Number Placeholder 32"/>
          <p:cNvSpPr>
            <a:spLocks noGrp="1"/>
          </p:cNvSpPr>
          <p:nvPr>
            <p:ph type="sldNum" sz="quarter" idx="12"/>
          </p:nvPr>
        </p:nvSpPr>
        <p:spPr/>
        <p:txBody>
          <a:bodyPr/>
          <a:lstStyle/>
          <a:p>
            <a:fld id="{5B31B9E4-8E4D-4C86-BFD7-412B282B373B}" type="slidenum">
              <a:rPr lang="fr-FR" smtClean="0">
                <a:solidFill>
                  <a:prstClr val="white"/>
                </a:solidFill>
              </a:rPr>
              <a:pPr/>
              <a:t>34</a:t>
            </a:fld>
            <a:endParaRPr lang="fr-FR" dirty="0">
              <a:solidFill>
                <a:prstClr val="white"/>
              </a:solidFill>
            </a:endParaRPr>
          </a:p>
        </p:txBody>
      </p:sp>
      <p:sp>
        <p:nvSpPr>
          <p:cNvPr id="34" name="Title 7"/>
          <p:cNvSpPr>
            <a:spLocks noGrp="1"/>
          </p:cNvSpPr>
          <p:nvPr>
            <p:ph type="title"/>
          </p:nvPr>
        </p:nvSpPr>
        <p:spPr>
          <a:xfrm>
            <a:off x="609600" y="116740"/>
            <a:ext cx="10766987" cy="1144058"/>
          </a:xfrm>
        </p:spPr>
        <p:txBody>
          <a:bodyPr/>
          <a:lstStyle/>
          <a:p>
            <a:pPr marL="12701"/>
            <a:r>
              <a:rPr lang="pt-BR" sz="4000" dirty="0">
                <a:solidFill>
                  <a:srgbClr val="39A8DC"/>
                </a:solidFill>
                <a:latin typeface="Arial"/>
                <a:cs typeface="Arial"/>
              </a:rPr>
              <a:t>What</a:t>
            </a:r>
            <a:r>
              <a:rPr lang="pt-BR" sz="4000" spc="20" dirty="0">
                <a:solidFill>
                  <a:srgbClr val="39A8DC"/>
                </a:solidFill>
                <a:latin typeface="Times New Roman"/>
                <a:cs typeface="Times New Roman"/>
              </a:rPr>
              <a:t> </a:t>
            </a:r>
            <a:r>
              <a:rPr lang="pt-BR" sz="4000" dirty="0">
                <a:solidFill>
                  <a:srgbClr val="39A8DC"/>
                </a:solidFill>
                <a:latin typeface="Arial"/>
                <a:cs typeface="Arial"/>
              </a:rPr>
              <a:t>it</a:t>
            </a:r>
            <a:r>
              <a:rPr lang="pt-BR" sz="4000" spc="140" dirty="0">
                <a:solidFill>
                  <a:srgbClr val="39A8DC"/>
                </a:solidFill>
                <a:latin typeface="Times New Roman"/>
                <a:cs typeface="Times New Roman"/>
              </a:rPr>
              <a:t> </a:t>
            </a:r>
            <a:r>
              <a:rPr lang="pt-BR" sz="4000" dirty="0">
                <a:solidFill>
                  <a:srgbClr val="39A8DC"/>
                </a:solidFill>
                <a:latin typeface="Arial"/>
                <a:cs typeface="Arial"/>
              </a:rPr>
              <a:t>is</a:t>
            </a:r>
            <a:r>
              <a:rPr lang="pt-BR" sz="4000" spc="131" dirty="0">
                <a:solidFill>
                  <a:srgbClr val="39A8DC"/>
                </a:solidFill>
                <a:latin typeface="Times New Roman"/>
                <a:cs typeface="Times New Roman"/>
              </a:rPr>
              <a:t> </a:t>
            </a:r>
            <a:r>
              <a:rPr lang="pt-BR" sz="4000" dirty="0">
                <a:solidFill>
                  <a:srgbClr val="39A8DC"/>
                </a:solidFill>
                <a:latin typeface="Arial"/>
                <a:cs typeface="Arial"/>
              </a:rPr>
              <a:t>STM</a:t>
            </a:r>
            <a:r>
              <a:rPr lang="pt-BR" sz="4000" spc="-15" dirty="0">
                <a:solidFill>
                  <a:srgbClr val="39A8DC"/>
                </a:solidFill>
                <a:latin typeface="Arial"/>
                <a:cs typeface="Arial"/>
              </a:rPr>
              <a:t>3</a:t>
            </a:r>
            <a:r>
              <a:rPr lang="pt-BR" sz="4000" spc="-5" dirty="0">
                <a:solidFill>
                  <a:srgbClr val="39A8DC"/>
                </a:solidFill>
                <a:latin typeface="Arial"/>
                <a:cs typeface="Arial"/>
              </a:rPr>
              <a:t>2Cu</a:t>
            </a:r>
            <a:r>
              <a:rPr lang="pt-BR" sz="4000" spc="-20" dirty="0">
                <a:solidFill>
                  <a:srgbClr val="39A8DC"/>
                </a:solidFill>
                <a:latin typeface="Arial"/>
                <a:cs typeface="Arial"/>
              </a:rPr>
              <a:t>b</a:t>
            </a:r>
            <a:r>
              <a:rPr lang="pt-BR" sz="4000" spc="-5" dirty="0">
                <a:solidFill>
                  <a:srgbClr val="39A8DC"/>
                </a:solidFill>
                <a:latin typeface="Arial"/>
                <a:cs typeface="Arial"/>
              </a:rPr>
              <a:t>eM</a:t>
            </a:r>
            <a:r>
              <a:rPr lang="pt-BR" sz="4000" dirty="0">
                <a:solidFill>
                  <a:srgbClr val="39A8DC"/>
                </a:solidFill>
                <a:latin typeface="Arial"/>
                <a:cs typeface="Arial"/>
              </a:rPr>
              <a:t>X</a:t>
            </a:r>
            <a:r>
              <a:rPr lang="pt-BR" sz="4000" spc="185" dirty="0">
                <a:solidFill>
                  <a:srgbClr val="39A8DC"/>
                </a:solidFill>
                <a:latin typeface="Times New Roman"/>
                <a:cs typeface="Times New Roman"/>
              </a:rPr>
              <a:t> </a:t>
            </a:r>
            <a:r>
              <a:rPr lang="pt-BR" sz="4000" dirty="0">
                <a:solidFill>
                  <a:srgbClr val="39A8DC"/>
                </a:solidFill>
                <a:latin typeface="Arial"/>
                <a:cs typeface="Arial"/>
              </a:rPr>
              <a:t>?</a:t>
            </a:r>
            <a:endParaRPr lang="pt-BR" sz="4000" dirty="0">
              <a:latin typeface="Arial"/>
              <a:cs typeface="Arial"/>
            </a:endParaRPr>
          </a:p>
        </p:txBody>
      </p:sp>
    </p:spTree>
    <p:extLst>
      <p:ext uri="{BB962C8B-B14F-4D97-AF65-F5344CB8AC3E}">
        <p14:creationId xmlns:p14="http://schemas.microsoft.com/office/powerpoint/2010/main" val="322419070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9762743" y="3916680"/>
            <a:ext cx="707136" cy="1059179"/>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8889493" y="4072128"/>
            <a:ext cx="1051559" cy="748282"/>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8480299" y="4921889"/>
            <a:ext cx="2216150" cy="1347470"/>
          </a:xfrm>
          <a:custGeom>
            <a:avLst/>
            <a:gdLst/>
            <a:ahLst/>
            <a:cxnLst/>
            <a:rect l="l" t="t" r="r" b="b"/>
            <a:pathLst>
              <a:path w="2216150" h="1347470">
                <a:moveTo>
                  <a:pt x="1351025" y="0"/>
                </a:moveTo>
                <a:lnTo>
                  <a:pt x="1292595" y="591180"/>
                </a:lnTo>
                <a:lnTo>
                  <a:pt x="125553" y="591181"/>
                </a:lnTo>
                <a:lnTo>
                  <a:pt x="110901" y="592072"/>
                </a:lnTo>
                <a:lnTo>
                  <a:pt x="70315" y="604106"/>
                </a:lnTo>
                <a:lnTo>
                  <a:pt x="36754" y="628211"/>
                </a:lnTo>
                <a:lnTo>
                  <a:pt x="12751" y="661852"/>
                </a:lnTo>
                <a:lnTo>
                  <a:pt x="843" y="702495"/>
                </a:lnTo>
                <a:lnTo>
                  <a:pt x="0" y="1221524"/>
                </a:lnTo>
                <a:lnTo>
                  <a:pt x="891" y="1236175"/>
                </a:lnTo>
                <a:lnTo>
                  <a:pt x="12925" y="1276761"/>
                </a:lnTo>
                <a:lnTo>
                  <a:pt x="37029" y="1310324"/>
                </a:lnTo>
                <a:lnTo>
                  <a:pt x="70668" y="1334330"/>
                </a:lnTo>
                <a:lnTo>
                  <a:pt x="111308" y="1346240"/>
                </a:lnTo>
                <a:lnTo>
                  <a:pt x="125973" y="1347084"/>
                </a:lnTo>
                <a:lnTo>
                  <a:pt x="2090341" y="1347084"/>
                </a:lnTo>
                <a:lnTo>
                  <a:pt x="2132705" y="1339635"/>
                </a:lnTo>
                <a:lnTo>
                  <a:pt x="2168890" y="1319270"/>
                </a:lnTo>
                <a:lnTo>
                  <a:pt x="2196360" y="1288524"/>
                </a:lnTo>
                <a:lnTo>
                  <a:pt x="2212581" y="1249935"/>
                </a:lnTo>
                <a:lnTo>
                  <a:pt x="2215894" y="716741"/>
                </a:lnTo>
                <a:lnTo>
                  <a:pt x="2215003" y="702088"/>
                </a:lnTo>
                <a:lnTo>
                  <a:pt x="2202969" y="661499"/>
                </a:lnTo>
                <a:lnTo>
                  <a:pt x="2178865" y="627936"/>
                </a:lnTo>
                <a:lnTo>
                  <a:pt x="2145226" y="603933"/>
                </a:lnTo>
                <a:lnTo>
                  <a:pt x="2104585" y="592024"/>
                </a:lnTo>
                <a:lnTo>
                  <a:pt x="2089921" y="591180"/>
                </a:lnTo>
                <a:lnTo>
                  <a:pt x="1846569" y="591180"/>
                </a:lnTo>
                <a:lnTo>
                  <a:pt x="1351025" y="0"/>
                </a:lnTo>
                <a:close/>
              </a:path>
            </a:pathLst>
          </a:custGeom>
          <a:solidFill>
            <a:srgbClr val="FFFFFF"/>
          </a:solidFill>
        </p:spPr>
        <p:txBody>
          <a:bodyPr wrap="square" lIns="0" tIns="0" rIns="0" bIns="0" rtlCol="0"/>
          <a:lstStyle/>
          <a:p>
            <a:endParaRPr/>
          </a:p>
        </p:txBody>
      </p:sp>
      <p:sp>
        <p:nvSpPr>
          <p:cNvPr id="5" name="object 5"/>
          <p:cNvSpPr/>
          <p:nvPr/>
        </p:nvSpPr>
        <p:spPr>
          <a:xfrm>
            <a:off x="8480297" y="4921889"/>
            <a:ext cx="2216150" cy="1347470"/>
          </a:xfrm>
          <a:custGeom>
            <a:avLst/>
            <a:gdLst/>
            <a:ahLst/>
            <a:cxnLst/>
            <a:rect l="l" t="t" r="r" b="b"/>
            <a:pathLst>
              <a:path w="2216150" h="1347470">
                <a:moveTo>
                  <a:pt x="0" y="717160"/>
                </a:moveTo>
                <a:lnTo>
                  <a:pt x="7314" y="674747"/>
                </a:lnTo>
                <a:lnTo>
                  <a:pt x="27566" y="638490"/>
                </a:lnTo>
                <a:lnTo>
                  <a:pt x="58223" y="610925"/>
                </a:lnTo>
                <a:lnTo>
                  <a:pt x="96749" y="594586"/>
                </a:lnTo>
                <a:lnTo>
                  <a:pt x="1292595" y="591180"/>
                </a:lnTo>
                <a:lnTo>
                  <a:pt x="1351025" y="0"/>
                </a:lnTo>
                <a:lnTo>
                  <a:pt x="1846569" y="591180"/>
                </a:lnTo>
                <a:lnTo>
                  <a:pt x="2089922" y="591180"/>
                </a:lnTo>
                <a:lnTo>
                  <a:pt x="2104586" y="592024"/>
                </a:lnTo>
                <a:lnTo>
                  <a:pt x="2145226" y="603933"/>
                </a:lnTo>
                <a:lnTo>
                  <a:pt x="2178866" y="627936"/>
                </a:lnTo>
                <a:lnTo>
                  <a:pt x="2202970" y="661499"/>
                </a:lnTo>
                <a:lnTo>
                  <a:pt x="2215004" y="702088"/>
                </a:lnTo>
                <a:lnTo>
                  <a:pt x="2215895" y="1221104"/>
                </a:lnTo>
                <a:lnTo>
                  <a:pt x="2215051" y="1235768"/>
                </a:lnTo>
                <a:lnTo>
                  <a:pt x="2203143" y="1276408"/>
                </a:lnTo>
                <a:lnTo>
                  <a:pt x="2179141" y="1310049"/>
                </a:lnTo>
                <a:lnTo>
                  <a:pt x="2145579" y="1334156"/>
                </a:lnTo>
                <a:lnTo>
                  <a:pt x="2104993" y="1346192"/>
                </a:lnTo>
                <a:lnTo>
                  <a:pt x="1292595" y="1347084"/>
                </a:lnTo>
                <a:lnTo>
                  <a:pt x="125973" y="1347084"/>
                </a:lnTo>
                <a:lnTo>
                  <a:pt x="83563" y="1339769"/>
                </a:lnTo>
                <a:lnTo>
                  <a:pt x="47308" y="1319513"/>
                </a:lnTo>
                <a:lnTo>
                  <a:pt x="19744" y="1288854"/>
                </a:lnTo>
                <a:lnTo>
                  <a:pt x="3405" y="1250327"/>
                </a:lnTo>
                <a:lnTo>
                  <a:pt x="0" y="1221524"/>
                </a:lnTo>
                <a:lnTo>
                  <a:pt x="0" y="717160"/>
                </a:lnTo>
                <a:close/>
              </a:path>
            </a:pathLst>
          </a:custGeom>
          <a:ln w="25907">
            <a:solidFill>
              <a:srgbClr val="D30079"/>
            </a:solidFill>
          </a:ln>
        </p:spPr>
        <p:txBody>
          <a:bodyPr wrap="square" lIns="0" tIns="0" rIns="0" bIns="0" rtlCol="0"/>
          <a:lstStyle/>
          <a:p>
            <a:endParaRPr/>
          </a:p>
        </p:txBody>
      </p:sp>
      <p:sp>
        <p:nvSpPr>
          <p:cNvPr id="6" name="object 6"/>
          <p:cNvSpPr txBox="1"/>
          <p:nvPr/>
        </p:nvSpPr>
        <p:spPr>
          <a:xfrm>
            <a:off x="8598797" y="5596590"/>
            <a:ext cx="1978026" cy="623248"/>
          </a:xfrm>
          <a:prstGeom prst="rect">
            <a:avLst/>
          </a:prstGeom>
        </p:spPr>
        <p:txBody>
          <a:bodyPr vert="horz" wrap="square" lIns="0" tIns="0" rIns="0" bIns="0" rtlCol="0">
            <a:spAutoFit/>
          </a:bodyPr>
          <a:lstStyle/>
          <a:p>
            <a:pPr marL="12701" marR="5081" algn="ctr"/>
            <a:r>
              <a:rPr sz="1350" spc="-5" dirty="0">
                <a:latin typeface="Arial"/>
                <a:cs typeface="Arial"/>
              </a:rPr>
              <a:t>Su</a:t>
            </a:r>
            <a:r>
              <a:rPr sz="1350" dirty="0">
                <a:latin typeface="Arial"/>
                <a:cs typeface="Arial"/>
              </a:rPr>
              <a:t>p</a:t>
            </a:r>
            <a:r>
              <a:rPr sz="1350" spc="-5" dirty="0">
                <a:latin typeface="Arial"/>
                <a:cs typeface="Arial"/>
              </a:rPr>
              <a:t>p</a:t>
            </a:r>
            <a:r>
              <a:rPr sz="1350" dirty="0">
                <a:latin typeface="Arial"/>
                <a:cs typeface="Arial"/>
              </a:rPr>
              <a:t>or</a:t>
            </a:r>
            <a:r>
              <a:rPr sz="1350" spc="-11" dirty="0">
                <a:latin typeface="Arial"/>
                <a:cs typeface="Arial"/>
              </a:rPr>
              <a:t>t</a:t>
            </a:r>
            <a:r>
              <a:rPr sz="1350" spc="-5" dirty="0">
                <a:latin typeface="Arial"/>
                <a:cs typeface="Arial"/>
              </a:rPr>
              <a:t>in</a:t>
            </a:r>
            <a:r>
              <a:rPr sz="1350" dirty="0">
                <a:latin typeface="Arial"/>
                <a:cs typeface="Arial"/>
              </a:rPr>
              <a:t>g</a:t>
            </a:r>
            <a:r>
              <a:rPr sz="1350" dirty="0">
                <a:latin typeface="Times New Roman"/>
                <a:cs typeface="Times New Roman"/>
              </a:rPr>
              <a:t> </a:t>
            </a:r>
            <a:r>
              <a:rPr sz="1350" spc="-11" dirty="0">
                <a:latin typeface="Arial"/>
                <a:cs typeface="Arial"/>
              </a:rPr>
              <a:t>f</a:t>
            </a:r>
            <a:r>
              <a:rPr sz="1350" spc="-5" dirty="0">
                <a:latin typeface="Arial"/>
                <a:cs typeface="Arial"/>
              </a:rPr>
              <a:t>ile</a:t>
            </a:r>
            <a:r>
              <a:rPr sz="1350" dirty="0">
                <a:latin typeface="Arial"/>
                <a:cs typeface="Arial"/>
              </a:rPr>
              <a:t>s</a:t>
            </a:r>
            <a:r>
              <a:rPr sz="1350" spc="25" dirty="0">
                <a:latin typeface="Times New Roman"/>
                <a:cs typeface="Times New Roman"/>
              </a:rPr>
              <a:t> </a:t>
            </a:r>
            <a:r>
              <a:rPr sz="1350" spc="-5" dirty="0">
                <a:latin typeface="Arial"/>
                <a:cs typeface="Arial"/>
              </a:rPr>
              <a:t>lik</a:t>
            </a:r>
            <a:r>
              <a:rPr sz="1350" dirty="0">
                <a:latin typeface="Arial"/>
                <a:cs typeface="Arial"/>
              </a:rPr>
              <a:t>e</a:t>
            </a:r>
            <a:r>
              <a:rPr sz="1350" spc="25" dirty="0">
                <a:latin typeface="Times New Roman"/>
                <a:cs typeface="Times New Roman"/>
              </a:rPr>
              <a:t> </a:t>
            </a:r>
            <a:r>
              <a:rPr sz="1350" spc="-11" dirty="0">
                <a:latin typeface="Arial"/>
                <a:cs typeface="Arial"/>
              </a:rPr>
              <a:t>f</a:t>
            </a:r>
            <a:r>
              <a:rPr sz="1350" spc="-5" dirty="0">
                <a:latin typeface="Arial"/>
                <a:cs typeface="Arial"/>
              </a:rPr>
              <a:t>o</a:t>
            </a:r>
            <a:r>
              <a:rPr sz="1350" dirty="0">
                <a:latin typeface="Arial"/>
                <a:cs typeface="Arial"/>
              </a:rPr>
              <a:t>n</a:t>
            </a:r>
            <a:r>
              <a:rPr sz="1350" spc="-11" dirty="0">
                <a:latin typeface="Arial"/>
                <a:cs typeface="Arial"/>
              </a:rPr>
              <a:t>t</a:t>
            </a:r>
            <a:r>
              <a:rPr sz="1350" dirty="0">
                <a:latin typeface="Arial"/>
                <a:cs typeface="Arial"/>
              </a:rPr>
              <a:t>s,</a:t>
            </a:r>
            <a:r>
              <a:rPr sz="1350" dirty="0">
                <a:latin typeface="Times New Roman"/>
                <a:cs typeface="Times New Roman"/>
              </a:rPr>
              <a:t> </a:t>
            </a:r>
            <a:r>
              <a:rPr sz="1350" spc="-5" dirty="0">
                <a:latin typeface="Arial"/>
                <a:cs typeface="Arial"/>
              </a:rPr>
              <a:t>pi</a:t>
            </a:r>
            <a:r>
              <a:rPr sz="1350" spc="5" dirty="0">
                <a:latin typeface="Arial"/>
                <a:cs typeface="Arial"/>
              </a:rPr>
              <a:t>c</a:t>
            </a:r>
            <a:r>
              <a:rPr sz="1350" spc="-11" dirty="0">
                <a:latin typeface="Arial"/>
                <a:cs typeface="Arial"/>
              </a:rPr>
              <a:t>t</a:t>
            </a:r>
            <a:r>
              <a:rPr sz="1350" spc="-5" dirty="0">
                <a:latin typeface="Arial"/>
                <a:cs typeface="Arial"/>
              </a:rPr>
              <a:t>u</a:t>
            </a:r>
            <a:r>
              <a:rPr sz="1350" spc="5" dirty="0">
                <a:latin typeface="Arial"/>
                <a:cs typeface="Arial"/>
              </a:rPr>
              <a:t>r</a:t>
            </a:r>
            <a:r>
              <a:rPr sz="1350" spc="-5" dirty="0">
                <a:latin typeface="Arial"/>
                <a:cs typeface="Arial"/>
              </a:rPr>
              <a:t>e</a:t>
            </a:r>
            <a:r>
              <a:rPr sz="1350" dirty="0">
                <a:latin typeface="Arial"/>
                <a:cs typeface="Arial"/>
              </a:rPr>
              <a:t>s</a:t>
            </a:r>
            <a:r>
              <a:rPr sz="1350" spc="5" dirty="0">
                <a:latin typeface="Times New Roman"/>
                <a:cs typeface="Times New Roman"/>
              </a:rPr>
              <a:t> </a:t>
            </a:r>
            <a:r>
              <a:rPr sz="1350" spc="-11" dirty="0">
                <a:latin typeface="Arial"/>
                <a:cs typeface="Arial"/>
              </a:rPr>
              <a:t>f</a:t>
            </a:r>
            <a:r>
              <a:rPr sz="1350" spc="-5" dirty="0">
                <a:latin typeface="Arial"/>
                <a:cs typeface="Arial"/>
              </a:rPr>
              <a:t>o</a:t>
            </a:r>
            <a:r>
              <a:rPr sz="1350" dirty="0">
                <a:latin typeface="Arial"/>
                <a:cs typeface="Arial"/>
              </a:rPr>
              <a:t>r</a:t>
            </a:r>
            <a:r>
              <a:rPr sz="1350" spc="25" dirty="0">
                <a:latin typeface="Times New Roman"/>
                <a:cs typeface="Times New Roman"/>
              </a:rPr>
              <a:t> </a:t>
            </a:r>
            <a:r>
              <a:rPr sz="1350" spc="-5" dirty="0">
                <a:latin typeface="Arial"/>
                <a:cs typeface="Arial"/>
              </a:rPr>
              <a:t>g</a:t>
            </a:r>
            <a:r>
              <a:rPr sz="1350" spc="5" dirty="0">
                <a:latin typeface="Arial"/>
                <a:cs typeface="Arial"/>
              </a:rPr>
              <a:t>r</a:t>
            </a:r>
            <a:r>
              <a:rPr sz="1350" spc="-5" dirty="0">
                <a:latin typeface="Arial"/>
                <a:cs typeface="Arial"/>
              </a:rPr>
              <a:t>a</a:t>
            </a:r>
            <a:r>
              <a:rPr sz="1350" dirty="0">
                <a:latin typeface="Arial"/>
                <a:cs typeface="Arial"/>
              </a:rPr>
              <a:t>p</a:t>
            </a:r>
            <a:r>
              <a:rPr sz="1350" spc="-5" dirty="0">
                <a:latin typeface="Arial"/>
                <a:cs typeface="Arial"/>
              </a:rPr>
              <a:t>hic</a:t>
            </a:r>
            <a:r>
              <a:rPr sz="1350" spc="-5" dirty="0">
                <a:latin typeface="Times New Roman"/>
                <a:cs typeface="Times New Roman"/>
              </a:rPr>
              <a:t> </a:t>
            </a:r>
            <a:r>
              <a:rPr sz="1350" dirty="0">
                <a:latin typeface="Arial"/>
                <a:cs typeface="Arial"/>
              </a:rPr>
              <a:t>e</a:t>
            </a:r>
            <a:r>
              <a:rPr sz="1350" spc="-20" dirty="0">
                <a:latin typeface="Arial"/>
                <a:cs typeface="Arial"/>
              </a:rPr>
              <a:t>x</a:t>
            </a:r>
            <a:r>
              <a:rPr sz="1350" dirty="0">
                <a:latin typeface="Arial"/>
                <a:cs typeface="Arial"/>
              </a:rPr>
              <a:t>ample</a:t>
            </a:r>
            <a:r>
              <a:rPr sz="1350" spc="5" dirty="0">
                <a:latin typeface="Arial"/>
                <a:cs typeface="Arial"/>
              </a:rPr>
              <a:t>s</a:t>
            </a:r>
            <a:r>
              <a:rPr sz="1350" dirty="0">
                <a:latin typeface="Arial"/>
                <a:cs typeface="Arial"/>
              </a:rPr>
              <a:t>,</a:t>
            </a:r>
            <a:r>
              <a:rPr sz="1350" spc="-25" dirty="0">
                <a:latin typeface="Arial"/>
                <a:cs typeface="Arial"/>
              </a:rPr>
              <a:t> </a:t>
            </a:r>
            <a:r>
              <a:rPr sz="1350" dirty="0">
                <a:latin typeface="Arial"/>
                <a:cs typeface="Arial"/>
              </a:rPr>
              <a:t>…</a:t>
            </a:r>
            <a:endParaRPr sz="1350">
              <a:latin typeface="Arial"/>
              <a:cs typeface="Arial"/>
            </a:endParaRPr>
          </a:p>
        </p:txBody>
      </p:sp>
      <p:sp>
        <p:nvSpPr>
          <p:cNvPr id="7" name="object 7"/>
          <p:cNvSpPr/>
          <p:nvPr/>
        </p:nvSpPr>
        <p:spPr>
          <a:xfrm>
            <a:off x="1691639" y="3808477"/>
            <a:ext cx="1723642" cy="172364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10" name="object 10"/>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7</a:t>
            </a:r>
            <a:endParaRPr sz="1600">
              <a:latin typeface="Arial"/>
              <a:cs typeface="Arial"/>
            </a:endParaRPr>
          </a:p>
        </p:txBody>
      </p:sp>
      <p:sp>
        <p:nvSpPr>
          <p:cNvPr id="11" name="object 11"/>
          <p:cNvSpPr/>
          <p:nvPr/>
        </p:nvSpPr>
        <p:spPr>
          <a:xfrm>
            <a:off x="5311141" y="2374391"/>
            <a:ext cx="1738884" cy="82448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5209033" y="2386583"/>
            <a:ext cx="2075688" cy="841248"/>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5353812" y="2394206"/>
            <a:ext cx="1653539" cy="739138"/>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1729740" y="3424427"/>
            <a:ext cx="1565148" cy="824484"/>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1725168" y="3566159"/>
            <a:ext cx="1574292" cy="58369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772412" y="3444241"/>
            <a:ext cx="1479803" cy="739138"/>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520440" y="3424427"/>
            <a:ext cx="1565148" cy="824484"/>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3739896" y="3566159"/>
            <a:ext cx="1126236" cy="583692"/>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3563111" y="3444241"/>
            <a:ext cx="1479803" cy="739138"/>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5311142" y="3424427"/>
            <a:ext cx="1565147" cy="82448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5298948" y="3566159"/>
            <a:ext cx="1586483" cy="583692"/>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5353811" y="3444241"/>
            <a:ext cx="1479803" cy="739138"/>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7101840" y="3424427"/>
            <a:ext cx="1565148" cy="824484"/>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7267956" y="3566159"/>
            <a:ext cx="1229868" cy="583692"/>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7144511" y="3444241"/>
            <a:ext cx="1479803" cy="739138"/>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8892540" y="3424427"/>
            <a:ext cx="1565148" cy="824484"/>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9104377" y="3566159"/>
            <a:ext cx="1138426" cy="583692"/>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8935212" y="3444241"/>
            <a:ext cx="1479803" cy="739138"/>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5298187" y="1564387"/>
            <a:ext cx="2319654" cy="838835"/>
          </a:xfrm>
          <a:custGeom>
            <a:avLst/>
            <a:gdLst/>
            <a:ahLst/>
            <a:cxnLst/>
            <a:rect l="l" t="t" r="r" b="b"/>
            <a:pathLst>
              <a:path w="2319654" h="838835">
                <a:moveTo>
                  <a:pt x="2247656" y="0"/>
                </a:moveTo>
                <a:lnTo>
                  <a:pt x="71822" y="0"/>
                </a:lnTo>
                <a:lnTo>
                  <a:pt x="31640" y="12276"/>
                </a:lnTo>
                <a:lnTo>
                  <a:pt x="5636" y="43884"/>
                </a:lnTo>
                <a:lnTo>
                  <a:pt x="0" y="359469"/>
                </a:lnTo>
                <a:lnTo>
                  <a:pt x="1466" y="373960"/>
                </a:lnTo>
                <a:lnTo>
                  <a:pt x="21047" y="410276"/>
                </a:lnTo>
                <a:lnTo>
                  <a:pt x="57377" y="429835"/>
                </a:lnTo>
                <a:lnTo>
                  <a:pt x="71871" y="431291"/>
                </a:lnTo>
                <a:lnTo>
                  <a:pt x="386577" y="431291"/>
                </a:lnTo>
                <a:lnTo>
                  <a:pt x="767852" y="838443"/>
                </a:lnTo>
                <a:lnTo>
                  <a:pt x="966459" y="431291"/>
                </a:lnTo>
                <a:lnTo>
                  <a:pt x="2247705" y="431291"/>
                </a:lnTo>
                <a:lnTo>
                  <a:pt x="2262196" y="429825"/>
                </a:lnTo>
                <a:lnTo>
                  <a:pt x="2298512" y="410244"/>
                </a:lnTo>
                <a:lnTo>
                  <a:pt x="2318071" y="373913"/>
                </a:lnTo>
                <a:lnTo>
                  <a:pt x="2319527" y="71822"/>
                </a:lnTo>
                <a:lnTo>
                  <a:pt x="2318061" y="57331"/>
                </a:lnTo>
                <a:lnTo>
                  <a:pt x="2298480" y="21015"/>
                </a:lnTo>
                <a:lnTo>
                  <a:pt x="2262149" y="1456"/>
                </a:lnTo>
                <a:lnTo>
                  <a:pt x="2247656" y="0"/>
                </a:lnTo>
                <a:close/>
              </a:path>
            </a:pathLst>
          </a:custGeom>
          <a:solidFill>
            <a:srgbClr val="FFFFFF"/>
          </a:solidFill>
        </p:spPr>
        <p:txBody>
          <a:bodyPr wrap="square" lIns="0" tIns="0" rIns="0" bIns="0" rtlCol="0"/>
          <a:lstStyle/>
          <a:p>
            <a:endParaRPr/>
          </a:p>
        </p:txBody>
      </p:sp>
      <p:sp>
        <p:nvSpPr>
          <p:cNvPr id="30" name="object 30"/>
          <p:cNvSpPr/>
          <p:nvPr/>
        </p:nvSpPr>
        <p:spPr>
          <a:xfrm>
            <a:off x="5298187" y="1564387"/>
            <a:ext cx="2319654" cy="838835"/>
          </a:xfrm>
          <a:custGeom>
            <a:avLst/>
            <a:gdLst/>
            <a:ahLst/>
            <a:cxnLst/>
            <a:rect l="l" t="t" r="r" b="b"/>
            <a:pathLst>
              <a:path w="2319654" h="838835">
                <a:moveTo>
                  <a:pt x="0" y="71871"/>
                </a:moveTo>
                <a:lnTo>
                  <a:pt x="12251" y="31678"/>
                </a:lnTo>
                <a:lnTo>
                  <a:pt x="43841" y="5654"/>
                </a:lnTo>
                <a:lnTo>
                  <a:pt x="386577" y="0"/>
                </a:lnTo>
                <a:lnTo>
                  <a:pt x="2247656" y="0"/>
                </a:lnTo>
                <a:lnTo>
                  <a:pt x="2287849" y="12251"/>
                </a:lnTo>
                <a:lnTo>
                  <a:pt x="2313873" y="43841"/>
                </a:lnTo>
                <a:lnTo>
                  <a:pt x="2319527" y="359420"/>
                </a:lnTo>
                <a:lnTo>
                  <a:pt x="2318071" y="373913"/>
                </a:lnTo>
                <a:lnTo>
                  <a:pt x="2298512" y="410244"/>
                </a:lnTo>
                <a:lnTo>
                  <a:pt x="2262196" y="429825"/>
                </a:lnTo>
                <a:lnTo>
                  <a:pt x="966459" y="431291"/>
                </a:lnTo>
                <a:lnTo>
                  <a:pt x="767852" y="838443"/>
                </a:lnTo>
                <a:lnTo>
                  <a:pt x="386577" y="431291"/>
                </a:lnTo>
                <a:lnTo>
                  <a:pt x="71871" y="431291"/>
                </a:lnTo>
                <a:lnTo>
                  <a:pt x="57377" y="429835"/>
                </a:lnTo>
                <a:lnTo>
                  <a:pt x="21047" y="410276"/>
                </a:lnTo>
                <a:lnTo>
                  <a:pt x="1466" y="373960"/>
                </a:lnTo>
                <a:lnTo>
                  <a:pt x="0" y="251581"/>
                </a:lnTo>
                <a:lnTo>
                  <a:pt x="0" y="71871"/>
                </a:lnTo>
                <a:close/>
              </a:path>
            </a:pathLst>
          </a:custGeom>
          <a:ln w="25907">
            <a:solidFill>
              <a:srgbClr val="D30079"/>
            </a:solidFill>
          </a:ln>
        </p:spPr>
        <p:txBody>
          <a:bodyPr wrap="square" lIns="0" tIns="0" rIns="0" bIns="0" rtlCol="0"/>
          <a:lstStyle/>
          <a:p>
            <a:endParaRPr/>
          </a:p>
        </p:txBody>
      </p:sp>
      <p:sp>
        <p:nvSpPr>
          <p:cNvPr id="31" name="object 31"/>
          <p:cNvSpPr txBox="1"/>
          <p:nvPr/>
        </p:nvSpPr>
        <p:spPr>
          <a:xfrm>
            <a:off x="5382519" y="1587903"/>
            <a:ext cx="2101215" cy="1469633"/>
          </a:xfrm>
          <a:prstGeom prst="rect">
            <a:avLst/>
          </a:prstGeom>
        </p:spPr>
        <p:txBody>
          <a:bodyPr vert="horz" wrap="square" lIns="0" tIns="0" rIns="0" bIns="0" rtlCol="0">
            <a:spAutoFit/>
          </a:bodyPr>
          <a:lstStyle/>
          <a:p>
            <a:pPr marL="63505" marR="5081" indent="406433"/>
            <a:r>
              <a:rPr sz="1350" dirty="0">
                <a:latin typeface="Arial"/>
                <a:cs typeface="Arial"/>
              </a:rPr>
              <a:t>C</a:t>
            </a:r>
            <a:r>
              <a:rPr sz="1350" spc="-5" dirty="0">
                <a:latin typeface="Arial"/>
                <a:cs typeface="Arial"/>
              </a:rPr>
              <a:t>a</a:t>
            </a:r>
            <a:r>
              <a:rPr sz="1350" dirty="0">
                <a:latin typeface="Arial"/>
                <a:cs typeface="Arial"/>
              </a:rPr>
              <a:t>n</a:t>
            </a:r>
            <a:r>
              <a:rPr sz="1350" spc="11" dirty="0">
                <a:latin typeface="Times New Roman"/>
                <a:cs typeface="Times New Roman"/>
              </a:rPr>
              <a:t> </a:t>
            </a:r>
            <a:r>
              <a:rPr sz="1350" spc="-5" dirty="0">
                <a:latin typeface="Arial"/>
                <a:cs typeface="Arial"/>
              </a:rPr>
              <a:t>b</a:t>
            </a:r>
            <a:r>
              <a:rPr sz="1350" dirty="0">
                <a:latin typeface="Arial"/>
                <a:cs typeface="Arial"/>
              </a:rPr>
              <a:t>e</a:t>
            </a:r>
            <a:r>
              <a:rPr sz="1350" spc="35" dirty="0">
                <a:latin typeface="Times New Roman"/>
                <a:cs typeface="Times New Roman"/>
              </a:rPr>
              <a:t> </a:t>
            </a:r>
            <a:r>
              <a:rPr sz="1350" spc="-11" dirty="0">
                <a:latin typeface="Arial"/>
                <a:cs typeface="Arial"/>
              </a:rPr>
              <a:t>f</a:t>
            </a:r>
            <a:r>
              <a:rPr sz="1350" spc="-5" dirty="0">
                <a:latin typeface="Arial"/>
                <a:cs typeface="Arial"/>
              </a:rPr>
              <a:t>o</a:t>
            </a:r>
            <a:r>
              <a:rPr sz="1350" dirty="0">
                <a:latin typeface="Arial"/>
                <a:cs typeface="Arial"/>
              </a:rPr>
              <a:t>u</a:t>
            </a:r>
            <a:r>
              <a:rPr sz="1350" spc="-5" dirty="0">
                <a:latin typeface="Arial"/>
                <a:cs typeface="Arial"/>
              </a:rPr>
              <a:t>n</a:t>
            </a:r>
            <a:r>
              <a:rPr sz="1350" dirty="0">
                <a:latin typeface="Arial"/>
                <a:cs typeface="Arial"/>
              </a:rPr>
              <a:t>d</a:t>
            </a:r>
            <a:r>
              <a:rPr sz="1350" spc="11" dirty="0">
                <a:latin typeface="Times New Roman"/>
                <a:cs typeface="Times New Roman"/>
              </a:rPr>
              <a:t> </a:t>
            </a:r>
            <a:r>
              <a:rPr sz="1350" spc="-5" dirty="0">
                <a:latin typeface="Arial"/>
                <a:cs typeface="Arial"/>
              </a:rPr>
              <a:t>in</a:t>
            </a:r>
            <a:r>
              <a:rPr sz="1350" spc="-5" dirty="0">
                <a:latin typeface="Times New Roman"/>
                <a:cs typeface="Times New Roman"/>
              </a:rPr>
              <a:t> </a:t>
            </a:r>
            <a:r>
              <a:rPr sz="1350" spc="-5"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a:t>
            </a:r>
            <a:r>
              <a:rPr sz="1350" dirty="0">
                <a:latin typeface="Arial"/>
                <a:cs typeface="Arial"/>
              </a:rPr>
              <a:t>2C</a:t>
            </a:r>
            <a:r>
              <a:rPr sz="1350" spc="-5" dirty="0">
                <a:latin typeface="Arial"/>
                <a:cs typeface="Arial"/>
              </a:rPr>
              <a:t>u</a:t>
            </a:r>
            <a:r>
              <a:rPr sz="1350" dirty="0">
                <a:latin typeface="Arial"/>
                <a:cs typeface="Arial"/>
              </a:rPr>
              <a:t>b</a:t>
            </a:r>
            <a:r>
              <a:rPr sz="1350" spc="-5" dirty="0">
                <a:latin typeface="Arial"/>
                <a:cs typeface="Arial"/>
              </a:rPr>
              <a:t>e</a:t>
            </a:r>
            <a:r>
              <a:rPr sz="1350" spc="-15" dirty="0">
                <a:latin typeface="Arial"/>
                <a:cs typeface="Arial"/>
              </a:rPr>
              <a:t>M</a:t>
            </a:r>
            <a:r>
              <a:rPr sz="1350" dirty="0">
                <a:latin typeface="Arial"/>
                <a:cs typeface="Arial"/>
              </a:rPr>
              <a:t>X</a:t>
            </a:r>
            <a:r>
              <a:rPr sz="1350" spc="5" dirty="0">
                <a:latin typeface="Times New Roman"/>
                <a:cs typeface="Times New Roman"/>
              </a:rPr>
              <a:t> </a:t>
            </a:r>
            <a:r>
              <a:rPr sz="1350" dirty="0">
                <a:latin typeface="Arial"/>
                <a:cs typeface="Arial"/>
              </a:rPr>
              <a:t>r</a:t>
            </a:r>
            <a:r>
              <a:rPr sz="1350" spc="-5" dirty="0">
                <a:latin typeface="Arial"/>
                <a:cs typeface="Arial"/>
              </a:rPr>
              <a:t>e</a:t>
            </a:r>
            <a:r>
              <a:rPr sz="1350" dirty="0">
                <a:latin typeface="Arial"/>
                <a:cs typeface="Arial"/>
              </a:rPr>
              <a:t>p</a:t>
            </a:r>
            <a:r>
              <a:rPr sz="1350" spc="-5" dirty="0">
                <a:latin typeface="Arial"/>
                <a:cs typeface="Arial"/>
              </a:rPr>
              <a:t>o</a:t>
            </a:r>
            <a:r>
              <a:rPr sz="1350" spc="5" dirty="0">
                <a:latin typeface="Arial"/>
                <a:cs typeface="Arial"/>
              </a:rPr>
              <a:t>s</a:t>
            </a:r>
            <a:r>
              <a:rPr sz="1350" spc="-5" dirty="0">
                <a:latin typeface="Arial"/>
                <a:cs typeface="Arial"/>
              </a:rPr>
              <a:t>i</a:t>
            </a:r>
            <a:r>
              <a:rPr sz="1350" spc="-11" dirty="0">
                <a:latin typeface="Arial"/>
                <a:cs typeface="Arial"/>
              </a:rPr>
              <a:t>t</a:t>
            </a:r>
            <a:r>
              <a:rPr sz="1350" spc="-5" dirty="0">
                <a:latin typeface="Arial"/>
                <a:cs typeface="Arial"/>
              </a:rPr>
              <a:t>o</a:t>
            </a:r>
            <a:r>
              <a:rPr sz="1350" spc="5" dirty="0">
                <a:latin typeface="Arial"/>
                <a:cs typeface="Arial"/>
              </a:rPr>
              <a:t>r</a:t>
            </a:r>
            <a:r>
              <a:rPr sz="1350" dirty="0">
                <a:latin typeface="Arial"/>
                <a:cs typeface="Arial"/>
              </a:rPr>
              <a:t>y</a:t>
            </a:r>
            <a:endParaRPr sz="1350">
              <a:latin typeface="Arial"/>
              <a:cs typeface="Arial"/>
            </a:endParaRPr>
          </a:p>
          <a:p>
            <a:pPr>
              <a:lnSpc>
                <a:spcPct val="100000"/>
              </a:lnSpc>
            </a:pPr>
            <a:endParaRPr sz="1300">
              <a:latin typeface="Times New Roman"/>
              <a:cs typeface="Times New Roman"/>
            </a:endParaRPr>
          </a:p>
          <a:p>
            <a:pPr>
              <a:lnSpc>
                <a:spcPct val="100000"/>
              </a:lnSpc>
            </a:pPr>
            <a:endParaRPr sz="1300">
              <a:latin typeface="Times New Roman"/>
              <a:cs typeface="Times New Roman"/>
            </a:endParaRPr>
          </a:p>
          <a:p>
            <a:pPr marL="88907" marR="509948" indent="-76206">
              <a:lnSpc>
                <a:spcPts val="2030"/>
              </a:lnSpc>
              <a:spcBef>
                <a:spcPts val="1130"/>
              </a:spcBef>
            </a:pPr>
            <a:r>
              <a:rPr sz="1850" spc="11" dirty="0">
                <a:solidFill>
                  <a:srgbClr val="FFFFFF"/>
                </a:solidFill>
                <a:latin typeface="Arial"/>
                <a:cs typeface="Arial"/>
              </a:rPr>
              <a:t>STM32</a:t>
            </a:r>
            <a:r>
              <a:rPr sz="1850" spc="-5" dirty="0">
                <a:solidFill>
                  <a:srgbClr val="FFFFFF"/>
                </a:solidFill>
                <a:latin typeface="Arial"/>
                <a:cs typeface="Arial"/>
              </a:rPr>
              <a:t>x</a:t>
            </a:r>
            <a:r>
              <a:rPr sz="1850" spc="-11" dirty="0">
                <a:solidFill>
                  <a:srgbClr val="FFFFFF"/>
                </a:solidFill>
                <a:latin typeface="Arial"/>
                <a:cs typeface="Arial"/>
              </a:rPr>
              <a:t>x</a:t>
            </a:r>
            <a:r>
              <a:rPr sz="1850" spc="5" dirty="0">
                <a:solidFill>
                  <a:srgbClr val="FFFFFF"/>
                </a:solidFill>
                <a:latin typeface="Arial"/>
                <a:cs typeface="Arial"/>
              </a:rPr>
              <a:t>C</a:t>
            </a:r>
            <a:r>
              <a:rPr sz="1850" spc="15" dirty="0">
                <a:solidFill>
                  <a:srgbClr val="FFFFFF"/>
                </a:solidFill>
                <a:latin typeface="Arial"/>
                <a:cs typeface="Arial"/>
              </a:rPr>
              <a:t>u</a:t>
            </a:r>
            <a:r>
              <a:rPr sz="1850" spc="5" dirty="0">
                <a:solidFill>
                  <a:srgbClr val="FFFFFF"/>
                </a:solidFill>
                <a:latin typeface="Arial"/>
                <a:cs typeface="Arial"/>
              </a:rPr>
              <a:t>be</a:t>
            </a:r>
            <a:r>
              <a:rPr sz="1850" spc="-5" dirty="0">
                <a:solidFill>
                  <a:srgbClr val="FFFFFF"/>
                </a:solidFill>
                <a:latin typeface="Times New Roman"/>
                <a:cs typeface="Times New Roman"/>
              </a:rPr>
              <a:t> </a:t>
            </a:r>
            <a:r>
              <a:rPr sz="1850" spc="5" dirty="0">
                <a:solidFill>
                  <a:srgbClr val="FFFFFF"/>
                </a:solidFill>
                <a:latin typeface="Arial"/>
                <a:cs typeface="Arial"/>
              </a:rPr>
              <a:t>HA</a:t>
            </a:r>
            <a:r>
              <a:rPr sz="1850" spc="11" dirty="0">
                <a:solidFill>
                  <a:srgbClr val="FFFFFF"/>
                </a:solidFill>
                <a:latin typeface="Arial"/>
                <a:cs typeface="Arial"/>
              </a:rPr>
              <a:t>L</a:t>
            </a:r>
            <a:r>
              <a:rPr sz="1850" spc="-11" dirty="0">
                <a:solidFill>
                  <a:srgbClr val="FFFFFF"/>
                </a:solidFill>
                <a:latin typeface="Times New Roman"/>
                <a:cs typeface="Times New Roman"/>
              </a:rPr>
              <a:t> </a:t>
            </a:r>
            <a:r>
              <a:rPr sz="1850" dirty="0">
                <a:solidFill>
                  <a:srgbClr val="FFFFFF"/>
                </a:solidFill>
                <a:latin typeface="Arial"/>
                <a:cs typeface="Arial"/>
              </a:rPr>
              <a:t>packa</a:t>
            </a:r>
            <a:r>
              <a:rPr sz="1850" spc="15" dirty="0">
                <a:solidFill>
                  <a:srgbClr val="FFFFFF"/>
                </a:solidFill>
                <a:latin typeface="Arial"/>
                <a:cs typeface="Arial"/>
              </a:rPr>
              <a:t>g</a:t>
            </a:r>
            <a:r>
              <a:rPr sz="1850" spc="11" dirty="0">
                <a:solidFill>
                  <a:srgbClr val="FFFFFF"/>
                </a:solidFill>
                <a:latin typeface="Arial"/>
                <a:cs typeface="Arial"/>
              </a:rPr>
              <a:t>e</a:t>
            </a:r>
            <a:endParaRPr sz="1850">
              <a:latin typeface="Arial"/>
              <a:cs typeface="Arial"/>
            </a:endParaRPr>
          </a:p>
        </p:txBody>
      </p:sp>
      <p:sp>
        <p:nvSpPr>
          <p:cNvPr id="32" name="object 32"/>
          <p:cNvSpPr txBox="1"/>
          <p:nvPr/>
        </p:nvSpPr>
        <p:spPr>
          <a:xfrm>
            <a:off x="1897508" y="3683644"/>
            <a:ext cx="1229360" cy="284693"/>
          </a:xfrm>
          <a:prstGeom prst="rect">
            <a:avLst/>
          </a:prstGeom>
        </p:spPr>
        <p:txBody>
          <a:bodyPr vert="horz" wrap="square" lIns="0" tIns="0" rIns="0" bIns="0" rtlCol="0">
            <a:spAutoFit/>
          </a:bodyPr>
          <a:lstStyle/>
          <a:p>
            <a:pPr marL="12701"/>
            <a:r>
              <a:rPr sz="1850" spc="5" dirty="0">
                <a:solidFill>
                  <a:srgbClr val="FFFFFF"/>
                </a:solidFill>
                <a:latin typeface="Arial"/>
                <a:cs typeface="Arial"/>
              </a:rPr>
              <a:t>D</a:t>
            </a:r>
            <a:r>
              <a:rPr sz="1850" spc="15" dirty="0">
                <a:solidFill>
                  <a:srgbClr val="FFFFFF"/>
                </a:solidFill>
                <a:latin typeface="Arial"/>
                <a:cs typeface="Arial"/>
              </a:rPr>
              <a:t>o</a:t>
            </a:r>
            <a:r>
              <a:rPr sz="1850" spc="11" dirty="0">
                <a:solidFill>
                  <a:srgbClr val="FFFFFF"/>
                </a:solidFill>
                <a:latin typeface="Arial"/>
                <a:cs typeface="Arial"/>
              </a:rPr>
              <a:t>cum</a:t>
            </a:r>
            <a:r>
              <a:rPr sz="1850" spc="15" dirty="0">
                <a:solidFill>
                  <a:srgbClr val="FFFFFF"/>
                </a:solidFill>
                <a:latin typeface="Arial"/>
                <a:cs typeface="Arial"/>
              </a:rPr>
              <a:t>e</a:t>
            </a:r>
            <a:r>
              <a:rPr sz="1850" dirty="0">
                <a:solidFill>
                  <a:srgbClr val="FFFFFF"/>
                </a:solidFill>
                <a:latin typeface="Arial"/>
                <a:cs typeface="Arial"/>
              </a:rPr>
              <a:t>nts</a:t>
            </a:r>
            <a:endParaRPr sz="1850">
              <a:latin typeface="Arial"/>
              <a:cs typeface="Arial"/>
            </a:endParaRPr>
          </a:p>
        </p:txBody>
      </p:sp>
      <p:sp>
        <p:nvSpPr>
          <p:cNvPr id="33" name="object 33"/>
          <p:cNvSpPr txBox="1"/>
          <p:nvPr/>
        </p:nvSpPr>
        <p:spPr>
          <a:xfrm>
            <a:off x="3912239" y="3683644"/>
            <a:ext cx="780415" cy="284693"/>
          </a:xfrm>
          <a:prstGeom prst="rect">
            <a:avLst/>
          </a:prstGeom>
        </p:spPr>
        <p:txBody>
          <a:bodyPr vert="horz" wrap="square" lIns="0" tIns="0" rIns="0" bIns="0" rtlCol="0">
            <a:spAutoFit/>
          </a:bodyPr>
          <a:lstStyle/>
          <a:p>
            <a:pPr marL="12701"/>
            <a:r>
              <a:rPr sz="1850" dirty="0">
                <a:solidFill>
                  <a:srgbClr val="FFFFFF"/>
                </a:solidFill>
                <a:latin typeface="Arial"/>
                <a:cs typeface="Arial"/>
              </a:rPr>
              <a:t>Dr</a:t>
            </a:r>
            <a:r>
              <a:rPr sz="1850" spc="11" dirty="0">
                <a:solidFill>
                  <a:srgbClr val="FFFFFF"/>
                </a:solidFill>
                <a:latin typeface="Arial"/>
                <a:cs typeface="Arial"/>
              </a:rPr>
              <a:t>iv</a:t>
            </a:r>
            <a:r>
              <a:rPr sz="1850" dirty="0">
                <a:solidFill>
                  <a:srgbClr val="FFFFFF"/>
                </a:solidFill>
                <a:latin typeface="Arial"/>
                <a:cs typeface="Arial"/>
              </a:rPr>
              <a:t>ers</a:t>
            </a:r>
            <a:endParaRPr sz="1850">
              <a:latin typeface="Arial"/>
              <a:cs typeface="Arial"/>
            </a:endParaRPr>
          </a:p>
        </p:txBody>
      </p:sp>
      <p:sp>
        <p:nvSpPr>
          <p:cNvPr id="34" name="object 34"/>
          <p:cNvSpPr txBox="1"/>
          <p:nvPr/>
        </p:nvSpPr>
        <p:spPr>
          <a:xfrm>
            <a:off x="5472816" y="3683644"/>
            <a:ext cx="1240155" cy="284693"/>
          </a:xfrm>
          <a:prstGeom prst="rect">
            <a:avLst/>
          </a:prstGeom>
        </p:spPr>
        <p:txBody>
          <a:bodyPr vert="horz" wrap="square" lIns="0" tIns="0" rIns="0" bIns="0" rtlCol="0">
            <a:spAutoFit/>
          </a:bodyPr>
          <a:lstStyle/>
          <a:p>
            <a:pPr marL="12701"/>
            <a:r>
              <a:rPr sz="1850" spc="5" dirty="0">
                <a:solidFill>
                  <a:srgbClr val="FFFFFF"/>
                </a:solidFill>
                <a:latin typeface="Arial"/>
                <a:cs typeface="Arial"/>
              </a:rPr>
              <a:t>Mi</a:t>
            </a:r>
            <a:r>
              <a:rPr sz="1850" spc="15" dirty="0">
                <a:solidFill>
                  <a:srgbClr val="FFFFFF"/>
                </a:solidFill>
                <a:latin typeface="Arial"/>
                <a:cs typeface="Arial"/>
              </a:rPr>
              <a:t>d</a:t>
            </a:r>
            <a:r>
              <a:rPr sz="1850" spc="5" dirty="0">
                <a:solidFill>
                  <a:srgbClr val="FFFFFF"/>
                </a:solidFill>
                <a:latin typeface="Arial"/>
                <a:cs typeface="Arial"/>
              </a:rPr>
              <a:t>dle</a:t>
            </a:r>
            <a:r>
              <a:rPr sz="1850" spc="-11" dirty="0">
                <a:solidFill>
                  <a:srgbClr val="FFFFFF"/>
                </a:solidFill>
                <a:latin typeface="Arial"/>
                <a:cs typeface="Arial"/>
              </a:rPr>
              <a:t>w</a:t>
            </a:r>
            <a:r>
              <a:rPr sz="1850" dirty="0">
                <a:solidFill>
                  <a:srgbClr val="FFFFFF"/>
                </a:solidFill>
                <a:latin typeface="Arial"/>
                <a:cs typeface="Arial"/>
              </a:rPr>
              <a:t>are</a:t>
            </a:r>
            <a:endParaRPr sz="1850">
              <a:latin typeface="Arial"/>
              <a:cs typeface="Arial"/>
            </a:endParaRPr>
          </a:p>
        </p:txBody>
      </p:sp>
      <p:sp>
        <p:nvSpPr>
          <p:cNvPr id="35" name="object 35"/>
          <p:cNvSpPr txBox="1"/>
          <p:nvPr/>
        </p:nvSpPr>
        <p:spPr>
          <a:xfrm>
            <a:off x="7441445" y="3683644"/>
            <a:ext cx="885190" cy="284693"/>
          </a:xfrm>
          <a:prstGeom prst="rect">
            <a:avLst/>
          </a:prstGeom>
        </p:spPr>
        <p:txBody>
          <a:bodyPr vert="horz" wrap="square" lIns="0" tIns="0" rIns="0" bIns="0" rtlCol="0">
            <a:spAutoFit/>
          </a:bodyPr>
          <a:lstStyle/>
          <a:p>
            <a:pPr marL="12701"/>
            <a:r>
              <a:rPr sz="1850" spc="5" dirty="0">
                <a:solidFill>
                  <a:srgbClr val="FFFFFF"/>
                </a:solidFill>
                <a:latin typeface="Arial"/>
                <a:cs typeface="Arial"/>
              </a:rPr>
              <a:t>Proj</a:t>
            </a:r>
            <a:r>
              <a:rPr sz="1850" dirty="0">
                <a:solidFill>
                  <a:srgbClr val="FFFFFF"/>
                </a:solidFill>
                <a:latin typeface="Arial"/>
                <a:cs typeface="Arial"/>
              </a:rPr>
              <a:t>ects</a:t>
            </a:r>
            <a:endParaRPr sz="1850">
              <a:latin typeface="Arial"/>
              <a:cs typeface="Arial"/>
            </a:endParaRPr>
          </a:p>
        </p:txBody>
      </p:sp>
      <p:sp>
        <p:nvSpPr>
          <p:cNvPr id="36" name="object 36"/>
          <p:cNvSpPr txBox="1"/>
          <p:nvPr/>
        </p:nvSpPr>
        <p:spPr>
          <a:xfrm>
            <a:off x="9277865" y="3683644"/>
            <a:ext cx="793750" cy="284693"/>
          </a:xfrm>
          <a:prstGeom prst="rect">
            <a:avLst/>
          </a:prstGeom>
        </p:spPr>
        <p:txBody>
          <a:bodyPr vert="horz" wrap="square" lIns="0" tIns="0" rIns="0" bIns="0" rtlCol="0">
            <a:spAutoFit/>
          </a:bodyPr>
          <a:lstStyle/>
          <a:p>
            <a:pPr marL="12701"/>
            <a:r>
              <a:rPr sz="1850" spc="15" dirty="0">
                <a:solidFill>
                  <a:srgbClr val="FFFFFF"/>
                </a:solidFill>
                <a:latin typeface="Arial"/>
                <a:cs typeface="Arial"/>
              </a:rPr>
              <a:t>U</a:t>
            </a:r>
            <a:r>
              <a:rPr sz="1850" dirty="0">
                <a:solidFill>
                  <a:srgbClr val="FFFFFF"/>
                </a:solidFill>
                <a:latin typeface="Arial"/>
                <a:cs typeface="Arial"/>
              </a:rPr>
              <a:t>til</a:t>
            </a:r>
            <a:r>
              <a:rPr sz="1850" spc="5" dirty="0">
                <a:solidFill>
                  <a:srgbClr val="FFFFFF"/>
                </a:solidFill>
                <a:latin typeface="Arial"/>
                <a:cs typeface="Arial"/>
              </a:rPr>
              <a:t>ities</a:t>
            </a:r>
            <a:endParaRPr sz="1850">
              <a:latin typeface="Arial"/>
              <a:cs typeface="Arial"/>
            </a:endParaRPr>
          </a:p>
        </p:txBody>
      </p:sp>
      <p:sp>
        <p:nvSpPr>
          <p:cNvPr id="37" name="object 37"/>
          <p:cNvSpPr/>
          <p:nvPr/>
        </p:nvSpPr>
        <p:spPr>
          <a:xfrm>
            <a:off x="3444239" y="2259331"/>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38" name="object 38"/>
          <p:cNvSpPr/>
          <p:nvPr/>
        </p:nvSpPr>
        <p:spPr>
          <a:xfrm>
            <a:off x="3003042" y="2259330"/>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39" name="object 39"/>
          <p:cNvSpPr/>
          <p:nvPr/>
        </p:nvSpPr>
        <p:spPr>
          <a:xfrm>
            <a:off x="3003042" y="2259331"/>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40" name="object 40"/>
          <p:cNvSpPr/>
          <p:nvPr/>
        </p:nvSpPr>
        <p:spPr>
          <a:xfrm>
            <a:off x="3003042" y="2259330"/>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41" name="object 41"/>
          <p:cNvSpPr/>
          <p:nvPr/>
        </p:nvSpPr>
        <p:spPr>
          <a:xfrm>
            <a:off x="3444438" y="1525525"/>
            <a:ext cx="0" cy="1322070"/>
          </a:xfrm>
          <a:custGeom>
            <a:avLst/>
            <a:gdLst/>
            <a:ahLst/>
            <a:cxnLst/>
            <a:rect l="l" t="t" r="r" b="b"/>
            <a:pathLst>
              <a:path h="1322070">
                <a:moveTo>
                  <a:pt x="0" y="0"/>
                </a:moveTo>
                <a:lnTo>
                  <a:pt x="0" y="1322069"/>
                </a:lnTo>
              </a:path>
            </a:pathLst>
          </a:custGeom>
          <a:ln w="26304">
            <a:solidFill>
              <a:srgbClr val="39A8DC"/>
            </a:solidFill>
          </a:ln>
        </p:spPr>
        <p:txBody>
          <a:bodyPr wrap="square" lIns="0" tIns="0" rIns="0" bIns="0" rtlCol="0"/>
          <a:lstStyle/>
          <a:p>
            <a:endParaRPr/>
          </a:p>
        </p:txBody>
      </p:sp>
      <p:sp>
        <p:nvSpPr>
          <p:cNvPr id="42" name="object 42"/>
          <p:cNvSpPr/>
          <p:nvPr/>
        </p:nvSpPr>
        <p:spPr>
          <a:xfrm>
            <a:off x="2855214" y="2552702"/>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43" name="object 43"/>
          <p:cNvSpPr/>
          <p:nvPr/>
        </p:nvSpPr>
        <p:spPr>
          <a:xfrm>
            <a:off x="3296412" y="2405635"/>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44" name="object 44"/>
          <p:cNvSpPr/>
          <p:nvPr/>
        </p:nvSpPr>
        <p:spPr>
          <a:xfrm>
            <a:off x="2855214" y="2405633"/>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45" name="object 45"/>
          <p:cNvSpPr/>
          <p:nvPr/>
        </p:nvSpPr>
        <p:spPr>
          <a:xfrm>
            <a:off x="2855214" y="2405635"/>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46" name="object 46"/>
          <p:cNvSpPr/>
          <p:nvPr/>
        </p:nvSpPr>
        <p:spPr>
          <a:xfrm>
            <a:off x="2855214" y="2405633"/>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47" name="object 47"/>
          <p:cNvSpPr/>
          <p:nvPr/>
        </p:nvSpPr>
        <p:spPr>
          <a:xfrm>
            <a:off x="3296412" y="1673352"/>
            <a:ext cx="0" cy="1320800"/>
          </a:xfrm>
          <a:custGeom>
            <a:avLst/>
            <a:gdLst/>
            <a:ahLst/>
            <a:cxnLst/>
            <a:rect l="l" t="t" r="r" b="b"/>
            <a:pathLst>
              <a:path h="1320800">
                <a:moveTo>
                  <a:pt x="0" y="0"/>
                </a:moveTo>
                <a:lnTo>
                  <a:pt x="0" y="1320545"/>
                </a:lnTo>
              </a:path>
            </a:pathLst>
          </a:custGeom>
          <a:ln w="25907">
            <a:solidFill>
              <a:srgbClr val="39A8DC"/>
            </a:solidFill>
          </a:ln>
        </p:spPr>
        <p:txBody>
          <a:bodyPr wrap="square" lIns="0" tIns="0" rIns="0" bIns="0" rtlCol="0"/>
          <a:lstStyle/>
          <a:p>
            <a:endParaRPr/>
          </a:p>
        </p:txBody>
      </p:sp>
      <p:sp>
        <p:nvSpPr>
          <p:cNvPr id="48" name="object 48"/>
          <p:cNvSpPr/>
          <p:nvPr/>
        </p:nvSpPr>
        <p:spPr>
          <a:xfrm>
            <a:off x="3003042" y="1967103"/>
            <a:ext cx="441959" cy="440055"/>
          </a:xfrm>
          <a:custGeom>
            <a:avLst/>
            <a:gdLst/>
            <a:ahLst/>
            <a:cxnLst/>
            <a:rect l="l" t="t" r="r" b="b"/>
            <a:pathLst>
              <a:path w="441960" h="440055">
                <a:moveTo>
                  <a:pt x="0" y="440054"/>
                </a:moveTo>
                <a:lnTo>
                  <a:pt x="441578" y="440054"/>
                </a:lnTo>
                <a:lnTo>
                  <a:pt x="441578" y="0"/>
                </a:lnTo>
                <a:lnTo>
                  <a:pt x="0" y="0"/>
                </a:lnTo>
                <a:lnTo>
                  <a:pt x="0" y="440054"/>
                </a:lnTo>
                <a:close/>
              </a:path>
            </a:pathLst>
          </a:custGeom>
          <a:solidFill>
            <a:srgbClr val="FFFFFF"/>
          </a:solidFill>
        </p:spPr>
        <p:txBody>
          <a:bodyPr wrap="square" lIns="0" tIns="0" rIns="0" bIns="0" rtlCol="0"/>
          <a:lstStyle/>
          <a:p>
            <a:endParaRPr/>
          </a:p>
        </p:txBody>
      </p:sp>
      <p:sp>
        <p:nvSpPr>
          <p:cNvPr id="49" name="object 49"/>
          <p:cNvSpPr/>
          <p:nvPr/>
        </p:nvSpPr>
        <p:spPr>
          <a:xfrm>
            <a:off x="3444637" y="1820419"/>
            <a:ext cx="146685" cy="586740"/>
          </a:xfrm>
          <a:custGeom>
            <a:avLst/>
            <a:gdLst/>
            <a:ahLst/>
            <a:cxnLst/>
            <a:rect l="l" t="t" r="r" b="b"/>
            <a:pathLst>
              <a:path w="146685" h="586739">
                <a:moveTo>
                  <a:pt x="146669" y="0"/>
                </a:moveTo>
                <a:lnTo>
                  <a:pt x="0" y="146669"/>
                </a:lnTo>
                <a:lnTo>
                  <a:pt x="0" y="586739"/>
                </a:lnTo>
                <a:lnTo>
                  <a:pt x="146669" y="440039"/>
                </a:lnTo>
                <a:lnTo>
                  <a:pt x="146669" y="0"/>
                </a:lnTo>
                <a:close/>
              </a:path>
            </a:pathLst>
          </a:custGeom>
          <a:solidFill>
            <a:srgbClr val="CDCDCD"/>
          </a:solidFill>
        </p:spPr>
        <p:txBody>
          <a:bodyPr wrap="square" lIns="0" tIns="0" rIns="0" bIns="0" rtlCol="0"/>
          <a:lstStyle/>
          <a:p>
            <a:endParaRPr/>
          </a:p>
        </p:txBody>
      </p:sp>
      <p:sp>
        <p:nvSpPr>
          <p:cNvPr id="50" name="object 50"/>
          <p:cNvSpPr/>
          <p:nvPr/>
        </p:nvSpPr>
        <p:spPr>
          <a:xfrm>
            <a:off x="3003042" y="1820419"/>
            <a:ext cx="588645" cy="146685"/>
          </a:xfrm>
          <a:custGeom>
            <a:avLst/>
            <a:gdLst/>
            <a:ahLst/>
            <a:cxnLst/>
            <a:rect l="l" t="t" r="r" b="b"/>
            <a:pathLst>
              <a:path w="588645" h="146685">
                <a:moveTo>
                  <a:pt x="588263" y="0"/>
                </a:moveTo>
                <a:lnTo>
                  <a:pt x="146700" y="0"/>
                </a:lnTo>
                <a:lnTo>
                  <a:pt x="0" y="146669"/>
                </a:lnTo>
                <a:lnTo>
                  <a:pt x="441594" y="146669"/>
                </a:lnTo>
                <a:lnTo>
                  <a:pt x="588263" y="0"/>
                </a:lnTo>
                <a:close/>
              </a:path>
            </a:pathLst>
          </a:custGeom>
          <a:solidFill>
            <a:srgbClr val="FFFFFF"/>
          </a:solidFill>
        </p:spPr>
        <p:txBody>
          <a:bodyPr wrap="square" lIns="0" tIns="0" rIns="0" bIns="0" rtlCol="0"/>
          <a:lstStyle/>
          <a:p>
            <a:endParaRPr/>
          </a:p>
        </p:txBody>
      </p:sp>
      <p:sp>
        <p:nvSpPr>
          <p:cNvPr id="51" name="object 51"/>
          <p:cNvSpPr/>
          <p:nvPr/>
        </p:nvSpPr>
        <p:spPr>
          <a:xfrm>
            <a:off x="3003042" y="1820419"/>
            <a:ext cx="588645" cy="586740"/>
          </a:xfrm>
          <a:custGeom>
            <a:avLst/>
            <a:gdLst/>
            <a:ahLst/>
            <a:cxnLst/>
            <a:rect l="l" t="t" r="r" b="b"/>
            <a:pathLst>
              <a:path w="588645" h="586739">
                <a:moveTo>
                  <a:pt x="0" y="146669"/>
                </a:moveTo>
                <a:lnTo>
                  <a:pt x="146700" y="0"/>
                </a:lnTo>
                <a:lnTo>
                  <a:pt x="588263" y="0"/>
                </a:lnTo>
                <a:lnTo>
                  <a:pt x="588263" y="440039"/>
                </a:lnTo>
                <a:lnTo>
                  <a:pt x="441594" y="586739"/>
                </a:lnTo>
                <a:lnTo>
                  <a:pt x="0" y="586739"/>
                </a:lnTo>
                <a:lnTo>
                  <a:pt x="0" y="146669"/>
                </a:lnTo>
                <a:close/>
              </a:path>
            </a:pathLst>
          </a:custGeom>
          <a:ln w="25907">
            <a:solidFill>
              <a:srgbClr val="39A8DC"/>
            </a:solidFill>
          </a:ln>
        </p:spPr>
        <p:txBody>
          <a:bodyPr wrap="square" lIns="0" tIns="0" rIns="0" bIns="0" rtlCol="0"/>
          <a:lstStyle/>
          <a:p>
            <a:endParaRPr/>
          </a:p>
        </p:txBody>
      </p:sp>
      <p:sp>
        <p:nvSpPr>
          <p:cNvPr id="52" name="object 52"/>
          <p:cNvSpPr/>
          <p:nvPr/>
        </p:nvSpPr>
        <p:spPr>
          <a:xfrm>
            <a:off x="3003042" y="1820419"/>
            <a:ext cx="588645" cy="146685"/>
          </a:xfrm>
          <a:custGeom>
            <a:avLst/>
            <a:gdLst/>
            <a:ahLst/>
            <a:cxnLst/>
            <a:rect l="l" t="t" r="r" b="b"/>
            <a:pathLst>
              <a:path w="588645" h="146685">
                <a:moveTo>
                  <a:pt x="0" y="146669"/>
                </a:moveTo>
                <a:lnTo>
                  <a:pt x="441594" y="146669"/>
                </a:lnTo>
                <a:lnTo>
                  <a:pt x="588263" y="0"/>
                </a:lnTo>
              </a:path>
            </a:pathLst>
          </a:custGeom>
          <a:ln w="25907">
            <a:solidFill>
              <a:srgbClr val="39A8DC"/>
            </a:solidFill>
          </a:ln>
        </p:spPr>
        <p:txBody>
          <a:bodyPr wrap="square" lIns="0" tIns="0" rIns="0" bIns="0" rtlCol="0"/>
          <a:lstStyle/>
          <a:p>
            <a:endParaRPr/>
          </a:p>
        </p:txBody>
      </p:sp>
      <p:sp>
        <p:nvSpPr>
          <p:cNvPr id="53" name="object 53"/>
          <p:cNvSpPr/>
          <p:nvPr/>
        </p:nvSpPr>
        <p:spPr>
          <a:xfrm>
            <a:off x="2855214" y="2113789"/>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54" name="object 54"/>
          <p:cNvSpPr/>
          <p:nvPr/>
        </p:nvSpPr>
        <p:spPr>
          <a:xfrm>
            <a:off x="3296412" y="1966724"/>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55" name="object 55"/>
          <p:cNvSpPr/>
          <p:nvPr/>
        </p:nvSpPr>
        <p:spPr>
          <a:xfrm>
            <a:off x="2855214" y="1966722"/>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56" name="object 56"/>
          <p:cNvSpPr/>
          <p:nvPr/>
        </p:nvSpPr>
        <p:spPr>
          <a:xfrm>
            <a:off x="2855214" y="1966724"/>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57" name="object 57"/>
          <p:cNvSpPr/>
          <p:nvPr/>
        </p:nvSpPr>
        <p:spPr>
          <a:xfrm>
            <a:off x="2855214" y="1966722"/>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58" name="object 58"/>
          <p:cNvSpPr/>
          <p:nvPr/>
        </p:nvSpPr>
        <p:spPr>
          <a:xfrm>
            <a:off x="2563367" y="1378460"/>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59" name="object 59"/>
          <p:cNvSpPr/>
          <p:nvPr/>
        </p:nvSpPr>
        <p:spPr>
          <a:xfrm>
            <a:off x="2122170" y="1378458"/>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60" name="object 60"/>
          <p:cNvSpPr/>
          <p:nvPr/>
        </p:nvSpPr>
        <p:spPr>
          <a:xfrm>
            <a:off x="2122170" y="1378460"/>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61" name="object 61"/>
          <p:cNvSpPr/>
          <p:nvPr/>
        </p:nvSpPr>
        <p:spPr>
          <a:xfrm>
            <a:off x="2122170" y="1378458"/>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62" name="object 62"/>
          <p:cNvSpPr/>
          <p:nvPr/>
        </p:nvSpPr>
        <p:spPr>
          <a:xfrm>
            <a:off x="2563367" y="1525525"/>
            <a:ext cx="0" cy="147956"/>
          </a:xfrm>
          <a:custGeom>
            <a:avLst/>
            <a:gdLst/>
            <a:ahLst/>
            <a:cxnLst/>
            <a:rect l="l" t="t" r="r" b="b"/>
            <a:pathLst>
              <a:path h="147955">
                <a:moveTo>
                  <a:pt x="0" y="0"/>
                </a:moveTo>
                <a:lnTo>
                  <a:pt x="0" y="147827"/>
                </a:lnTo>
              </a:path>
            </a:pathLst>
          </a:custGeom>
          <a:ln w="25907">
            <a:solidFill>
              <a:srgbClr val="39A8DC"/>
            </a:solidFill>
          </a:ln>
        </p:spPr>
        <p:txBody>
          <a:bodyPr wrap="square" lIns="0" tIns="0" rIns="0" bIns="0" rtlCol="0"/>
          <a:lstStyle/>
          <a:p>
            <a:endParaRPr/>
          </a:p>
        </p:txBody>
      </p:sp>
      <p:sp>
        <p:nvSpPr>
          <p:cNvPr id="63" name="object 63"/>
          <p:cNvSpPr/>
          <p:nvPr/>
        </p:nvSpPr>
        <p:spPr>
          <a:xfrm>
            <a:off x="2562606" y="1525525"/>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64" name="object 64"/>
          <p:cNvSpPr/>
          <p:nvPr/>
        </p:nvSpPr>
        <p:spPr>
          <a:xfrm>
            <a:off x="3003803" y="1378460"/>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65" name="object 65"/>
          <p:cNvSpPr/>
          <p:nvPr/>
        </p:nvSpPr>
        <p:spPr>
          <a:xfrm>
            <a:off x="2562607" y="1378458"/>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66" name="object 66"/>
          <p:cNvSpPr/>
          <p:nvPr/>
        </p:nvSpPr>
        <p:spPr>
          <a:xfrm>
            <a:off x="2562607" y="1378460"/>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67" name="object 67"/>
          <p:cNvSpPr/>
          <p:nvPr/>
        </p:nvSpPr>
        <p:spPr>
          <a:xfrm>
            <a:off x="2562607" y="1378458"/>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68" name="object 68"/>
          <p:cNvSpPr/>
          <p:nvPr/>
        </p:nvSpPr>
        <p:spPr>
          <a:xfrm>
            <a:off x="3003803" y="1525525"/>
            <a:ext cx="0" cy="147956"/>
          </a:xfrm>
          <a:custGeom>
            <a:avLst/>
            <a:gdLst/>
            <a:ahLst/>
            <a:cxnLst/>
            <a:rect l="l" t="t" r="r" b="b"/>
            <a:pathLst>
              <a:path h="147955">
                <a:moveTo>
                  <a:pt x="0" y="0"/>
                </a:moveTo>
                <a:lnTo>
                  <a:pt x="0" y="147827"/>
                </a:lnTo>
              </a:path>
            </a:pathLst>
          </a:custGeom>
          <a:ln w="25907">
            <a:solidFill>
              <a:srgbClr val="39A8DC"/>
            </a:solidFill>
          </a:ln>
        </p:spPr>
        <p:txBody>
          <a:bodyPr wrap="square" lIns="0" tIns="0" rIns="0" bIns="0" rtlCol="0"/>
          <a:lstStyle/>
          <a:p>
            <a:endParaRPr/>
          </a:p>
        </p:txBody>
      </p:sp>
      <p:sp>
        <p:nvSpPr>
          <p:cNvPr id="69" name="object 69"/>
          <p:cNvSpPr/>
          <p:nvPr/>
        </p:nvSpPr>
        <p:spPr>
          <a:xfrm>
            <a:off x="3003043" y="1525525"/>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70" name="object 70"/>
          <p:cNvSpPr/>
          <p:nvPr/>
        </p:nvSpPr>
        <p:spPr>
          <a:xfrm>
            <a:off x="3444239" y="1378460"/>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71" name="object 71"/>
          <p:cNvSpPr/>
          <p:nvPr/>
        </p:nvSpPr>
        <p:spPr>
          <a:xfrm>
            <a:off x="3003042" y="1378458"/>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72" name="object 72"/>
          <p:cNvSpPr/>
          <p:nvPr/>
        </p:nvSpPr>
        <p:spPr>
          <a:xfrm>
            <a:off x="3003042" y="1378460"/>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73" name="object 73"/>
          <p:cNvSpPr/>
          <p:nvPr/>
        </p:nvSpPr>
        <p:spPr>
          <a:xfrm>
            <a:off x="3003042" y="1378458"/>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74" name="object 74"/>
          <p:cNvSpPr/>
          <p:nvPr/>
        </p:nvSpPr>
        <p:spPr>
          <a:xfrm>
            <a:off x="1972818" y="1671828"/>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75" name="object 75"/>
          <p:cNvSpPr/>
          <p:nvPr/>
        </p:nvSpPr>
        <p:spPr>
          <a:xfrm>
            <a:off x="2414016" y="1524763"/>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76" name="object 76"/>
          <p:cNvSpPr/>
          <p:nvPr/>
        </p:nvSpPr>
        <p:spPr>
          <a:xfrm>
            <a:off x="1972818" y="1524761"/>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77" name="object 77"/>
          <p:cNvSpPr/>
          <p:nvPr/>
        </p:nvSpPr>
        <p:spPr>
          <a:xfrm>
            <a:off x="1972818" y="1524763"/>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78" name="object 78"/>
          <p:cNvSpPr/>
          <p:nvPr/>
        </p:nvSpPr>
        <p:spPr>
          <a:xfrm>
            <a:off x="1972818" y="1524761"/>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79" name="object 79"/>
          <p:cNvSpPr/>
          <p:nvPr/>
        </p:nvSpPr>
        <p:spPr>
          <a:xfrm>
            <a:off x="2414016" y="1671828"/>
            <a:ext cx="0" cy="147956"/>
          </a:xfrm>
          <a:custGeom>
            <a:avLst/>
            <a:gdLst/>
            <a:ahLst/>
            <a:cxnLst/>
            <a:rect l="l" t="t" r="r" b="b"/>
            <a:pathLst>
              <a:path h="147955">
                <a:moveTo>
                  <a:pt x="0" y="0"/>
                </a:moveTo>
                <a:lnTo>
                  <a:pt x="0" y="147827"/>
                </a:lnTo>
              </a:path>
            </a:pathLst>
          </a:custGeom>
          <a:ln w="25907">
            <a:solidFill>
              <a:srgbClr val="39A8DC"/>
            </a:solidFill>
          </a:ln>
        </p:spPr>
        <p:txBody>
          <a:bodyPr wrap="square" lIns="0" tIns="0" rIns="0" bIns="0" rtlCol="0"/>
          <a:lstStyle/>
          <a:p>
            <a:endParaRPr/>
          </a:p>
        </p:txBody>
      </p:sp>
      <p:sp>
        <p:nvSpPr>
          <p:cNvPr id="80" name="object 80"/>
          <p:cNvSpPr/>
          <p:nvPr/>
        </p:nvSpPr>
        <p:spPr>
          <a:xfrm>
            <a:off x="2414779" y="1673353"/>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81" name="object 81"/>
          <p:cNvSpPr/>
          <p:nvPr/>
        </p:nvSpPr>
        <p:spPr>
          <a:xfrm>
            <a:off x="2855975" y="1526287"/>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82" name="object 82"/>
          <p:cNvSpPr/>
          <p:nvPr/>
        </p:nvSpPr>
        <p:spPr>
          <a:xfrm>
            <a:off x="2414778" y="1526285"/>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83" name="object 83"/>
          <p:cNvSpPr/>
          <p:nvPr/>
        </p:nvSpPr>
        <p:spPr>
          <a:xfrm>
            <a:off x="2414778" y="1526287"/>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84" name="object 84"/>
          <p:cNvSpPr/>
          <p:nvPr/>
        </p:nvSpPr>
        <p:spPr>
          <a:xfrm>
            <a:off x="2414778" y="1526285"/>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85" name="object 85"/>
          <p:cNvSpPr/>
          <p:nvPr/>
        </p:nvSpPr>
        <p:spPr>
          <a:xfrm>
            <a:off x="2855975" y="1673353"/>
            <a:ext cx="0" cy="114299"/>
          </a:xfrm>
          <a:custGeom>
            <a:avLst/>
            <a:gdLst/>
            <a:ahLst/>
            <a:cxnLst/>
            <a:rect l="l" t="t" r="r" b="b"/>
            <a:pathLst>
              <a:path h="114300">
                <a:moveTo>
                  <a:pt x="0" y="0"/>
                </a:moveTo>
                <a:lnTo>
                  <a:pt x="0" y="114299"/>
                </a:lnTo>
              </a:path>
            </a:pathLst>
          </a:custGeom>
          <a:ln w="25907">
            <a:solidFill>
              <a:srgbClr val="39A8DC"/>
            </a:solidFill>
          </a:ln>
        </p:spPr>
        <p:txBody>
          <a:bodyPr wrap="square" lIns="0" tIns="0" rIns="0" bIns="0" rtlCol="0"/>
          <a:lstStyle/>
          <a:p>
            <a:endParaRPr/>
          </a:p>
        </p:txBody>
      </p:sp>
      <p:sp>
        <p:nvSpPr>
          <p:cNvPr id="86" name="object 86"/>
          <p:cNvSpPr/>
          <p:nvPr/>
        </p:nvSpPr>
        <p:spPr>
          <a:xfrm>
            <a:off x="2855214" y="1673353"/>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87" name="object 87"/>
          <p:cNvSpPr/>
          <p:nvPr/>
        </p:nvSpPr>
        <p:spPr>
          <a:xfrm>
            <a:off x="3296412" y="1526287"/>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88" name="object 88"/>
          <p:cNvSpPr/>
          <p:nvPr/>
        </p:nvSpPr>
        <p:spPr>
          <a:xfrm>
            <a:off x="2855214" y="1526285"/>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89" name="object 89"/>
          <p:cNvSpPr/>
          <p:nvPr/>
        </p:nvSpPr>
        <p:spPr>
          <a:xfrm>
            <a:off x="2855214" y="1526287"/>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90" name="object 90"/>
          <p:cNvSpPr/>
          <p:nvPr/>
        </p:nvSpPr>
        <p:spPr>
          <a:xfrm>
            <a:off x="2855214" y="1526285"/>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91" name="object 91"/>
          <p:cNvSpPr/>
          <p:nvPr/>
        </p:nvSpPr>
        <p:spPr>
          <a:xfrm>
            <a:off x="2269235" y="2553462"/>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92" name="object 92"/>
          <p:cNvSpPr/>
          <p:nvPr/>
        </p:nvSpPr>
        <p:spPr>
          <a:xfrm>
            <a:off x="1828039" y="2553460"/>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93" name="object 93"/>
          <p:cNvSpPr/>
          <p:nvPr/>
        </p:nvSpPr>
        <p:spPr>
          <a:xfrm>
            <a:off x="1828039" y="2553462"/>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94" name="object 94"/>
          <p:cNvSpPr/>
          <p:nvPr/>
        </p:nvSpPr>
        <p:spPr>
          <a:xfrm>
            <a:off x="1828039" y="2553460"/>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95" name="object 95"/>
          <p:cNvSpPr/>
          <p:nvPr/>
        </p:nvSpPr>
        <p:spPr>
          <a:xfrm>
            <a:off x="2268473" y="1818133"/>
            <a:ext cx="0" cy="1323975"/>
          </a:xfrm>
          <a:custGeom>
            <a:avLst/>
            <a:gdLst/>
            <a:ahLst/>
            <a:cxnLst/>
            <a:rect l="l" t="t" r="r" b="b"/>
            <a:pathLst>
              <a:path h="1323975">
                <a:moveTo>
                  <a:pt x="0" y="0"/>
                </a:moveTo>
                <a:lnTo>
                  <a:pt x="0" y="1323593"/>
                </a:lnTo>
              </a:path>
            </a:pathLst>
          </a:custGeom>
          <a:ln w="27431">
            <a:solidFill>
              <a:srgbClr val="39A8DC"/>
            </a:solidFill>
          </a:ln>
        </p:spPr>
        <p:txBody>
          <a:bodyPr wrap="square" lIns="0" tIns="0" rIns="0" bIns="0" rtlCol="0"/>
          <a:lstStyle/>
          <a:p>
            <a:endParaRPr/>
          </a:p>
        </p:txBody>
      </p:sp>
      <p:sp>
        <p:nvSpPr>
          <p:cNvPr id="96" name="object 96"/>
          <p:cNvSpPr/>
          <p:nvPr/>
        </p:nvSpPr>
        <p:spPr>
          <a:xfrm>
            <a:off x="1827277" y="2683764"/>
            <a:ext cx="405383" cy="445008"/>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2268474" y="2699005"/>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98" name="object 98"/>
          <p:cNvSpPr/>
          <p:nvPr/>
        </p:nvSpPr>
        <p:spPr>
          <a:xfrm>
            <a:off x="2709672" y="2551940"/>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99" name="object 99"/>
          <p:cNvSpPr/>
          <p:nvPr/>
        </p:nvSpPr>
        <p:spPr>
          <a:xfrm>
            <a:off x="2268474" y="2551938"/>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00" name="object 100"/>
          <p:cNvSpPr/>
          <p:nvPr/>
        </p:nvSpPr>
        <p:spPr>
          <a:xfrm>
            <a:off x="2268474" y="2551940"/>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01" name="object 101"/>
          <p:cNvSpPr/>
          <p:nvPr/>
        </p:nvSpPr>
        <p:spPr>
          <a:xfrm>
            <a:off x="2268474" y="2551938"/>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02" name="object 102"/>
          <p:cNvSpPr/>
          <p:nvPr/>
        </p:nvSpPr>
        <p:spPr>
          <a:xfrm>
            <a:off x="2709672" y="1819655"/>
            <a:ext cx="0" cy="1320800"/>
          </a:xfrm>
          <a:custGeom>
            <a:avLst/>
            <a:gdLst/>
            <a:ahLst/>
            <a:cxnLst/>
            <a:rect l="l" t="t" r="r" b="b"/>
            <a:pathLst>
              <a:path h="1320800">
                <a:moveTo>
                  <a:pt x="0" y="0"/>
                </a:moveTo>
                <a:lnTo>
                  <a:pt x="0" y="1320545"/>
                </a:lnTo>
              </a:path>
            </a:pathLst>
          </a:custGeom>
          <a:ln w="25907">
            <a:solidFill>
              <a:srgbClr val="39A8DC"/>
            </a:solidFill>
          </a:ln>
        </p:spPr>
        <p:txBody>
          <a:bodyPr wrap="square" lIns="0" tIns="0" rIns="0" bIns="0" rtlCol="0"/>
          <a:lstStyle/>
          <a:p>
            <a:endParaRPr/>
          </a:p>
        </p:txBody>
      </p:sp>
      <p:sp>
        <p:nvSpPr>
          <p:cNvPr id="103" name="object 103"/>
          <p:cNvSpPr/>
          <p:nvPr/>
        </p:nvSpPr>
        <p:spPr>
          <a:xfrm>
            <a:off x="2205227" y="2651760"/>
            <a:ext cx="551688" cy="539496"/>
          </a:xfrm>
          <a:prstGeom prst="rect">
            <a:avLst/>
          </a:prstGeom>
          <a:blipFill>
            <a:blip r:embed="rId18" cstate="print"/>
            <a:stretch>
              <a:fillRect/>
            </a:stretch>
          </a:blipFill>
        </p:spPr>
        <p:txBody>
          <a:bodyPr wrap="square" lIns="0" tIns="0" rIns="0" bIns="0" rtlCol="0"/>
          <a:lstStyle/>
          <a:p>
            <a:endParaRPr/>
          </a:p>
        </p:txBody>
      </p:sp>
      <p:sp>
        <p:nvSpPr>
          <p:cNvPr id="104" name="object 104"/>
          <p:cNvSpPr/>
          <p:nvPr/>
        </p:nvSpPr>
        <p:spPr>
          <a:xfrm>
            <a:off x="1826515" y="2258568"/>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05" name="object 105"/>
          <p:cNvSpPr/>
          <p:nvPr/>
        </p:nvSpPr>
        <p:spPr>
          <a:xfrm>
            <a:off x="2267711" y="2111503"/>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06" name="object 106"/>
          <p:cNvSpPr/>
          <p:nvPr/>
        </p:nvSpPr>
        <p:spPr>
          <a:xfrm>
            <a:off x="1826515" y="2111501"/>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07" name="object 107"/>
          <p:cNvSpPr/>
          <p:nvPr/>
        </p:nvSpPr>
        <p:spPr>
          <a:xfrm>
            <a:off x="1826515" y="2111503"/>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08" name="object 108"/>
          <p:cNvSpPr/>
          <p:nvPr/>
        </p:nvSpPr>
        <p:spPr>
          <a:xfrm>
            <a:off x="1826515" y="2111501"/>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09" name="object 109"/>
          <p:cNvSpPr/>
          <p:nvPr/>
        </p:nvSpPr>
        <p:spPr>
          <a:xfrm>
            <a:off x="1847088" y="2281427"/>
            <a:ext cx="391668" cy="390144"/>
          </a:xfrm>
          <a:prstGeom prst="rect">
            <a:avLst/>
          </a:prstGeom>
          <a:blipFill>
            <a:blip r:embed="rId19" cstate="print"/>
            <a:stretch>
              <a:fillRect/>
            </a:stretch>
          </a:blipFill>
        </p:spPr>
        <p:txBody>
          <a:bodyPr wrap="square" lIns="0" tIns="0" rIns="0" bIns="0" rtlCol="0"/>
          <a:lstStyle/>
          <a:p>
            <a:endParaRPr/>
          </a:p>
        </p:txBody>
      </p:sp>
      <p:sp>
        <p:nvSpPr>
          <p:cNvPr id="110" name="object 110"/>
          <p:cNvSpPr/>
          <p:nvPr/>
        </p:nvSpPr>
        <p:spPr>
          <a:xfrm>
            <a:off x="1826515" y="1818133"/>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11" name="object 111"/>
          <p:cNvSpPr/>
          <p:nvPr/>
        </p:nvSpPr>
        <p:spPr>
          <a:xfrm>
            <a:off x="2267711" y="1671067"/>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12" name="object 112"/>
          <p:cNvSpPr/>
          <p:nvPr/>
        </p:nvSpPr>
        <p:spPr>
          <a:xfrm>
            <a:off x="1826515" y="1671066"/>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13" name="object 113"/>
          <p:cNvSpPr/>
          <p:nvPr/>
        </p:nvSpPr>
        <p:spPr>
          <a:xfrm>
            <a:off x="1826515" y="1671067"/>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14" name="object 114"/>
          <p:cNvSpPr/>
          <p:nvPr/>
        </p:nvSpPr>
        <p:spPr>
          <a:xfrm>
            <a:off x="1826515" y="1671066"/>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15" name="object 115"/>
          <p:cNvSpPr/>
          <p:nvPr/>
        </p:nvSpPr>
        <p:spPr>
          <a:xfrm>
            <a:off x="1825753" y="1834897"/>
            <a:ext cx="416051" cy="416051"/>
          </a:xfrm>
          <a:prstGeom prst="rect">
            <a:avLst/>
          </a:prstGeom>
          <a:blipFill>
            <a:blip r:embed="rId20" cstate="print"/>
            <a:stretch>
              <a:fillRect/>
            </a:stretch>
          </a:blipFill>
        </p:spPr>
        <p:txBody>
          <a:bodyPr wrap="square" lIns="0" tIns="0" rIns="0" bIns="0" rtlCol="0"/>
          <a:lstStyle/>
          <a:p>
            <a:endParaRPr/>
          </a:p>
        </p:txBody>
      </p:sp>
      <p:sp>
        <p:nvSpPr>
          <p:cNvPr id="116" name="object 116"/>
          <p:cNvSpPr/>
          <p:nvPr/>
        </p:nvSpPr>
        <p:spPr>
          <a:xfrm>
            <a:off x="2268474" y="2261617"/>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17" name="object 117"/>
          <p:cNvSpPr/>
          <p:nvPr/>
        </p:nvSpPr>
        <p:spPr>
          <a:xfrm>
            <a:off x="2709672" y="2114551"/>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18" name="object 118"/>
          <p:cNvSpPr/>
          <p:nvPr/>
        </p:nvSpPr>
        <p:spPr>
          <a:xfrm>
            <a:off x="2268474" y="2114549"/>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19" name="object 119"/>
          <p:cNvSpPr/>
          <p:nvPr/>
        </p:nvSpPr>
        <p:spPr>
          <a:xfrm>
            <a:off x="2268474" y="2114551"/>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20" name="object 120"/>
          <p:cNvSpPr/>
          <p:nvPr/>
        </p:nvSpPr>
        <p:spPr>
          <a:xfrm>
            <a:off x="2268474" y="2114549"/>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21" name="object 121"/>
          <p:cNvSpPr/>
          <p:nvPr/>
        </p:nvSpPr>
        <p:spPr>
          <a:xfrm>
            <a:off x="2278380" y="2273808"/>
            <a:ext cx="416051" cy="416051"/>
          </a:xfrm>
          <a:prstGeom prst="rect">
            <a:avLst/>
          </a:prstGeom>
          <a:blipFill>
            <a:blip r:embed="rId21" cstate="print"/>
            <a:stretch>
              <a:fillRect/>
            </a:stretch>
          </a:blipFill>
        </p:spPr>
        <p:txBody>
          <a:bodyPr wrap="square" lIns="0" tIns="0" rIns="0" bIns="0" rtlCol="0"/>
          <a:lstStyle/>
          <a:p>
            <a:endParaRPr/>
          </a:p>
        </p:txBody>
      </p:sp>
      <p:sp>
        <p:nvSpPr>
          <p:cNvPr id="122" name="object 122"/>
          <p:cNvSpPr/>
          <p:nvPr/>
        </p:nvSpPr>
        <p:spPr>
          <a:xfrm>
            <a:off x="2268474" y="1819657"/>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23" name="object 123"/>
          <p:cNvSpPr/>
          <p:nvPr/>
        </p:nvSpPr>
        <p:spPr>
          <a:xfrm>
            <a:off x="2709672" y="1672590"/>
            <a:ext cx="147320" cy="588645"/>
          </a:xfrm>
          <a:custGeom>
            <a:avLst/>
            <a:gdLst/>
            <a:ahLst/>
            <a:cxnLst/>
            <a:rect l="l" t="t" r="r" b="b"/>
            <a:pathLst>
              <a:path w="147319"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24" name="object 124"/>
          <p:cNvSpPr/>
          <p:nvPr/>
        </p:nvSpPr>
        <p:spPr>
          <a:xfrm>
            <a:off x="2268474" y="1672589"/>
            <a:ext cx="588645" cy="147320"/>
          </a:xfrm>
          <a:custGeom>
            <a:avLst/>
            <a:gdLst/>
            <a:ahLst/>
            <a:cxnLst/>
            <a:rect l="l" t="t" r="r" b="b"/>
            <a:pathLst>
              <a:path w="588644"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25" name="object 125"/>
          <p:cNvSpPr/>
          <p:nvPr/>
        </p:nvSpPr>
        <p:spPr>
          <a:xfrm>
            <a:off x="2268474" y="1672590"/>
            <a:ext cx="588645" cy="588645"/>
          </a:xfrm>
          <a:custGeom>
            <a:avLst/>
            <a:gdLst/>
            <a:ahLst/>
            <a:cxnLst/>
            <a:rect l="l" t="t" r="r" b="b"/>
            <a:pathLst>
              <a:path w="588644"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26" name="object 126"/>
          <p:cNvSpPr/>
          <p:nvPr/>
        </p:nvSpPr>
        <p:spPr>
          <a:xfrm>
            <a:off x="2268474" y="1672589"/>
            <a:ext cx="588645" cy="147320"/>
          </a:xfrm>
          <a:custGeom>
            <a:avLst/>
            <a:gdLst/>
            <a:ahLst/>
            <a:cxnLst/>
            <a:rect l="l" t="t" r="r" b="b"/>
            <a:pathLst>
              <a:path w="588644"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27" name="object 127"/>
          <p:cNvSpPr/>
          <p:nvPr/>
        </p:nvSpPr>
        <p:spPr>
          <a:xfrm>
            <a:off x="2258567" y="1780033"/>
            <a:ext cx="449580" cy="495299"/>
          </a:xfrm>
          <a:prstGeom prst="rect">
            <a:avLst/>
          </a:prstGeom>
          <a:blipFill>
            <a:blip r:embed="rId22" cstate="print"/>
            <a:stretch>
              <a:fillRect/>
            </a:stretch>
          </a:blipFill>
        </p:spPr>
        <p:txBody>
          <a:bodyPr wrap="square" lIns="0" tIns="0" rIns="0" bIns="0" rtlCol="0"/>
          <a:lstStyle/>
          <a:p>
            <a:endParaRPr/>
          </a:p>
        </p:txBody>
      </p:sp>
      <p:sp>
        <p:nvSpPr>
          <p:cNvPr id="128" name="object 128"/>
          <p:cNvSpPr/>
          <p:nvPr/>
        </p:nvSpPr>
        <p:spPr>
          <a:xfrm>
            <a:off x="2708910" y="2700528"/>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29" name="object 129"/>
          <p:cNvSpPr/>
          <p:nvPr/>
        </p:nvSpPr>
        <p:spPr>
          <a:xfrm>
            <a:off x="3150107" y="2553462"/>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30" name="object 130"/>
          <p:cNvSpPr/>
          <p:nvPr/>
        </p:nvSpPr>
        <p:spPr>
          <a:xfrm>
            <a:off x="2708910" y="2553460"/>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31" name="object 131"/>
          <p:cNvSpPr/>
          <p:nvPr/>
        </p:nvSpPr>
        <p:spPr>
          <a:xfrm>
            <a:off x="2708910" y="2553462"/>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32" name="object 132"/>
          <p:cNvSpPr/>
          <p:nvPr/>
        </p:nvSpPr>
        <p:spPr>
          <a:xfrm>
            <a:off x="2708910" y="2553460"/>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33" name="object 133"/>
          <p:cNvSpPr/>
          <p:nvPr/>
        </p:nvSpPr>
        <p:spPr>
          <a:xfrm>
            <a:off x="3150107" y="2261617"/>
            <a:ext cx="0" cy="880109"/>
          </a:xfrm>
          <a:custGeom>
            <a:avLst/>
            <a:gdLst/>
            <a:ahLst/>
            <a:cxnLst/>
            <a:rect l="l" t="t" r="r" b="b"/>
            <a:pathLst>
              <a:path h="880110">
                <a:moveTo>
                  <a:pt x="0" y="0"/>
                </a:moveTo>
                <a:lnTo>
                  <a:pt x="0" y="880109"/>
                </a:lnTo>
              </a:path>
            </a:pathLst>
          </a:custGeom>
          <a:ln w="25907">
            <a:solidFill>
              <a:srgbClr val="39A8DC"/>
            </a:solidFill>
          </a:ln>
        </p:spPr>
        <p:txBody>
          <a:bodyPr wrap="square" lIns="0" tIns="0" rIns="0" bIns="0" rtlCol="0"/>
          <a:lstStyle/>
          <a:p>
            <a:endParaRPr/>
          </a:p>
        </p:txBody>
      </p:sp>
      <p:sp>
        <p:nvSpPr>
          <p:cNvPr id="134" name="object 134"/>
          <p:cNvSpPr/>
          <p:nvPr/>
        </p:nvSpPr>
        <p:spPr>
          <a:xfrm>
            <a:off x="2718817" y="2708148"/>
            <a:ext cx="414527" cy="414527"/>
          </a:xfrm>
          <a:prstGeom prst="rect">
            <a:avLst/>
          </a:prstGeom>
          <a:blipFill>
            <a:blip r:embed="rId23" cstate="print"/>
            <a:stretch>
              <a:fillRect/>
            </a:stretch>
          </a:blipFill>
        </p:spPr>
        <p:txBody>
          <a:bodyPr wrap="square" lIns="0" tIns="0" rIns="0" bIns="0" rtlCol="0"/>
          <a:lstStyle/>
          <a:p>
            <a:endParaRPr/>
          </a:p>
        </p:txBody>
      </p:sp>
      <p:sp>
        <p:nvSpPr>
          <p:cNvPr id="135" name="object 135"/>
          <p:cNvSpPr/>
          <p:nvPr/>
        </p:nvSpPr>
        <p:spPr>
          <a:xfrm>
            <a:off x="2708910" y="2261617"/>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36" name="object 136"/>
          <p:cNvSpPr/>
          <p:nvPr/>
        </p:nvSpPr>
        <p:spPr>
          <a:xfrm>
            <a:off x="3150107" y="2114551"/>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37" name="object 137"/>
          <p:cNvSpPr/>
          <p:nvPr/>
        </p:nvSpPr>
        <p:spPr>
          <a:xfrm>
            <a:off x="2708910" y="2114549"/>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38" name="object 138"/>
          <p:cNvSpPr/>
          <p:nvPr/>
        </p:nvSpPr>
        <p:spPr>
          <a:xfrm>
            <a:off x="2708910" y="2114551"/>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39" name="object 139"/>
          <p:cNvSpPr/>
          <p:nvPr/>
        </p:nvSpPr>
        <p:spPr>
          <a:xfrm>
            <a:off x="2708910" y="2114549"/>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40" name="object 140"/>
          <p:cNvSpPr/>
          <p:nvPr/>
        </p:nvSpPr>
        <p:spPr>
          <a:xfrm>
            <a:off x="2718817" y="2273808"/>
            <a:ext cx="414527" cy="414527"/>
          </a:xfrm>
          <a:prstGeom prst="rect">
            <a:avLst/>
          </a:prstGeom>
          <a:blipFill>
            <a:blip r:embed="rId24" cstate="print"/>
            <a:stretch>
              <a:fillRect/>
            </a:stretch>
          </a:blipFill>
        </p:spPr>
        <p:txBody>
          <a:bodyPr wrap="square" lIns="0" tIns="0" rIns="0" bIns="0" rtlCol="0"/>
          <a:lstStyle/>
          <a:p>
            <a:endParaRPr/>
          </a:p>
        </p:txBody>
      </p:sp>
      <p:sp>
        <p:nvSpPr>
          <p:cNvPr id="141" name="object 141"/>
          <p:cNvSpPr/>
          <p:nvPr/>
        </p:nvSpPr>
        <p:spPr>
          <a:xfrm>
            <a:off x="2811019" y="1787654"/>
            <a:ext cx="441325" cy="441325"/>
          </a:xfrm>
          <a:custGeom>
            <a:avLst/>
            <a:gdLst/>
            <a:ahLst/>
            <a:cxnLst/>
            <a:rect l="l" t="t" r="r" b="b"/>
            <a:pathLst>
              <a:path w="441325" h="441325">
                <a:moveTo>
                  <a:pt x="0" y="441197"/>
                </a:moveTo>
                <a:lnTo>
                  <a:pt x="441197" y="441197"/>
                </a:lnTo>
                <a:lnTo>
                  <a:pt x="441197" y="0"/>
                </a:lnTo>
                <a:lnTo>
                  <a:pt x="0" y="0"/>
                </a:lnTo>
                <a:lnTo>
                  <a:pt x="0" y="441197"/>
                </a:lnTo>
                <a:close/>
              </a:path>
            </a:pathLst>
          </a:custGeom>
          <a:solidFill>
            <a:srgbClr val="FFFFFF"/>
          </a:solidFill>
        </p:spPr>
        <p:txBody>
          <a:bodyPr wrap="square" lIns="0" tIns="0" rIns="0" bIns="0" rtlCol="0"/>
          <a:lstStyle/>
          <a:p>
            <a:endParaRPr/>
          </a:p>
        </p:txBody>
      </p:sp>
      <p:sp>
        <p:nvSpPr>
          <p:cNvPr id="142" name="object 142"/>
          <p:cNvSpPr/>
          <p:nvPr/>
        </p:nvSpPr>
        <p:spPr>
          <a:xfrm>
            <a:off x="3252215" y="1640587"/>
            <a:ext cx="147320" cy="588645"/>
          </a:xfrm>
          <a:custGeom>
            <a:avLst/>
            <a:gdLst/>
            <a:ahLst/>
            <a:cxnLst/>
            <a:rect l="l" t="t" r="r" b="b"/>
            <a:pathLst>
              <a:path w="147320" h="588644">
                <a:moveTo>
                  <a:pt x="147065" y="0"/>
                </a:moveTo>
                <a:lnTo>
                  <a:pt x="0" y="147065"/>
                </a:lnTo>
                <a:lnTo>
                  <a:pt x="0" y="588263"/>
                </a:lnTo>
                <a:lnTo>
                  <a:pt x="147065" y="441197"/>
                </a:lnTo>
                <a:lnTo>
                  <a:pt x="147065" y="0"/>
                </a:lnTo>
                <a:close/>
              </a:path>
            </a:pathLst>
          </a:custGeom>
          <a:solidFill>
            <a:srgbClr val="CDCDCD"/>
          </a:solidFill>
        </p:spPr>
        <p:txBody>
          <a:bodyPr wrap="square" lIns="0" tIns="0" rIns="0" bIns="0" rtlCol="0"/>
          <a:lstStyle/>
          <a:p>
            <a:endParaRPr/>
          </a:p>
        </p:txBody>
      </p:sp>
      <p:sp>
        <p:nvSpPr>
          <p:cNvPr id="143" name="object 143"/>
          <p:cNvSpPr/>
          <p:nvPr/>
        </p:nvSpPr>
        <p:spPr>
          <a:xfrm>
            <a:off x="2811018" y="1640586"/>
            <a:ext cx="588645" cy="147320"/>
          </a:xfrm>
          <a:custGeom>
            <a:avLst/>
            <a:gdLst/>
            <a:ahLst/>
            <a:cxnLst/>
            <a:rect l="l" t="t" r="r" b="b"/>
            <a:pathLst>
              <a:path w="588645" h="147319">
                <a:moveTo>
                  <a:pt x="588263" y="0"/>
                </a:moveTo>
                <a:lnTo>
                  <a:pt x="147065" y="0"/>
                </a:lnTo>
                <a:lnTo>
                  <a:pt x="0" y="147065"/>
                </a:lnTo>
                <a:lnTo>
                  <a:pt x="441197" y="147065"/>
                </a:lnTo>
                <a:lnTo>
                  <a:pt x="588263" y="0"/>
                </a:lnTo>
                <a:close/>
              </a:path>
            </a:pathLst>
          </a:custGeom>
          <a:solidFill>
            <a:srgbClr val="FFFFFF"/>
          </a:solidFill>
        </p:spPr>
        <p:txBody>
          <a:bodyPr wrap="square" lIns="0" tIns="0" rIns="0" bIns="0" rtlCol="0"/>
          <a:lstStyle/>
          <a:p>
            <a:endParaRPr/>
          </a:p>
        </p:txBody>
      </p:sp>
      <p:sp>
        <p:nvSpPr>
          <p:cNvPr id="144" name="object 144"/>
          <p:cNvSpPr/>
          <p:nvPr/>
        </p:nvSpPr>
        <p:spPr>
          <a:xfrm>
            <a:off x="2811018" y="1640587"/>
            <a:ext cx="588645" cy="588645"/>
          </a:xfrm>
          <a:custGeom>
            <a:avLst/>
            <a:gdLst/>
            <a:ahLst/>
            <a:cxnLst/>
            <a:rect l="l" t="t" r="r" b="b"/>
            <a:pathLst>
              <a:path w="588645" h="588644">
                <a:moveTo>
                  <a:pt x="0" y="147065"/>
                </a:moveTo>
                <a:lnTo>
                  <a:pt x="147065" y="0"/>
                </a:lnTo>
                <a:lnTo>
                  <a:pt x="588263" y="0"/>
                </a:lnTo>
                <a:lnTo>
                  <a:pt x="588263" y="441197"/>
                </a:lnTo>
                <a:lnTo>
                  <a:pt x="441197" y="588263"/>
                </a:lnTo>
                <a:lnTo>
                  <a:pt x="0" y="588263"/>
                </a:lnTo>
                <a:lnTo>
                  <a:pt x="0" y="147065"/>
                </a:lnTo>
                <a:close/>
              </a:path>
            </a:pathLst>
          </a:custGeom>
          <a:ln w="25907">
            <a:solidFill>
              <a:srgbClr val="39A8DC"/>
            </a:solidFill>
          </a:ln>
        </p:spPr>
        <p:txBody>
          <a:bodyPr wrap="square" lIns="0" tIns="0" rIns="0" bIns="0" rtlCol="0"/>
          <a:lstStyle/>
          <a:p>
            <a:endParaRPr/>
          </a:p>
        </p:txBody>
      </p:sp>
      <p:sp>
        <p:nvSpPr>
          <p:cNvPr id="145" name="object 145"/>
          <p:cNvSpPr/>
          <p:nvPr/>
        </p:nvSpPr>
        <p:spPr>
          <a:xfrm>
            <a:off x="2811018" y="1640586"/>
            <a:ext cx="588645" cy="147320"/>
          </a:xfrm>
          <a:custGeom>
            <a:avLst/>
            <a:gdLst/>
            <a:ahLst/>
            <a:cxnLst/>
            <a:rect l="l" t="t" r="r" b="b"/>
            <a:pathLst>
              <a:path w="588645" h="147319">
                <a:moveTo>
                  <a:pt x="0" y="147065"/>
                </a:moveTo>
                <a:lnTo>
                  <a:pt x="441197" y="147065"/>
                </a:lnTo>
                <a:lnTo>
                  <a:pt x="588263" y="0"/>
                </a:lnTo>
              </a:path>
            </a:pathLst>
          </a:custGeom>
          <a:ln w="25907">
            <a:solidFill>
              <a:srgbClr val="39A8DC"/>
            </a:solidFill>
          </a:ln>
        </p:spPr>
        <p:txBody>
          <a:bodyPr wrap="square" lIns="0" tIns="0" rIns="0" bIns="0" rtlCol="0"/>
          <a:lstStyle/>
          <a:p>
            <a:endParaRPr/>
          </a:p>
        </p:txBody>
      </p:sp>
      <p:sp>
        <p:nvSpPr>
          <p:cNvPr id="146" name="object 146"/>
          <p:cNvSpPr/>
          <p:nvPr/>
        </p:nvSpPr>
        <p:spPr>
          <a:xfrm>
            <a:off x="3252215" y="1787654"/>
            <a:ext cx="0" cy="441325"/>
          </a:xfrm>
          <a:custGeom>
            <a:avLst/>
            <a:gdLst/>
            <a:ahLst/>
            <a:cxnLst/>
            <a:rect l="l" t="t" r="r" b="b"/>
            <a:pathLst>
              <a:path h="441325">
                <a:moveTo>
                  <a:pt x="0" y="0"/>
                </a:moveTo>
                <a:lnTo>
                  <a:pt x="0" y="441197"/>
                </a:lnTo>
              </a:path>
            </a:pathLst>
          </a:custGeom>
          <a:ln w="25907">
            <a:solidFill>
              <a:srgbClr val="39A8DC"/>
            </a:solidFill>
          </a:ln>
        </p:spPr>
        <p:txBody>
          <a:bodyPr wrap="square" lIns="0" tIns="0" rIns="0" bIns="0" rtlCol="0"/>
          <a:lstStyle/>
          <a:p>
            <a:endParaRPr/>
          </a:p>
        </p:txBody>
      </p:sp>
      <p:sp>
        <p:nvSpPr>
          <p:cNvPr id="147" name="object 147"/>
          <p:cNvSpPr/>
          <p:nvPr/>
        </p:nvSpPr>
        <p:spPr>
          <a:xfrm>
            <a:off x="2822448" y="1796797"/>
            <a:ext cx="414528" cy="416051"/>
          </a:xfrm>
          <a:prstGeom prst="rect">
            <a:avLst/>
          </a:prstGeom>
          <a:blipFill>
            <a:blip r:embed="rId25" cstate="print"/>
            <a:stretch>
              <a:fillRect/>
            </a:stretch>
          </a:blipFill>
        </p:spPr>
        <p:txBody>
          <a:bodyPr wrap="square" lIns="0" tIns="0" rIns="0" bIns="0" rtlCol="0"/>
          <a:lstStyle/>
          <a:p>
            <a:endParaRPr/>
          </a:p>
        </p:txBody>
      </p:sp>
      <p:sp>
        <p:nvSpPr>
          <p:cNvPr id="148" name="object 148"/>
          <p:cNvSpPr/>
          <p:nvPr/>
        </p:nvSpPr>
        <p:spPr>
          <a:xfrm>
            <a:off x="3237495" y="1972941"/>
            <a:ext cx="2099945" cy="837565"/>
          </a:xfrm>
          <a:custGeom>
            <a:avLst/>
            <a:gdLst/>
            <a:ahLst/>
            <a:cxnLst/>
            <a:rect l="l" t="t" r="r" b="b"/>
            <a:pathLst>
              <a:path w="2099945" h="837564">
                <a:moveTo>
                  <a:pt x="1871928" y="765636"/>
                </a:moveTo>
                <a:lnTo>
                  <a:pt x="1845442" y="837072"/>
                </a:lnTo>
                <a:lnTo>
                  <a:pt x="2099553" y="809365"/>
                </a:lnTo>
                <a:lnTo>
                  <a:pt x="2071044" y="778885"/>
                </a:lnTo>
                <a:lnTo>
                  <a:pt x="1907651" y="778885"/>
                </a:lnTo>
                <a:lnTo>
                  <a:pt x="1871928" y="765636"/>
                </a:lnTo>
                <a:close/>
              </a:path>
              <a:path w="2099945" h="837564">
                <a:moveTo>
                  <a:pt x="1898443" y="694122"/>
                </a:moveTo>
                <a:lnTo>
                  <a:pt x="1871928" y="765636"/>
                </a:lnTo>
                <a:lnTo>
                  <a:pt x="1907651" y="778885"/>
                </a:lnTo>
                <a:lnTo>
                  <a:pt x="1934199" y="707379"/>
                </a:lnTo>
                <a:lnTo>
                  <a:pt x="1898443" y="694122"/>
                </a:lnTo>
                <a:close/>
              </a:path>
              <a:path w="2099945" h="837564">
                <a:moveTo>
                  <a:pt x="1924933" y="622675"/>
                </a:moveTo>
                <a:lnTo>
                  <a:pt x="1898443" y="694122"/>
                </a:lnTo>
                <a:lnTo>
                  <a:pt x="1934199" y="707379"/>
                </a:lnTo>
                <a:lnTo>
                  <a:pt x="1907651" y="778885"/>
                </a:lnTo>
                <a:lnTo>
                  <a:pt x="2071044" y="778885"/>
                </a:lnTo>
                <a:lnTo>
                  <a:pt x="1924933" y="622675"/>
                </a:lnTo>
                <a:close/>
              </a:path>
              <a:path w="2099945" h="837564">
                <a:moveTo>
                  <a:pt x="26395" y="0"/>
                </a:moveTo>
                <a:lnTo>
                  <a:pt x="0" y="71384"/>
                </a:lnTo>
                <a:lnTo>
                  <a:pt x="1871928" y="765636"/>
                </a:lnTo>
                <a:lnTo>
                  <a:pt x="1898443" y="694122"/>
                </a:lnTo>
                <a:lnTo>
                  <a:pt x="26395" y="0"/>
                </a:lnTo>
                <a:close/>
              </a:path>
            </a:pathLst>
          </a:custGeom>
          <a:solidFill>
            <a:srgbClr val="D30079"/>
          </a:solidFill>
        </p:spPr>
        <p:txBody>
          <a:bodyPr wrap="square" lIns="0" tIns="0" rIns="0" bIns="0" rtlCol="0"/>
          <a:lstStyle/>
          <a:p>
            <a:endParaRPr/>
          </a:p>
        </p:txBody>
      </p:sp>
      <p:sp>
        <p:nvSpPr>
          <p:cNvPr id="149" name="object 149"/>
          <p:cNvSpPr/>
          <p:nvPr/>
        </p:nvSpPr>
        <p:spPr>
          <a:xfrm>
            <a:off x="1637539" y="5372994"/>
            <a:ext cx="2322830" cy="880743"/>
          </a:xfrm>
          <a:custGeom>
            <a:avLst/>
            <a:gdLst/>
            <a:ahLst/>
            <a:cxnLst/>
            <a:rect l="l" t="t" r="r" b="b"/>
            <a:pathLst>
              <a:path w="2322829" h="880745">
                <a:moveTo>
                  <a:pt x="841379" y="0"/>
                </a:moveTo>
                <a:lnTo>
                  <a:pt x="387095" y="449448"/>
                </a:lnTo>
                <a:lnTo>
                  <a:pt x="71818" y="449448"/>
                </a:lnTo>
                <a:lnTo>
                  <a:pt x="57329" y="450919"/>
                </a:lnTo>
                <a:lnTo>
                  <a:pt x="21015" y="470522"/>
                </a:lnTo>
                <a:lnTo>
                  <a:pt x="1456" y="506848"/>
                </a:lnTo>
                <a:lnTo>
                  <a:pt x="0" y="808922"/>
                </a:lnTo>
                <a:lnTo>
                  <a:pt x="1468" y="823397"/>
                </a:lnTo>
                <a:lnTo>
                  <a:pt x="21054" y="859706"/>
                </a:lnTo>
                <a:lnTo>
                  <a:pt x="57385" y="879281"/>
                </a:lnTo>
                <a:lnTo>
                  <a:pt x="71877" y="880740"/>
                </a:lnTo>
                <a:lnTo>
                  <a:pt x="2250758" y="880740"/>
                </a:lnTo>
                <a:lnTo>
                  <a:pt x="2290937" y="868446"/>
                </a:lnTo>
                <a:lnTo>
                  <a:pt x="2316940" y="836828"/>
                </a:lnTo>
                <a:lnTo>
                  <a:pt x="2322575" y="521272"/>
                </a:lnTo>
                <a:lnTo>
                  <a:pt x="2321108" y="506796"/>
                </a:lnTo>
                <a:lnTo>
                  <a:pt x="2301526" y="470484"/>
                </a:lnTo>
                <a:lnTo>
                  <a:pt x="2265197" y="450908"/>
                </a:lnTo>
                <a:lnTo>
                  <a:pt x="2250704" y="449448"/>
                </a:lnTo>
                <a:lnTo>
                  <a:pt x="967739" y="449448"/>
                </a:lnTo>
                <a:lnTo>
                  <a:pt x="841379" y="0"/>
                </a:lnTo>
                <a:close/>
              </a:path>
            </a:pathLst>
          </a:custGeom>
          <a:solidFill>
            <a:srgbClr val="FFFFFF"/>
          </a:solidFill>
        </p:spPr>
        <p:txBody>
          <a:bodyPr wrap="square" lIns="0" tIns="0" rIns="0" bIns="0" rtlCol="0"/>
          <a:lstStyle/>
          <a:p>
            <a:endParaRPr/>
          </a:p>
        </p:txBody>
      </p:sp>
      <p:sp>
        <p:nvSpPr>
          <p:cNvPr id="150" name="object 150"/>
          <p:cNvSpPr/>
          <p:nvPr/>
        </p:nvSpPr>
        <p:spPr>
          <a:xfrm>
            <a:off x="1637539" y="5372994"/>
            <a:ext cx="2322830" cy="880743"/>
          </a:xfrm>
          <a:custGeom>
            <a:avLst/>
            <a:gdLst/>
            <a:ahLst/>
            <a:cxnLst/>
            <a:rect l="l" t="t" r="r" b="b"/>
            <a:pathLst>
              <a:path w="2322829" h="880745">
                <a:moveTo>
                  <a:pt x="0" y="521326"/>
                </a:moveTo>
                <a:lnTo>
                  <a:pt x="12251" y="481157"/>
                </a:lnTo>
                <a:lnTo>
                  <a:pt x="43841" y="455114"/>
                </a:lnTo>
                <a:lnTo>
                  <a:pt x="387095" y="449448"/>
                </a:lnTo>
                <a:lnTo>
                  <a:pt x="841379" y="0"/>
                </a:lnTo>
                <a:lnTo>
                  <a:pt x="967739" y="449448"/>
                </a:lnTo>
                <a:lnTo>
                  <a:pt x="2250704" y="449448"/>
                </a:lnTo>
                <a:lnTo>
                  <a:pt x="2265197" y="450908"/>
                </a:lnTo>
                <a:lnTo>
                  <a:pt x="2301526" y="470484"/>
                </a:lnTo>
                <a:lnTo>
                  <a:pt x="2321108" y="506796"/>
                </a:lnTo>
                <a:lnTo>
                  <a:pt x="2322575" y="808862"/>
                </a:lnTo>
                <a:lnTo>
                  <a:pt x="2321119" y="823341"/>
                </a:lnTo>
                <a:lnTo>
                  <a:pt x="2301562" y="859669"/>
                </a:lnTo>
                <a:lnTo>
                  <a:pt x="2265248" y="879271"/>
                </a:lnTo>
                <a:lnTo>
                  <a:pt x="387095" y="880740"/>
                </a:lnTo>
                <a:lnTo>
                  <a:pt x="71877" y="880740"/>
                </a:lnTo>
                <a:lnTo>
                  <a:pt x="31687" y="868476"/>
                </a:lnTo>
                <a:lnTo>
                  <a:pt x="5658" y="836878"/>
                </a:lnTo>
                <a:lnTo>
                  <a:pt x="0" y="808922"/>
                </a:lnTo>
                <a:lnTo>
                  <a:pt x="0" y="521326"/>
                </a:lnTo>
                <a:close/>
              </a:path>
            </a:pathLst>
          </a:custGeom>
          <a:ln w="25907">
            <a:solidFill>
              <a:srgbClr val="D30079"/>
            </a:solidFill>
          </a:ln>
        </p:spPr>
        <p:txBody>
          <a:bodyPr wrap="square" lIns="0" tIns="0" rIns="0" bIns="0" rtlCol="0"/>
          <a:lstStyle/>
          <a:p>
            <a:endParaRPr/>
          </a:p>
        </p:txBody>
      </p:sp>
      <p:sp>
        <p:nvSpPr>
          <p:cNvPr id="151" name="object 151"/>
          <p:cNvSpPr txBox="1"/>
          <p:nvPr/>
        </p:nvSpPr>
        <p:spPr>
          <a:xfrm>
            <a:off x="1803022" y="5846528"/>
            <a:ext cx="1991995" cy="415498"/>
          </a:xfrm>
          <a:prstGeom prst="rect">
            <a:avLst/>
          </a:prstGeom>
        </p:spPr>
        <p:txBody>
          <a:bodyPr vert="horz" wrap="square" lIns="0" tIns="0" rIns="0" bIns="0" rtlCol="0">
            <a:spAutoFit/>
          </a:bodyPr>
          <a:lstStyle/>
          <a:p>
            <a:pPr marL="12701" marR="5081" indent="243861"/>
            <a:r>
              <a:rPr sz="1350" dirty="0">
                <a:latin typeface="Arial"/>
                <a:cs typeface="Arial"/>
              </a:rPr>
              <a:t>Get</a:t>
            </a:r>
            <a:r>
              <a:rPr sz="1350" spc="-11" dirty="0">
                <a:latin typeface="Arial"/>
                <a:cs typeface="Arial"/>
              </a:rPr>
              <a:t>t</a:t>
            </a:r>
            <a:r>
              <a:rPr sz="1350" spc="-5" dirty="0">
                <a:latin typeface="Arial"/>
                <a:cs typeface="Arial"/>
              </a:rPr>
              <a:t>in</a:t>
            </a:r>
            <a:r>
              <a:rPr sz="1350" dirty="0">
                <a:latin typeface="Arial"/>
                <a:cs typeface="Arial"/>
              </a:rPr>
              <a:t>g</a:t>
            </a:r>
            <a:r>
              <a:rPr sz="1350" spc="25" dirty="0">
                <a:latin typeface="Times New Roman"/>
                <a:cs typeface="Times New Roman"/>
              </a:rPr>
              <a:t> </a:t>
            </a:r>
            <a:r>
              <a:rPr sz="1350" dirty="0">
                <a:latin typeface="Arial"/>
                <a:cs typeface="Arial"/>
              </a:rPr>
              <a:t>s</a:t>
            </a:r>
            <a:r>
              <a:rPr sz="1350" spc="-11" dirty="0">
                <a:latin typeface="Arial"/>
                <a:cs typeface="Arial"/>
              </a:rPr>
              <a:t>t</a:t>
            </a:r>
            <a:r>
              <a:rPr sz="1350" spc="-5" dirty="0">
                <a:latin typeface="Arial"/>
                <a:cs typeface="Arial"/>
              </a:rPr>
              <a:t>a</a:t>
            </a:r>
            <a:r>
              <a:rPr sz="1350" spc="5" dirty="0">
                <a:latin typeface="Arial"/>
                <a:cs typeface="Arial"/>
              </a:rPr>
              <a:t>r</a:t>
            </a:r>
            <a:r>
              <a:rPr sz="1350" spc="-11" dirty="0">
                <a:latin typeface="Arial"/>
                <a:cs typeface="Arial"/>
              </a:rPr>
              <a:t>t</a:t>
            </a:r>
            <a:r>
              <a:rPr sz="1350" spc="-5" dirty="0">
                <a:latin typeface="Arial"/>
                <a:cs typeface="Arial"/>
              </a:rPr>
              <a:t>e</a:t>
            </a:r>
            <a:r>
              <a:rPr sz="1350" dirty="0">
                <a:latin typeface="Arial"/>
                <a:cs typeface="Arial"/>
              </a:rPr>
              <a:t>d</a:t>
            </a:r>
            <a:r>
              <a:rPr sz="1350" spc="11" dirty="0">
                <a:latin typeface="Times New Roman"/>
                <a:cs typeface="Times New Roman"/>
              </a:rPr>
              <a:t> </a:t>
            </a:r>
            <a:r>
              <a:rPr sz="1350" spc="-11" dirty="0">
                <a:latin typeface="Arial"/>
                <a:cs typeface="Arial"/>
              </a:rPr>
              <a:t>w</a:t>
            </a:r>
            <a:r>
              <a:rPr sz="1350" spc="-5" dirty="0">
                <a:latin typeface="Arial"/>
                <a:cs typeface="Arial"/>
              </a:rPr>
              <a:t>i</a:t>
            </a:r>
            <a:r>
              <a:rPr sz="1350" spc="-11" dirty="0">
                <a:latin typeface="Arial"/>
                <a:cs typeface="Arial"/>
              </a:rPr>
              <a:t>t</a:t>
            </a:r>
            <a:r>
              <a:rPr sz="1350" dirty="0">
                <a:latin typeface="Arial"/>
                <a:cs typeface="Arial"/>
              </a:rPr>
              <a:t>h</a:t>
            </a:r>
            <a:r>
              <a:rPr sz="1350" dirty="0">
                <a:latin typeface="Times New Roman"/>
                <a:cs typeface="Times New Roman"/>
              </a:rPr>
              <a:t> </a:t>
            </a:r>
            <a:r>
              <a:rPr sz="1350" spc="-5"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a:t>
            </a:r>
            <a:r>
              <a:rPr sz="1350" dirty="0">
                <a:latin typeface="Arial"/>
                <a:cs typeface="Arial"/>
              </a:rPr>
              <a:t>2F4C</a:t>
            </a:r>
            <a:r>
              <a:rPr sz="1350" spc="-5" dirty="0">
                <a:latin typeface="Arial"/>
                <a:cs typeface="Arial"/>
              </a:rPr>
              <a:t>u</a:t>
            </a:r>
            <a:r>
              <a:rPr sz="1350" dirty="0">
                <a:latin typeface="Arial"/>
                <a:cs typeface="Arial"/>
              </a:rPr>
              <a:t>be</a:t>
            </a:r>
            <a:r>
              <a:rPr sz="1350" spc="25" dirty="0">
                <a:latin typeface="Times New Roman"/>
                <a:cs typeface="Times New Roman"/>
              </a:rPr>
              <a:t> </a:t>
            </a:r>
            <a:r>
              <a:rPr sz="1350" spc="-5" dirty="0">
                <a:latin typeface="Arial"/>
                <a:cs typeface="Arial"/>
              </a:rPr>
              <a:t>d</a:t>
            </a:r>
            <a:r>
              <a:rPr sz="1350" dirty="0">
                <a:latin typeface="Arial"/>
                <a:cs typeface="Arial"/>
              </a:rPr>
              <a:t>o</a:t>
            </a:r>
            <a:r>
              <a:rPr sz="1350" spc="-11" dirty="0">
                <a:latin typeface="Arial"/>
                <a:cs typeface="Arial"/>
              </a:rPr>
              <a:t>c</a:t>
            </a:r>
            <a:r>
              <a:rPr sz="1350" spc="-5" dirty="0">
                <a:latin typeface="Arial"/>
                <a:cs typeface="Arial"/>
              </a:rPr>
              <a:t>u</a:t>
            </a:r>
            <a:r>
              <a:rPr sz="1350" spc="-15" dirty="0">
                <a:latin typeface="Arial"/>
                <a:cs typeface="Arial"/>
              </a:rPr>
              <a:t>m</a:t>
            </a:r>
            <a:r>
              <a:rPr sz="1350" spc="-5" dirty="0">
                <a:latin typeface="Arial"/>
                <a:cs typeface="Arial"/>
              </a:rPr>
              <a:t>e</a:t>
            </a:r>
            <a:r>
              <a:rPr sz="1350" spc="-11" dirty="0">
                <a:latin typeface="Arial"/>
                <a:cs typeface="Arial"/>
              </a:rPr>
              <a:t>n</a:t>
            </a:r>
            <a:r>
              <a:rPr sz="1350" dirty="0">
                <a:latin typeface="Arial"/>
                <a:cs typeface="Arial"/>
              </a:rPr>
              <a:t>t</a:t>
            </a:r>
            <a:endParaRPr sz="1350">
              <a:latin typeface="Arial"/>
              <a:cs typeface="Arial"/>
            </a:endParaRPr>
          </a:p>
        </p:txBody>
      </p:sp>
      <p:sp>
        <p:nvSpPr>
          <p:cNvPr id="152" name="object 152"/>
          <p:cNvSpPr/>
          <p:nvPr/>
        </p:nvSpPr>
        <p:spPr>
          <a:xfrm>
            <a:off x="1" y="1"/>
            <a:ext cx="1007363" cy="1007363"/>
          </a:xfrm>
          <a:prstGeom prst="rect">
            <a:avLst/>
          </a:prstGeom>
          <a:blipFill>
            <a:blip r:embed="rId26" cstate="print"/>
            <a:stretch>
              <a:fillRect/>
            </a:stretch>
          </a:blipFill>
        </p:spPr>
        <p:txBody>
          <a:bodyPr wrap="square" lIns="0" tIns="0" rIns="0" bIns="0" rtlCol="0"/>
          <a:lstStyle/>
          <a:p>
            <a:endParaRPr/>
          </a:p>
        </p:txBody>
      </p:sp>
      <p:sp>
        <p:nvSpPr>
          <p:cNvPr id="153" name="Slide Number Placeholder 152"/>
          <p:cNvSpPr>
            <a:spLocks noGrp="1"/>
          </p:cNvSpPr>
          <p:nvPr>
            <p:ph type="sldNum" sz="quarter" idx="12"/>
          </p:nvPr>
        </p:nvSpPr>
        <p:spPr/>
        <p:txBody>
          <a:bodyPr/>
          <a:lstStyle/>
          <a:p>
            <a:fld id="{5B31B9E4-8E4D-4C86-BFD7-412B282B373B}" type="slidenum">
              <a:rPr lang="fr-FR" smtClean="0">
                <a:solidFill>
                  <a:prstClr val="white"/>
                </a:solidFill>
              </a:rPr>
              <a:pPr/>
              <a:t>35</a:t>
            </a:fld>
            <a:endParaRPr lang="fr-FR" dirty="0">
              <a:solidFill>
                <a:prstClr val="white"/>
              </a:solidFill>
            </a:endParaRPr>
          </a:p>
        </p:txBody>
      </p:sp>
      <p:sp>
        <p:nvSpPr>
          <p:cNvPr id="154" name="Title 7"/>
          <p:cNvSpPr>
            <a:spLocks noGrp="1"/>
          </p:cNvSpPr>
          <p:nvPr>
            <p:ph type="title"/>
          </p:nvPr>
        </p:nvSpPr>
        <p:spPr>
          <a:xfrm>
            <a:off x="609600" y="116740"/>
            <a:ext cx="10766987" cy="1144058"/>
          </a:xfrm>
        </p:spPr>
        <p:txBody>
          <a:bodyPr/>
          <a:lstStyle/>
          <a:p>
            <a:pPr marL="12701"/>
            <a:r>
              <a:rPr lang="pt-BR" sz="4000" spc="-31" dirty="0">
                <a:solidFill>
                  <a:srgbClr val="39A8DC"/>
                </a:solidFill>
                <a:latin typeface="Arial"/>
                <a:cs typeface="Arial"/>
              </a:rPr>
              <a:t>STM32Cube</a:t>
            </a:r>
            <a:r>
              <a:rPr lang="pt-BR" sz="4000" spc="100" dirty="0">
                <a:solidFill>
                  <a:srgbClr val="39A8DC"/>
                </a:solidFill>
                <a:latin typeface="Times New Roman"/>
                <a:cs typeface="Times New Roman"/>
              </a:rPr>
              <a:t> </a:t>
            </a:r>
            <a:r>
              <a:rPr lang="pt-BR" sz="4000" spc="-35" dirty="0">
                <a:solidFill>
                  <a:srgbClr val="39A8DC"/>
                </a:solidFill>
                <a:latin typeface="Arial"/>
                <a:cs typeface="Arial"/>
              </a:rPr>
              <a:t>FW</a:t>
            </a:r>
            <a:r>
              <a:rPr lang="pt-BR" sz="4000" spc="131" dirty="0">
                <a:solidFill>
                  <a:srgbClr val="39A8DC"/>
                </a:solidFill>
                <a:latin typeface="Times New Roman"/>
                <a:cs typeface="Times New Roman"/>
              </a:rPr>
              <a:t> </a:t>
            </a:r>
            <a:r>
              <a:rPr lang="pt-BR" sz="4000" spc="-25" dirty="0">
                <a:solidFill>
                  <a:srgbClr val="39A8DC"/>
                </a:solidFill>
                <a:latin typeface="Arial"/>
                <a:cs typeface="Arial"/>
              </a:rPr>
              <a:t>Package</a:t>
            </a:r>
            <a:r>
              <a:rPr lang="pt-BR" sz="4000" spc="95" dirty="0">
                <a:solidFill>
                  <a:srgbClr val="39A8DC"/>
                </a:solidFill>
                <a:latin typeface="Times New Roman"/>
                <a:cs typeface="Times New Roman"/>
              </a:rPr>
              <a:t> </a:t>
            </a:r>
            <a:r>
              <a:rPr lang="pt-BR" sz="4000" spc="-25" dirty="0">
                <a:solidFill>
                  <a:srgbClr val="39A8DC"/>
                </a:solidFill>
                <a:latin typeface="Arial"/>
                <a:cs typeface="Arial"/>
              </a:rPr>
              <a:t>Or</a:t>
            </a:r>
            <a:r>
              <a:rPr lang="pt-BR" sz="4000" spc="-40" dirty="0">
                <a:solidFill>
                  <a:srgbClr val="39A8DC"/>
                </a:solidFill>
                <a:latin typeface="Arial"/>
                <a:cs typeface="Arial"/>
              </a:rPr>
              <a:t>g</a:t>
            </a:r>
            <a:r>
              <a:rPr lang="pt-BR" sz="4000" spc="-25" dirty="0">
                <a:solidFill>
                  <a:srgbClr val="39A8DC"/>
                </a:solidFill>
                <a:latin typeface="Arial"/>
                <a:cs typeface="Arial"/>
              </a:rPr>
              <a:t>anization</a:t>
            </a:r>
            <a:endParaRPr lang="pt-BR" sz="4000" dirty="0">
              <a:latin typeface="Arial"/>
              <a:cs typeface="Arial"/>
            </a:endParaRPr>
          </a:p>
        </p:txBody>
      </p:sp>
    </p:spTree>
    <p:extLst>
      <p:ext uri="{BB962C8B-B14F-4D97-AF65-F5344CB8AC3E}">
        <p14:creationId xmlns:p14="http://schemas.microsoft.com/office/powerpoint/2010/main" val="328196608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2147317" y="4619244"/>
            <a:ext cx="1677923" cy="653796"/>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4786884" y="2282951"/>
            <a:ext cx="2612135" cy="806196"/>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5571744" y="2433828"/>
            <a:ext cx="1045463" cy="547114"/>
          </a:xfrm>
          <a:prstGeom prst="rect">
            <a:avLst/>
          </a:prstGeom>
          <a:blipFill>
            <a:blip r:embed="rId6" cstate="print"/>
            <a:stretch>
              <a:fillRect/>
            </a:stretch>
          </a:blipFill>
        </p:spPr>
        <p:txBody>
          <a:bodyPr wrap="square" lIns="0" tIns="0" rIns="0" bIns="0" rtlCol="0"/>
          <a:lstStyle/>
          <a:p>
            <a:endParaRPr/>
          </a:p>
        </p:txBody>
      </p:sp>
      <p:sp>
        <p:nvSpPr>
          <p:cNvPr id="5" name="object 5"/>
          <p:cNvSpPr/>
          <p:nvPr/>
        </p:nvSpPr>
        <p:spPr>
          <a:xfrm>
            <a:off x="4829555" y="2302765"/>
            <a:ext cx="2526791" cy="720852"/>
          </a:xfrm>
          <a:prstGeom prst="rect">
            <a:avLst/>
          </a:prstGeom>
          <a:blipFill>
            <a:blip r:embed="rId7" cstate="print"/>
            <a:stretch>
              <a:fillRect/>
            </a:stretch>
          </a:blipFill>
        </p:spPr>
        <p:txBody>
          <a:bodyPr wrap="square" lIns="0" tIns="0" rIns="0" bIns="0" rtlCol="0"/>
          <a:lstStyle/>
          <a:p>
            <a:endParaRPr/>
          </a:p>
        </p:txBody>
      </p:sp>
      <p:sp>
        <p:nvSpPr>
          <p:cNvPr id="6" name="object 6"/>
          <p:cNvSpPr txBox="1"/>
          <p:nvPr/>
        </p:nvSpPr>
        <p:spPr>
          <a:xfrm>
            <a:off x="5733673" y="2542635"/>
            <a:ext cx="721995" cy="261610"/>
          </a:xfrm>
          <a:prstGeom prst="rect">
            <a:avLst/>
          </a:prstGeom>
        </p:spPr>
        <p:txBody>
          <a:bodyPr vert="horz" wrap="square" lIns="0" tIns="0" rIns="0" bIns="0" rtlCol="0">
            <a:spAutoFit/>
          </a:bodyPr>
          <a:lstStyle/>
          <a:p>
            <a:pPr marL="12701"/>
            <a:r>
              <a:rPr sz="1700" dirty="0">
                <a:solidFill>
                  <a:srgbClr val="FFFFFF"/>
                </a:solidFill>
                <a:latin typeface="Arial"/>
                <a:cs typeface="Arial"/>
              </a:rPr>
              <a:t>Dri</a:t>
            </a:r>
            <a:r>
              <a:rPr sz="1700" spc="15" dirty="0">
                <a:solidFill>
                  <a:srgbClr val="FFFFFF"/>
                </a:solidFill>
                <a:latin typeface="Arial"/>
                <a:cs typeface="Arial"/>
              </a:rPr>
              <a:t>v</a:t>
            </a:r>
            <a:r>
              <a:rPr sz="1700" dirty="0">
                <a:solidFill>
                  <a:srgbClr val="FFFFFF"/>
                </a:solidFill>
                <a:latin typeface="Arial"/>
                <a:cs typeface="Arial"/>
              </a:rPr>
              <a:t>ers</a:t>
            </a:r>
            <a:endParaRPr sz="1700">
              <a:latin typeface="Arial"/>
              <a:cs typeface="Arial"/>
            </a:endParaRPr>
          </a:p>
        </p:txBody>
      </p:sp>
      <p:sp>
        <p:nvSpPr>
          <p:cNvPr id="7" name="object 7"/>
          <p:cNvSpPr/>
          <p:nvPr/>
        </p:nvSpPr>
        <p:spPr>
          <a:xfrm>
            <a:off x="1729739" y="3534156"/>
            <a:ext cx="2612137" cy="80619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513077" y="3685032"/>
            <a:ext cx="1043939" cy="54559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772412" y="3553966"/>
            <a:ext cx="2526791" cy="720852"/>
          </a:xfrm>
          <a:prstGeom prst="rect">
            <a:avLst/>
          </a:prstGeom>
          <a:blipFill>
            <a:blip r:embed="rId9" cstate="print"/>
            <a:stretch>
              <a:fillRect/>
            </a:stretch>
          </a:blipFill>
        </p:spPr>
        <p:txBody>
          <a:bodyPr wrap="square" lIns="0" tIns="0" rIns="0" bIns="0" rtlCol="0"/>
          <a:lstStyle/>
          <a:p>
            <a:endParaRPr/>
          </a:p>
        </p:txBody>
      </p:sp>
      <p:sp>
        <p:nvSpPr>
          <p:cNvPr id="10" name="object 10"/>
          <p:cNvSpPr txBox="1"/>
          <p:nvPr/>
        </p:nvSpPr>
        <p:spPr>
          <a:xfrm>
            <a:off x="2675639" y="3793840"/>
            <a:ext cx="721360" cy="261610"/>
          </a:xfrm>
          <a:prstGeom prst="rect">
            <a:avLst/>
          </a:prstGeom>
        </p:spPr>
        <p:txBody>
          <a:bodyPr vert="horz" wrap="square" lIns="0" tIns="0" rIns="0" bIns="0" rtlCol="0">
            <a:spAutoFit/>
          </a:bodyPr>
          <a:lstStyle/>
          <a:p>
            <a:pPr marL="12701"/>
            <a:r>
              <a:rPr sz="1700" spc="5" dirty="0">
                <a:solidFill>
                  <a:srgbClr val="FFFFFF"/>
                </a:solidFill>
                <a:latin typeface="Arial"/>
                <a:cs typeface="Arial"/>
              </a:rPr>
              <a:t>C</a:t>
            </a:r>
            <a:r>
              <a:rPr sz="1700" spc="11" dirty="0">
                <a:solidFill>
                  <a:srgbClr val="FFFFFF"/>
                </a:solidFill>
                <a:latin typeface="Arial"/>
                <a:cs typeface="Arial"/>
              </a:rPr>
              <a:t>MSIS</a:t>
            </a:r>
            <a:endParaRPr sz="1700">
              <a:latin typeface="Arial"/>
              <a:cs typeface="Arial"/>
            </a:endParaRPr>
          </a:p>
        </p:txBody>
      </p:sp>
      <p:sp>
        <p:nvSpPr>
          <p:cNvPr id="11" name="object 11"/>
          <p:cNvSpPr/>
          <p:nvPr/>
        </p:nvSpPr>
        <p:spPr>
          <a:xfrm>
            <a:off x="4786884" y="3534156"/>
            <a:ext cx="2612135" cy="80619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706111" y="3685032"/>
            <a:ext cx="2776728" cy="545592"/>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4829555" y="3553966"/>
            <a:ext cx="2526791" cy="720852"/>
          </a:xfrm>
          <a:prstGeom prst="rect">
            <a:avLst/>
          </a:prstGeom>
          <a:blipFill>
            <a:blip r:embed="rId9" cstate="print"/>
            <a:stretch>
              <a:fillRect/>
            </a:stretch>
          </a:blipFill>
        </p:spPr>
        <p:txBody>
          <a:bodyPr wrap="square" lIns="0" tIns="0" rIns="0" bIns="0" rtlCol="0"/>
          <a:lstStyle/>
          <a:p>
            <a:endParaRPr/>
          </a:p>
        </p:txBody>
      </p:sp>
      <p:sp>
        <p:nvSpPr>
          <p:cNvPr id="14" name="object 14"/>
          <p:cNvSpPr txBox="1"/>
          <p:nvPr/>
        </p:nvSpPr>
        <p:spPr>
          <a:xfrm>
            <a:off x="4868041" y="3793840"/>
            <a:ext cx="2453005" cy="261610"/>
          </a:xfrm>
          <a:prstGeom prst="rect">
            <a:avLst/>
          </a:prstGeom>
        </p:spPr>
        <p:txBody>
          <a:bodyPr vert="horz" wrap="square" lIns="0" tIns="0" rIns="0" bIns="0" rtlCol="0">
            <a:spAutoFit/>
          </a:bodyPr>
          <a:lstStyle/>
          <a:p>
            <a:pPr marL="12701"/>
            <a:r>
              <a:rPr sz="1700" spc="5" dirty="0">
                <a:solidFill>
                  <a:srgbClr val="FFFFFF"/>
                </a:solidFill>
                <a:latin typeface="Arial"/>
                <a:cs typeface="Arial"/>
              </a:rPr>
              <a:t>STM32Fxxx_HAL_Dri</a:t>
            </a:r>
            <a:r>
              <a:rPr sz="1700" spc="11" dirty="0">
                <a:solidFill>
                  <a:srgbClr val="FFFFFF"/>
                </a:solidFill>
                <a:latin typeface="Arial"/>
                <a:cs typeface="Arial"/>
              </a:rPr>
              <a:t>v</a:t>
            </a:r>
            <a:r>
              <a:rPr sz="1700" dirty="0">
                <a:solidFill>
                  <a:srgbClr val="FFFFFF"/>
                </a:solidFill>
                <a:latin typeface="Arial"/>
                <a:cs typeface="Arial"/>
              </a:rPr>
              <a:t>er</a:t>
            </a:r>
            <a:endParaRPr sz="1700">
              <a:latin typeface="Arial"/>
              <a:cs typeface="Arial"/>
            </a:endParaRPr>
          </a:p>
        </p:txBody>
      </p:sp>
      <p:sp>
        <p:nvSpPr>
          <p:cNvPr id="15" name="object 15"/>
          <p:cNvSpPr/>
          <p:nvPr/>
        </p:nvSpPr>
        <p:spPr>
          <a:xfrm>
            <a:off x="7845552" y="3534156"/>
            <a:ext cx="2612135" cy="806195"/>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8756905" y="3685032"/>
            <a:ext cx="787907" cy="545592"/>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7888224" y="3553966"/>
            <a:ext cx="2526791" cy="720852"/>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8919470" y="3793840"/>
            <a:ext cx="464821" cy="261610"/>
          </a:xfrm>
          <a:prstGeom prst="rect">
            <a:avLst/>
          </a:prstGeom>
        </p:spPr>
        <p:txBody>
          <a:bodyPr vert="horz" wrap="square" lIns="0" tIns="0" rIns="0" bIns="0" rtlCol="0">
            <a:spAutoFit/>
          </a:bodyPr>
          <a:lstStyle/>
          <a:p>
            <a:pPr marL="12701"/>
            <a:r>
              <a:rPr sz="1700" spc="5" dirty="0">
                <a:solidFill>
                  <a:srgbClr val="FFFFFF"/>
                </a:solidFill>
                <a:latin typeface="Arial"/>
                <a:cs typeface="Arial"/>
              </a:rPr>
              <a:t>BSP</a:t>
            </a:r>
            <a:endParaRPr sz="1700">
              <a:latin typeface="Arial"/>
              <a:cs typeface="Arial"/>
            </a:endParaRPr>
          </a:p>
        </p:txBody>
      </p:sp>
      <p:sp>
        <p:nvSpPr>
          <p:cNvPr id="19" name="object 19"/>
          <p:cNvSpPr/>
          <p:nvPr/>
        </p:nvSpPr>
        <p:spPr>
          <a:xfrm>
            <a:off x="6687311" y="1761744"/>
            <a:ext cx="1078991" cy="1078991"/>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22" name="object 22"/>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latin typeface="Arial"/>
              <a:cs typeface="Arial"/>
            </a:endParaRPr>
          </a:p>
        </p:txBody>
      </p:sp>
      <p:sp>
        <p:nvSpPr>
          <p:cNvPr id="23" name="object 23"/>
          <p:cNvSpPr/>
          <p:nvPr/>
        </p:nvSpPr>
        <p:spPr>
          <a:xfrm>
            <a:off x="1786890" y="5297936"/>
            <a:ext cx="1999614" cy="1468120"/>
          </a:xfrm>
          <a:custGeom>
            <a:avLst/>
            <a:gdLst/>
            <a:ahLst/>
            <a:cxnLst/>
            <a:rect l="l" t="t" r="r" b="b"/>
            <a:pathLst>
              <a:path w="1999614" h="1468120">
                <a:moveTo>
                  <a:pt x="0" y="837937"/>
                </a:moveTo>
                <a:lnTo>
                  <a:pt x="7313" y="795529"/>
                </a:lnTo>
                <a:lnTo>
                  <a:pt x="27565" y="759274"/>
                </a:lnTo>
                <a:lnTo>
                  <a:pt x="58222" y="731707"/>
                </a:lnTo>
                <a:lnTo>
                  <a:pt x="96749" y="715365"/>
                </a:lnTo>
                <a:lnTo>
                  <a:pt x="1166372" y="711957"/>
                </a:lnTo>
                <a:lnTo>
                  <a:pt x="1008756" y="0"/>
                </a:lnTo>
                <a:lnTo>
                  <a:pt x="1666250" y="711957"/>
                </a:lnTo>
                <a:lnTo>
                  <a:pt x="1873514" y="711957"/>
                </a:lnTo>
                <a:lnTo>
                  <a:pt x="1888178" y="712802"/>
                </a:lnTo>
                <a:lnTo>
                  <a:pt x="1928818" y="724712"/>
                </a:lnTo>
                <a:lnTo>
                  <a:pt x="1962458" y="748718"/>
                </a:lnTo>
                <a:lnTo>
                  <a:pt x="1986562" y="782281"/>
                </a:lnTo>
                <a:lnTo>
                  <a:pt x="1998596" y="822867"/>
                </a:lnTo>
                <a:lnTo>
                  <a:pt x="1999487" y="1341881"/>
                </a:lnTo>
                <a:lnTo>
                  <a:pt x="1998643" y="1356545"/>
                </a:lnTo>
                <a:lnTo>
                  <a:pt x="1986735" y="1397185"/>
                </a:lnTo>
                <a:lnTo>
                  <a:pt x="1962733" y="1430826"/>
                </a:lnTo>
                <a:lnTo>
                  <a:pt x="1929171" y="1454933"/>
                </a:lnTo>
                <a:lnTo>
                  <a:pt x="1888585" y="1466969"/>
                </a:lnTo>
                <a:lnTo>
                  <a:pt x="1166372" y="1467861"/>
                </a:lnTo>
                <a:lnTo>
                  <a:pt x="125979" y="1467861"/>
                </a:lnTo>
                <a:lnTo>
                  <a:pt x="83567" y="1460546"/>
                </a:lnTo>
                <a:lnTo>
                  <a:pt x="47311" y="1440292"/>
                </a:lnTo>
                <a:lnTo>
                  <a:pt x="19746" y="1409634"/>
                </a:lnTo>
                <a:lnTo>
                  <a:pt x="3406" y="1371108"/>
                </a:lnTo>
                <a:lnTo>
                  <a:pt x="0" y="1342306"/>
                </a:lnTo>
                <a:lnTo>
                  <a:pt x="0" y="837937"/>
                </a:lnTo>
                <a:close/>
              </a:path>
            </a:pathLst>
          </a:custGeom>
          <a:ln w="25907">
            <a:solidFill>
              <a:srgbClr val="D30079"/>
            </a:solidFill>
          </a:ln>
        </p:spPr>
        <p:txBody>
          <a:bodyPr wrap="square" lIns="0" tIns="0" rIns="0" bIns="0" rtlCol="0"/>
          <a:lstStyle/>
          <a:p>
            <a:endParaRPr/>
          </a:p>
        </p:txBody>
      </p:sp>
      <p:sp>
        <p:nvSpPr>
          <p:cNvPr id="24" name="object 24"/>
          <p:cNvSpPr txBox="1"/>
          <p:nvPr/>
        </p:nvSpPr>
        <p:spPr>
          <a:xfrm>
            <a:off x="1921257" y="6093416"/>
            <a:ext cx="1729104" cy="623248"/>
          </a:xfrm>
          <a:prstGeom prst="rect">
            <a:avLst/>
          </a:prstGeom>
        </p:spPr>
        <p:txBody>
          <a:bodyPr vert="horz" wrap="square" lIns="0" tIns="0" rIns="0" bIns="0" rtlCol="0">
            <a:spAutoFit/>
          </a:bodyPr>
          <a:lstStyle/>
          <a:p>
            <a:pPr marL="12701" marR="5081" algn="ctr"/>
            <a:r>
              <a:rPr sz="1350" dirty="0">
                <a:latin typeface="Arial"/>
                <a:cs typeface="Arial"/>
              </a:rPr>
              <a:t>R</a:t>
            </a:r>
            <a:r>
              <a:rPr sz="1350" spc="-5" dirty="0">
                <a:latin typeface="Arial"/>
                <a:cs typeface="Arial"/>
              </a:rPr>
              <a:t>e</a:t>
            </a:r>
            <a:r>
              <a:rPr sz="1350" dirty="0">
                <a:latin typeface="Arial"/>
                <a:cs typeface="Arial"/>
              </a:rPr>
              <a:t>g</a:t>
            </a:r>
            <a:r>
              <a:rPr sz="1350" spc="-5" dirty="0">
                <a:latin typeface="Arial"/>
                <a:cs typeface="Arial"/>
              </a:rPr>
              <a:t>i</a:t>
            </a:r>
            <a:r>
              <a:rPr sz="1350" dirty="0">
                <a:latin typeface="Arial"/>
                <a:cs typeface="Arial"/>
              </a:rPr>
              <a:t>s</a:t>
            </a:r>
            <a:r>
              <a:rPr sz="1350" spc="-11" dirty="0">
                <a:latin typeface="Arial"/>
                <a:cs typeface="Arial"/>
              </a:rPr>
              <a:t>t</a:t>
            </a:r>
            <a:r>
              <a:rPr sz="1350" spc="-5" dirty="0">
                <a:latin typeface="Arial"/>
                <a:cs typeface="Arial"/>
              </a:rPr>
              <a:t>e</a:t>
            </a:r>
            <a:r>
              <a:rPr sz="1350" dirty="0">
                <a:latin typeface="Arial"/>
                <a:cs typeface="Arial"/>
              </a:rPr>
              <a:t>r</a:t>
            </a:r>
            <a:r>
              <a:rPr sz="1350" dirty="0">
                <a:latin typeface="Times New Roman"/>
                <a:cs typeface="Times New Roman"/>
              </a:rPr>
              <a:t> </a:t>
            </a:r>
            <a:r>
              <a:rPr sz="1350" spc="-5" dirty="0">
                <a:latin typeface="Arial"/>
                <a:cs typeface="Arial"/>
              </a:rPr>
              <a:t>d</a:t>
            </a:r>
            <a:r>
              <a:rPr sz="1350" dirty="0">
                <a:latin typeface="Arial"/>
                <a:cs typeface="Arial"/>
              </a:rPr>
              <a:t>e</a:t>
            </a:r>
            <a:r>
              <a:rPr sz="1350" spc="-11" dirty="0">
                <a:latin typeface="Arial"/>
                <a:cs typeface="Arial"/>
              </a:rPr>
              <a:t>f</a:t>
            </a:r>
            <a:r>
              <a:rPr sz="1350" spc="-5" dirty="0">
                <a:latin typeface="Arial"/>
                <a:cs typeface="Arial"/>
              </a:rPr>
              <a:t>ini</a:t>
            </a:r>
            <a:r>
              <a:rPr sz="1350" spc="-11" dirty="0">
                <a:latin typeface="Arial"/>
                <a:cs typeface="Arial"/>
              </a:rPr>
              <a:t>t</a:t>
            </a:r>
            <a:r>
              <a:rPr sz="1350" spc="-5" dirty="0">
                <a:latin typeface="Arial"/>
                <a:cs typeface="Arial"/>
              </a:rPr>
              <a:t>ion</a:t>
            </a:r>
            <a:r>
              <a:rPr sz="1350" dirty="0">
                <a:latin typeface="Arial"/>
                <a:cs typeface="Arial"/>
              </a:rPr>
              <a:t>s</a:t>
            </a:r>
            <a:r>
              <a:rPr sz="1350" spc="5" dirty="0">
                <a:latin typeface="Times New Roman"/>
                <a:cs typeface="Times New Roman"/>
              </a:rPr>
              <a:t> </a:t>
            </a:r>
            <a:r>
              <a:rPr sz="1350" spc="-11" dirty="0">
                <a:latin typeface="Arial"/>
                <a:cs typeface="Arial"/>
              </a:rPr>
              <a:t>f</a:t>
            </a:r>
            <a:r>
              <a:rPr sz="1350" spc="-5" dirty="0">
                <a:latin typeface="Arial"/>
                <a:cs typeface="Arial"/>
              </a:rPr>
              <a:t>or</a:t>
            </a:r>
            <a:r>
              <a:rPr sz="1350" spc="-5" dirty="0">
                <a:latin typeface="Times New Roman"/>
                <a:cs typeface="Times New Roman"/>
              </a:rPr>
              <a:t> </a:t>
            </a:r>
            <a:r>
              <a:rPr sz="1350" spc="-5" dirty="0">
                <a:latin typeface="Arial"/>
                <a:cs typeface="Arial"/>
              </a:rPr>
              <a:t>Co</a:t>
            </a:r>
            <a:r>
              <a:rPr sz="1350" spc="5" dirty="0">
                <a:latin typeface="Arial"/>
                <a:cs typeface="Arial"/>
              </a:rPr>
              <a:t>r</a:t>
            </a:r>
            <a:r>
              <a:rPr sz="1350" spc="-5" dirty="0">
                <a:latin typeface="Arial"/>
                <a:cs typeface="Arial"/>
              </a:rPr>
              <a:t>e</a:t>
            </a:r>
            <a:r>
              <a:rPr sz="1350" dirty="0">
                <a:latin typeface="Arial"/>
                <a:cs typeface="Arial"/>
              </a:rPr>
              <a:t>,</a:t>
            </a:r>
            <a:r>
              <a:rPr sz="1350" spc="5" dirty="0">
                <a:latin typeface="Times New Roman"/>
                <a:cs typeface="Times New Roman"/>
              </a:rPr>
              <a:t> </a:t>
            </a:r>
            <a:r>
              <a:rPr sz="1350" dirty="0">
                <a:latin typeface="Arial"/>
                <a:cs typeface="Arial"/>
              </a:rPr>
              <a:t>s</a:t>
            </a:r>
            <a:r>
              <a:rPr sz="1350" spc="-11" dirty="0">
                <a:latin typeface="Arial"/>
                <a:cs typeface="Arial"/>
              </a:rPr>
              <a:t>t</a:t>
            </a:r>
            <a:r>
              <a:rPr sz="1350" spc="-5" dirty="0">
                <a:latin typeface="Arial"/>
                <a:cs typeface="Arial"/>
              </a:rPr>
              <a:t>a</a:t>
            </a:r>
            <a:r>
              <a:rPr sz="1350" dirty="0">
                <a:latin typeface="Arial"/>
                <a:cs typeface="Arial"/>
              </a:rPr>
              <a:t>r</a:t>
            </a:r>
            <a:r>
              <a:rPr sz="1350" spc="-11" dirty="0">
                <a:latin typeface="Arial"/>
                <a:cs typeface="Arial"/>
              </a:rPr>
              <a:t>t</a:t>
            </a:r>
            <a:r>
              <a:rPr sz="1350" spc="-5" dirty="0">
                <a:latin typeface="Arial"/>
                <a:cs typeface="Arial"/>
              </a:rPr>
              <a:t>u</a:t>
            </a:r>
            <a:r>
              <a:rPr sz="1350" dirty="0">
                <a:latin typeface="Arial"/>
                <a:cs typeface="Arial"/>
              </a:rPr>
              <a:t>p</a:t>
            </a:r>
            <a:r>
              <a:rPr sz="1350" spc="11" dirty="0">
                <a:latin typeface="Times New Roman"/>
                <a:cs typeface="Times New Roman"/>
              </a:rPr>
              <a:t> </a:t>
            </a:r>
            <a:r>
              <a:rPr sz="1350" spc="-11" dirty="0">
                <a:latin typeface="Arial"/>
                <a:cs typeface="Arial"/>
              </a:rPr>
              <a:t>f</a:t>
            </a:r>
            <a:r>
              <a:rPr sz="1350" spc="-5" dirty="0">
                <a:latin typeface="Arial"/>
                <a:cs typeface="Arial"/>
              </a:rPr>
              <a:t>iles,</a:t>
            </a:r>
            <a:r>
              <a:rPr sz="1350" spc="-5" dirty="0">
                <a:latin typeface="Times New Roman"/>
                <a:cs typeface="Times New Roman"/>
              </a:rPr>
              <a:t> </a:t>
            </a:r>
            <a:r>
              <a:rPr sz="1350" spc="-5" dirty="0">
                <a:latin typeface="Arial"/>
                <a:cs typeface="Arial"/>
              </a:rPr>
              <a:t>A</a:t>
            </a:r>
            <a:r>
              <a:rPr sz="1350" dirty="0">
                <a:latin typeface="Arial"/>
                <a:cs typeface="Arial"/>
              </a:rPr>
              <a:t>RM</a:t>
            </a:r>
            <a:r>
              <a:rPr sz="1350" spc="20" dirty="0">
                <a:latin typeface="Times New Roman"/>
                <a:cs typeface="Times New Roman"/>
              </a:rPr>
              <a:t> </a:t>
            </a:r>
            <a:r>
              <a:rPr sz="1350" dirty="0">
                <a:latin typeface="Arial"/>
                <a:cs typeface="Arial"/>
              </a:rPr>
              <a:t>c</a:t>
            </a:r>
            <a:r>
              <a:rPr sz="1350" spc="-5" dirty="0">
                <a:latin typeface="Arial"/>
                <a:cs typeface="Arial"/>
              </a:rPr>
              <a:t>o</a:t>
            </a:r>
            <a:r>
              <a:rPr sz="1350" spc="5" dirty="0">
                <a:latin typeface="Arial"/>
                <a:cs typeface="Arial"/>
              </a:rPr>
              <a:t>r</a:t>
            </a:r>
            <a:r>
              <a:rPr sz="1350" spc="-11" dirty="0">
                <a:latin typeface="Arial"/>
                <a:cs typeface="Arial"/>
              </a:rPr>
              <a:t>t</a:t>
            </a:r>
            <a:r>
              <a:rPr sz="1350" spc="-5" dirty="0">
                <a:latin typeface="Arial"/>
                <a:cs typeface="Arial"/>
              </a:rPr>
              <a:t>e</a:t>
            </a:r>
            <a:r>
              <a:rPr sz="1350" dirty="0">
                <a:latin typeface="Arial"/>
                <a:cs typeface="Arial"/>
              </a:rPr>
              <a:t>x</a:t>
            </a:r>
            <a:r>
              <a:rPr sz="1350" spc="15" dirty="0">
                <a:latin typeface="Times New Roman"/>
                <a:cs typeface="Times New Roman"/>
              </a:rPr>
              <a:t> </a:t>
            </a:r>
            <a:r>
              <a:rPr sz="1350" spc="-5" dirty="0">
                <a:latin typeface="Arial"/>
                <a:cs typeface="Arial"/>
              </a:rPr>
              <a:t>lib</a:t>
            </a:r>
            <a:r>
              <a:rPr sz="1350" dirty="0">
                <a:latin typeface="Arial"/>
                <a:cs typeface="Arial"/>
              </a:rPr>
              <a:t>r</a:t>
            </a:r>
            <a:r>
              <a:rPr sz="1350" spc="-5" dirty="0">
                <a:latin typeface="Arial"/>
                <a:cs typeface="Arial"/>
              </a:rPr>
              <a:t>a</a:t>
            </a:r>
            <a:r>
              <a:rPr sz="1350" spc="5" dirty="0">
                <a:latin typeface="Arial"/>
                <a:cs typeface="Arial"/>
              </a:rPr>
              <a:t>r</a:t>
            </a:r>
            <a:r>
              <a:rPr sz="1350" spc="-5" dirty="0">
                <a:latin typeface="Arial"/>
                <a:cs typeface="Arial"/>
              </a:rPr>
              <a:t>ies</a:t>
            </a:r>
            <a:endParaRPr sz="1350">
              <a:latin typeface="Arial"/>
              <a:cs typeface="Arial"/>
            </a:endParaRPr>
          </a:p>
        </p:txBody>
      </p:sp>
      <p:sp>
        <p:nvSpPr>
          <p:cNvPr id="25" name="object 25"/>
          <p:cNvSpPr/>
          <p:nvPr/>
        </p:nvSpPr>
        <p:spPr>
          <a:xfrm>
            <a:off x="2212849" y="2016253"/>
            <a:ext cx="1233805" cy="107314"/>
          </a:xfrm>
          <a:custGeom>
            <a:avLst/>
            <a:gdLst/>
            <a:ahLst/>
            <a:cxnLst/>
            <a:rect l="l" t="t" r="r" b="b"/>
            <a:pathLst>
              <a:path w="1233804" h="107314">
                <a:moveTo>
                  <a:pt x="0" y="0"/>
                </a:moveTo>
                <a:lnTo>
                  <a:pt x="0" y="53461"/>
                </a:lnTo>
                <a:lnTo>
                  <a:pt x="1233434" y="53461"/>
                </a:lnTo>
                <a:lnTo>
                  <a:pt x="1233434" y="107045"/>
                </a:lnTo>
              </a:path>
            </a:pathLst>
          </a:custGeom>
          <a:ln w="9143">
            <a:solidFill>
              <a:srgbClr val="2B85AE"/>
            </a:solidFill>
          </a:ln>
        </p:spPr>
        <p:txBody>
          <a:bodyPr wrap="square" lIns="0" tIns="0" rIns="0" bIns="0" rtlCol="0"/>
          <a:lstStyle/>
          <a:p>
            <a:endParaRPr/>
          </a:p>
        </p:txBody>
      </p:sp>
      <p:sp>
        <p:nvSpPr>
          <p:cNvPr id="26" name="object 26"/>
          <p:cNvSpPr/>
          <p:nvPr/>
        </p:nvSpPr>
        <p:spPr>
          <a:xfrm>
            <a:off x="2212848" y="2016253"/>
            <a:ext cx="617220" cy="107314"/>
          </a:xfrm>
          <a:custGeom>
            <a:avLst/>
            <a:gdLst/>
            <a:ahLst/>
            <a:cxnLst/>
            <a:rect l="l" t="t" r="r" b="b"/>
            <a:pathLst>
              <a:path w="617219" h="107314">
                <a:moveTo>
                  <a:pt x="0" y="0"/>
                </a:moveTo>
                <a:lnTo>
                  <a:pt x="0" y="53461"/>
                </a:lnTo>
                <a:lnTo>
                  <a:pt x="616707" y="53461"/>
                </a:lnTo>
                <a:lnTo>
                  <a:pt x="616707" y="107045"/>
                </a:lnTo>
              </a:path>
            </a:pathLst>
          </a:custGeom>
          <a:ln w="9143">
            <a:solidFill>
              <a:srgbClr val="2B85AE"/>
            </a:solidFill>
          </a:ln>
        </p:spPr>
        <p:txBody>
          <a:bodyPr wrap="square" lIns="0" tIns="0" rIns="0" bIns="0" rtlCol="0"/>
          <a:lstStyle/>
          <a:p>
            <a:endParaRPr/>
          </a:p>
        </p:txBody>
      </p:sp>
      <p:sp>
        <p:nvSpPr>
          <p:cNvPr id="27" name="object 27"/>
          <p:cNvSpPr/>
          <p:nvPr/>
        </p:nvSpPr>
        <p:spPr>
          <a:xfrm>
            <a:off x="2212847" y="2016253"/>
            <a:ext cx="0" cy="107314"/>
          </a:xfrm>
          <a:custGeom>
            <a:avLst/>
            <a:gdLst/>
            <a:ahLst/>
            <a:cxnLst/>
            <a:rect l="l" t="t" r="r" b="b"/>
            <a:pathLst>
              <a:path h="107314">
                <a:moveTo>
                  <a:pt x="0" y="0"/>
                </a:moveTo>
                <a:lnTo>
                  <a:pt x="0" y="107045"/>
                </a:lnTo>
              </a:path>
            </a:pathLst>
          </a:custGeom>
          <a:ln w="9143">
            <a:solidFill>
              <a:srgbClr val="2B85AE"/>
            </a:solidFill>
          </a:ln>
        </p:spPr>
        <p:txBody>
          <a:bodyPr wrap="square" lIns="0" tIns="0" rIns="0" bIns="0" rtlCol="0"/>
          <a:lstStyle/>
          <a:p>
            <a:endParaRPr/>
          </a:p>
        </p:txBody>
      </p:sp>
      <p:sp>
        <p:nvSpPr>
          <p:cNvPr id="28" name="object 28"/>
          <p:cNvSpPr/>
          <p:nvPr/>
        </p:nvSpPr>
        <p:spPr>
          <a:xfrm>
            <a:off x="1595627" y="2016253"/>
            <a:ext cx="617220" cy="107314"/>
          </a:xfrm>
          <a:custGeom>
            <a:avLst/>
            <a:gdLst/>
            <a:ahLst/>
            <a:cxnLst/>
            <a:rect l="l" t="t" r="r" b="b"/>
            <a:pathLst>
              <a:path w="617219" h="107314">
                <a:moveTo>
                  <a:pt x="616707" y="0"/>
                </a:moveTo>
                <a:lnTo>
                  <a:pt x="616707" y="53461"/>
                </a:lnTo>
                <a:lnTo>
                  <a:pt x="0" y="53461"/>
                </a:lnTo>
                <a:lnTo>
                  <a:pt x="0" y="107045"/>
                </a:lnTo>
              </a:path>
            </a:pathLst>
          </a:custGeom>
          <a:ln w="9143">
            <a:solidFill>
              <a:srgbClr val="2B85AE"/>
            </a:solidFill>
          </a:ln>
        </p:spPr>
        <p:txBody>
          <a:bodyPr wrap="square" lIns="0" tIns="0" rIns="0" bIns="0" rtlCol="0"/>
          <a:lstStyle/>
          <a:p>
            <a:endParaRPr/>
          </a:p>
        </p:txBody>
      </p:sp>
      <p:sp>
        <p:nvSpPr>
          <p:cNvPr id="29" name="object 29"/>
          <p:cNvSpPr/>
          <p:nvPr/>
        </p:nvSpPr>
        <p:spPr>
          <a:xfrm>
            <a:off x="978410" y="2016253"/>
            <a:ext cx="1233805" cy="107314"/>
          </a:xfrm>
          <a:custGeom>
            <a:avLst/>
            <a:gdLst/>
            <a:ahLst/>
            <a:cxnLst/>
            <a:rect l="l" t="t" r="r" b="b"/>
            <a:pathLst>
              <a:path w="1233805" h="107314">
                <a:moveTo>
                  <a:pt x="1233428" y="0"/>
                </a:moveTo>
                <a:lnTo>
                  <a:pt x="1233428" y="53461"/>
                </a:lnTo>
                <a:lnTo>
                  <a:pt x="0" y="53461"/>
                </a:lnTo>
                <a:lnTo>
                  <a:pt x="0" y="107045"/>
                </a:lnTo>
              </a:path>
            </a:pathLst>
          </a:custGeom>
          <a:ln w="9143">
            <a:solidFill>
              <a:srgbClr val="2B85AE"/>
            </a:solidFill>
          </a:ln>
        </p:spPr>
        <p:txBody>
          <a:bodyPr wrap="square" lIns="0" tIns="0" rIns="0" bIns="0" rtlCol="0"/>
          <a:lstStyle/>
          <a:p>
            <a:endParaRPr/>
          </a:p>
        </p:txBody>
      </p:sp>
      <p:sp>
        <p:nvSpPr>
          <p:cNvPr id="30" name="object 30"/>
          <p:cNvSpPr/>
          <p:nvPr/>
        </p:nvSpPr>
        <p:spPr>
          <a:xfrm>
            <a:off x="1909572" y="1735835"/>
            <a:ext cx="605028" cy="350520"/>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1894332" y="1758695"/>
            <a:ext cx="656844" cy="318516"/>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1956817" y="1760220"/>
            <a:ext cx="510539" cy="256540"/>
          </a:xfrm>
          <a:custGeom>
            <a:avLst/>
            <a:gdLst/>
            <a:ahLst/>
            <a:cxnLst/>
            <a:rect l="l" t="t" r="r" b="b"/>
            <a:pathLst>
              <a:path w="510539" h="256539">
                <a:moveTo>
                  <a:pt x="0" y="256031"/>
                </a:moveTo>
                <a:lnTo>
                  <a:pt x="510539" y="256031"/>
                </a:lnTo>
                <a:lnTo>
                  <a:pt x="510539" y="0"/>
                </a:lnTo>
                <a:lnTo>
                  <a:pt x="0" y="0"/>
                </a:lnTo>
                <a:lnTo>
                  <a:pt x="0" y="256031"/>
                </a:lnTo>
                <a:close/>
              </a:path>
            </a:pathLst>
          </a:custGeom>
          <a:solidFill>
            <a:srgbClr val="D30079"/>
          </a:solidFill>
        </p:spPr>
        <p:txBody>
          <a:bodyPr wrap="square" lIns="0" tIns="0" rIns="0" bIns="0" rtlCol="0"/>
          <a:lstStyle/>
          <a:p>
            <a:endParaRPr/>
          </a:p>
        </p:txBody>
      </p:sp>
      <p:sp>
        <p:nvSpPr>
          <p:cNvPr id="33" name="object 33"/>
          <p:cNvSpPr/>
          <p:nvPr/>
        </p:nvSpPr>
        <p:spPr>
          <a:xfrm>
            <a:off x="1956817" y="1760220"/>
            <a:ext cx="510539" cy="256540"/>
          </a:xfrm>
          <a:custGeom>
            <a:avLst/>
            <a:gdLst/>
            <a:ahLst/>
            <a:cxnLst/>
            <a:rect l="l" t="t" r="r" b="b"/>
            <a:pathLst>
              <a:path w="510539" h="256539">
                <a:moveTo>
                  <a:pt x="0" y="256031"/>
                </a:moveTo>
                <a:lnTo>
                  <a:pt x="510539" y="256031"/>
                </a:lnTo>
                <a:lnTo>
                  <a:pt x="510539" y="0"/>
                </a:lnTo>
                <a:lnTo>
                  <a:pt x="0" y="0"/>
                </a:lnTo>
                <a:lnTo>
                  <a:pt x="0" y="256031"/>
                </a:lnTo>
                <a:close/>
              </a:path>
            </a:pathLst>
          </a:custGeom>
          <a:ln w="9143">
            <a:solidFill>
              <a:srgbClr val="D30079"/>
            </a:solidFill>
          </a:ln>
        </p:spPr>
        <p:txBody>
          <a:bodyPr wrap="square" lIns="0" tIns="0" rIns="0" bIns="0" rtlCol="0"/>
          <a:lstStyle/>
          <a:p>
            <a:endParaRPr/>
          </a:p>
        </p:txBody>
      </p:sp>
      <p:sp>
        <p:nvSpPr>
          <p:cNvPr id="34" name="object 34"/>
          <p:cNvSpPr txBox="1"/>
          <p:nvPr/>
        </p:nvSpPr>
        <p:spPr>
          <a:xfrm>
            <a:off x="1968502" y="1797657"/>
            <a:ext cx="487045" cy="153888"/>
          </a:xfrm>
          <a:prstGeom prst="rect">
            <a:avLst/>
          </a:prstGeom>
        </p:spPr>
        <p:txBody>
          <a:bodyPr vert="horz" wrap="square" lIns="0" tIns="0" rIns="0" bIns="0" rtlCol="0">
            <a:spAutoFit/>
          </a:bodyPr>
          <a:lstStyle/>
          <a:p>
            <a:pPr marL="97798" marR="5081" indent="-85732">
              <a:lnSpc>
                <a:spcPts val="619"/>
              </a:lnSpc>
            </a:pPr>
            <a:r>
              <a:rPr sz="599" spc="-5" dirty="0">
                <a:solidFill>
                  <a:srgbClr val="FFFFFF"/>
                </a:solidFill>
                <a:latin typeface="Arial"/>
                <a:cs typeface="Arial"/>
              </a:rPr>
              <a:t>Cu</a:t>
            </a:r>
            <a:r>
              <a:rPr sz="599" dirty="0">
                <a:solidFill>
                  <a:srgbClr val="FFFFFF"/>
                </a:solidFill>
                <a:latin typeface="Arial"/>
                <a:cs typeface="Arial"/>
              </a:rPr>
              <a:t>be</a:t>
            </a:r>
            <a:r>
              <a:rPr sz="599" spc="5" dirty="0">
                <a:solidFill>
                  <a:srgbClr val="FFFFFF"/>
                </a:solidFill>
                <a:latin typeface="Times New Roman"/>
                <a:cs typeface="Times New Roman"/>
              </a:rPr>
              <a:t> </a:t>
            </a:r>
            <a:r>
              <a:rPr sz="599" dirty="0">
                <a:solidFill>
                  <a:srgbClr val="FFFFFF"/>
                </a:solidFill>
                <a:latin typeface="Arial"/>
                <a:cs typeface="Arial"/>
              </a:rPr>
              <a:t>F4</a:t>
            </a:r>
            <a:r>
              <a:rPr sz="599" spc="15" dirty="0">
                <a:solidFill>
                  <a:srgbClr val="FFFFFF"/>
                </a:solidFill>
                <a:latin typeface="Times New Roman"/>
                <a:cs typeface="Times New Roman"/>
              </a:rPr>
              <a:t> </a:t>
            </a:r>
            <a:r>
              <a:rPr sz="599" spc="-5" dirty="0">
                <a:solidFill>
                  <a:srgbClr val="FFFFFF"/>
                </a:solidFill>
                <a:latin typeface="Arial"/>
                <a:cs typeface="Arial"/>
              </a:rPr>
              <a:t>HA</a:t>
            </a:r>
            <a:r>
              <a:rPr sz="599" dirty="0">
                <a:solidFill>
                  <a:srgbClr val="FFFFFF"/>
                </a:solidFill>
                <a:latin typeface="Arial"/>
                <a:cs typeface="Arial"/>
              </a:rPr>
              <a:t>L</a:t>
            </a:r>
            <a:r>
              <a:rPr sz="599" dirty="0">
                <a:solidFill>
                  <a:srgbClr val="FFFFFF"/>
                </a:solidFill>
                <a:latin typeface="Times New Roman"/>
                <a:cs typeface="Times New Roman"/>
              </a:rPr>
              <a:t> </a:t>
            </a:r>
            <a:r>
              <a:rPr sz="599" dirty="0">
                <a:solidFill>
                  <a:srgbClr val="FFFFFF"/>
                </a:solidFill>
                <a:latin typeface="Arial"/>
                <a:cs typeface="Arial"/>
              </a:rPr>
              <a:t>package</a:t>
            </a:r>
            <a:endParaRPr sz="599">
              <a:latin typeface="Arial"/>
              <a:cs typeface="Arial"/>
            </a:endParaRPr>
          </a:p>
        </p:txBody>
      </p:sp>
      <p:sp>
        <p:nvSpPr>
          <p:cNvPr id="35" name="object 35"/>
          <p:cNvSpPr/>
          <p:nvPr/>
        </p:nvSpPr>
        <p:spPr>
          <a:xfrm>
            <a:off x="681228" y="2103119"/>
            <a:ext cx="594360" cy="339852"/>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699517" y="2159508"/>
            <a:ext cx="557784" cy="240791"/>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723902" y="2122933"/>
            <a:ext cx="509015" cy="254507"/>
          </a:xfrm>
          <a:prstGeom prst="rect">
            <a:avLst/>
          </a:prstGeom>
          <a:blipFill>
            <a:blip r:embed="rId17" cstate="print"/>
            <a:stretch>
              <a:fillRect/>
            </a:stretch>
          </a:blipFill>
        </p:spPr>
        <p:txBody>
          <a:bodyPr wrap="square" lIns="0" tIns="0" rIns="0" bIns="0" rtlCol="0"/>
          <a:lstStyle/>
          <a:p>
            <a:endParaRPr/>
          </a:p>
        </p:txBody>
      </p:sp>
      <p:sp>
        <p:nvSpPr>
          <p:cNvPr id="38" name="object 38"/>
          <p:cNvSpPr txBox="1"/>
          <p:nvPr/>
        </p:nvSpPr>
        <p:spPr>
          <a:xfrm>
            <a:off x="773078" y="2199105"/>
            <a:ext cx="409575"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Doc</a:t>
            </a:r>
            <a:r>
              <a:rPr sz="599" dirty="0">
                <a:solidFill>
                  <a:srgbClr val="FFFFFF"/>
                </a:solidFill>
                <a:latin typeface="Arial"/>
                <a:cs typeface="Arial"/>
              </a:rPr>
              <a:t>u</a:t>
            </a:r>
            <a:r>
              <a:rPr sz="599" spc="-20" dirty="0">
                <a:solidFill>
                  <a:srgbClr val="FFFFFF"/>
                </a:solidFill>
                <a:latin typeface="Arial"/>
                <a:cs typeface="Arial"/>
              </a:rPr>
              <a:t>m</a:t>
            </a:r>
            <a:r>
              <a:rPr sz="599" dirty="0">
                <a:solidFill>
                  <a:srgbClr val="FFFFFF"/>
                </a:solidFill>
                <a:latin typeface="Arial"/>
                <a:cs typeface="Arial"/>
              </a:rPr>
              <a:t>en</a:t>
            </a:r>
            <a:r>
              <a:rPr sz="599" spc="-5" dirty="0">
                <a:solidFill>
                  <a:srgbClr val="FFFFFF"/>
                </a:solidFill>
                <a:latin typeface="Arial"/>
                <a:cs typeface="Arial"/>
              </a:rPr>
              <a:t>ts</a:t>
            </a:r>
            <a:endParaRPr sz="599">
              <a:latin typeface="Arial"/>
              <a:cs typeface="Arial"/>
            </a:endParaRPr>
          </a:p>
        </p:txBody>
      </p:sp>
      <p:sp>
        <p:nvSpPr>
          <p:cNvPr id="39" name="object 39"/>
          <p:cNvSpPr/>
          <p:nvPr/>
        </p:nvSpPr>
        <p:spPr>
          <a:xfrm>
            <a:off x="1298448" y="2103119"/>
            <a:ext cx="594360" cy="339852"/>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1385318" y="2159508"/>
            <a:ext cx="417575" cy="240791"/>
          </a:xfrm>
          <a:prstGeom prst="rect">
            <a:avLst/>
          </a:prstGeom>
          <a:blipFill>
            <a:blip r:embed="rId18" cstate="print"/>
            <a:stretch>
              <a:fillRect/>
            </a:stretch>
          </a:blipFill>
        </p:spPr>
        <p:txBody>
          <a:bodyPr wrap="square" lIns="0" tIns="0" rIns="0" bIns="0" rtlCol="0"/>
          <a:lstStyle/>
          <a:p>
            <a:endParaRPr/>
          </a:p>
        </p:txBody>
      </p:sp>
      <p:sp>
        <p:nvSpPr>
          <p:cNvPr id="41" name="object 41"/>
          <p:cNvSpPr/>
          <p:nvPr/>
        </p:nvSpPr>
        <p:spPr>
          <a:xfrm>
            <a:off x="1341119" y="2122933"/>
            <a:ext cx="509270" cy="254635"/>
          </a:xfrm>
          <a:custGeom>
            <a:avLst/>
            <a:gdLst/>
            <a:ahLst/>
            <a:cxnLst/>
            <a:rect l="l" t="t" r="r" b="b"/>
            <a:pathLst>
              <a:path w="509269" h="254635">
                <a:moveTo>
                  <a:pt x="0" y="254507"/>
                </a:moveTo>
                <a:lnTo>
                  <a:pt x="509015" y="254507"/>
                </a:lnTo>
                <a:lnTo>
                  <a:pt x="509015" y="0"/>
                </a:lnTo>
                <a:lnTo>
                  <a:pt x="0" y="0"/>
                </a:lnTo>
                <a:lnTo>
                  <a:pt x="0" y="254507"/>
                </a:lnTo>
                <a:close/>
              </a:path>
            </a:pathLst>
          </a:custGeom>
          <a:solidFill>
            <a:srgbClr val="D30079"/>
          </a:solidFill>
        </p:spPr>
        <p:txBody>
          <a:bodyPr wrap="square" lIns="0" tIns="0" rIns="0" bIns="0" rtlCol="0"/>
          <a:lstStyle/>
          <a:p>
            <a:endParaRPr/>
          </a:p>
        </p:txBody>
      </p:sp>
      <p:sp>
        <p:nvSpPr>
          <p:cNvPr id="42" name="object 42"/>
          <p:cNvSpPr txBox="1"/>
          <p:nvPr/>
        </p:nvSpPr>
        <p:spPr>
          <a:xfrm>
            <a:off x="1460121" y="2199105"/>
            <a:ext cx="26924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a:t>
            </a:r>
            <a:r>
              <a:rPr sz="599" dirty="0">
                <a:solidFill>
                  <a:srgbClr val="FFFFFF"/>
                </a:solidFill>
                <a:latin typeface="Arial"/>
                <a:cs typeface="Arial"/>
              </a:rPr>
              <a:t>r</a:t>
            </a:r>
            <a:r>
              <a:rPr sz="599" spc="11" dirty="0">
                <a:solidFill>
                  <a:srgbClr val="FFFFFF"/>
                </a:solidFill>
                <a:latin typeface="Arial"/>
                <a:cs typeface="Arial"/>
              </a:rPr>
              <a:t>i</a:t>
            </a:r>
            <a:r>
              <a:rPr sz="599" dirty="0">
                <a:solidFill>
                  <a:srgbClr val="FFFFFF"/>
                </a:solidFill>
                <a:latin typeface="Arial"/>
                <a:cs typeface="Arial"/>
              </a:rPr>
              <a:t>vers</a:t>
            </a:r>
            <a:endParaRPr sz="599">
              <a:latin typeface="Arial"/>
              <a:cs typeface="Arial"/>
            </a:endParaRPr>
          </a:p>
        </p:txBody>
      </p:sp>
      <p:sp>
        <p:nvSpPr>
          <p:cNvPr id="43" name="object 43"/>
          <p:cNvSpPr/>
          <p:nvPr/>
        </p:nvSpPr>
        <p:spPr>
          <a:xfrm>
            <a:off x="1914145" y="2103119"/>
            <a:ext cx="595883" cy="339852"/>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1929384" y="2159508"/>
            <a:ext cx="565404" cy="240791"/>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1956817" y="2122933"/>
            <a:ext cx="510539" cy="254507"/>
          </a:xfrm>
          <a:prstGeom prst="rect">
            <a:avLst/>
          </a:prstGeom>
          <a:blipFill>
            <a:blip r:embed="rId20" cstate="print"/>
            <a:stretch>
              <a:fillRect/>
            </a:stretch>
          </a:blipFill>
        </p:spPr>
        <p:txBody>
          <a:bodyPr wrap="square" lIns="0" tIns="0" rIns="0" bIns="0" rtlCol="0"/>
          <a:lstStyle/>
          <a:p>
            <a:endParaRPr/>
          </a:p>
        </p:txBody>
      </p:sp>
      <p:sp>
        <p:nvSpPr>
          <p:cNvPr id="46" name="object 46"/>
          <p:cNvSpPr txBox="1"/>
          <p:nvPr/>
        </p:nvSpPr>
        <p:spPr>
          <a:xfrm>
            <a:off x="2003554" y="2199105"/>
            <a:ext cx="416558"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M</a:t>
            </a:r>
            <a:r>
              <a:rPr sz="599" spc="11" dirty="0">
                <a:solidFill>
                  <a:srgbClr val="FFFFFF"/>
                </a:solidFill>
                <a:latin typeface="Arial"/>
                <a:cs typeface="Arial"/>
              </a:rPr>
              <a:t>i</a:t>
            </a:r>
            <a:r>
              <a:rPr sz="599" dirty="0">
                <a:solidFill>
                  <a:srgbClr val="FFFFFF"/>
                </a:solidFill>
                <a:latin typeface="Arial"/>
                <a:cs typeface="Arial"/>
              </a:rPr>
              <a:t>dd</a:t>
            </a:r>
            <a:r>
              <a:rPr sz="599" spc="11" dirty="0">
                <a:solidFill>
                  <a:srgbClr val="FFFFFF"/>
                </a:solidFill>
                <a:latin typeface="Arial"/>
                <a:cs typeface="Arial"/>
              </a:rPr>
              <a:t>l</a:t>
            </a:r>
            <a:r>
              <a:rPr sz="599" dirty="0">
                <a:solidFill>
                  <a:srgbClr val="FFFFFF"/>
                </a:solidFill>
                <a:latin typeface="Arial"/>
                <a:cs typeface="Arial"/>
              </a:rPr>
              <a:t>e</a:t>
            </a:r>
            <a:r>
              <a:rPr sz="599" spc="-15" dirty="0">
                <a:solidFill>
                  <a:srgbClr val="FFFFFF"/>
                </a:solidFill>
                <a:latin typeface="Arial"/>
                <a:cs typeface="Arial"/>
              </a:rPr>
              <a:t>w</a:t>
            </a:r>
            <a:r>
              <a:rPr sz="599" dirty="0">
                <a:solidFill>
                  <a:srgbClr val="FFFFFF"/>
                </a:solidFill>
                <a:latin typeface="Arial"/>
                <a:cs typeface="Arial"/>
              </a:rPr>
              <a:t>are</a:t>
            </a:r>
            <a:endParaRPr sz="599">
              <a:latin typeface="Arial"/>
              <a:cs typeface="Arial"/>
            </a:endParaRPr>
          </a:p>
        </p:txBody>
      </p:sp>
      <p:sp>
        <p:nvSpPr>
          <p:cNvPr id="47" name="object 47"/>
          <p:cNvSpPr/>
          <p:nvPr/>
        </p:nvSpPr>
        <p:spPr>
          <a:xfrm>
            <a:off x="2531364" y="2103119"/>
            <a:ext cx="594360" cy="339852"/>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2604516" y="2159508"/>
            <a:ext cx="448056" cy="240791"/>
          </a:xfrm>
          <a:prstGeom prst="rect">
            <a:avLst/>
          </a:prstGeom>
          <a:blipFill>
            <a:blip r:embed="rId21" cstate="print"/>
            <a:stretch>
              <a:fillRect/>
            </a:stretch>
          </a:blipFill>
        </p:spPr>
        <p:txBody>
          <a:bodyPr wrap="square" lIns="0" tIns="0" rIns="0" bIns="0" rtlCol="0"/>
          <a:lstStyle/>
          <a:p>
            <a:endParaRPr/>
          </a:p>
        </p:txBody>
      </p:sp>
      <p:sp>
        <p:nvSpPr>
          <p:cNvPr id="49" name="object 49"/>
          <p:cNvSpPr/>
          <p:nvPr/>
        </p:nvSpPr>
        <p:spPr>
          <a:xfrm>
            <a:off x="2574036" y="2122933"/>
            <a:ext cx="509015" cy="254507"/>
          </a:xfrm>
          <a:prstGeom prst="rect">
            <a:avLst/>
          </a:prstGeom>
          <a:blipFill>
            <a:blip r:embed="rId17" cstate="print"/>
            <a:stretch>
              <a:fillRect/>
            </a:stretch>
          </a:blipFill>
        </p:spPr>
        <p:txBody>
          <a:bodyPr wrap="square" lIns="0" tIns="0" rIns="0" bIns="0" rtlCol="0"/>
          <a:lstStyle/>
          <a:p>
            <a:endParaRPr/>
          </a:p>
        </p:txBody>
      </p:sp>
      <p:sp>
        <p:nvSpPr>
          <p:cNvPr id="50" name="object 50"/>
          <p:cNvSpPr txBox="1"/>
          <p:nvPr/>
        </p:nvSpPr>
        <p:spPr>
          <a:xfrm>
            <a:off x="2678433" y="2199105"/>
            <a:ext cx="299720"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P</a:t>
            </a:r>
            <a:r>
              <a:rPr sz="599" dirty="0">
                <a:solidFill>
                  <a:srgbClr val="FFFFFF"/>
                </a:solidFill>
                <a:latin typeface="Arial"/>
                <a:cs typeface="Arial"/>
              </a:rPr>
              <a:t>ro</a:t>
            </a:r>
            <a:r>
              <a:rPr sz="599" spc="-15" dirty="0">
                <a:solidFill>
                  <a:srgbClr val="FFFFFF"/>
                </a:solidFill>
                <a:latin typeface="Arial"/>
                <a:cs typeface="Arial"/>
              </a:rPr>
              <a:t>j</a:t>
            </a:r>
            <a:r>
              <a:rPr sz="599" dirty="0">
                <a:solidFill>
                  <a:srgbClr val="FFFFFF"/>
                </a:solidFill>
                <a:latin typeface="Arial"/>
                <a:cs typeface="Arial"/>
              </a:rPr>
              <a:t>e</a:t>
            </a:r>
            <a:r>
              <a:rPr sz="599" spc="-5" dirty="0">
                <a:solidFill>
                  <a:srgbClr val="FFFFFF"/>
                </a:solidFill>
                <a:latin typeface="Arial"/>
                <a:cs typeface="Arial"/>
              </a:rPr>
              <a:t>cts</a:t>
            </a:r>
            <a:endParaRPr sz="599">
              <a:latin typeface="Arial"/>
              <a:cs typeface="Arial"/>
            </a:endParaRPr>
          </a:p>
        </p:txBody>
      </p:sp>
      <p:sp>
        <p:nvSpPr>
          <p:cNvPr id="51" name="object 51"/>
          <p:cNvSpPr/>
          <p:nvPr/>
        </p:nvSpPr>
        <p:spPr>
          <a:xfrm>
            <a:off x="3148584" y="2103119"/>
            <a:ext cx="594359" cy="339852"/>
          </a:xfrm>
          <a:prstGeom prst="rect">
            <a:avLst/>
          </a:prstGeom>
          <a:blipFill>
            <a:blip r:embed="rId15" cstate="print"/>
            <a:stretch>
              <a:fillRect/>
            </a:stretch>
          </a:blipFill>
        </p:spPr>
        <p:txBody>
          <a:bodyPr wrap="square" lIns="0" tIns="0" rIns="0" bIns="0" rtlCol="0"/>
          <a:lstStyle/>
          <a:p>
            <a:endParaRPr/>
          </a:p>
        </p:txBody>
      </p:sp>
      <p:sp>
        <p:nvSpPr>
          <p:cNvPr id="52" name="object 52"/>
          <p:cNvSpPr/>
          <p:nvPr/>
        </p:nvSpPr>
        <p:spPr>
          <a:xfrm>
            <a:off x="3232405" y="2159508"/>
            <a:ext cx="423672" cy="240791"/>
          </a:xfrm>
          <a:prstGeom prst="rect">
            <a:avLst/>
          </a:prstGeom>
          <a:blipFill>
            <a:blip r:embed="rId22" cstate="print"/>
            <a:stretch>
              <a:fillRect/>
            </a:stretch>
          </a:blipFill>
        </p:spPr>
        <p:txBody>
          <a:bodyPr wrap="square" lIns="0" tIns="0" rIns="0" bIns="0" rtlCol="0"/>
          <a:lstStyle/>
          <a:p>
            <a:endParaRPr/>
          </a:p>
        </p:txBody>
      </p:sp>
      <p:sp>
        <p:nvSpPr>
          <p:cNvPr id="53" name="object 53"/>
          <p:cNvSpPr/>
          <p:nvPr/>
        </p:nvSpPr>
        <p:spPr>
          <a:xfrm>
            <a:off x="3191256" y="2122933"/>
            <a:ext cx="509015" cy="254507"/>
          </a:xfrm>
          <a:prstGeom prst="rect">
            <a:avLst/>
          </a:prstGeom>
          <a:blipFill>
            <a:blip r:embed="rId17" cstate="print"/>
            <a:stretch>
              <a:fillRect/>
            </a:stretch>
          </a:blipFill>
        </p:spPr>
        <p:txBody>
          <a:bodyPr wrap="square" lIns="0" tIns="0" rIns="0" bIns="0" rtlCol="0"/>
          <a:lstStyle/>
          <a:p>
            <a:endParaRPr/>
          </a:p>
        </p:txBody>
      </p:sp>
      <p:sp>
        <p:nvSpPr>
          <p:cNvPr id="54" name="object 54"/>
          <p:cNvSpPr txBox="1"/>
          <p:nvPr/>
        </p:nvSpPr>
        <p:spPr>
          <a:xfrm>
            <a:off x="3307209" y="2199105"/>
            <a:ext cx="27559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Ut</a:t>
            </a:r>
            <a:r>
              <a:rPr sz="599" spc="11" dirty="0">
                <a:solidFill>
                  <a:srgbClr val="FFFFFF"/>
                </a:solidFill>
                <a:latin typeface="Arial"/>
                <a:cs typeface="Arial"/>
              </a:rPr>
              <a:t>ili</a:t>
            </a:r>
            <a:r>
              <a:rPr sz="599" dirty="0">
                <a:solidFill>
                  <a:srgbClr val="FFFFFF"/>
                </a:solidFill>
                <a:latin typeface="Arial"/>
                <a:cs typeface="Arial"/>
              </a:rPr>
              <a:t>ties</a:t>
            </a:r>
            <a:endParaRPr sz="599">
              <a:latin typeface="Arial"/>
              <a:cs typeface="Arial"/>
            </a:endParaRPr>
          </a:p>
        </p:txBody>
      </p:sp>
      <p:sp>
        <p:nvSpPr>
          <p:cNvPr id="55" name="object 55"/>
          <p:cNvSpPr/>
          <p:nvPr/>
        </p:nvSpPr>
        <p:spPr>
          <a:xfrm>
            <a:off x="1094613" y="1616202"/>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56" name="object 56"/>
          <p:cNvSpPr/>
          <p:nvPr/>
        </p:nvSpPr>
        <p:spPr>
          <a:xfrm>
            <a:off x="892302" y="1616203"/>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57" name="object 57"/>
          <p:cNvSpPr/>
          <p:nvPr/>
        </p:nvSpPr>
        <p:spPr>
          <a:xfrm>
            <a:off x="892302" y="1616202"/>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58" name="object 58"/>
          <p:cNvSpPr/>
          <p:nvPr/>
        </p:nvSpPr>
        <p:spPr>
          <a:xfrm>
            <a:off x="892302" y="1616203"/>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59" name="object 59"/>
          <p:cNvSpPr/>
          <p:nvPr/>
        </p:nvSpPr>
        <p:spPr>
          <a:xfrm>
            <a:off x="1094612" y="1279763"/>
            <a:ext cx="0" cy="606426"/>
          </a:xfrm>
          <a:custGeom>
            <a:avLst/>
            <a:gdLst/>
            <a:ahLst/>
            <a:cxnLst/>
            <a:rect l="l" t="t" r="r" b="b"/>
            <a:pathLst>
              <a:path h="606425">
                <a:moveTo>
                  <a:pt x="0" y="0"/>
                </a:moveTo>
                <a:lnTo>
                  <a:pt x="0" y="606186"/>
                </a:lnTo>
              </a:path>
            </a:pathLst>
          </a:custGeom>
          <a:ln w="25907">
            <a:solidFill>
              <a:srgbClr val="39A8DC"/>
            </a:solidFill>
          </a:ln>
        </p:spPr>
        <p:txBody>
          <a:bodyPr wrap="square" lIns="0" tIns="0" rIns="0" bIns="0" rtlCol="0"/>
          <a:lstStyle/>
          <a:p>
            <a:endParaRPr/>
          </a:p>
        </p:txBody>
      </p:sp>
      <p:sp>
        <p:nvSpPr>
          <p:cNvPr id="60" name="object 60"/>
          <p:cNvSpPr/>
          <p:nvPr/>
        </p:nvSpPr>
        <p:spPr>
          <a:xfrm>
            <a:off x="823723" y="1750695"/>
            <a:ext cx="203835" cy="202565"/>
          </a:xfrm>
          <a:custGeom>
            <a:avLst/>
            <a:gdLst/>
            <a:ahLst/>
            <a:cxnLst/>
            <a:rect l="l" t="t" r="r" b="b"/>
            <a:pathLst>
              <a:path w="203834" h="202564">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61" name="object 61"/>
          <p:cNvSpPr/>
          <p:nvPr/>
        </p:nvSpPr>
        <p:spPr>
          <a:xfrm>
            <a:off x="1027558" y="168325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62" name="object 62"/>
          <p:cNvSpPr/>
          <p:nvPr/>
        </p:nvSpPr>
        <p:spPr>
          <a:xfrm>
            <a:off x="823722" y="1683259"/>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63" name="object 63"/>
          <p:cNvSpPr/>
          <p:nvPr/>
        </p:nvSpPr>
        <p:spPr>
          <a:xfrm>
            <a:off x="823722" y="1683259"/>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64" name="object 64"/>
          <p:cNvSpPr/>
          <p:nvPr/>
        </p:nvSpPr>
        <p:spPr>
          <a:xfrm>
            <a:off x="823722" y="1683259"/>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65" name="object 65"/>
          <p:cNvSpPr/>
          <p:nvPr/>
        </p:nvSpPr>
        <p:spPr>
          <a:xfrm>
            <a:off x="1027556" y="1346820"/>
            <a:ext cx="0" cy="606426"/>
          </a:xfrm>
          <a:custGeom>
            <a:avLst/>
            <a:gdLst/>
            <a:ahLst/>
            <a:cxnLst/>
            <a:rect l="l" t="t" r="r" b="b"/>
            <a:pathLst>
              <a:path h="606425">
                <a:moveTo>
                  <a:pt x="0" y="0"/>
                </a:moveTo>
                <a:lnTo>
                  <a:pt x="0" y="606186"/>
                </a:lnTo>
              </a:path>
            </a:pathLst>
          </a:custGeom>
          <a:ln w="25907">
            <a:solidFill>
              <a:srgbClr val="39A8DC"/>
            </a:solidFill>
          </a:ln>
        </p:spPr>
        <p:txBody>
          <a:bodyPr wrap="square" lIns="0" tIns="0" rIns="0" bIns="0" rtlCol="0"/>
          <a:lstStyle/>
          <a:p>
            <a:endParaRPr/>
          </a:p>
        </p:txBody>
      </p:sp>
      <p:sp>
        <p:nvSpPr>
          <p:cNvPr id="66" name="object 66"/>
          <p:cNvSpPr/>
          <p:nvPr/>
        </p:nvSpPr>
        <p:spPr>
          <a:xfrm>
            <a:off x="892303" y="1480948"/>
            <a:ext cx="202565" cy="203835"/>
          </a:xfrm>
          <a:custGeom>
            <a:avLst/>
            <a:gdLst/>
            <a:ahLst/>
            <a:cxnLst/>
            <a:rect l="l" t="t" r="r" b="b"/>
            <a:pathLst>
              <a:path w="202565" h="203835">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67" name="object 67"/>
          <p:cNvSpPr/>
          <p:nvPr/>
        </p:nvSpPr>
        <p:spPr>
          <a:xfrm>
            <a:off x="1094613" y="1413510"/>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68" name="object 68"/>
          <p:cNvSpPr/>
          <p:nvPr/>
        </p:nvSpPr>
        <p:spPr>
          <a:xfrm>
            <a:off x="892302" y="1413511"/>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69" name="object 69"/>
          <p:cNvSpPr/>
          <p:nvPr/>
        </p:nvSpPr>
        <p:spPr>
          <a:xfrm>
            <a:off x="892302" y="1413510"/>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70" name="object 70"/>
          <p:cNvSpPr/>
          <p:nvPr/>
        </p:nvSpPr>
        <p:spPr>
          <a:xfrm>
            <a:off x="892302" y="1413511"/>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71" name="object 71"/>
          <p:cNvSpPr/>
          <p:nvPr/>
        </p:nvSpPr>
        <p:spPr>
          <a:xfrm>
            <a:off x="823723" y="1549528"/>
            <a:ext cx="203835" cy="202565"/>
          </a:xfrm>
          <a:custGeom>
            <a:avLst/>
            <a:gdLst/>
            <a:ahLst/>
            <a:cxnLst/>
            <a:rect l="l" t="t" r="r" b="b"/>
            <a:pathLst>
              <a:path w="203834" h="202564">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72" name="object 72"/>
          <p:cNvSpPr/>
          <p:nvPr/>
        </p:nvSpPr>
        <p:spPr>
          <a:xfrm>
            <a:off x="1027558" y="1482090"/>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73" name="object 73"/>
          <p:cNvSpPr/>
          <p:nvPr/>
        </p:nvSpPr>
        <p:spPr>
          <a:xfrm>
            <a:off x="823722" y="1482091"/>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74" name="object 74"/>
          <p:cNvSpPr/>
          <p:nvPr/>
        </p:nvSpPr>
        <p:spPr>
          <a:xfrm>
            <a:off x="823722" y="1482090"/>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75" name="object 75"/>
          <p:cNvSpPr/>
          <p:nvPr/>
        </p:nvSpPr>
        <p:spPr>
          <a:xfrm>
            <a:off x="823722" y="1482091"/>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76" name="object 76"/>
          <p:cNvSpPr/>
          <p:nvPr/>
        </p:nvSpPr>
        <p:spPr>
          <a:xfrm>
            <a:off x="690753" y="1210818"/>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77" name="object 77"/>
          <p:cNvSpPr/>
          <p:nvPr/>
        </p:nvSpPr>
        <p:spPr>
          <a:xfrm>
            <a:off x="488441" y="121081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78" name="object 78"/>
          <p:cNvSpPr/>
          <p:nvPr/>
        </p:nvSpPr>
        <p:spPr>
          <a:xfrm>
            <a:off x="488441" y="121081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79" name="object 79"/>
          <p:cNvSpPr/>
          <p:nvPr/>
        </p:nvSpPr>
        <p:spPr>
          <a:xfrm>
            <a:off x="488441" y="121081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80" name="object 80"/>
          <p:cNvSpPr/>
          <p:nvPr/>
        </p:nvSpPr>
        <p:spPr>
          <a:xfrm>
            <a:off x="690752" y="1278239"/>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81" name="object 81"/>
          <p:cNvSpPr/>
          <p:nvPr/>
        </p:nvSpPr>
        <p:spPr>
          <a:xfrm>
            <a:off x="691133" y="1278256"/>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82" name="object 82"/>
          <p:cNvSpPr/>
          <p:nvPr/>
        </p:nvSpPr>
        <p:spPr>
          <a:xfrm>
            <a:off x="893445" y="1210818"/>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83" name="object 83"/>
          <p:cNvSpPr/>
          <p:nvPr/>
        </p:nvSpPr>
        <p:spPr>
          <a:xfrm>
            <a:off x="691133" y="121081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84" name="object 84"/>
          <p:cNvSpPr/>
          <p:nvPr/>
        </p:nvSpPr>
        <p:spPr>
          <a:xfrm>
            <a:off x="691133" y="1210818"/>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85" name="object 85"/>
          <p:cNvSpPr/>
          <p:nvPr/>
        </p:nvSpPr>
        <p:spPr>
          <a:xfrm>
            <a:off x="691133" y="121081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86" name="object 86"/>
          <p:cNvSpPr/>
          <p:nvPr/>
        </p:nvSpPr>
        <p:spPr>
          <a:xfrm>
            <a:off x="893444" y="1278239"/>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87" name="object 87"/>
          <p:cNvSpPr/>
          <p:nvPr/>
        </p:nvSpPr>
        <p:spPr>
          <a:xfrm>
            <a:off x="892303" y="1279780"/>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88" name="object 88"/>
          <p:cNvSpPr/>
          <p:nvPr/>
        </p:nvSpPr>
        <p:spPr>
          <a:xfrm>
            <a:off x="1094613" y="1212342"/>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89" name="object 89"/>
          <p:cNvSpPr/>
          <p:nvPr/>
        </p:nvSpPr>
        <p:spPr>
          <a:xfrm>
            <a:off x="892302" y="1212343"/>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90" name="object 90"/>
          <p:cNvSpPr/>
          <p:nvPr/>
        </p:nvSpPr>
        <p:spPr>
          <a:xfrm>
            <a:off x="892302" y="1212342"/>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91" name="object 91"/>
          <p:cNvSpPr/>
          <p:nvPr/>
        </p:nvSpPr>
        <p:spPr>
          <a:xfrm>
            <a:off x="892302" y="1212343"/>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92" name="object 92"/>
          <p:cNvSpPr/>
          <p:nvPr/>
        </p:nvSpPr>
        <p:spPr>
          <a:xfrm>
            <a:off x="419862" y="1346836"/>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93" name="object 93"/>
          <p:cNvSpPr/>
          <p:nvPr/>
        </p:nvSpPr>
        <p:spPr>
          <a:xfrm>
            <a:off x="622174" y="1279398"/>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94" name="object 94"/>
          <p:cNvSpPr/>
          <p:nvPr/>
        </p:nvSpPr>
        <p:spPr>
          <a:xfrm>
            <a:off x="419862" y="127939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95" name="object 95"/>
          <p:cNvSpPr/>
          <p:nvPr/>
        </p:nvSpPr>
        <p:spPr>
          <a:xfrm>
            <a:off x="419862" y="127939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96" name="object 96"/>
          <p:cNvSpPr/>
          <p:nvPr/>
        </p:nvSpPr>
        <p:spPr>
          <a:xfrm>
            <a:off x="419862" y="127939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97" name="object 97"/>
          <p:cNvSpPr/>
          <p:nvPr/>
        </p:nvSpPr>
        <p:spPr>
          <a:xfrm>
            <a:off x="622172" y="1346820"/>
            <a:ext cx="0" cy="67310"/>
          </a:xfrm>
          <a:custGeom>
            <a:avLst/>
            <a:gdLst/>
            <a:ahLst/>
            <a:cxnLst/>
            <a:rect l="l" t="t" r="r" b="b"/>
            <a:pathLst>
              <a:path h="67309">
                <a:moveTo>
                  <a:pt x="0" y="0"/>
                </a:moveTo>
                <a:lnTo>
                  <a:pt x="0" y="67071"/>
                </a:lnTo>
              </a:path>
            </a:pathLst>
          </a:custGeom>
          <a:ln w="25907">
            <a:solidFill>
              <a:srgbClr val="39A8DC"/>
            </a:solidFill>
          </a:ln>
        </p:spPr>
        <p:txBody>
          <a:bodyPr wrap="square" lIns="0" tIns="0" rIns="0" bIns="0" rtlCol="0"/>
          <a:lstStyle/>
          <a:p>
            <a:endParaRPr/>
          </a:p>
        </p:txBody>
      </p:sp>
      <p:sp>
        <p:nvSpPr>
          <p:cNvPr id="98" name="object 98"/>
          <p:cNvSpPr/>
          <p:nvPr/>
        </p:nvSpPr>
        <p:spPr>
          <a:xfrm>
            <a:off x="622554" y="1346836"/>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99" name="object 99"/>
          <p:cNvSpPr/>
          <p:nvPr/>
        </p:nvSpPr>
        <p:spPr>
          <a:xfrm>
            <a:off x="824866" y="1279398"/>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00" name="object 100"/>
          <p:cNvSpPr/>
          <p:nvPr/>
        </p:nvSpPr>
        <p:spPr>
          <a:xfrm>
            <a:off x="622554" y="127939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01" name="object 101"/>
          <p:cNvSpPr/>
          <p:nvPr/>
        </p:nvSpPr>
        <p:spPr>
          <a:xfrm>
            <a:off x="622554" y="127939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02" name="object 102"/>
          <p:cNvSpPr/>
          <p:nvPr/>
        </p:nvSpPr>
        <p:spPr>
          <a:xfrm>
            <a:off x="622554" y="127939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03" name="object 103"/>
          <p:cNvSpPr/>
          <p:nvPr/>
        </p:nvSpPr>
        <p:spPr>
          <a:xfrm>
            <a:off x="824864" y="1346820"/>
            <a:ext cx="0" cy="53974"/>
          </a:xfrm>
          <a:custGeom>
            <a:avLst/>
            <a:gdLst/>
            <a:ahLst/>
            <a:cxnLst/>
            <a:rect l="l" t="t" r="r" b="b"/>
            <a:pathLst>
              <a:path h="53975">
                <a:moveTo>
                  <a:pt x="0" y="0"/>
                </a:moveTo>
                <a:lnTo>
                  <a:pt x="0" y="53355"/>
                </a:lnTo>
              </a:path>
            </a:pathLst>
          </a:custGeom>
          <a:ln w="25907">
            <a:solidFill>
              <a:srgbClr val="39A8DC"/>
            </a:solidFill>
          </a:ln>
        </p:spPr>
        <p:txBody>
          <a:bodyPr wrap="square" lIns="0" tIns="0" rIns="0" bIns="0" rtlCol="0"/>
          <a:lstStyle/>
          <a:p>
            <a:endParaRPr/>
          </a:p>
        </p:txBody>
      </p:sp>
      <p:sp>
        <p:nvSpPr>
          <p:cNvPr id="104" name="object 104"/>
          <p:cNvSpPr/>
          <p:nvPr/>
        </p:nvSpPr>
        <p:spPr>
          <a:xfrm>
            <a:off x="823723" y="1346836"/>
            <a:ext cx="203835" cy="202565"/>
          </a:xfrm>
          <a:custGeom>
            <a:avLst/>
            <a:gdLst/>
            <a:ahLst/>
            <a:cxnLst/>
            <a:rect l="l" t="t" r="r" b="b"/>
            <a:pathLst>
              <a:path w="203834" h="202565">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105" name="object 105"/>
          <p:cNvSpPr/>
          <p:nvPr/>
        </p:nvSpPr>
        <p:spPr>
          <a:xfrm>
            <a:off x="1027558" y="1279398"/>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06" name="object 106"/>
          <p:cNvSpPr/>
          <p:nvPr/>
        </p:nvSpPr>
        <p:spPr>
          <a:xfrm>
            <a:off x="823722" y="1279399"/>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107" name="object 107"/>
          <p:cNvSpPr/>
          <p:nvPr/>
        </p:nvSpPr>
        <p:spPr>
          <a:xfrm>
            <a:off x="823722" y="1279398"/>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08" name="object 108"/>
          <p:cNvSpPr/>
          <p:nvPr/>
        </p:nvSpPr>
        <p:spPr>
          <a:xfrm>
            <a:off x="823722" y="1279399"/>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109" name="object 109"/>
          <p:cNvSpPr/>
          <p:nvPr/>
        </p:nvSpPr>
        <p:spPr>
          <a:xfrm>
            <a:off x="555117" y="1750314"/>
            <a:ext cx="67945" cy="271780"/>
          </a:xfrm>
          <a:custGeom>
            <a:avLst/>
            <a:gdLst/>
            <a:ahLst/>
            <a:cxnLst/>
            <a:rect l="l" t="t" r="r" b="b"/>
            <a:pathLst>
              <a:path w="67945"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10" name="object 110"/>
          <p:cNvSpPr/>
          <p:nvPr/>
        </p:nvSpPr>
        <p:spPr>
          <a:xfrm>
            <a:off x="352805" y="175031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1" name="object 111"/>
          <p:cNvSpPr/>
          <p:nvPr/>
        </p:nvSpPr>
        <p:spPr>
          <a:xfrm>
            <a:off x="352805" y="1750314"/>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12" name="object 112"/>
          <p:cNvSpPr/>
          <p:nvPr/>
        </p:nvSpPr>
        <p:spPr>
          <a:xfrm>
            <a:off x="352805" y="175031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13" name="object 113"/>
          <p:cNvSpPr/>
          <p:nvPr/>
        </p:nvSpPr>
        <p:spPr>
          <a:xfrm>
            <a:off x="555116" y="1413875"/>
            <a:ext cx="0" cy="608331"/>
          </a:xfrm>
          <a:custGeom>
            <a:avLst/>
            <a:gdLst/>
            <a:ahLst/>
            <a:cxnLst/>
            <a:rect l="l" t="t" r="r" b="b"/>
            <a:pathLst>
              <a:path h="608330">
                <a:moveTo>
                  <a:pt x="0" y="0"/>
                </a:moveTo>
                <a:lnTo>
                  <a:pt x="0" y="607710"/>
                </a:lnTo>
              </a:path>
            </a:pathLst>
          </a:custGeom>
          <a:ln w="25907">
            <a:solidFill>
              <a:srgbClr val="39A8DC"/>
            </a:solidFill>
          </a:ln>
        </p:spPr>
        <p:txBody>
          <a:bodyPr wrap="square" lIns="0" tIns="0" rIns="0" bIns="0" rtlCol="0"/>
          <a:lstStyle/>
          <a:p>
            <a:endParaRPr/>
          </a:p>
        </p:txBody>
      </p:sp>
      <p:sp>
        <p:nvSpPr>
          <p:cNvPr id="114" name="object 114"/>
          <p:cNvSpPr/>
          <p:nvPr/>
        </p:nvSpPr>
        <p:spPr>
          <a:xfrm>
            <a:off x="352044" y="1810512"/>
            <a:ext cx="185928" cy="204215"/>
          </a:xfrm>
          <a:prstGeom prst="rect">
            <a:avLst/>
          </a:prstGeom>
          <a:blipFill>
            <a:blip r:embed="rId23" cstate="print"/>
            <a:stretch>
              <a:fillRect/>
            </a:stretch>
          </a:blipFill>
        </p:spPr>
        <p:txBody>
          <a:bodyPr wrap="square" lIns="0" tIns="0" rIns="0" bIns="0" rtlCol="0"/>
          <a:lstStyle/>
          <a:p>
            <a:endParaRPr/>
          </a:p>
        </p:txBody>
      </p:sp>
      <p:sp>
        <p:nvSpPr>
          <p:cNvPr id="115" name="object 115"/>
          <p:cNvSpPr/>
          <p:nvPr/>
        </p:nvSpPr>
        <p:spPr>
          <a:xfrm>
            <a:off x="555498" y="1817752"/>
            <a:ext cx="202565" cy="203835"/>
          </a:xfrm>
          <a:custGeom>
            <a:avLst/>
            <a:gdLst/>
            <a:ahLst/>
            <a:cxnLst/>
            <a:rect l="l" t="t" r="r" b="b"/>
            <a:pathLst>
              <a:path w="202565" h="203835">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16" name="object 116"/>
          <p:cNvSpPr/>
          <p:nvPr/>
        </p:nvSpPr>
        <p:spPr>
          <a:xfrm>
            <a:off x="757809" y="1750314"/>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17" name="object 117"/>
          <p:cNvSpPr/>
          <p:nvPr/>
        </p:nvSpPr>
        <p:spPr>
          <a:xfrm>
            <a:off x="555497" y="175031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8" name="object 118"/>
          <p:cNvSpPr/>
          <p:nvPr/>
        </p:nvSpPr>
        <p:spPr>
          <a:xfrm>
            <a:off x="555497" y="1750314"/>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19" name="object 119"/>
          <p:cNvSpPr/>
          <p:nvPr/>
        </p:nvSpPr>
        <p:spPr>
          <a:xfrm>
            <a:off x="555497" y="175031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20" name="object 120"/>
          <p:cNvSpPr/>
          <p:nvPr/>
        </p:nvSpPr>
        <p:spPr>
          <a:xfrm>
            <a:off x="757809" y="1413875"/>
            <a:ext cx="0" cy="608331"/>
          </a:xfrm>
          <a:custGeom>
            <a:avLst/>
            <a:gdLst/>
            <a:ahLst/>
            <a:cxnLst/>
            <a:rect l="l" t="t" r="r" b="b"/>
            <a:pathLst>
              <a:path h="608330">
                <a:moveTo>
                  <a:pt x="0" y="0"/>
                </a:moveTo>
                <a:lnTo>
                  <a:pt x="0" y="607710"/>
                </a:lnTo>
              </a:path>
            </a:pathLst>
          </a:custGeom>
          <a:ln w="25907">
            <a:solidFill>
              <a:srgbClr val="39A8DC"/>
            </a:solidFill>
          </a:ln>
        </p:spPr>
        <p:txBody>
          <a:bodyPr wrap="square" lIns="0" tIns="0" rIns="0" bIns="0" rtlCol="0"/>
          <a:lstStyle/>
          <a:p>
            <a:endParaRPr/>
          </a:p>
        </p:txBody>
      </p:sp>
      <p:sp>
        <p:nvSpPr>
          <p:cNvPr id="121" name="object 121"/>
          <p:cNvSpPr/>
          <p:nvPr/>
        </p:nvSpPr>
        <p:spPr>
          <a:xfrm>
            <a:off x="525781" y="1795273"/>
            <a:ext cx="252983" cy="248412"/>
          </a:xfrm>
          <a:prstGeom prst="rect">
            <a:avLst/>
          </a:prstGeom>
          <a:blipFill>
            <a:blip r:embed="rId24" cstate="print"/>
            <a:stretch>
              <a:fillRect/>
            </a:stretch>
          </a:blipFill>
        </p:spPr>
        <p:txBody>
          <a:bodyPr wrap="square" lIns="0" tIns="0" rIns="0" bIns="0" rtlCol="0"/>
          <a:lstStyle/>
          <a:p>
            <a:endParaRPr/>
          </a:p>
        </p:txBody>
      </p:sp>
      <p:sp>
        <p:nvSpPr>
          <p:cNvPr id="122" name="object 122"/>
          <p:cNvSpPr/>
          <p:nvPr/>
        </p:nvSpPr>
        <p:spPr>
          <a:xfrm>
            <a:off x="352806" y="1616583"/>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23" name="object 123"/>
          <p:cNvSpPr/>
          <p:nvPr/>
        </p:nvSpPr>
        <p:spPr>
          <a:xfrm>
            <a:off x="555117" y="1549147"/>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24" name="object 124"/>
          <p:cNvSpPr/>
          <p:nvPr/>
        </p:nvSpPr>
        <p:spPr>
          <a:xfrm>
            <a:off x="352805" y="1549148"/>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25" name="object 125"/>
          <p:cNvSpPr/>
          <p:nvPr/>
        </p:nvSpPr>
        <p:spPr>
          <a:xfrm>
            <a:off x="352805" y="1549147"/>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26" name="object 126"/>
          <p:cNvSpPr/>
          <p:nvPr/>
        </p:nvSpPr>
        <p:spPr>
          <a:xfrm>
            <a:off x="352805" y="1549148"/>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27" name="object 127"/>
          <p:cNvSpPr/>
          <p:nvPr/>
        </p:nvSpPr>
        <p:spPr>
          <a:xfrm>
            <a:off x="361189" y="1626107"/>
            <a:ext cx="179831" cy="178308"/>
          </a:xfrm>
          <a:prstGeom prst="rect">
            <a:avLst/>
          </a:prstGeom>
          <a:blipFill>
            <a:blip r:embed="rId25" cstate="print"/>
            <a:stretch>
              <a:fillRect/>
            </a:stretch>
          </a:blipFill>
        </p:spPr>
        <p:txBody>
          <a:bodyPr wrap="square" lIns="0" tIns="0" rIns="0" bIns="0" rtlCol="0"/>
          <a:lstStyle/>
          <a:p>
            <a:endParaRPr/>
          </a:p>
        </p:txBody>
      </p:sp>
      <p:sp>
        <p:nvSpPr>
          <p:cNvPr id="128" name="object 128"/>
          <p:cNvSpPr/>
          <p:nvPr/>
        </p:nvSpPr>
        <p:spPr>
          <a:xfrm>
            <a:off x="352806" y="1413891"/>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29" name="object 129"/>
          <p:cNvSpPr/>
          <p:nvPr/>
        </p:nvSpPr>
        <p:spPr>
          <a:xfrm>
            <a:off x="555117" y="1346455"/>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30" name="object 130"/>
          <p:cNvSpPr/>
          <p:nvPr/>
        </p:nvSpPr>
        <p:spPr>
          <a:xfrm>
            <a:off x="352805" y="134645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31" name="object 131"/>
          <p:cNvSpPr/>
          <p:nvPr/>
        </p:nvSpPr>
        <p:spPr>
          <a:xfrm>
            <a:off x="352805" y="1346455"/>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32" name="object 132"/>
          <p:cNvSpPr/>
          <p:nvPr/>
        </p:nvSpPr>
        <p:spPr>
          <a:xfrm>
            <a:off x="352805" y="134645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33" name="object 133"/>
          <p:cNvSpPr/>
          <p:nvPr/>
        </p:nvSpPr>
        <p:spPr>
          <a:xfrm>
            <a:off x="352044" y="1420367"/>
            <a:ext cx="190500" cy="190500"/>
          </a:xfrm>
          <a:prstGeom prst="rect">
            <a:avLst/>
          </a:prstGeom>
          <a:blipFill>
            <a:blip r:embed="rId26" cstate="print"/>
            <a:stretch>
              <a:fillRect/>
            </a:stretch>
          </a:blipFill>
        </p:spPr>
        <p:txBody>
          <a:bodyPr wrap="square" lIns="0" tIns="0" rIns="0" bIns="0" rtlCol="0"/>
          <a:lstStyle/>
          <a:p>
            <a:endParaRPr/>
          </a:p>
        </p:txBody>
      </p:sp>
      <p:sp>
        <p:nvSpPr>
          <p:cNvPr id="134" name="object 134"/>
          <p:cNvSpPr/>
          <p:nvPr/>
        </p:nvSpPr>
        <p:spPr>
          <a:xfrm>
            <a:off x="555498" y="1616583"/>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35" name="object 135"/>
          <p:cNvSpPr/>
          <p:nvPr/>
        </p:nvSpPr>
        <p:spPr>
          <a:xfrm>
            <a:off x="757809" y="1549147"/>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36" name="object 136"/>
          <p:cNvSpPr/>
          <p:nvPr/>
        </p:nvSpPr>
        <p:spPr>
          <a:xfrm>
            <a:off x="555497" y="1549148"/>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37" name="object 137"/>
          <p:cNvSpPr/>
          <p:nvPr/>
        </p:nvSpPr>
        <p:spPr>
          <a:xfrm>
            <a:off x="555497" y="1549147"/>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38" name="object 138"/>
          <p:cNvSpPr/>
          <p:nvPr/>
        </p:nvSpPr>
        <p:spPr>
          <a:xfrm>
            <a:off x="555497" y="1549148"/>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39" name="object 139"/>
          <p:cNvSpPr/>
          <p:nvPr/>
        </p:nvSpPr>
        <p:spPr>
          <a:xfrm>
            <a:off x="559308" y="1623059"/>
            <a:ext cx="190500" cy="190500"/>
          </a:xfrm>
          <a:prstGeom prst="rect">
            <a:avLst/>
          </a:prstGeom>
          <a:blipFill>
            <a:blip r:embed="rId27" cstate="print"/>
            <a:stretch>
              <a:fillRect/>
            </a:stretch>
          </a:blipFill>
        </p:spPr>
        <p:txBody>
          <a:bodyPr wrap="square" lIns="0" tIns="0" rIns="0" bIns="0" rtlCol="0"/>
          <a:lstStyle/>
          <a:p>
            <a:endParaRPr/>
          </a:p>
        </p:txBody>
      </p:sp>
      <p:sp>
        <p:nvSpPr>
          <p:cNvPr id="140" name="object 140"/>
          <p:cNvSpPr/>
          <p:nvPr/>
        </p:nvSpPr>
        <p:spPr>
          <a:xfrm>
            <a:off x="555498" y="1413891"/>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41" name="object 141"/>
          <p:cNvSpPr/>
          <p:nvPr/>
        </p:nvSpPr>
        <p:spPr>
          <a:xfrm>
            <a:off x="757809" y="1346455"/>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42" name="object 142"/>
          <p:cNvSpPr/>
          <p:nvPr/>
        </p:nvSpPr>
        <p:spPr>
          <a:xfrm>
            <a:off x="555497" y="134645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43" name="object 143"/>
          <p:cNvSpPr/>
          <p:nvPr/>
        </p:nvSpPr>
        <p:spPr>
          <a:xfrm>
            <a:off x="555497" y="1346455"/>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44" name="object 144"/>
          <p:cNvSpPr/>
          <p:nvPr/>
        </p:nvSpPr>
        <p:spPr>
          <a:xfrm>
            <a:off x="555497" y="134645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45" name="object 145"/>
          <p:cNvSpPr/>
          <p:nvPr/>
        </p:nvSpPr>
        <p:spPr>
          <a:xfrm>
            <a:off x="550164" y="1395984"/>
            <a:ext cx="207264" cy="227075"/>
          </a:xfrm>
          <a:prstGeom prst="rect">
            <a:avLst/>
          </a:prstGeom>
          <a:blipFill>
            <a:blip r:embed="rId28" cstate="print"/>
            <a:stretch>
              <a:fillRect/>
            </a:stretch>
          </a:blipFill>
        </p:spPr>
        <p:txBody>
          <a:bodyPr wrap="square" lIns="0" tIns="0" rIns="0" bIns="0" rtlCol="0"/>
          <a:lstStyle/>
          <a:p>
            <a:endParaRPr/>
          </a:p>
        </p:txBody>
      </p:sp>
      <p:sp>
        <p:nvSpPr>
          <p:cNvPr id="146" name="object 146"/>
          <p:cNvSpPr/>
          <p:nvPr/>
        </p:nvSpPr>
        <p:spPr>
          <a:xfrm>
            <a:off x="758190" y="1817752"/>
            <a:ext cx="202565" cy="203835"/>
          </a:xfrm>
          <a:custGeom>
            <a:avLst/>
            <a:gdLst/>
            <a:ahLst/>
            <a:cxnLst/>
            <a:rect l="l" t="t" r="r" b="b"/>
            <a:pathLst>
              <a:path w="202565" h="203835">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47" name="object 147"/>
          <p:cNvSpPr/>
          <p:nvPr/>
        </p:nvSpPr>
        <p:spPr>
          <a:xfrm>
            <a:off x="960501" y="1750314"/>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48" name="object 148"/>
          <p:cNvSpPr/>
          <p:nvPr/>
        </p:nvSpPr>
        <p:spPr>
          <a:xfrm>
            <a:off x="758190" y="175031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49" name="object 149"/>
          <p:cNvSpPr/>
          <p:nvPr/>
        </p:nvSpPr>
        <p:spPr>
          <a:xfrm>
            <a:off x="758190" y="1750314"/>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50" name="object 150"/>
          <p:cNvSpPr/>
          <p:nvPr/>
        </p:nvSpPr>
        <p:spPr>
          <a:xfrm>
            <a:off x="758190" y="175031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51" name="object 151"/>
          <p:cNvSpPr/>
          <p:nvPr/>
        </p:nvSpPr>
        <p:spPr>
          <a:xfrm>
            <a:off x="960501" y="1616568"/>
            <a:ext cx="0" cy="405130"/>
          </a:xfrm>
          <a:custGeom>
            <a:avLst/>
            <a:gdLst/>
            <a:ahLst/>
            <a:cxnLst/>
            <a:rect l="l" t="t" r="r" b="b"/>
            <a:pathLst>
              <a:path h="405130">
                <a:moveTo>
                  <a:pt x="0" y="0"/>
                </a:moveTo>
                <a:lnTo>
                  <a:pt x="0" y="405018"/>
                </a:lnTo>
              </a:path>
            </a:pathLst>
          </a:custGeom>
          <a:ln w="25907">
            <a:solidFill>
              <a:srgbClr val="39A8DC"/>
            </a:solidFill>
          </a:ln>
        </p:spPr>
        <p:txBody>
          <a:bodyPr wrap="square" lIns="0" tIns="0" rIns="0" bIns="0" rtlCol="0"/>
          <a:lstStyle/>
          <a:p>
            <a:endParaRPr/>
          </a:p>
        </p:txBody>
      </p:sp>
      <p:sp>
        <p:nvSpPr>
          <p:cNvPr id="152" name="object 152"/>
          <p:cNvSpPr/>
          <p:nvPr/>
        </p:nvSpPr>
        <p:spPr>
          <a:xfrm>
            <a:off x="762000" y="1821179"/>
            <a:ext cx="190500" cy="190500"/>
          </a:xfrm>
          <a:prstGeom prst="rect">
            <a:avLst/>
          </a:prstGeom>
          <a:blipFill>
            <a:blip r:embed="rId29" cstate="print"/>
            <a:stretch>
              <a:fillRect/>
            </a:stretch>
          </a:blipFill>
        </p:spPr>
        <p:txBody>
          <a:bodyPr wrap="square" lIns="0" tIns="0" rIns="0" bIns="0" rtlCol="0"/>
          <a:lstStyle/>
          <a:p>
            <a:endParaRPr/>
          </a:p>
        </p:txBody>
      </p:sp>
      <p:sp>
        <p:nvSpPr>
          <p:cNvPr id="153" name="object 153"/>
          <p:cNvSpPr/>
          <p:nvPr/>
        </p:nvSpPr>
        <p:spPr>
          <a:xfrm>
            <a:off x="758190" y="1616583"/>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54" name="object 154"/>
          <p:cNvSpPr/>
          <p:nvPr/>
        </p:nvSpPr>
        <p:spPr>
          <a:xfrm>
            <a:off x="960501" y="1549147"/>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55" name="object 155"/>
          <p:cNvSpPr/>
          <p:nvPr/>
        </p:nvSpPr>
        <p:spPr>
          <a:xfrm>
            <a:off x="758190" y="1549148"/>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56" name="object 156"/>
          <p:cNvSpPr/>
          <p:nvPr/>
        </p:nvSpPr>
        <p:spPr>
          <a:xfrm>
            <a:off x="758190" y="1549147"/>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57" name="object 157"/>
          <p:cNvSpPr/>
          <p:nvPr/>
        </p:nvSpPr>
        <p:spPr>
          <a:xfrm>
            <a:off x="758190" y="1549148"/>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58" name="object 158"/>
          <p:cNvSpPr/>
          <p:nvPr/>
        </p:nvSpPr>
        <p:spPr>
          <a:xfrm>
            <a:off x="762000" y="1621535"/>
            <a:ext cx="190500" cy="192024"/>
          </a:xfrm>
          <a:prstGeom prst="rect">
            <a:avLst/>
          </a:prstGeom>
          <a:blipFill>
            <a:blip r:embed="rId30" cstate="print"/>
            <a:stretch>
              <a:fillRect/>
            </a:stretch>
          </a:blipFill>
        </p:spPr>
        <p:txBody>
          <a:bodyPr wrap="square" lIns="0" tIns="0" rIns="0" bIns="0" rtlCol="0"/>
          <a:lstStyle/>
          <a:p>
            <a:endParaRPr/>
          </a:p>
        </p:txBody>
      </p:sp>
      <p:sp>
        <p:nvSpPr>
          <p:cNvPr id="159" name="object 159"/>
          <p:cNvSpPr/>
          <p:nvPr/>
        </p:nvSpPr>
        <p:spPr>
          <a:xfrm>
            <a:off x="803910" y="1400175"/>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60" name="object 160"/>
          <p:cNvSpPr/>
          <p:nvPr/>
        </p:nvSpPr>
        <p:spPr>
          <a:xfrm>
            <a:off x="1006222" y="133273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61" name="object 161"/>
          <p:cNvSpPr/>
          <p:nvPr/>
        </p:nvSpPr>
        <p:spPr>
          <a:xfrm>
            <a:off x="803910" y="133273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62" name="object 162"/>
          <p:cNvSpPr/>
          <p:nvPr/>
        </p:nvSpPr>
        <p:spPr>
          <a:xfrm>
            <a:off x="803910" y="133273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63" name="object 163"/>
          <p:cNvSpPr/>
          <p:nvPr/>
        </p:nvSpPr>
        <p:spPr>
          <a:xfrm>
            <a:off x="803910" y="133273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64" name="object 164"/>
          <p:cNvSpPr/>
          <p:nvPr/>
        </p:nvSpPr>
        <p:spPr>
          <a:xfrm>
            <a:off x="1006220" y="1400159"/>
            <a:ext cx="0" cy="202565"/>
          </a:xfrm>
          <a:custGeom>
            <a:avLst/>
            <a:gdLst/>
            <a:ahLst/>
            <a:cxnLst/>
            <a:rect l="l" t="t" r="r" b="b"/>
            <a:pathLst>
              <a:path h="202565">
                <a:moveTo>
                  <a:pt x="0" y="0"/>
                </a:moveTo>
                <a:lnTo>
                  <a:pt x="0" y="202326"/>
                </a:lnTo>
              </a:path>
            </a:pathLst>
          </a:custGeom>
          <a:ln w="25907">
            <a:solidFill>
              <a:srgbClr val="39A8DC"/>
            </a:solidFill>
          </a:ln>
        </p:spPr>
        <p:txBody>
          <a:bodyPr wrap="square" lIns="0" tIns="0" rIns="0" bIns="0" rtlCol="0"/>
          <a:lstStyle/>
          <a:p>
            <a:endParaRPr/>
          </a:p>
        </p:txBody>
      </p:sp>
      <p:sp>
        <p:nvSpPr>
          <p:cNvPr id="165" name="object 165"/>
          <p:cNvSpPr/>
          <p:nvPr/>
        </p:nvSpPr>
        <p:spPr>
          <a:xfrm>
            <a:off x="809245" y="1403603"/>
            <a:ext cx="190500" cy="190500"/>
          </a:xfrm>
          <a:prstGeom prst="rect">
            <a:avLst/>
          </a:prstGeom>
          <a:blipFill>
            <a:blip r:embed="rId31" cstate="print"/>
            <a:stretch>
              <a:fillRect/>
            </a:stretch>
          </a:blipFill>
        </p:spPr>
        <p:txBody>
          <a:bodyPr wrap="square" lIns="0" tIns="0" rIns="0" bIns="0" rtlCol="0"/>
          <a:lstStyle/>
          <a:p>
            <a:endParaRPr/>
          </a:p>
        </p:txBody>
      </p:sp>
      <p:sp>
        <p:nvSpPr>
          <p:cNvPr id="166" name="object 166"/>
          <p:cNvSpPr/>
          <p:nvPr/>
        </p:nvSpPr>
        <p:spPr>
          <a:xfrm>
            <a:off x="991291" y="1464442"/>
            <a:ext cx="972820" cy="449580"/>
          </a:xfrm>
          <a:custGeom>
            <a:avLst/>
            <a:gdLst/>
            <a:ahLst/>
            <a:cxnLst/>
            <a:rect l="l" t="t" r="r" b="b"/>
            <a:pathLst>
              <a:path w="972819" h="449580">
                <a:moveTo>
                  <a:pt x="746877" y="378989"/>
                </a:moveTo>
                <a:lnTo>
                  <a:pt x="717743" y="449458"/>
                </a:lnTo>
                <a:lnTo>
                  <a:pt x="972763" y="431017"/>
                </a:lnTo>
                <a:lnTo>
                  <a:pt x="940209" y="393557"/>
                </a:lnTo>
                <a:lnTo>
                  <a:pt x="782132" y="393557"/>
                </a:lnTo>
                <a:lnTo>
                  <a:pt x="746877" y="378989"/>
                </a:lnTo>
                <a:close/>
              </a:path>
              <a:path w="972819" h="449580">
                <a:moveTo>
                  <a:pt x="776003" y="308540"/>
                </a:moveTo>
                <a:lnTo>
                  <a:pt x="746877" y="378989"/>
                </a:lnTo>
                <a:lnTo>
                  <a:pt x="782132" y="393557"/>
                </a:lnTo>
                <a:lnTo>
                  <a:pt x="811219" y="323087"/>
                </a:lnTo>
                <a:lnTo>
                  <a:pt x="776003" y="308540"/>
                </a:lnTo>
                <a:close/>
              </a:path>
              <a:path w="972819" h="449580">
                <a:moveTo>
                  <a:pt x="805123" y="238109"/>
                </a:moveTo>
                <a:lnTo>
                  <a:pt x="776003" y="308540"/>
                </a:lnTo>
                <a:lnTo>
                  <a:pt x="811219" y="323087"/>
                </a:lnTo>
                <a:lnTo>
                  <a:pt x="782132" y="393557"/>
                </a:lnTo>
                <a:lnTo>
                  <a:pt x="940209" y="393557"/>
                </a:lnTo>
                <a:lnTo>
                  <a:pt x="805123" y="238109"/>
                </a:lnTo>
                <a:close/>
              </a:path>
              <a:path w="972819" h="449580">
                <a:moveTo>
                  <a:pt x="29096" y="0"/>
                </a:moveTo>
                <a:lnTo>
                  <a:pt x="0" y="70347"/>
                </a:lnTo>
                <a:lnTo>
                  <a:pt x="746877" y="378989"/>
                </a:lnTo>
                <a:lnTo>
                  <a:pt x="776003" y="308540"/>
                </a:lnTo>
                <a:lnTo>
                  <a:pt x="29096" y="0"/>
                </a:lnTo>
                <a:close/>
              </a:path>
            </a:pathLst>
          </a:custGeom>
          <a:solidFill>
            <a:srgbClr val="D30079"/>
          </a:solidFill>
        </p:spPr>
        <p:txBody>
          <a:bodyPr wrap="square" lIns="0" tIns="0" rIns="0" bIns="0" rtlCol="0"/>
          <a:lstStyle/>
          <a:p>
            <a:endParaRPr/>
          </a:p>
        </p:txBody>
      </p:sp>
      <p:sp>
        <p:nvSpPr>
          <p:cNvPr id="167" name="object 167"/>
          <p:cNvSpPr/>
          <p:nvPr/>
        </p:nvSpPr>
        <p:spPr>
          <a:xfrm>
            <a:off x="5122164" y="4294634"/>
            <a:ext cx="1761743" cy="1245107"/>
          </a:xfrm>
          <a:prstGeom prst="rect">
            <a:avLst/>
          </a:prstGeom>
          <a:blipFill>
            <a:blip r:embed="rId32" cstate="print"/>
            <a:stretch>
              <a:fillRect/>
            </a:stretch>
          </a:blipFill>
        </p:spPr>
        <p:txBody>
          <a:bodyPr wrap="square" lIns="0" tIns="0" rIns="0" bIns="0" rtlCol="0"/>
          <a:lstStyle/>
          <a:p>
            <a:endParaRPr/>
          </a:p>
        </p:txBody>
      </p:sp>
      <p:sp>
        <p:nvSpPr>
          <p:cNvPr id="168" name="object 168"/>
          <p:cNvSpPr/>
          <p:nvPr/>
        </p:nvSpPr>
        <p:spPr>
          <a:xfrm>
            <a:off x="4922520" y="4402835"/>
            <a:ext cx="1063753" cy="809244"/>
          </a:xfrm>
          <a:prstGeom prst="rect">
            <a:avLst/>
          </a:prstGeom>
          <a:blipFill>
            <a:blip r:embed="rId33" cstate="print"/>
            <a:stretch>
              <a:fillRect/>
            </a:stretch>
          </a:blipFill>
        </p:spPr>
        <p:txBody>
          <a:bodyPr wrap="square" lIns="0" tIns="0" rIns="0" bIns="0" rtlCol="0"/>
          <a:lstStyle/>
          <a:p>
            <a:endParaRPr/>
          </a:p>
        </p:txBody>
      </p:sp>
      <p:sp>
        <p:nvSpPr>
          <p:cNvPr id="169" name="object 169"/>
          <p:cNvSpPr/>
          <p:nvPr/>
        </p:nvSpPr>
        <p:spPr>
          <a:xfrm>
            <a:off x="6015229" y="4294634"/>
            <a:ext cx="672083" cy="807719"/>
          </a:xfrm>
          <a:prstGeom prst="rect">
            <a:avLst/>
          </a:prstGeom>
          <a:blipFill>
            <a:blip r:embed="rId34" cstate="print"/>
            <a:stretch>
              <a:fillRect/>
            </a:stretch>
          </a:blipFill>
        </p:spPr>
        <p:txBody>
          <a:bodyPr wrap="square" lIns="0" tIns="0" rIns="0" bIns="0" rtlCol="0"/>
          <a:lstStyle/>
          <a:p>
            <a:endParaRPr/>
          </a:p>
        </p:txBody>
      </p:sp>
      <p:sp>
        <p:nvSpPr>
          <p:cNvPr id="170" name="object 170"/>
          <p:cNvSpPr/>
          <p:nvPr/>
        </p:nvSpPr>
        <p:spPr>
          <a:xfrm>
            <a:off x="4790695" y="5573268"/>
            <a:ext cx="2216150" cy="1197610"/>
          </a:xfrm>
          <a:custGeom>
            <a:avLst/>
            <a:gdLst/>
            <a:ahLst/>
            <a:cxnLst/>
            <a:rect l="l" t="t" r="r" b="b"/>
            <a:pathLst>
              <a:path w="2216150" h="1197609">
                <a:moveTo>
                  <a:pt x="0" y="567177"/>
                </a:moveTo>
                <a:lnTo>
                  <a:pt x="7314" y="524768"/>
                </a:lnTo>
                <a:lnTo>
                  <a:pt x="27566" y="488512"/>
                </a:lnTo>
                <a:lnTo>
                  <a:pt x="58223" y="460945"/>
                </a:lnTo>
                <a:lnTo>
                  <a:pt x="96749" y="444604"/>
                </a:lnTo>
                <a:lnTo>
                  <a:pt x="1292595" y="441197"/>
                </a:lnTo>
                <a:lnTo>
                  <a:pt x="1165859" y="0"/>
                </a:lnTo>
                <a:lnTo>
                  <a:pt x="1846569" y="441197"/>
                </a:lnTo>
                <a:lnTo>
                  <a:pt x="2089922" y="441197"/>
                </a:lnTo>
                <a:lnTo>
                  <a:pt x="2104586" y="442042"/>
                </a:lnTo>
                <a:lnTo>
                  <a:pt x="2145226" y="453952"/>
                </a:lnTo>
                <a:lnTo>
                  <a:pt x="2178866" y="477958"/>
                </a:lnTo>
                <a:lnTo>
                  <a:pt x="2202970" y="511521"/>
                </a:lnTo>
                <a:lnTo>
                  <a:pt x="2215004" y="552107"/>
                </a:lnTo>
                <a:lnTo>
                  <a:pt x="2215895" y="1071122"/>
                </a:lnTo>
                <a:lnTo>
                  <a:pt x="2215051" y="1085785"/>
                </a:lnTo>
                <a:lnTo>
                  <a:pt x="2203143" y="1126425"/>
                </a:lnTo>
                <a:lnTo>
                  <a:pt x="2179141" y="1160066"/>
                </a:lnTo>
                <a:lnTo>
                  <a:pt x="2145579" y="1184173"/>
                </a:lnTo>
                <a:lnTo>
                  <a:pt x="2104993" y="1196210"/>
                </a:lnTo>
                <a:lnTo>
                  <a:pt x="1292595" y="1197101"/>
                </a:lnTo>
                <a:lnTo>
                  <a:pt x="125973" y="1197101"/>
                </a:lnTo>
                <a:lnTo>
                  <a:pt x="83563" y="1189786"/>
                </a:lnTo>
                <a:lnTo>
                  <a:pt x="47308" y="1169530"/>
                </a:lnTo>
                <a:lnTo>
                  <a:pt x="19744" y="1138871"/>
                </a:lnTo>
                <a:lnTo>
                  <a:pt x="3405" y="1100344"/>
                </a:lnTo>
                <a:lnTo>
                  <a:pt x="0" y="1071541"/>
                </a:lnTo>
                <a:lnTo>
                  <a:pt x="0" y="567177"/>
                </a:lnTo>
                <a:close/>
              </a:path>
            </a:pathLst>
          </a:custGeom>
          <a:ln w="25907">
            <a:solidFill>
              <a:srgbClr val="D30079"/>
            </a:solidFill>
          </a:ln>
        </p:spPr>
        <p:txBody>
          <a:bodyPr wrap="square" lIns="0" tIns="0" rIns="0" bIns="0" rtlCol="0"/>
          <a:lstStyle/>
          <a:p>
            <a:endParaRPr/>
          </a:p>
        </p:txBody>
      </p:sp>
      <p:sp>
        <p:nvSpPr>
          <p:cNvPr id="171" name="object 171"/>
          <p:cNvSpPr txBox="1"/>
          <p:nvPr/>
        </p:nvSpPr>
        <p:spPr>
          <a:xfrm>
            <a:off x="5105530" y="6201308"/>
            <a:ext cx="1583691" cy="415498"/>
          </a:xfrm>
          <a:prstGeom prst="rect">
            <a:avLst/>
          </a:prstGeom>
        </p:spPr>
        <p:txBody>
          <a:bodyPr vert="horz" wrap="square" lIns="0" tIns="0" rIns="0" bIns="0" rtlCol="0">
            <a:spAutoFit/>
          </a:bodyPr>
          <a:lstStyle/>
          <a:p>
            <a:pPr marL="44454" marR="5081" indent="-32387"/>
            <a:r>
              <a:rPr sz="1350" dirty="0">
                <a:latin typeface="Arial"/>
                <a:cs typeface="Arial"/>
              </a:rPr>
              <a:t>H</a:t>
            </a:r>
            <a:r>
              <a:rPr sz="1350" spc="-5" dirty="0">
                <a:latin typeface="Arial"/>
                <a:cs typeface="Arial"/>
              </a:rPr>
              <a:t>A</a:t>
            </a:r>
            <a:r>
              <a:rPr sz="1350" dirty="0">
                <a:latin typeface="Arial"/>
                <a:cs typeface="Arial"/>
              </a:rPr>
              <a:t>L</a:t>
            </a:r>
            <a:r>
              <a:rPr sz="1350" spc="-25" dirty="0">
                <a:latin typeface="Times New Roman"/>
                <a:cs typeface="Times New Roman"/>
              </a:rPr>
              <a:t> </a:t>
            </a:r>
            <a:r>
              <a:rPr sz="1350" spc="-5" dirty="0">
                <a:latin typeface="Arial"/>
                <a:cs typeface="Arial"/>
              </a:rPr>
              <a:t>d</a:t>
            </a:r>
            <a:r>
              <a:rPr sz="1350" spc="5" dirty="0">
                <a:latin typeface="Arial"/>
                <a:cs typeface="Arial"/>
              </a:rPr>
              <a:t>r</a:t>
            </a:r>
            <a:r>
              <a:rPr sz="1350" spc="-5" dirty="0">
                <a:latin typeface="Arial"/>
                <a:cs typeface="Arial"/>
              </a:rPr>
              <a:t>i</a:t>
            </a:r>
            <a:r>
              <a:rPr sz="1350" spc="-20" dirty="0">
                <a:latin typeface="Arial"/>
                <a:cs typeface="Arial"/>
              </a:rPr>
              <a:t>v</a:t>
            </a:r>
            <a:r>
              <a:rPr sz="1350" spc="-5" dirty="0">
                <a:latin typeface="Arial"/>
                <a:cs typeface="Arial"/>
              </a:rPr>
              <a:t>e</a:t>
            </a:r>
            <a:r>
              <a:rPr sz="1350" spc="5" dirty="0">
                <a:latin typeface="Arial"/>
                <a:cs typeface="Arial"/>
              </a:rPr>
              <a:t>r</a:t>
            </a:r>
            <a:r>
              <a:rPr sz="1350" dirty="0">
                <a:latin typeface="Arial"/>
                <a:cs typeface="Arial"/>
              </a:rPr>
              <a:t>s</a:t>
            </a:r>
            <a:r>
              <a:rPr sz="1350" spc="31" dirty="0">
                <a:latin typeface="Times New Roman"/>
                <a:cs typeface="Times New Roman"/>
              </a:rPr>
              <a:t> </a:t>
            </a:r>
            <a:r>
              <a:rPr sz="1350" spc="-11" dirty="0">
                <a:latin typeface="Arial"/>
                <a:cs typeface="Arial"/>
              </a:rPr>
              <a:t>f</a:t>
            </a:r>
            <a:r>
              <a:rPr sz="1350" spc="-5" dirty="0">
                <a:latin typeface="Arial"/>
                <a:cs typeface="Arial"/>
              </a:rPr>
              <a:t>o</a:t>
            </a:r>
            <a:r>
              <a:rPr sz="1350" dirty="0">
                <a:latin typeface="Arial"/>
                <a:cs typeface="Arial"/>
              </a:rPr>
              <a:t>r</a:t>
            </a:r>
            <a:r>
              <a:rPr sz="1350" spc="25" dirty="0">
                <a:latin typeface="Times New Roman"/>
                <a:cs typeface="Times New Roman"/>
              </a:rPr>
              <a:t> </a:t>
            </a:r>
            <a:r>
              <a:rPr sz="1350" spc="-5" dirty="0">
                <a:latin typeface="Arial"/>
                <a:cs typeface="Arial"/>
              </a:rPr>
              <a:t>e</a:t>
            </a:r>
            <a:r>
              <a:rPr sz="1350" dirty="0">
                <a:latin typeface="Arial"/>
                <a:cs typeface="Arial"/>
              </a:rPr>
              <a:t>ach</a:t>
            </a:r>
            <a:r>
              <a:rPr sz="1350" dirty="0">
                <a:latin typeface="Times New Roman"/>
                <a:cs typeface="Times New Roman"/>
              </a:rPr>
              <a:t> </a:t>
            </a:r>
            <a:r>
              <a:rPr sz="1350" spc="-5" dirty="0">
                <a:latin typeface="Arial"/>
                <a:cs typeface="Arial"/>
              </a:rPr>
              <a:t>p</a:t>
            </a:r>
            <a:r>
              <a:rPr sz="1350" dirty="0">
                <a:latin typeface="Arial"/>
                <a:cs typeface="Arial"/>
              </a:rPr>
              <a:t>er</a:t>
            </a:r>
            <a:r>
              <a:rPr sz="1350" spc="-5" dirty="0">
                <a:latin typeface="Arial"/>
                <a:cs typeface="Arial"/>
              </a:rPr>
              <a:t>iph</a:t>
            </a:r>
            <a:r>
              <a:rPr sz="1350" dirty="0">
                <a:latin typeface="Arial"/>
                <a:cs typeface="Arial"/>
              </a:rPr>
              <a:t>e</a:t>
            </a:r>
            <a:r>
              <a:rPr sz="1350" spc="-11" dirty="0">
                <a:latin typeface="Arial"/>
                <a:cs typeface="Arial"/>
              </a:rPr>
              <a:t>r</a:t>
            </a:r>
            <a:r>
              <a:rPr sz="1350" dirty="0">
                <a:latin typeface="Arial"/>
                <a:cs typeface="Arial"/>
              </a:rPr>
              <a:t>y</a:t>
            </a:r>
            <a:r>
              <a:rPr sz="1350" dirty="0">
                <a:latin typeface="Times New Roman"/>
                <a:cs typeface="Times New Roman"/>
              </a:rPr>
              <a:t> </a:t>
            </a:r>
            <a:r>
              <a:rPr sz="1350" spc="-5" dirty="0">
                <a:latin typeface="Arial"/>
                <a:cs typeface="Arial"/>
              </a:rPr>
              <a:t>i</a:t>
            </a:r>
            <a:r>
              <a:rPr sz="1350" dirty="0">
                <a:latin typeface="Arial"/>
                <a:cs typeface="Arial"/>
              </a:rPr>
              <a:t>n</a:t>
            </a:r>
            <a:r>
              <a:rPr sz="1350" spc="35" dirty="0">
                <a:latin typeface="Times New Roman"/>
                <a:cs typeface="Times New Roman"/>
              </a:rPr>
              <a:t> </a:t>
            </a:r>
            <a:r>
              <a:rPr sz="1350" spc="-11"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32</a:t>
            </a:r>
            <a:endParaRPr sz="1350">
              <a:latin typeface="Arial"/>
              <a:cs typeface="Arial"/>
            </a:endParaRPr>
          </a:p>
        </p:txBody>
      </p:sp>
      <p:sp>
        <p:nvSpPr>
          <p:cNvPr id="172" name="object 172"/>
          <p:cNvSpPr/>
          <p:nvPr/>
        </p:nvSpPr>
        <p:spPr>
          <a:xfrm>
            <a:off x="8325612" y="4279391"/>
            <a:ext cx="1761744" cy="1046988"/>
          </a:xfrm>
          <a:prstGeom prst="rect">
            <a:avLst/>
          </a:prstGeom>
          <a:blipFill>
            <a:blip r:embed="rId35" cstate="print"/>
            <a:stretch>
              <a:fillRect/>
            </a:stretch>
          </a:blipFill>
        </p:spPr>
        <p:txBody>
          <a:bodyPr wrap="square" lIns="0" tIns="0" rIns="0" bIns="0" rtlCol="0"/>
          <a:lstStyle/>
          <a:p>
            <a:endParaRPr/>
          </a:p>
        </p:txBody>
      </p:sp>
      <p:sp>
        <p:nvSpPr>
          <p:cNvPr id="173" name="object 173"/>
          <p:cNvSpPr/>
          <p:nvPr/>
        </p:nvSpPr>
        <p:spPr>
          <a:xfrm>
            <a:off x="8406383" y="4354068"/>
            <a:ext cx="1600200" cy="897635"/>
          </a:xfrm>
          <a:prstGeom prst="rect">
            <a:avLst/>
          </a:prstGeom>
          <a:blipFill>
            <a:blip r:embed="rId36" cstate="print"/>
            <a:stretch>
              <a:fillRect/>
            </a:stretch>
          </a:blipFill>
        </p:spPr>
        <p:txBody>
          <a:bodyPr wrap="square" lIns="0" tIns="0" rIns="0" bIns="0" rtlCol="0"/>
          <a:lstStyle/>
          <a:p>
            <a:endParaRPr/>
          </a:p>
        </p:txBody>
      </p:sp>
      <p:sp>
        <p:nvSpPr>
          <p:cNvPr id="174" name="object 174"/>
          <p:cNvSpPr/>
          <p:nvPr/>
        </p:nvSpPr>
        <p:spPr>
          <a:xfrm>
            <a:off x="7661910" y="5173980"/>
            <a:ext cx="2967355" cy="1616710"/>
          </a:xfrm>
          <a:custGeom>
            <a:avLst/>
            <a:gdLst/>
            <a:ahLst/>
            <a:cxnLst/>
            <a:rect l="l" t="t" r="r" b="b"/>
            <a:pathLst>
              <a:path w="2967354" h="1616709">
                <a:moveTo>
                  <a:pt x="2750057" y="313181"/>
                </a:moveTo>
                <a:lnTo>
                  <a:pt x="217169" y="313181"/>
                </a:lnTo>
                <a:lnTo>
                  <a:pt x="199367" y="313902"/>
                </a:lnTo>
                <a:lnTo>
                  <a:pt x="148551" y="324258"/>
                </a:lnTo>
                <a:lnTo>
                  <a:pt x="102801" y="345732"/>
                </a:lnTo>
                <a:lnTo>
                  <a:pt x="63630" y="376810"/>
                </a:lnTo>
                <a:lnTo>
                  <a:pt x="32551" y="415980"/>
                </a:lnTo>
                <a:lnTo>
                  <a:pt x="11077" y="461730"/>
                </a:lnTo>
                <a:lnTo>
                  <a:pt x="720" y="512548"/>
                </a:lnTo>
                <a:lnTo>
                  <a:pt x="0" y="530351"/>
                </a:lnTo>
                <a:lnTo>
                  <a:pt x="0" y="1399031"/>
                </a:lnTo>
                <a:lnTo>
                  <a:pt x="6315" y="1451221"/>
                </a:lnTo>
                <a:lnTo>
                  <a:pt x="24251" y="1498835"/>
                </a:lnTo>
                <a:lnTo>
                  <a:pt x="52297" y="1540365"/>
                </a:lnTo>
                <a:lnTo>
                  <a:pt x="88938" y="1574301"/>
                </a:lnTo>
                <a:lnTo>
                  <a:pt x="132663" y="1599136"/>
                </a:lnTo>
                <a:lnTo>
                  <a:pt x="181958" y="1613359"/>
                </a:lnTo>
                <a:lnTo>
                  <a:pt x="217169" y="1616201"/>
                </a:lnTo>
                <a:lnTo>
                  <a:pt x="2750057" y="1616201"/>
                </a:lnTo>
                <a:lnTo>
                  <a:pt x="2802226" y="1609890"/>
                </a:lnTo>
                <a:lnTo>
                  <a:pt x="2849832" y="1591962"/>
                </a:lnTo>
                <a:lnTo>
                  <a:pt x="2891364" y="1563926"/>
                </a:lnTo>
                <a:lnTo>
                  <a:pt x="2925308" y="1527291"/>
                </a:lnTo>
                <a:lnTo>
                  <a:pt x="2950152" y="1483566"/>
                </a:lnTo>
                <a:lnTo>
                  <a:pt x="2964383" y="1434259"/>
                </a:lnTo>
                <a:lnTo>
                  <a:pt x="2967227" y="1399031"/>
                </a:lnTo>
                <a:lnTo>
                  <a:pt x="2967227" y="530351"/>
                </a:lnTo>
                <a:lnTo>
                  <a:pt x="2960912" y="478181"/>
                </a:lnTo>
                <a:lnTo>
                  <a:pt x="2942976" y="430574"/>
                </a:lnTo>
                <a:lnTo>
                  <a:pt x="2914930" y="389042"/>
                </a:lnTo>
                <a:lnTo>
                  <a:pt x="2878289" y="355099"/>
                </a:lnTo>
                <a:lnTo>
                  <a:pt x="2834564" y="330256"/>
                </a:lnTo>
                <a:lnTo>
                  <a:pt x="2785269" y="316025"/>
                </a:lnTo>
                <a:lnTo>
                  <a:pt x="2750057" y="313181"/>
                </a:lnTo>
                <a:close/>
              </a:path>
              <a:path w="2967354" h="1616709">
                <a:moveTo>
                  <a:pt x="1530217" y="0"/>
                </a:moveTo>
                <a:lnTo>
                  <a:pt x="1730898" y="313181"/>
                </a:lnTo>
                <a:lnTo>
                  <a:pt x="2472689" y="313181"/>
                </a:lnTo>
                <a:lnTo>
                  <a:pt x="1530217" y="0"/>
                </a:lnTo>
                <a:close/>
              </a:path>
            </a:pathLst>
          </a:custGeom>
          <a:solidFill>
            <a:srgbClr val="FFFFFF"/>
          </a:solidFill>
        </p:spPr>
        <p:txBody>
          <a:bodyPr wrap="square" lIns="0" tIns="0" rIns="0" bIns="0" rtlCol="0"/>
          <a:lstStyle/>
          <a:p>
            <a:endParaRPr/>
          </a:p>
        </p:txBody>
      </p:sp>
      <p:sp>
        <p:nvSpPr>
          <p:cNvPr id="175" name="object 175"/>
          <p:cNvSpPr/>
          <p:nvPr/>
        </p:nvSpPr>
        <p:spPr>
          <a:xfrm>
            <a:off x="7661910" y="5173980"/>
            <a:ext cx="2967355" cy="1616710"/>
          </a:xfrm>
          <a:custGeom>
            <a:avLst/>
            <a:gdLst/>
            <a:ahLst/>
            <a:cxnLst/>
            <a:rect l="l" t="t" r="r" b="b"/>
            <a:pathLst>
              <a:path w="2967354" h="1616709">
                <a:moveTo>
                  <a:pt x="0" y="530351"/>
                </a:moveTo>
                <a:lnTo>
                  <a:pt x="6315" y="478181"/>
                </a:lnTo>
                <a:lnTo>
                  <a:pt x="24251" y="430574"/>
                </a:lnTo>
                <a:lnTo>
                  <a:pt x="52297" y="389042"/>
                </a:lnTo>
                <a:lnTo>
                  <a:pt x="88938" y="355099"/>
                </a:lnTo>
                <a:lnTo>
                  <a:pt x="132663" y="330256"/>
                </a:lnTo>
                <a:lnTo>
                  <a:pt x="181958" y="316025"/>
                </a:lnTo>
                <a:lnTo>
                  <a:pt x="217169" y="313181"/>
                </a:lnTo>
                <a:lnTo>
                  <a:pt x="1730898" y="313181"/>
                </a:lnTo>
                <a:lnTo>
                  <a:pt x="1530217" y="0"/>
                </a:lnTo>
                <a:lnTo>
                  <a:pt x="2472689" y="313181"/>
                </a:lnTo>
                <a:lnTo>
                  <a:pt x="2750057" y="313181"/>
                </a:lnTo>
                <a:lnTo>
                  <a:pt x="2767860" y="313902"/>
                </a:lnTo>
                <a:lnTo>
                  <a:pt x="2818676" y="324258"/>
                </a:lnTo>
                <a:lnTo>
                  <a:pt x="2864426" y="345732"/>
                </a:lnTo>
                <a:lnTo>
                  <a:pt x="2903597" y="376810"/>
                </a:lnTo>
                <a:lnTo>
                  <a:pt x="2934676" y="415980"/>
                </a:lnTo>
                <a:lnTo>
                  <a:pt x="2956150" y="461730"/>
                </a:lnTo>
                <a:lnTo>
                  <a:pt x="2966507" y="512548"/>
                </a:lnTo>
                <a:lnTo>
                  <a:pt x="2967227" y="530351"/>
                </a:lnTo>
                <a:lnTo>
                  <a:pt x="2967227" y="1399031"/>
                </a:lnTo>
                <a:lnTo>
                  <a:pt x="2960912" y="1451221"/>
                </a:lnTo>
                <a:lnTo>
                  <a:pt x="2942976" y="1498835"/>
                </a:lnTo>
                <a:lnTo>
                  <a:pt x="2914930" y="1540365"/>
                </a:lnTo>
                <a:lnTo>
                  <a:pt x="2878289" y="1574301"/>
                </a:lnTo>
                <a:lnTo>
                  <a:pt x="2834564" y="1599136"/>
                </a:lnTo>
                <a:lnTo>
                  <a:pt x="2785269" y="1613359"/>
                </a:lnTo>
                <a:lnTo>
                  <a:pt x="2750057" y="1616201"/>
                </a:lnTo>
                <a:lnTo>
                  <a:pt x="1730898" y="1616201"/>
                </a:lnTo>
                <a:lnTo>
                  <a:pt x="217169" y="1616201"/>
                </a:lnTo>
                <a:lnTo>
                  <a:pt x="165001" y="1609890"/>
                </a:lnTo>
                <a:lnTo>
                  <a:pt x="117395" y="1591962"/>
                </a:lnTo>
                <a:lnTo>
                  <a:pt x="75863" y="1563926"/>
                </a:lnTo>
                <a:lnTo>
                  <a:pt x="41919" y="1527291"/>
                </a:lnTo>
                <a:lnTo>
                  <a:pt x="17074" y="1483566"/>
                </a:lnTo>
                <a:lnTo>
                  <a:pt x="2844" y="1434259"/>
                </a:lnTo>
                <a:lnTo>
                  <a:pt x="0" y="1399031"/>
                </a:lnTo>
                <a:lnTo>
                  <a:pt x="0" y="530351"/>
                </a:lnTo>
                <a:close/>
              </a:path>
            </a:pathLst>
          </a:custGeom>
          <a:ln w="25907">
            <a:solidFill>
              <a:srgbClr val="D30079"/>
            </a:solidFill>
          </a:ln>
        </p:spPr>
        <p:txBody>
          <a:bodyPr wrap="square" lIns="0" tIns="0" rIns="0" bIns="0" rtlCol="0"/>
          <a:lstStyle/>
          <a:p>
            <a:endParaRPr/>
          </a:p>
        </p:txBody>
      </p:sp>
      <p:sp>
        <p:nvSpPr>
          <p:cNvPr id="176" name="object 176"/>
          <p:cNvSpPr txBox="1"/>
          <p:nvPr/>
        </p:nvSpPr>
        <p:spPr>
          <a:xfrm>
            <a:off x="7968748" y="5741062"/>
            <a:ext cx="2352040" cy="830997"/>
          </a:xfrm>
          <a:prstGeom prst="rect">
            <a:avLst/>
          </a:prstGeom>
        </p:spPr>
        <p:txBody>
          <a:bodyPr vert="horz" wrap="square" lIns="0" tIns="0" rIns="0" bIns="0" rtlCol="0">
            <a:spAutoFit/>
          </a:bodyPr>
          <a:lstStyle/>
          <a:p>
            <a:pPr marL="12701" marR="5081" algn="ctr"/>
            <a:r>
              <a:rPr sz="1350" dirty="0">
                <a:latin typeface="Arial"/>
                <a:cs typeface="Arial"/>
              </a:rPr>
              <a:t>Fun</a:t>
            </a:r>
            <a:r>
              <a:rPr sz="1350" spc="5" dirty="0">
                <a:latin typeface="Arial"/>
                <a:cs typeface="Arial"/>
              </a:rPr>
              <a:t>c</a:t>
            </a:r>
            <a:r>
              <a:rPr sz="1350" spc="-11" dirty="0">
                <a:latin typeface="Arial"/>
                <a:cs typeface="Arial"/>
              </a:rPr>
              <a:t>t</a:t>
            </a:r>
            <a:r>
              <a:rPr sz="1350" spc="-5" dirty="0">
                <a:latin typeface="Arial"/>
                <a:cs typeface="Arial"/>
              </a:rPr>
              <a:t>ion</a:t>
            </a:r>
            <a:r>
              <a:rPr sz="1350" dirty="0">
                <a:latin typeface="Arial"/>
                <a:cs typeface="Arial"/>
              </a:rPr>
              <a:t>s</a:t>
            </a:r>
            <a:r>
              <a:rPr sz="1350" spc="31" dirty="0">
                <a:latin typeface="Times New Roman"/>
                <a:cs typeface="Times New Roman"/>
              </a:rPr>
              <a:t> </a:t>
            </a:r>
            <a:r>
              <a:rPr sz="1350" spc="-5" dirty="0">
                <a:latin typeface="Arial"/>
                <a:cs typeface="Arial"/>
              </a:rPr>
              <a:t>us</a:t>
            </a:r>
            <a:r>
              <a:rPr sz="1350" spc="-11" dirty="0">
                <a:latin typeface="Arial"/>
                <a:cs typeface="Arial"/>
              </a:rPr>
              <a:t>i</a:t>
            </a:r>
            <a:r>
              <a:rPr sz="1350" spc="-5" dirty="0">
                <a:latin typeface="Arial"/>
                <a:cs typeface="Arial"/>
              </a:rPr>
              <a:t>n</a:t>
            </a:r>
            <a:r>
              <a:rPr sz="1350" dirty="0">
                <a:latin typeface="Arial"/>
                <a:cs typeface="Arial"/>
              </a:rPr>
              <a:t>g</a:t>
            </a:r>
            <a:r>
              <a:rPr sz="1350" spc="25" dirty="0">
                <a:latin typeface="Times New Roman"/>
                <a:cs typeface="Times New Roman"/>
              </a:rPr>
              <a:t> </a:t>
            </a:r>
            <a:r>
              <a:rPr sz="1350" dirty="0">
                <a:latin typeface="Arial"/>
                <a:cs typeface="Arial"/>
              </a:rPr>
              <a:t>H</a:t>
            </a:r>
            <a:r>
              <a:rPr sz="1350" spc="-5" dirty="0">
                <a:latin typeface="Arial"/>
                <a:cs typeface="Arial"/>
              </a:rPr>
              <a:t>A</a:t>
            </a:r>
            <a:r>
              <a:rPr sz="1350" dirty="0">
                <a:latin typeface="Arial"/>
                <a:cs typeface="Arial"/>
              </a:rPr>
              <a:t>L</a:t>
            </a:r>
            <a:r>
              <a:rPr sz="1350" spc="-25" dirty="0">
                <a:latin typeface="Times New Roman"/>
                <a:cs typeface="Times New Roman"/>
              </a:rPr>
              <a:t> </a:t>
            </a:r>
            <a:r>
              <a:rPr sz="1350" spc="-5" dirty="0">
                <a:latin typeface="Arial"/>
                <a:cs typeface="Arial"/>
              </a:rPr>
              <a:t>d</a:t>
            </a:r>
            <a:r>
              <a:rPr sz="1350" spc="5" dirty="0">
                <a:latin typeface="Arial"/>
                <a:cs typeface="Arial"/>
              </a:rPr>
              <a:t>r</a:t>
            </a:r>
            <a:r>
              <a:rPr sz="1350" spc="-5" dirty="0">
                <a:latin typeface="Arial"/>
                <a:cs typeface="Arial"/>
              </a:rPr>
              <a:t>i</a:t>
            </a:r>
            <a:r>
              <a:rPr sz="1350" spc="-20" dirty="0">
                <a:latin typeface="Arial"/>
                <a:cs typeface="Arial"/>
              </a:rPr>
              <a:t>v</a:t>
            </a:r>
            <a:r>
              <a:rPr sz="1350" spc="-5" dirty="0">
                <a:latin typeface="Arial"/>
                <a:cs typeface="Arial"/>
              </a:rPr>
              <a:t>e</a:t>
            </a:r>
            <a:r>
              <a:rPr sz="1350" spc="5" dirty="0">
                <a:latin typeface="Arial"/>
                <a:cs typeface="Arial"/>
              </a:rPr>
              <a:t>r</a:t>
            </a:r>
            <a:r>
              <a:rPr sz="1350" dirty="0">
                <a:latin typeface="Arial"/>
                <a:cs typeface="Arial"/>
              </a:rPr>
              <a:t>s</a:t>
            </a:r>
            <a:r>
              <a:rPr sz="1350" spc="-11" dirty="0">
                <a:latin typeface="Times New Roman"/>
                <a:cs typeface="Times New Roman"/>
              </a:rPr>
              <a:t> </a:t>
            </a:r>
            <a:r>
              <a:rPr sz="1350" spc="-11" dirty="0">
                <a:latin typeface="Arial"/>
                <a:cs typeface="Arial"/>
              </a:rPr>
              <a:t>t</a:t>
            </a:r>
            <a:r>
              <a:rPr sz="1350" dirty="0">
                <a:latin typeface="Arial"/>
                <a:cs typeface="Arial"/>
              </a:rPr>
              <a:t>o</a:t>
            </a:r>
            <a:r>
              <a:rPr sz="1350" dirty="0">
                <a:latin typeface="Times New Roman"/>
                <a:cs typeface="Times New Roman"/>
              </a:rPr>
              <a:t> </a:t>
            </a:r>
            <a:r>
              <a:rPr sz="1350" dirty="0">
                <a:latin typeface="Arial"/>
                <a:cs typeface="Arial"/>
              </a:rPr>
              <a:t>c</a:t>
            </a:r>
            <a:r>
              <a:rPr sz="1350" spc="-5" dirty="0">
                <a:latin typeface="Arial"/>
                <a:cs typeface="Arial"/>
              </a:rPr>
              <a:t>om</a:t>
            </a:r>
            <a:r>
              <a:rPr sz="1350" spc="-11" dirty="0">
                <a:latin typeface="Arial"/>
                <a:cs typeface="Arial"/>
              </a:rPr>
              <a:t>m</a:t>
            </a:r>
            <a:r>
              <a:rPr sz="1350" spc="-5" dirty="0">
                <a:latin typeface="Arial"/>
                <a:cs typeface="Arial"/>
              </a:rPr>
              <a:t>uni</a:t>
            </a:r>
            <a:r>
              <a:rPr sz="1350" spc="-11" dirty="0">
                <a:latin typeface="Arial"/>
                <a:cs typeface="Arial"/>
              </a:rPr>
              <a:t>c</a:t>
            </a:r>
            <a:r>
              <a:rPr sz="1350" spc="-5" dirty="0">
                <a:latin typeface="Arial"/>
                <a:cs typeface="Arial"/>
              </a:rPr>
              <a:t>a</a:t>
            </a:r>
            <a:r>
              <a:rPr sz="1350" spc="-11" dirty="0">
                <a:latin typeface="Arial"/>
                <a:cs typeface="Arial"/>
              </a:rPr>
              <a:t>t</a:t>
            </a:r>
            <a:r>
              <a:rPr sz="1350" dirty="0">
                <a:latin typeface="Arial"/>
                <a:cs typeface="Arial"/>
              </a:rPr>
              <a:t>e</a:t>
            </a:r>
            <a:r>
              <a:rPr sz="1350" spc="-5" dirty="0">
                <a:latin typeface="Times New Roman"/>
                <a:cs typeface="Times New Roman"/>
              </a:rPr>
              <a:t> </a:t>
            </a:r>
            <a:r>
              <a:rPr sz="1350" spc="-11" dirty="0">
                <a:latin typeface="Arial"/>
                <a:cs typeface="Arial"/>
              </a:rPr>
              <a:t>w</a:t>
            </a:r>
            <a:r>
              <a:rPr sz="1350" spc="-5" dirty="0">
                <a:latin typeface="Arial"/>
                <a:cs typeface="Arial"/>
              </a:rPr>
              <a:t>i</a:t>
            </a:r>
            <a:r>
              <a:rPr sz="1350" spc="-11" dirty="0">
                <a:latin typeface="Arial"/>
                <a:cs typeface="Arial"/>
              </a:rPr>
              <a:t>t</a:t>
            </a:r>
            <a:r>
              <a:rPr sz="1350" dirty="0">
                <a:latin typeface="Arial"/>
                <a:cs typeface="Arial"/>
              </a:rPr>
              <a:t>h</a:t>
            </a:r>
            <a:r>
              <a:rPr sz="1350" spc="31" dirty="0">
                <a:latin typeface="Times New Roman"/>
                <a:cs typeface="Times New Roman"/>
              </a:rPr>
              <a:t> </a:t>
            </a:r>
            <a:r>
              <a:rPr sz="1350" spc="-5" dirty="0">
                <a:latin typeface="Arial"/>
                <a:cs typeface="Arial"/>
              </a:rPr>
              <a:t>o</a:t>
            </a:r>
            <a:r>
              <a:rPr sz="1350" spc="-11" dirty="0">
                <a:latin typeface="Arial"/>
                <a:cs typeface="Arial"/>
              </a:rPr>
              <a:t>t</a:t>
            </a:r>
            <a:r>
              <a:rPr sz="1350" spc="-5" dirty="0">
                <a:latin typeface="Arial"/>
                <a:cs typeface="Arial"/>
              </a:rPr>
              <a:t>her</a:t>
            </a:r>
            <a:r>
              <a:rPr sz="1350" spc="-5" dirty="0">
                <a:latin typeface="Times New Roman"/>
                <a:cs typeface="Times New Roman"/>
              </a:rPr>
              <a:t> </a:t>
            </a:r>
            <a:r>
              <a:rPr sz="1350" dirty="0">
                <a:latin typeface="Arial"/>
                <a:cs typeface="Arial"/>
              </a:rPr>
              <a:t>c</a:t>
            </a:r>
            <a:r>
              <a:rPr sz="1350" spc="-5" dirty="0">
                <a:latin typeface="Arial"/>
                <a:cs typeface="Arial"/>
              </a:rPr>
              <a:t>omp</a:t>
            </a:r>
            <a:r>
              <a:rPr sz="1350" dirty="0">
                <a:latin typeface="Arial"/>
                <a:cs typeface="Arial"/>
              </a:rPr>
              <a:t>o</a:t>
            </a:r>
            <a:r>
              <a:rPr sz="1350" spc="-5" dirty="0">
                <a:latin typeface="Arial"/>
                <a:cs typeface="Arial"/>
              </a:rPr>
              <a:t>n</a:t>
            </a:r>
            <a:r>
              <a:rPr sz="1350" spc="-11" dirty="0">
                <a:latin typeface="Arial"/>
                <a:cs typeface="Arial"/>
              </a:rPr>
              <a:t>e</a:t>
            </a:r>
            <a:r>
              <a:rPr sz="1350" spc="-5" dirty="0">
                <a:latin typeface="Arial"/>
                <a:cs typeface="Arial"/>
              </a:rPr>
              <a:t>nt</a:t>
            </a:r>
            <a:r>
              <a:rPr sz="1350" dirty="0">
                <a:latin typeface="Arial"/>
                <a:cs typeface="Arial"/>
              </a:rPr>
              <a:t>s</a:t>
            </a:r>
            <a:r>
              <a:rPr sz="1350" spc="25" dirty="0">
                <a:latin typeface="Times New Roman"/>
                <a:cs typeface="Times New Roman"/>
              </a:rPr>
              <a:t> </a:t>
            </a:r>
            <a:r>
              <a:rPr sz="1350" spc="-5" dirty="0">
                <a:latin typeface="Arial"/>
                <a:cs typeface="Arial"/>
              </a:rPr>
              <a:t>p</a:t>
            </a:r>
            <a:r>
              <a:rPr sz="1350" spc="5" dirty="0">
                <a:latin typeface="Arial"/>
                <a:cs typeface="Arial"/>
              </a:rPr>
              <a:t>r</a:t>
            </a:r>
            <a:r>
              <a:rPr sz="1350" spc="-11" dirty="0">
                <a:latin typeface="Arial"/>
                <a:cs typeface="Arial"/>
              </a:rPr>
              <a:t>es</a:t>
            </a:r>
            <a:r>
              <a:rPr sz="1350" spc="-5" dirty="0">
                <a:latin typeface="Arial"/>
                <a:cs typeface="Arial"/>
              </a:rPr>
              <a:t>e</a:t>
            </a:r>
            <a:r>
              <a:rPr sz="1350" spc="-11" dirty="0">
                <a:latin typeface="Arial"/>
                <a:cs typeface="Arial"/>
              </a:rPr>
              <a:t>n</a:t>
            </a:r>
            <a:r>
              <a:rPr sz="1350" dirty="0">
                <a:latin typeface="Arial"/>
                <a:cs typeface="Arial"/>
              </a:rPr>
              <a:t>t</a:t>
            </a:r>
            <a:r>
              <a:rPr sz="1350" spc="5" dirty="0">
                <a:latin typeface="Times New Roman"/>
                <a:cs typeface="Times New Roman"/>
              </a:rPr>
              <a:t> </a:t>
            </a:r>
            <a:r>
              <a:rPr sz="1350" spc="5" dirty="0">
                <a:latin typeface="Arial"/>
                <a:cs typeface="Arial"/>
              </a:rPr>
              <a:t>o</a:t>
            </a:r>
            <a:r>
              <a:rPr sz="1350" dirty="0">
                <a:latin typeface="Arial"/>
                <a:cs typeface="Arial"/>
              </a:rPr>
              <a:t>n</a:t>
            </a:r>
            <a:r>
              <a:rPr sz="1350" dirty="0">
                <a:latin typeface="Times New Roman"/>
                <a:cs typeface="Times New Roman"/>
              </a:rPr>
              <a:t> </a:t>
            </a:r>
            <a:r>
              <a:rPr sz="1350" spc="-5" dirty="0">
                <a:latin typeface="Arial"/>
                <a:cs typeface="Arial"/>
              </a:rPr>
              <a:t>E</a:t>
            </a:r>
            <a:r>
              <a:rPr sz="1350" spc="-105" dirty="0">
                <a:latin typeface="Arial"/>
                <a:cs typeface="Arial"/>
              </a:rPr>
              <a:t>V</a:t>
            </a:r>
            <a:r>
              <a:rPr sz="1350" spc="-5" dirty="0">
                <a:latin typeface="Arial"/>
                <a:cs typeface="Arial"/>
              </a:rPr>
              <a:t>AL/Di</a:t>
            </a:r>
            <a:r>
              <a:rPr sz="1350" spc="5" dirty="0">
                <a:latin typeface="Arial"/>
                <a:cs typeface="Arial"/>
              </a:rPr>
              <a:t>s</a:t>
            </a:r>
            <a:r>
              <a:rPr sz="1350" dirty="0">
                <a:latin typeface="Arial"/>
                <a:cs typeface="Arial"/>
              </a:rPr>
              <a:t>c</a:t>
            </a:r>
            <a:r>
              <a:rPr sz="1350" spc="-5" dirty="0">
                <a:latin typeface="Arial"/>
                <a:cs typeface="Arial"/>
              </a:rPr>
              <a:t>o</a:t>
            </a:r>
            <a:r>
              <a:rPr sz="1350" spc="-20" dirty="0">
                <a:latin typeface="Arial"/>
                <a:cs typeface="Arial"/>
              </a:rPr>
              <a:t>v</a:t>
            </a:r>
            <a:r>
              <a:rPr sz="1350" spc="-5" dirty="0">
                <a:latin typeface="Arial"/>
                <a:cs typeface="Arial"/>
              </a:rPr>
              <a:t>e</a:t>
            </a:r>
            <a:r>
              <a:rPr sz="1350" spc="5" dirty="0">
                <a:latin typeface="Arial"/>
                <a:cs typeface="Arial"/>
              </a:rPr>
              <a:t>r</a:t>
            </a:r>
            <a:r>
              <a:rPr sz="1350" dirty="0">
                <a:latin typeface="Arial"/>
                <a:cs typeface="Arial"/>
              </a:rPr>
              <a:t>y</a:t>
            </a:r>
            <a:r>
              <a:rPr sz="1350" spc="-11" dirty="0">
                <a:latin typeface="Times New Roman"/>
                <a:cs typeface="Times New Roman"/>
              </a:rPr>
              <a:t> </a:t>
            </a:r>
            <a:r>
              <a:rPr sz="1350" spc="-5" dirty="0">
                <a:latin typeface="Arial"/>
                <a:cs typeface="Arial"/>
              </a:rPr>
              <a:t>b</a:t>
            </a:r>
            <a:r>
              <a:rPr sz="1350" dirty="0">
                <a:latin typeface="Arial"/>
                <a:cs typeface="Arial"/>
              </a:rPr>
              <a:t>o</a:t>
            </a:r>
            <a:r>
              <a:rPr sz="1350" spc="-5" dirty="0">
                <a:latin typeface="Arial"/>
                <a:cs typeface="Arial"/>
              </a:rPr>
              <a:t>a</a:t>
            </a:r>
            <a:r>
              <a:rPr sz="1350" spc="5" dirty="0">
                <a:latin typeface="Arial"/>
                <a:cs typeface="Arial"/>
              </a:rPr>
              <a:t>r</a:t>
            </a:r>
            <a:r>
              <a:rPr sz="1350" spc="-5" dirty="0">
                <a:latin typeface="Arial"/>
                <a:cs typeface="Arial"/>
              </a:rPr>
              <a:t>ds</a:t>
            </a:r>
            <a:endParaRPr sz="1350">
              <a:latin typeface="Arial"/>
              <a:cs typeface="Arial"/>
            </a:endParaRPr>
          </a:p>
        </p:txBody>
      </p:sp>
      <p:sp>
        <p:nvSpPr>
          <p:cNvPr id="177" name="object 177"/>
          <p:cNvSpPr/>
          <p:nvPr/>
        </p:nvSpPr>
        <p:spPr>
          <a:xfrm>
            <a:off x="1" y="1"/>
            <a:ext cx="1007363" cy="1007363"/>
          </a:xfrm>
          <a:prstGeom prst="rect">
            <a:avLst/>
          </a:prstGeom>
          <a:blipFill>
            <a:blip r:embed="rId37" cstate="print"/>
            <a:stretch>
              <a:fillRect/>
            </a:stretch>
          </a:blipFill>
        </p:spPr>
        <p:txBody>
          <a:bodyPr wrap="square" lIns="0" tIns="0" rIns="0" bIns="0" rtlCol="0"/>
          <a:lstStyle/>
          <a:p>
            <a:endParaRPr/>
          </a:p>
        </p:txBody>
      </p:sp>
      <p:sp>
        <p:nvSpPr>
          <p:cNvPr id="178" name="Slide Number Placeholder 177"/>
          <p:cNvSpPr>
            <a:spLocks noGrp="1"/>
          </p:cNvSpPr>
          <p:nvPr>
            <p:ph type="sldNum" sz="quarter" idx="12"/>
          </p:nvPr>
        </p:nvSpPr>
        <p:spPr/>
        <p:txBody>
          <a:bodyPr/>
          <a:lstStyle/>
          <a:p>
            <a:fld id="{5B31B9E4-8E4D-4C86-BFD7-412B282B373B}" type="slidenum">
              <a:rPr lang="fr-FR" smtClean="0">
                <a:solidFill>
                  <a:prstClr val="white"/>
                </a:solidFill>
              </a:rPr>
              <a:pPr/>
              <a:t>36</a:t>
            </a:fld>
            <a:endParaRPr lang="fr-FR" dirty="0">
              <a:solidFill>
                <a:prstClr val="white"/>
              </a:solidFill>
            </a:endParaRPr>
          </a:p>
        </p:txBody>
      </p:sp>
      <p:sp>
        <p:nvSpPr>
          <p:cNvPr id="179" name="Title 7"/>
          <p:cNvSpPr>
            <a:spLocks noGrp="1"/>
          </p:cNvSpPr>
          <p:nvPr>
            <p:ph type="title"/>
          </p:nvPr>
        </p:nvSpPr>
        <p:spPr>
          <a:xfrm>
            <a:off x="609600" y="116740"/>
            <a:ext cx="10766987" cy="1144058"/>
          </a:xfrm>
        </p:spPr>
        <p:txBody>
          <a:bodyPr/>
          <a:lstStyle/>
          <a:p>
            <a:pPr marL="12701"/>
            <a:r>
              <a:rPr lang="pt-BR" sz="4000" spc="-31" dirty="0">
                <a:solidFill>
                  <a:srgbClr val="39A8DC"/>
                </a:solidFill>
                <a:latin typeface="Arial"/>
                <a:cs typeface="Arial"/>
              </a:rPr>
              <a:t>STM3</a:t>
            </a:r>
            <a:r>
              <a:rPr lang="pt-BR" sz="4000" spc="-20" dirty="0">
                <a:solidFill>
                  <a:srgbClr val="39A8DC"/>
                </a:solidFill>
                <a:latin typeface="Arial"/>
                <a:cs typeface="Arial"/>
              </a:rPr>
              <a:t>2</a:t>
            </a:r>
            <a:r>
              <a:rPr lang="pt-BR" sz="4000" spc="-35" dirty="0">
                <a:solidFill>
                  <a:srgbClr val="39A8DC"/>
                </a:solidFill>
                <a:latin typeface="Arial"/>
                <a:cs typeface="Arial"/>
              </a:rPr>
              <a:t>Cub</a:t>
            </a:r>
            <a:r>
              <a:rPr lang="pt-BR" sz="4000" spc="-25" dirty="0">
                <a:solidFill>
                  <a:srgbClr val="39A8DC"/>
                </a:solidFill>
                <a:latin typeface="Arial"/>
                <a:cs typeface="Arial"/>
              </a:rPr>
              <a:t>e</a:t>
            </a:r>
            <a:r>
              <a:rPr lang="pt-BR" sz="4000" spc="115" dirty="0">
                <a:solidFill>
                  <a:srgbClr val="39A8DC"/>
                </a:solidFill>
                <a:latin typeface="Times New Roman"/>
                <a:cs typeface="Times New Roman"/>
              </a:rPr>
              <a:t> </a:t>
            </a:r>
            <a:r>
              <a:rPr lang="pt-BR" sz="4000" spc="-35" dirty="0">
                <a:solidFill>
                  <a:srgbClr val="39A8DC"/>
                </a:solidFill>
                <a:latin typeface="Arial"/>
                <a:cs typeface="Arial"/>
              </a:rPr>
              <a:t>FW</a:t>
            </a:r>
            <a:r>
              <a:rPr lang="pt-BR" sz="4000" spc="135" dirty="0">
                <a:solidFill>
                  <a:srgbClr val="39A8DC"/>
                </a:solidFill>
                <a:latin typeface="Times New Roman"/>
                <a:cs typeface="Times New Roman"/>
              </a:rPr>
              <a:t> </a:t>
            </a:r>
            <a:r>
              <a:rPr lang="pt-BR" sz="4000" spc="-25" dirty="0">
                <a:solidFill>
                  <a:srgbClr val="39A8DC"/>
                </a:solidFill>
                <a:latin typeface="Arial"/>
                <a:cs typeface="Arial"/>
              </a:rPr>
              <a:t>Package</a:t>
            </a:r>
            <a:r>
              <a:rPr lang="pt-BR" sz="4000" spc="115" dirty="0">
                <a:solidFill>
                  <a:srgbClr val="39A8DC"/>
                </a:solidFill>
                <a:latin typeface="Times New Roman"/>
                <a:cs typeface="Times New Roman"/>
              </a:rPr>
              <a:t> </a:t>
            </a:r>
            <a:r>
              <a:rPr lang="pt-BR" sz="4000" spc="-25" dirty="0">
                <a:solidFill>
                  <a:srgbClr val="39A8DC"/>
                </a:solidFill>
                <a:latin typeface="Arial"/>
                <a:cs typeface="Arial"/>
              </a:rPr>
              <a:t>Drivers</a:t>
            </a:r>
            <a:endParaRPr lang="pt-BR" sz="4000" dirty="0">
              <a:latin typeface="Arial"/>
              <a:cs typeface="Arial"/>
            </a:endParaRPr>
          </a:p>
        </p:txBody>
      </p:sp>
    </p:spTree>
    <p:extLst>
      <p:ext uri="{BB962C8B-B14F-4D97-AF65-F5344CB8AC3E}">
        <p14:creationId xmlns:p14="http://schemas.microsoft.com/office/powerpoint/2010/main" val="403323667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latin typeface="Arial"/>
              <a:cs typeface="Arial"/>
            </a:endParaRPr>
          </a:p>
        </p:txBody>
      </p:sp>
      <p:sp>
        <p:nvSpPr>
          <p:cNvPr id="5" name="object 5"/>
          <p:cNvSpPr/>
          <p:nvPr/>
        </p:nvSpPr>
        <p:spPr>
          <a:xfrm>
            <a:off x="5050536" y="2484119"/>
            <a:ext cx="2086356" cy="3688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600700" y="2488691"/>
            <a:ext cx="984503" cy="38709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093208" y="2503933"/>
            <a:ext cx="2001011" cy="283463"/>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5717291" y="2561964"/>
            <a:ext cx="753110" cy="169277"/>
          </a:xfrm>
          <a:prstGeom prst="rect">
            <a:avLst/>
          </a:prstGeom>
        </p:spPr>
        <p:txBody>
          <a:bodyPr vert="horz" wrap="square" lIns="0" tIns="0" rIns="0" bIns="0" rtlCol="0">
            <a:spAutoFit/>
          </a:bodyPr>
          <a:lstStyle/>
          <a:p>
            <a:pPr marL="12701"/>
            <a:r>
              <a:rPr sz="1100" spc="-5" dirty="0">
                <a:solidFill>
                  <a:srgbClr val="FFFFFF"/>
                </a:solidFill>
                <a:latin typeface="Arial"/>
                <a:cs typeface="Arial"/>
              </a:rPr>
              <a:t>M</a:t>
            </a:r>
            <a:r>
              <a:rPr sz="1100" dirty="0">
                <a:solidFill>
                  <a:srgbClr val="FFFFFF"/>
                </a:solidFill>
                <a:latin typeface="Arial"/>
                <a:cs typeface="Arial"/>
              </a:rPr>
              <a:t>iddlew</a:t>
            </a:r>
            <a:r>
              <a:rPr sz="1100" spc="5" dirty="0">
                <a:solidFill>
                  <a:srgbClr val="FFFFFF"/>
                </a:solidFill>
                <a:latin typeface="Arial"/>
                <a:cs typeface="Arial"/>
              </a:rPr>
              <a:t>a</a:t>
            </a:r>
            <a:r>
              <a:rPr sz="1100" spc="-5" dirty="0">
                <a:solidFill>
                  <a:srgbClr val="FFFFFF"/>
                </a:solidFill>
                <a:latin typeface="Arial"/>
                <a:cs typeface="Arial"/>
              </a:rPr>
              <a:t>r</a:t>
            </a:r>
            <a:r>
              <a:rPr sz="1100" spc="11" dirty="0">
                <a:solidFill>
                  <a:srgbClr val="FFFFFF"/>
                </a:solidFill>
                <a:latin typeface="Arial"/>
                <a:cs typeface="Arial"/>
              </a:rPr>
              <a:t>e</a:t>
            </a:r>
            <a:endParaRPr sz="1100">
              <a:latin typeface="Arial"/>
              <a:cs typeface="Arial"/>
            </a:endParaRPr>
          </a:p>
        </p:txBody>
      </p:sp>
      <p:sp>
        <p:nvSpPr>
          <p:cNvPr id="9" name="object 9"/>
          <p:cNvSpPr/>
          <p:nvPr/>
        </p:nvSpPr>
        <p:spPr>
          <a:xfrm>
            <a:off x="2839212" y="2976372"/>
            <a:ext cx="2087880" cy="36728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662172" y="2980944"/>
            <a:ext cx="440436" cy="385572"/>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881884" y="2996183"/>
            <a:ext cx="2002535" cy="281939"/>
          </a:xfrm>
          <a:prstGeom prst="rect">
            <a:avLst/>
          </a:prstGeom>
          <a:blipFill>
            <a:blip r:embed="rId9" cstate="print"/>
            <a:stretch>
              <a:fillRect/>
            </a:stretch>
          </a:blipFill>
        </p:spPr>
        <p:txBody>
          <a:bodyPr wrap="square" lIns="0" tIns="0" rIns="0" bIns="0" rtlCol="0"/>
          <a:lstStyle/>
          <a:p>
            <a:endParaRPr/>
          </a:p>
        </p:txBody>
      </p:sp>
      <p:sp>
        <p:nvSpPr>
          <p:cNvPr id="12" name="object 12"/>
          <p:cNvSpPr txBox="1"/>
          <p:nvPr/>
        </p:nvSpPr>
        <p:spPr>
          <a:xfrm>
            <a:off x="3779269" y="3053580"/>
            <a:ext cx="209550"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ST</a:t>
            </a:r>
            <a:endParaRPr sz="1100">
              <a:latin typeface="Arial"/>
              <a:cs typeface="Arial"/>
            </a:endParaRPr>
          </a:p>
        </p:txBody>
      </p:sp>
      <p:sp>
        <p:nvSpPr>
          <p:cNvPr id="13" name="object 13"/>
          <p:cNvSpPr/>
          <p:nvPr/>
        </p:nvSpPr>
        <p:spPr>
          <a:xfrm>
            <a:off x="1734312" y="3467100"/>
            <a:ext cx="2086356" cy="582168"/>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2333246" y="3578352"/>
            <a:ext cx="888491" cy="387096"/>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776984" y="3486912"/>
            <a:ext cx="2001011" cy="496823"/>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2449832" y="3652259"/>
            <a:ext cx="656590"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S</a:t>
            </a:r>
            <a:r>
              <a:rPr sz="1100" dirty="0">
                <a:solidFill>
                  <a:srgbClr val="FFFFFF"/>
                </a:solidFill>
                <a:latin typeface="Arial"/>
                <a:cs typeface="Arial"/>
              </a:rPr>
              <a:t>T</a:t>
            </a:r>
            <a:r>
              <a:rPr sz="1100" spc="5" dirty="0">
                <a:solidFill>
                  <a:srgbClr val="FFFFFF"/>
                </a:solidFill>
                <a:latin typeface="Arial"/>
                <a:cs typeface="Arial"/>
              </a:rPr>
              <a:t>em</a:t>
            </a:r>
            <a:r>
              <a:rPr sz="1100" spc="51" dirty="0">
                <a:solidFill>
                  <a:srgbClr val="FFFFFF"/>
                </a:solidFill>
                <a:latin typeface="Arial"/>
                <a:cs typeface="Arial"/>
              </a:rPr>
              <a:t>W</a:t>
            </a:r>
            <a:r>
              <a:rPr sz="1100" spc="-15" dirty="0">
                <a:solidFill>
                  <a:srgbClr val="FFFFFF"/>
                </a:solidFill>
                <a:latin typeface="Arial"/>
                <a:cs typeface="Arial"/>
              </a:rPr>
              <a:t>i</a:t>
            </a:r>
            <a:r>
              <a:rPr sz="1100" spc="11" dirty="0">
                <a:solidFill>
                  <a:srgbClr val="FFFFFF"/>
                </a:solidFill>
                <a:latin typeface="Arial"/>
                <a:cs typeface="Arial"/>
              </a:rPr>
              <a:t>n</a:t>
            </a:r>
            <a:endParaRPr sz="1100">
              <a:latin typeface="Arial"/>
              <a:cs typeface="Arial"/>
            </a:endParaRPr>
          </a:p>
        </p:txBody>
      </p:sp>
      <p:sp>
        <p:nvSpPr>
          <p:cNvPr id="17" name="object 17"/>
          <p:cNvSpPr/>
          <p:nvPr/>
        </p:nvSpPr>
        <p:spPr>
          <a:xfrm>
            <a:off x="3944111" y="3467100"/>
            <a:ext cx="2087880" cy="582168"/>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4407408" y="3578352"/>
            <a:ext cx="1161288" cy="387096"/>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3986784" y="3486912"/>
            <a:ext cx="2002535" cy="496823"/>
          </a:xfrm>
          <a:prstGeom prst="rect">
            <a:avLst/>
          </a:prstGeom>
          <a:blipFill>
            <a:blip r:embed="rId14" cstate="print"/>
            <a:stretch>
              <a:fillRect/>
            </a:stretch>
          </a:blipFill>
        </p:spPr>
        <p:txBody>
          <a:bodyPr wrap="square" lIns="0" tIns="0" rIns="0" bIns="0" rtlCol="0"/>
          <a:lstStyle/>
          <a:p>
            <a:endParaRPr/>
          </a:p>
        </p:txBody>
      </p:sp>
      <p:sp>
        <p:nvSpPr>
          <p:cNvPr id="20" name="object 20"/>
          <p:cNvSpPr txBox="1"/>
          <p:nvPr/>
        </p:nvSpPr>
        <p:spPr>
          <a:xfrm>
            <a:off x="4523363" y="3652259"/>
            <a:ext cx="929640"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S</a:t>
            </a:r>
            <a:r>
              <a:rPr sz="1100" dirty="0">
                <a:solidFill>
                  <a:srgbClr val="FFFFFF"/>
                </a:solidFill>
                <a:latin typeface="Arial"/>
                <a:cs typeface="Arial"/>
              </a:rPr>
              <a:t>T</a:t>
            </a:r>
            <a:r>
              <a:rPr sz="1100" spc="-5" dirty="0">
                <a:solidFill>
                  <a:srgbClr val="FFFFFF"/>
                </a:solidFill>
                <a:latin typeface="Arial"/>
                <a:cs typeface="Arial"/>
              </a:rPr>
              <a:t>M</a:t>
            </a:r>
            <a:r>
              <a:rPr sz="1100" spc="5" dirty="0">
                <a:solidFill>
                  <a:srgbClr val="FFFFFF"/>
                </a:solidFill>
                <a:latin typeface="Arial"/>
                <a:cs typeface="Arial"/>
              </a:rPr>
              <a:t>3</a:t>
            </a:r>
            <a:r>
              <a:rPr sz="1100" dirty="0">
                <a:solidFill>
                  <a:srgbClr val="FFFFFF"/>
                </a:solidFill>
                <a:latin typeface="Arial"/>
                <a:cs typeface="Arial"/>
              </a:rPr>
              <a:t>2</a:t>
            </a:r>
            <a:r>
              <a:rPr sz="1100" spc="5" dirty="0">
                <a:solidFill>
                  <a:srgbClr val="FFFFFF"/>
                </a:solidFill>
                <a:latin typeface="Arial"/>
                <a:cs typeface="Arial"/>
              </a:rPr>
              <a:t>_Au</a:t>
            </a:r>
            <a:r>
              <a:rPr sz="1100" dirty="0">
                <a:solidFill>
                  <a:srgbClr val="FFFFFF"/>
                </a:solidFill>
                <a:latin typeface="Arial"/>
                <a:cs typeface="Arial"/>
              </a:rPr>
              <a:t>dio</a:t>
            </a:r>
            <a:endParaRPr sz="1100">
              <a:latin typeface="Arial"/>
              <a:cs typeface="Arial"/>
            </a:endParaRPr>
          </a:p>
        </p:txBody>
      </p:sp>
      <p:sp>
        <p:nvSpPr>
          <p:cNvPr id="21" name="object 21"/>
          <p:cNvSpPr/>
          <p:nvPr/>
        </p:nvSpPr>
        <p:spPr>
          <a:xfrm>
            <a:off x="1734312" y="4172711"/>
            <a:ext cx="2086356" cy="582168"/>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717549" y="4283965"/>
            <a:ext cx="2119882" cy="387095"/>
          </a:xfrm>
          <a:prstGeom prst="rect">
            <a:avLst/>
          </a:prstGeom>
          <a:blipFill>
            <a:blip r:embed="rId15" cstate="print"/>
            <a:stretch>
              <a:fillRect/>
            </a:stretch>
          </a:blipFill>
        </p:spPr>
        <p:txBody>
          <a:bodyPr wrap="square" lIns="0" tIns="0" rIns="0" bIns="0" rtlCol="0"/>
          <a:lstStyle/>
          <a:p>
            <a:endParaRPr/>
          </a:p>
        </p:txBody>
      </p:sp>
      <p:sp>
        <p:nvSpPr>
          <p:cNvPr id="23" name="object 23"/>
          <p:cNvSpPr/>
          <p:nvPr/>
        </p:nvSpPr>
        <p:spPr>
          <a:xfrm>
            <a:off x="1776984" y="4192524"/>
            <a:ext cx="2001011" cy="496823"/>
          </a:xfrm>
          <a:prstGeom prst="rect">
            <a:avLst/>
          </a:prstGeom>
          <a:blipFill>
            <a:blip r:embed="rId16" cstate="print"/>
            <a:stretch>
              <a:fillRect/>
            </a:stretch>
          </a:blipFill>
        </p:spPr>
        <p:txBody>
          <a:bodyPr wrap="square" lIns="0" tIns="0" rIns="0" bIns="0" rtlCol="0"/>
          <a:lstStyle/>
          <a:p>
            <a:endParaRPr/>
          </a:p>
        </p:txBody>
      </p:sp>
      <p:sp>
        <p:nvSpPr>
          <p:cNvPr id="24" name="object 24"/>
          <p:cNvSpPr txBox="1"/>
          <p:nvPr/>
        </p:nvSpPr>
        <p:spPr>
          <a:xfrm>
            <a:off x="1833753" y="4357236"/>
            <a:ext cx="1891030"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S</a:t>
            </a:r>
            <a:r>
              <a:rPr sz="1100" dirty="0">
                <a:solidFill>
                  <a:srgbClr val="FFFFFF"/>
                </a:solidFill>
                <a:latin typeface="Arial"/>
                <a:cs typeface="Arial"/>
              </a:rPr>
              <a:t>T</a:t>
            </a:r>
            <a:r>
              <a:rPr sz="1100" spc="-5" dirty="0">
                <a:solidFill>
                  <a:srgbClr val="FFFFFF"/>
                </a:solidFill>
                <a:latin typeface="Arial"/>
                <a:cs typeface="Arial"/>
              </a:rPr>
              <a:t>M</a:t>
            </a:r>
            <a:r>
              <a:rPr sz="1100" spc="5" dirty="0">
                <a:solidFill>
                  <a:srgbClr val="FFFFFF"/>
                </a:solidFill>
                <a:latin typeface="Arial"/>
                <a:cs typeface="Arial"/>
              </a:rPr>
              <a:t>3</a:t>
            </a:r>
            <a:r>
              <a:rPr sz="1100" dirty="0">
                <a:solidFill>
                  <a:srgbClr val="FFFFFF"/>
                </a:solidFill>
                <a:latin typeface="Arial"/>
                <a:cs typeface="Arial"/>
              </a:rPr>
              <a:t>2</a:t>
            </a:r>
            <a:r>
              <a:rPr sz="1100" spc="5" dirty="0">
                <a:solidFill>
                  <a:srgbClr val="FFFFFF"/>
                </a:solidFill>
                <a:latin typeface="Arial"/>
                <a:cs typeface="Arial"/>
              </a:rPr>
              <a:t>_US</a:t>
            </a:r>
            <a:r>
              <a:rPr sz="1100" spc="11" dirty="0">
                <a:solidFill>
                  <a:srgbClr val="FFFFFF"/>
                </a:solidFill>
                <a:latin typeface="Arial"/>
                <a:cs typeface="Arial"/>
              </a:rPr>
              <a:t>B</a:t>
            </a:r>
            <a:r>
              <a:rPr sz="1100" spc="5" dirty="0">
                <a:solidFill>
                  <a:srgbClr val="FFFFFF"/>
                </a:solidFill>
                <a:latin typeface="Arial"/>
                <a:cs typeface="Arial"/>
              </a:rPr>
              <a:t>_Device_Libra</a:t>
            </a:r>
            <a:r>
              <a:rPr sz="1100" spc="-5" dirty="0">
                <a:solidFill>
                  <a:srgbClr val="FFFFFF"/>
                </a:solidFill>
                <a:latin typeface="Arial"/>
                <a:cs typeface="Arial"/>
              </a:rPr>
              <a:t>r</a:t>
            </a:r>
            <a:r>
              <a:rPr sz="1100" spc="11" dirty="0">
                <a:solidFill>
                  <a:srgbClr val="FFFFFF"/>
                </a:solidFill>
                <a:latin typeface="Arial"/>
                <a:cs typeface="Arial"/>
              </a:rPr>
              <a:t>y</a:t>
            </a:r>
            <a:endParaRPr sz="1100">
              <a:latin typeface="Arial"/>
              <a:cs typeface="Arial"/>
            </a:endParaRPr>
          </a:p>
        </p:txBody>
      </p:sp>
      <p:sp>
        <p:nvSpPr>
          <p:cNvPr id="25" name="object 25"/>
          <p:cNvSpPr/>
          <p:nvPr/>
        </p:nvSpPr>
        <p:spPr>
          <a:xfrm>
            <a:off x="3944111" y="4172711"/>
            <a:ext cx="2087880" cy="582168"/>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4000501" y="4283965"/>
            <a:ext cx="1976627" cy="387095"/>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3986784" y="4192524"/>
            <a:ext cx="2002535" cy="496823"/>
          </a:xfrm>
          <a:prstGeom prst="rect">
            <a:avLst/>
          </a:prstGeom>
          <a:blipFill>
            <a:blip r:embed="rId18" cstate="print"/>
            <a:stretch>
              <a:fillRect/>
            </a:stretch>
          </a:blipFill>
        </p:spPr>
        <p:txBody>
          <a:bodyPr wrap="square" lIns="0" tIns="0" rIns="0" bIns="0" rtlCol="0"/>
          <a:lstStyle/>
          <a:p>
            <a:endParaRPr/>
          </a:p>
        </p:txBody>
      </p:sp>
      <p:sp>
        <p:nvSpPr>
          <p:cNvPr id="28" name="object 28"/>
          <p:cNvSpPr txBox="1"/>
          <p:nvPr/>
        </p:nvSpPr>
        <p:spPr>
          <a:xfrm>
            <a:off x="4116455" y="4357236"/>
            <a:ext cx="1747520"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S</a:t>
            </a:r>
            <a:r>
              <a:rPr sz="1100" dirty="0">
                <a:solidFill>
                  <a:srgbClr val="FFFFFF"/>
                </a:solidFill>
                <a:latin typeface="Arial"/>
                <a:cs typeface="Arial"/>
              </a:rPr>
              <a:t>T</a:t>
            </a:r>
            <a:r>
              <a:rPr sz="1100" spc="-5" dirty="0">
                <a:solidFill>
                  <a:srgbClr val="FFFFFF"/>
                </a:solidFill>
                <a:latin typeface="Arial"/>
                <a:cs typeface="Arial"/>
              </a:rPr>
              <a:t>M</a:t>
            </a:r>
            <a:r>
              <a:rPr sz="1100" spc="5" dirty="0">
                <a:solidFill>
                  <a:srgbClr val="FFFFFF"/>
                </a:solidFill>
                <a:latin typeface="Arial"/>
                <a:cs typeface="Arial"/>
              </a:rPr>
              <a:t>3</a:t>
            </a:r>
            <a:r>
              <a:rPr sz="1100" dirty="0">
                <a:solidFill>
                  <a:srgbClr val="FFFFFF"/>
                </a:solidFill>
                <a:latin typeface="Arial"/>
                <a:cs typeface="Arial"/>
              </a:rPr>
              <a:t>2</a:t>
            </a:r>
            <a:r>
              <a:rPr sz="1100" spc="5" dirty="0">
                <a:solidFill>
                  <a:srgbClr val="FFFFFF"/>
                </a:solidFill>
                <a:latin typeface="Arial"/>
                <a:cs typeface="Arial"/>
              </a:rPr>
              <a:t>_US</a:t>
            </a:r>
            <a:r>
              <a:rPr sz="1100" spc="11" dirty="0">
                <a:solidFill>
                  <a:srgbClr val="FFFFFF"/>
                </a:solidFill>
                <a:latin typeface="Arial"/>
                <a:cs typeface="Arial"/>
              </a:rPr>
              <a:t>B</a:t>
            </a:r>
            <a:r>
              <a:rPr sz="1100" spc="5" dirty="0">
                <a:solidFill>
                  <a:srgbClr val="FFFFFF"/>
                </a:solidFill>
                <a:latin typeface="Arial"/>
                <a:cs typeface="Arial"/>
              </a:rPr>
              <a:t>_Host_Libra</a:t>
            </a:r>
            <a:r>
              <a:rPr sz="1100" spc="-5" dirty="0">
                <a:solidFill>
                  <a:srgbClr val="FFFFFF"/>
                </a:solidFill>
                <a:latin typeface="Arial"/>
                <a:cs typeface="Arial"/>
              </a:rPr>
              <a:t>r</a:t>
            </a:r>
            <a:r>
              <a:rPr sz="1100" spc="11" dirty="0">
                <a:solidFill>
                  <a:srgbClr val="FFFFFF"/>
                </a:solidFill>
                <a:latin typeface="Arial"/>
                <a:cs typeface="Arial"/>
              </a:rPr>
              <a:t>y</a:t>
            </a:r>
            <a:endParaRPr sz="1100">
              <a:latin typeface="Arial"/>
              <a:cs typeface="Arial"/>
            </a:endParaRPr>
          </a:p>
        </p:txBody>
      </p:sp>
      <p:sp>
        <p:nvSpPr>
          <p:cNvPr id="29" name="object 29"/>
          <p:cNvSpPr/>
          <p:nvPr/>
        </p:nvSpPr>
        <p:spPr>
          <a:xfrm>
            <a:off x="7260335" y="2976372"/>
            <a:ext cx="2087880" cy="36728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7825740" y="2980944"/>
            <a:ext cx="954024" cy="385572"/>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7303008" y="2996183"/>
            <a:ext cx="2002535" cy="281939"/>
          </a:xfrm>
          <a:prstGeom prst="rect">
            <a:avLst/>
          </a:prstGeom>
          <a:blipFill>
            <a:blip r:embed="rId9" cstate="print"/>
            <a:stretch>
              <a:fillRect/>
            </a:stretch>
          </a:blipFill>
        </p:spPr>
        <p:txBody>
          <a:bodyPr wrap="square" lIns="0" tIns="0" rIns="0" bIns="0" rtlCol="0"/>
          <a:lstStyle/>
          <a:p>
            <a:endParaRPr/>
          </a:p>
        </p:txBody>
      </p:sp>
      <p:sp>
        <p:nvSpPr>
          <p:cNvPr id="32" name="object 32"/>
          <p:cNvSpPr txBox="1"/>
          <p:nvPr/>
        </p:nvSpPr>
        <p:spPr>
          <a:xfrm>
            <a:off x="7943475" y="3053580"/>
            <a:ext cx="725171" cy="169277"/>
          </a:xfrm>
          <a:prstGeom prst="rect">
            <a:avLst/>
          </a:prstGeom>
        </p:spPr>
        <p:txBody>
          <a:bodyPr vert="horz" wrap="square" lIns="0" tIns="0" rIns="0" bIns="0" rtlCol="0">
            <a:spAutoFit/>
          </a:bodyPr>
          <a:lstStyle/>
          <a:p>
            <a:pPr marL="12701"/>
            <a:r>
              <a:rPr sz="1100" dirty="0">
                <a:solidFill>
                  <a:srgbClr val="FFFFFF"/>
                </a:solidFill>
                <a:latin typeface="Arial"/>
                <a:cs typeface="Arial"/>
              </a:rPr>
              <a:t>Thi</a:t>
            </a:r>
            <a:r>
              <a:rPr sz="1100" spc="-5" dirty="0">
                <a:solidFill>
                  <a:srgbClr val="FFFFFF"/>
                </a:solidFill>
                <a:latin typeface="Arial"/>
                <a:cs typeface="Arial"/>
              </a:rPr>
              <a:t>r</a:t>
            </a:r>
            <a:r>
              <a:rPr sz="1100" spc="11" dirty="0">
                <a:solidFill>
                  <a:srgbClr val="FFFFFF"/>
                </a:solidFill>
                <a:latin typeface="Arial"/>
                <a:cs typeface="Arial"/>
              </a:rPr>
              <a:t>d</a:t>
            </a:r>
            <a:r>
              <a:rPr sz="1100" spc="40" dirty="0">
                <a:solidFill>
                  <a:srgbClr val="FFFFFF"/>
                </a:solidFill>
                <a:latin typeface="Times New Roman"/>
                <a:cs typeface="Times New Roman"/>
              </a:rPr>
              <a:t> </a:t>
            </a:r>
            <a:r>
              <a:rPr sz="1100" spc="11" dirty="0">
                <a:solidFill>
                  <a:srgbClr val="FFFFFF"/>
                </a:solidFill>
                <a:latin typeface="Arial"/>
                <a:cs typeface="Arial"/>
              </a:rPr>
              <a:t>P</a:t>
            </a:r>
            <a:r>
              <a:rPr sz="1100" spc="5" dirty="0">
                <a:solidFill>
                  <a:srgbClr val="FFFFFF"/>
                </a:solidFill>
                <a:latin typeface="Arial"/>
                <a:cs typeface="Arial"/>
              </a:rPr>
              <a:t>a</a:t>
            </a:r>
            <a:r>
              <a:rPr sz="1100" spc="-5" dirty="0">
                <a:solidFill>
                  <a:srgbClr val="FFFFFF"/>
                </a:solidFill>
                <a:latin typeface="Arial"/>
                <a:cs typeface="Arial"/>
              </a:rPr>
              <a:t>r</a:t>
            </a:r>
            <a:r>
              <a:rPr sz="1100" spc="5" dirty="0">
                <a:solidFill>
                  <a:srgbClr val="FFFFFF"/>
                </a:solidFill>
                <a:latin typeface="Arial"/>
                <a:cs typeface="Arial"/>
              </a:rPr>
              <a:t>ty</a:t>
            </a:r>
            <a:endParaRPr sz="1100">
              <a:latin typeface="Arial"/>
              <a:cs typeface="Arial"/>
            </a:endParaRPr>
          </a:p>
        </p:txBody>
      </p:sp>
      <p:sp>
        <p:nvSpPr>
          <p:cNvPr id="33" name="object 33"/>
          <p:cNvSpPr/>
          <p:nvPr/>
        </p:nvSpPr>
        <p:spPr>
          <a:xfrm>
            <a:off x="6155436" y="3467100"/>
            <a:ext cx="2087880" cy="582168"/>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6874765" y="3578352"/>
            <a:ext cx="646176" cy="387096"/>
          </a:xfrm>
          <a:prstGeom prst="rect">
            <a:avLst/>
          </a:prstGeom>
          <a:blipFill>
            <a:blip r:embed="rId20" cstate="print"/>
            <a:stretch>
              <a:fillRect/>
            </a:stretch>
          </a:blipFill>
        </p:spPr>
        <p:txBody>
          <a:bodyPr wrap="square" lIns="0" tIns="0" rIns="0" bIns="0" rtlCol="0"/>
          <a:lstStyle/>
          <a:p>
            <a:endParaRPr/>
          </a:p>
        </p:txBody>
      </p:sp>
      <p:sp>
        <p:nvSpPr>
          <p:cNvPr id="35" name="object 35"/>
          <p:cNvSpPr/>
          <p:nvPr/>
        </p:nvSpPr>
        <p:spPr>
          <a:xfrm>
            <a:off x="6198108" y="3486912"/>
            <a:ext cx="2002535" cy="496823"/>
          </a:xfrm>
          <a:prstGeom prst="rect">
            <a:avLst/>
          </a:prstGeom>
          <a:blipFill>
            <a:blip r:embed="rId14" cstate="print"/>
            <a:stretch>
              <a:fillRect/>
            </a:stretch>
          </a:blipFill>
        </p:spPr>
        <p:txBody>
          <a:bodyPr wrap="square" lIns="0" tIns="0" rIns="0" bIns="0" rtlCol="0"/>
          <a:lstStyle/>
          <a:p>
            <a:endParaRPr/>
          </a:p>
        </p:txBody>
      </p:sp>
      <p:sp>
        <p:nvSpPr>
          <p:cNvPr id="36" name="object 36"/>
          <p:cNvSpPr txBox="1"/>
          <p:nvPr/>
        </p:nvSpPr>
        <p:spPr>
          <a:xfrm>
            <a:off x="6991863" y="3652259"/>
            <a:ext cx="414021" cy="169277"/>
          </a:xfrm>
          <a:prstGeom prst="rect">
            <a:avLst/>
          </a:prstGeom>
        </p:spPr>
        <p:txBody>
          <a:bodyPr vert="horz" wrap="square" lIns="0" tIns="0" rIns="0" bIns="0" rtlCol="0">
            <a:spAutoFit/>
          </a:bodyPr>
          <a:lstStyle/>
          <a:p>
            <a:pPr marL="12701"/>
            <a:r>
              <a:rPr sz="1100" dirty="0">
                <a:solidFill>
                  <a:srgbClr val="FFFFFF"/>
                </a:solidFill>
                <a:latin typeface="Arial"/>
                <a:cs typeface="Arial"/>
              </a:rPr>
              <a:t>FatF</a:t>
            </a:r>
            <a:r>
              <a:rPr sz="1100" spc="11" dirty="0">
                <a:solidFill>
                  <a:srgbClr val="FFFFFF"/>
                </a:solidFill>
                <a:latin typeface="Arial"/>
                <a:cs typeface="Arial"/>
              </a:rPr>
              <a:t>S</a:t>
            </a:r>
            <a:endParaRPr sz="1100">
              <a:latin typeface="Arial"/>
              <a:cs typeface="Arial"/>
            </a:endParaRPr>
          </a:p>
        </p:txBody>
      </p:sp>
      <p:sp>
        <p:nvSpPr>
          <p:cNvPr id="37" name="object 37"/>
          <p:cNvSpPr/>
          <p:nvPr/>
        </p:nvSpPr>
        <p:spPr>
          <a:xfrm>
            <a:off x="8365236" y="3467100"/>
            <a:ext cx="2087880" cy="582168"/>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8935212" y="3578352"/>
            <a:ext cx="947926" cy="387096"/>
          </a:xfrm>
          <a:prstGeom prst="rect">
            <a:avLst/>
          </a:prstGeom>
          <a:blipFill>
            <a:blip r:embed="rId21" cstate="print"/>
            <a:stretch>
              <a:fillRect/>
            </a:stretch>
          </a:blipFill>
        </p:spPr>
        <p:txBody>
          <a:bodyPr wrap="square" lIns="0" tIns="0" rIns="0" bIns="0" rtlCol="0"/>
          <a:lstStyle/>
          <a:p>
            <a:endParaRPr/>
          </a:p>
        </p:txBody>
      </p:sp>
      <p:sp>
        <p:nvSpPr>
          <p:cNvPr id="39" name="object 39"/>
          <p:cNvSpPr/>
          <p:nvPr/>
        </p:nvSpPr>
        <p:spPr>
          <a:xfrm>
            <a:off x="8407908" y="3486912"/>
            <a:ext cx="2002535" cy="496823"/>
          </a:xfrm>
          <a:prstGeom prst="rect">
            <a:avLst/>
          </a:prstGeom>
          <a:blipFill>
            <a:blip r:embed="rId14" cstate="print"/>
            <a:stretch>
              <a:fillRect/>
            </a:stretch>
          </a:blipFill>
        </p:spPr>
        <p:txBody>
          <a:bodyPr wrap="square" lIns="0" tIns="0" rIns="0" bIns="0" rtlCol="0"/>
          <a:lstStyle/>
          <a:p>
            <a:endParaRPr/>
          </a:p>
        </p:txBody>
      </p:sp>
      <p:sp>
        <p:nvSpPr>
          <p:cNvPr id="40" name="object 40"/>
          <p:cNvSpPr txBox="1"/>
          <p:nvPr/>
        </p:nvSpPr>
        <p:spPr>
          <a:xfrm>
            <a:off x="9052060" y="3652259"/>
            <a:ext cx="715645" cy="169277"/>
          </a:xfrm>
          <a:prstGeom prst="rect">
            <a:avLst/>
          </a:prstGeom>
        </p:spPr>
        <p:txBody>
          <a:bodyPr vert="horz" wrap="square" lIns="0" tIns="0" rIns="0" bIns="0" rtlCol="0">
            <a:spAutoFit/>
          </a:bodyPr>
          <a:lstStyle/>
          <a:p>
            <a:pPr marL="12701"/>
            <a:r>
              <a:rPr sz="1100" dirty="0">
                <a:solidFill>
                  <a:srgbClr val="FFFFFF"/>
                </a:solidFill>
                <a:latin typeface="Arial"/>
                <a:cs typeface="Arial"/>
              </a:rPr>
              <a:t>Free</a:t>
            </a:r>
            <a:r>
              <a:rPr sz="1100" spc="5" dirty="0">
                <a:solidFill>
                  <a:srgbClr val="FFFFFF"/>
                </a:solidFill>
                <a:latin typeface="Arial"/>
                <a:cs typeface="Arial"/>
              </a:rPr>
              <a:t>RT</a:t>
            </a:r>
            <a:r>
              <a:rPr sz="1100" spc="15" dirty="0">
                <a:solidFill>
                  <a:srgbClr val="FFFFFF"/>
                </a:solidFill>
                <a:latin typeface="Arial"/>
                <a:cs typeface="Arial"/>
              </a:rPr>
              <a:t>OS</a:t>
            </a:r>
            <a:endParaRPr sz="1100">
              <a:latin typeface="Arial"/>
              <a:cs typeface="Arial"/>
            </a:endParaRPr>
          </a:p>
        </p:txBody>
      </p:sp>
      <p:sp>
        <p:nvSpPr>
          <p:cNvPr id="41" name="object 41"/>
          <p:cNvSpPr/>
          <p:nvPr/>
        </p:nvSpPr>
        <p:spPr>
          <a:xfrm>
            <a:off x="6155436" y="4172711"/>
            <a:ext cx="2087880" cy="582168"/>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6786372" y="4283965"/>
            <a:ext cx="822959" cy="387095"/>
          </a:xfrm>
          <a:prstGeom prst="rect">
            <a:avLst/>
          </a:prstGeom>
          <a:blipFill>
            <a:blip r:embed="rId22" cstate="print"/>
            <a:stretch>
              <a:fillRect/>
            </a:stretch>
          </a:blipFill>
        </p:spPr>
        <p:txBody>
          <a:bodyPr wrap="square" lIns="0" tIns="0" rIns="0" bIns="0" rtlCol="0"/>
          <a:lstStyle/>
          <a:p>
            <a:endParaRPr/>
          </a:p>
        </p:txBody>
      </p:sp>
      <p:sp>
        <p:nvSpPr>
          <p:cNvPr id="43" name="object 43"/>
          <p:cNvSpPr/>
          <p:nvPr/>
        </p:nvSpPr>
        <p:spPr>
          <a:xfrm>
            <a:off x="6198108" y="4192524"/>
            <a:ext cx="2002535" cy="496823"/>
          </a:xfrm>
          <a:prstGeom prst="rect">
            <a:avLst/>
          </a:prstGeom>
          <a:blipFill>
            <a:blip r:embed="rId18" cstate="print"/>
            <a:stretch>
              <a:fillRect/>
            </a:stretch>
          </a:blipFill>
        </p:spPr>
        <p:txBody>
          <a:bodyPr wrap="square" lIns="0" tIns="0" rIns="0" bIns="0" rtlCol="0"/>
          <a:lstStyle/>
          <a:p>
            <a:endParaRPr/>
          </a:p>
        </p:txBody>
      </p:sp>
      <p:sp>
        <p:nvSpPr>
          <p:cNvPr id="44" name="object 44"/>
          <p:cNvSpPr txBox="1"/>
          <p:nvPr/>
        </p:nvSpPr>
        <p:spPr>
          <a:xfrm>
            <a:off x="6903471" y="4357236"/>
            <a:ext cx="591185" cy="169277"/>
          </a:xfrm>
          <a:prstGeom prst="rect">
            <a:avLst/>
          </a:prstGeom>
        </p:spPr>
        <p:txBody>
          <a:bodyPr vert="horz" wrap="square" lIns="0" tIns="0" rIns="0" bIns="0" rtlCol="0">
            <a:spAutoFit/>
          </a:bodyPr>
          <a:lstStyle/>
          <a:p>
            <a:pPr marL="12701"/>
            <a:r>
              <a:rPr sz="1100" dirty="0">
                <a:solidFill>
                  <a:srgbClr val="FFFFFF"/>
                </a:solidFill>
                <a:latin typeface="Arial"/>
                <a:cs typeface="Arial"/>
              </a:rPr>
              <a:t>Lib</a:t>
            </a:r>
            <a:r>
              <a:rPr sz="1100" spc="11" dirty="0">
                <a:solidFill>
                  <a:srgbClr val="FFFFFF"/>
                </a:solidFill>
                <a:latin typeface="Arial"/>
                <a:cs typeface="Arial"/>
              </a:rPr>
              <a:t>JPEG</a:t>
            </a:r>
            <a:endParaRPr sz="1100">
              <a:latin typeface="Arial"/>
              <a:cs typeface="Arial"/>
            </a:endParaRPr>
          </a:p>
        </p:txBody>
      </p:sp>
      <p:sp>
        <p:nvSpPr>
          <p:cNvPr id="45" name="object 45"/>
          <p:cNvSpPr/>
          <p:nvPr/>
        </p:nvSpPr>
        <p:spPr>
          <a:xfrm>
            <a:off x="8365236" y="4172711"/>
            <a:ext cx="2087880" cy="582168"/>
          </a:xfrm>
          <a:prstGeom prst="rect">
            <a:avLst/>
          </a:prstGeom>
          <a:blipFill>
            <a:blip r:embed="rId10" cstate="print"/>
            <a:stretch>
              <a:fillRect/>
            </a:stretch>
          </a:blipFill>
        </p:spPr>
        <p:txBody>
          <a:bodyPr wrap="square" lIns="0" tIns="0" rIns="0" bIns="0" rtlCol="0"/>
          <a:lstStyle/>
          <a:p>
            <a:endParaRPr/>
          </a:p>
        </p:txBody>
      </p:sp>
      <p:sp>
        <p:nvSpPr>
          <p:cNvPr id="46" name="object 46"/>
          <p:cNvSpPr/>
          <p:nvPr/>
        </p:nvSpPr>
        <p:spPr>
          <a:xfrm>
            <a:off x="9122665" y="4283965"/>
            <a:ext cx="574548" cy="387095"/>
          </a:xfrm>
          <a:prstGeom prst="rect">
            <a:avLst/>
          </a:prstGeom>
          <a:blipFill>
            <a:blip r:embed="rId23" cstate="print"/>
            <a:stretch>
              <a:fillRect/>
            </a:stretch>
          </a:blipFill>
        </p:spPr>
        <p:txBody>
          <a:bodyPr wrap="square" lIns="0" tIns="0" rIns="0" bIns="0" rtlCol="0"/>
          <a:lstStyle/>
          <a:p>
            <a:endParaRPr/>
          </a:p>
        </p:txBody>
      </p:sp>
      <p:sp>
        <p:nvSpPr>
          <p:cNvPr id="47" name="object 47"/>
          <p:cNvSpPr/>
          <p:nvPr/>
        </p:nvSpPr>
        <p:spPr>
          <a:xfrm>
            <a:off x="8407908" y="4192524"/>
            <a:ext cx="2002535" cy="496823"/>
          </a:xfrm>
          <a:prstGeom prst="rect">
            <a:avLst/>
          </a:prstGeom>
          <a:blipFill>
            <a:blip r:embed="rId18" cstate="print"/>
            <a:stretch>
              <a:fillRect/>
            </a:stretch>
          </a:blipFill>
        </p:spPr>
        <p:txBody>
          <a:bodyPr wrap="square" lIns="0" tIns="0" rIns="0" bIns="0" rtlCol="0"/>
          <a:lstStyle/>
          <a:p>
            <a:endParaRPr/>
          </a:p>
        </p:txBody>
      </p:sp>
      <p:sp>
        <p:nvSpPr>
          <p:cNvPr id="48" name="object 48"/>
          <p:cNvSpPr txBox="1"/>
          <p:nvPr/>
        </p:nvSpPr>
        <p:spPr>
          <a:xfrm>
            <a:off x="9239511" y="4357236"/>
            <a:ext cx="342266" cy="169277"/>
          </a:xfrm>
          <a:prstGeom prst="rect">
            <a:avLst/>
          </a:prstGeom>
        </p:spPr>
        <p:txBody>
          <a:bodyPr vert="horz" wrap="square" lIns="0" tIns="0" rIns="0" bIns="0" rtlCol="0">
            <a:spAutoFit/>
          </a:bodyPr>
          <a:lstStyle/>
          <a:p>
            <a:pPr marL="12701"/>
            <a:r>
              <a:rPr sz="1100" spc="5" dirty="0">
                <a:solidFill>
                  <a:srgbClr val="FFFFFF"/>
                </a:solidFill>
                <a:latin typeface="Arial"/>
                <a:cs typeface="Arial"/>
              </a:rPr>
              <a:t>L</a:t>
            </a:r>
            <a:r>
              <a:rPr sz="1100" dirty="0">
                <a:solidFill>
                  <a:srgbClr val="FFFFFF"/>
                </a:solidFill>
                <a:latin typeface="Arial"/>
                <a:cs typeface="Arial"/>
              </a:rPr>
              <a:t>w</a:t>
            </a:r>
            <a:r>
              <a:rPr sz="1100" spc="11" dirty="0">
                <a:solidFill>
                  <a:srgbClr val="FFFFFF"/>
                </a:solidFill>
                <a:latin typeface="Arial"/>
                <a:cs typeface="Arial"/>
              </a:rPr>
              <a:t>IP</a:t>
            </a:r>
            <a:endParaRPr sz="1100">
              <a:latin typeface="Arial"/>
              <a:cs typeface="Arial"/>
            </a:endParaRPr>
          </a:p>
        </p:txBody>
      </p:sp>
      <p:sp>
        <p:nvSpPr>
          <p:cNvPr id="49" name="object 49"/>
          <p:cNvSpPr/>
          <p:nvPr/>
        </p:nvSpPr>
        <p:spPr>
          <a:xfrm>
            <a:off x="6155436" y="4876800"/>
            <a:ext cx="2087880" cy="582168"/>
          </a:xfrm>
          <a:prstGeom prst="rect">
            <a:avLst/>
          </a:prstGeom>
          <a:blipFill>
            <a:blip r:embed="rId10" cstate="print"/>
            <a:stretch>
              <a:fillRect/>
            </a:stretch>
          </a:blipFill>
        </p:spPr>
        <p:txBody>
          <a:bodyPr wrap="square" lIns="0" tIns="0" rIns="0" bIns="0" rtlCol="0"/>
          <a:lstStyle/>
          <a:p>
            <a:endParaRPr/>
          </a:p>
        </p:txBody>
      </p:sp>
      <p:sp>
        <p:nvSpPr>
          <p:cNvPr id="50" name="object 50"/>
          <p:cNvSpPr/>
          <p:nvPr/>
        </p:nvSpPr>
        <p:spPr>
          <a:xfrm>
            <a:off x="6766560" y="4989576"/>
            <a:ext cx="862583" cy="385572"/>
          </a:xfrm>
          <a:prstGeom prst="rect">
            <a:avLst/>
          </a:prstGeom>
          <a:blipFill>
            <a:blip r:embed="rId24" cstate="print"/>
            <a:stretch>
              <a:fillRect/>
            </a:stretch>
          </a:blipFill>
        </p:spPr>
        <p:txBody>
          <a:bodyPr wrap="square" lIns="0" tIns="0" rIns="0" bIns="0" rtlCol="0"/>
          <a:lstStyle/>
          <a:p>
            <a:endParaRPr/>
          </a:p>
        </p:txBody>
      </p:sp>
      <p:sp>
        <p:nvSpPr>
          <p:cNvPr id="51" name="object 51"/>
          <p:cNvSpPr/>
          <p:nvPr/>
        </p:nvSpPr>
        <p:spPr>
          <a:xfrm>
            <a:off x="6198108" y="4896613"/>
            <a:ext cx="2002535" cy="496823"/>
          </a:xfrm>
          <a:prstGeom prst="rect">
            <a:avLst/>
          </a:prstGeom>
          <a:blipFill>
            <a:blip r:embed="rId25" cstate="print"/>
            <a:stretch>
              <a:fillRect/>
            </a:stretch>
          </a:blipFill>
        </p:spPr>
        <p:txBody>
          <a:bodyPr wrap="square" lIns="0" tIns="0" rIns="0" bIns="0" rtlCol="0"/>
          <a:lstStyle/>
          <a:p>
            <a:endParaRPr/>
          </a:p>
        </p:txBody>
      </p:sp>
      <p:sp>
        <p:nvSpPr>
          <p:cNvPr id="52" name="object 52"/>
          <p:cNvSpPr txBox="1"/>
          <p:nvPr/>
        </p:nvSpPr>
        <p:spPr>
          <a:xfrm>
            <a:off x="6883660" y="5062596"/>
            <a:ext cx="630555" cy="169277"/>
          </a:xfrm>
          <a:prstGeom prst="rect">
            <a:avLst/>
          </a:prstGeom>
        </p:spPr>
        <p:txBody>
          <a:bodyPr vert="horz" wrap="square" lIns="0" tIns="0" rIns="0" bIns="0" rtlCol="0">
            <a:spAutoFit/>
          </a:bodyPr>
          <a:lstStyle/>
          <a:p>
            <a:pPr marL="12701"/>
            <a:r>
              <a:rPr sz="1100" spc="11" dirty="0">
                <a:solidFill>
                  <a:srgbClr val="FFFFFF"/>
                </a:solidFill>
                <a:latin typeface="Arial"/>
                <a:cs typeface="Arial"/>
              </a:rPr>
              <a:t>P</a:t>
            </a:r>
            <a:r>
              <a:rPr sz="1100" dirty="0">
                <a:solidFill>
                  <a:srgbClr val="FFFFFF"/>
                </a:solidFill>
                <a:latin typeface="Arial"/>
                <a:cs typeface="Arial"/>
              </a:rPr>
              <a:t>olar</a:t>
            </a:r>
            <a:r>
              <a:rPr sz="1100" spc="11" dirty="0">
                <a:solidFill>
                  <a:srgbClr val="FFFFFF"/>
                </a:solidFill>
                <a:latin typeface="Arial"/>
                <a:cs typeface="Arial"/>
              </a:rPr>
              <a:t>SSL</a:t>
            </a:r>
            <a:endParaRPr sz="1100">
              <a:latin typeface="Arial"/>
              <a:cs typeface="Arial"/>
            </a:endParaRPr>
          </a:p>
        </p:txBody>
      </p:sp>
      <p:sp>
        <p:nvSpPr>
          <p:cNvPr id="53" name="object 53"/>
          <p:cNvSpPr/>
          <p:nvPr/>
        </p:nvSpPr>
        <p:spPr>
          <a:xfrm>
            <a:off x="5346953" y="1864615"/>
            <a:ext cx="2368551" cy="613410"/>
          </a:xfrm>
          <a:custGeom>
            <a:avLst/>
            <a:gdLst/>
            <a:ahLst/>
            <a:cxnLst/>
            <a:rect l="l" t="t" r="r" b="b"/>
            <a:pathLst>
              <a:path w="2368550" h="613410">
                <a:moveTo>
                  <a:pt x="0" y="71871"/>
                </a:moveTo>
                <a:lnTo>
                  <a:pt x="12251" y="31678"/>
                </a:lnTo>
                <a:lnTo>
                  <a:pt x="43841" y="5654"/>
                </a:lnTo>
                <a:lnTo>
                  <a:pt x="394715" y="0"/>
                </a:lnTo>
                <a:lnTo>
                  <a:pt x="2296424" y="0"/>
                </a:lnTo>
                <a:lnTo>
                  <a:pt x="2336617" y="12251"/>
                </a:lnTo>
                <a:lnTo>
                  <a:pt x="2362641" y="43841"/>
                </a:lnTo>
                <a:lnTo>
                  <a:pt x="2368295" y="359420"/>
                </a:lnTo>
                <a:lnTo>
                  <a:pt x="2366839" y="373913"/>
                </a:lnTo>
                <a:lnTo>
                  <a:pt x="2347280" y="410244"/>
                </a:lnTo>
                <a:lnTo>
                  <a:pt x="2310964" y="429825"/>
                </a:lnTo>
                <a:lnTo>
                  <a:pt x="986789" y="431291"/>
                </a:lnTo>
                <a:lnTo>
                  <a:pt x="660410" y="613166"/>
                </a:lnTo>
                <a:lnTo>
                  <a:pt x="394715" y="431291"/>
                </a:lnTo>
                <a:lnTo>
                  <a:pt x="71871" y="431291"/>
                </a:lnTo>
                <a:lnTo>
                  <a:pt x="57377" y="429835"/>
                </a:lnTo>
                <a:lnTo>
                  <a:pt x="21047" y="410276"/>
                </a:lnTo>
                <a:lnTo>
                  <a:pt x="1466" y="373960"/>
                </a:lnTo>
                <a:lnTo>
                  <a:pt x="0" y="251581"/>
                </a:lnTo>
                <a:lnTo>
                  <a:pt x="0" y="71871"/>
                </a:lnTo>
                <a:close/>
              </a:path>
            </a:pathLst>
          </a:custGeom>
          <a:ln w="25907">
            <a:solidFill>
              <a:srgbClr val="D30079"/>
            </a:solidFill>
          </a:ln>
        </p:spPr>
        <p:txBody>
          <a:bodyPr wrap="square" lIns="0" tIns="0" rIns="0" bIns="0" rtlCol="0"/>
          <a:lstStyle/>
          <a:p>
            <a:endParaRPr/>
          </a:p>
        </p:txBody>
      </p:sp>
      <p:sp>
        <p:nvSpPr>
          <p:cNvPr id="54" name="object 54"/>
          <p:cNvSpPr txBox="1"/>
          <p:nvPr/>
        </p:nvSpPr>
        <p:spPr>
          <a:xfrm>
            <a:off x="5577336" y="1990749"/>
            <a:ext cx="1904364" cy="207749"/>
          </a:xfrm>
          <a:prstGeom prst="rect">
            <a:avLst/>
          </a:prstGeom>
        </p:spPr>
        <p:txBody>
          <a:bodyPr vert="horz" wrap="square" lIns="0" tIns="0" rIns="0" bIns="0" rtlCol="0">
            <a:spAutoFit/>
          </a:bodyPr>
          <a:lstStyle/>
          <a:p>
            <a:pPr marL="12701"/>
            <a:r>
              <a:rPr sz="1350" spc="-5" dirty="0">
                <a:latin typeface="Arial"/>
                <a:cs typeface="Arial"/>
              </a:rPr>
              <a:t>Ad</a:t>
            </a:r>
            <a:r>
              <a:rPr sz="1350" spc="-20" dirty="0">
                <a:latin typeface="Arial"/>
                <a:cs typeface="Arial"/>
              </a:rPr>
              <a:t>v</a:t>
            </a:r>
            <a:r>
              <a:rPr sz="1350" spc="-5" dirty="0">
                <a:latin typeface="Arial"/>
                <a:cs typeface="Arial"/>
              </a:rPr>
              <a:t>a</a:t>
            </a:r>
            <a:r>
              <a:rPr sz="1350" dirty="0">
                <a:latin typeface="Arial"/>
                <a:cs typeface="Arial"/>
              </a:rPr>
              <a:t>nc</a:t>
            </a:r>
            <a:r>
              <a:rPr sz="1350" spc="-5" dirty="0">
                <a:latin typeface="Arial"/>
                <a:cs typeface="Arial"/>
              </a:rPr>
              <a:t>e</a:t>
            </a:r>
            <a:r>
              <a:rPr sz="1350" dirty="0">
                <a:latin typeface="Arial"/>
                <a:cs typeface="Arial"/>
              </a:rPr>
              <a:t>d</a:t>
            </a:r>
            <a:r>
              <a:rPr sz="1350" spc="11" dirty="0">
                <a:latin typeface="Times New Roman"/>
                <a:cs typeface="Times New Roman"/>
              </a:rPr>
              <a:t> </a:t>
            </a:r>
            <a:r>
              <a:rPr sz="1350" dirty="0">
                <a:latin typeface="Arial"/>
                <a:cs typeface="Arial"/>
              </a:rPr>
              <a:t>s</a:t>
            </a:r>
            <a:r>
              <a:rPr sz="1350" spc="-5" dirty="0">
                <a:latin typeface="Arial"/>
                <a:cs typeface="Arial"/>
              </a:rPr>
              <a:t>e</a:t>
            </a:r>
            <a:r>
              <a:rPr sz="1350" dirty="0">
                <a:latin typeface="Arial"/>
                <a:cs typeface="Arial"/>
              </a:rPr>
              <a:t>t</a:t>
            </a:r>
            <a:r>
              <a:rPr sz="1350" spc="15" dirty="0">
                <a:latin typeface="Times New Roman"/>
                <a:cs typeface="Times New Roman"/>
              </a:rPr>
              <a:t> </a:t>
            </a:r>
            <a:r>
              <a:rPr sz="1350" spc="-5" dirty="0">
                <a:latin typeface="Arial"/>
                <a:cs typeface="Arial"/>
              </a:rPr>
              <a:t>o</a:t>
            </a:r>
            <a:r>
              <a:rPr sz="1350" dirty="0">
                <a:latin typeface="Arial"/>
                <a:cs typeface="Arial"/>
              </a:rPr>
              <a:t>f</a:t>
            </a:r>
            <a:r>
              <a:rPr sz="1350" spc="31" dirty="0">
                <a:latin typeface="Times New Roman"/>
                <a:cs typeface="Times New Roman"/>
              </a:rPr>
              <a:t> </a:t>
            </a:r>
            <a:r>
              <a:rPr sz="1350" spc="-5" dirty="0">
                <a:latin typeface="Arial"/>
                <a:cs typeface="Arial"/>
              </a:rPr>
              <a:t>lib</a:t>
            </a:r>
            <a:r>
              <a:rPr sz="1350" dirty="0">
                <a:latin typeface="Arial"/>
                <a:cs typeface="Arial"/>
              </a:rPr>
              <a:t>r</a:t>
            </a:r>
            <a:r>
              <a:rPr sz="1350" spc="-5" dirty="0">
                <a:latin typeface="Arial"/>
                <a:cs typeface="Arial"/>
              </a:rPr>
              <a:t>a</a:t>
            </a:r>
            <a:r>
              <a:rPr sz="1350" spc="5" dirty="0">
                <a:latin typeface="Arial"/>
                <a:cs typeface="Arial"/>
              </a:rPr>
              <a:t>r</a:t>
            </a:r>
            <a:r>
              <a:rPr sz="1350" spc="-5" dirty="0">
                <a:latin typeface="Arial"/>
                <a:cs typeface="Arial"/>
              </a:rPr>
              <a:t>ies</a:t>
            </a:r>
            <a:endParaRPr sz="1350">
              <a:latin typeface="Arial"/>
              <a:cs typeface="Arial"/>
            </a:endParaRPr>
          </a:p>
        </p:txBody>
      </p:sp>
      <p:sp>
        <p:nvSpPr>
          <p:cNvPr id="55" name="object 55"/>
          <p:cNvSpPr/>
          <p:nvPr/>
        </p:nvSpPr>
        <p:spPr>
          <a:xfrm>
            <a:off x="7826503" y="2512316"/>
            <a:ext cx="2211705" cy="476883"/>
          </a:xfrm>
          <a:custGeom>
            <a:avLst/>
            <a:gdLst/>
            <a:ahLst/>
            <a:cxnLst/>
            <a:rect l="l" t="t" r="r" b="b"/>
            <a:pathLst>
              <a:path w="2211704" h="476885">
                <a:moveTo>
                  <a:pt x="2148321" y="0"/>
                </a:moveTo>
                <a:lnTo>
                  <a:pt x="62769" y="0"/>
                </a:lnTo>
                <a:lnTo>
                  <a:pt x="23495" y="13914"/>
                </a:lnTo>
                <a:lnTo>
                  <a:pt x="1655" y="48583"/>
                </a:lnTo>
                <a:lnTo>
                  <a:pt x="0" y="315182"/>
                </a:lnTo>
                <a:lnTo>
                  <a:pt x="1706" y="329585"/>
                </a:lnTo>
                <a:lnTo>
                  <a:pt x="23663" y="364173"/>
                </a:lnTo>
                <a:lnTo>
                  <a:pt x="63001" y="377951"/>
                </a:lnTo>
                <a:lnTo>
                  <a:pt x="368563" y="377951"/>
                </a:lnTo>
                <a:lnTo>
                  <a:pt x="680465" y="476493"/>
                </a:lnTo>
                <a:lnTo>
                  <a:pt x="921379" y="377951"/>
                </a:lnTo>
                <a:lnTo>
                  <a:pt x="2148553" y="377951"/>
                </a:lnTo>
                <a:lnTo>
                  <a:pt x="2162957" y="376244"/>
                </a:lnTo>
                <a:lnTo>
                  <a:pt x="2197544" y="354287"/>
                </a:lnTo>
                <a:lnTo>
                  <a:pt x="2211296" y="315182"/>
                </a:lnTo>
                <a:lnTo>
                  <a:pt x="2211323" y="62769"/>
                </a:lnTo>
                <a:lnTo>
                  <a:pt x="2209616" y="48366"/>
                </a:lnTo>
                <a:lnTo>
                  <a:pt x="2187659" y="13778"/>
                </a:lnTo>
                <a:lnTo>
                  <a:pt x="2162740" y="1655"/>
                </a:lnTo>
                <a:lnTo>
                  <a:pt x="2148321" y="0"/>
                </a:lnTo>
                <a:close/>
              </a:path>
            </a:pathLst>
          </a:custGeom>
          <a:solidFill>
            <a:srgbClr val="FFFFFF"/>
          </a:solidFill>
        </p:spPr>
        <p:txBody>
          <a:bodyPr wrap="square" lIns="0" tIns="0" rIns="0" bIns="0" rtlCol="0"/>
          <a:lstStyle/>
          <a:p>
            <a:endParaRPr/>
          </a:p>
        </p:txBody>
      </p:sp>
      <p:sp>
        <p:nvSpPr>
          <p:cNvPr id="56" name="object 56"/>
          <p:cNvSpPr/>
          <p:nvPr/>
        </p:nvSpPr>
        <p:spPr>
          <a:xfrm>
            <a:off x="7826503" y="2512316"/>
            <a:ext cx="2211705" cy="476883"/>
          </a:xfrm>
          <a:custGeom>
            <a:avLst/>
            <a:gdLst/>
            <a:ahLst/>
            <a:cxnLst/>
            <a:rect l="l" t="t" r="r" b="b"/>
            <a:pathLst>
              <a:path w="2211704" h="476885">
                <a:moveTo>
                  <a:pt x="0" y="63002"/>
                </a:moveTo>
                <a:lnTo>
                  <a:pt x="13778" y="23664"/>
                </a:lnTo>
                <a:lnTo>
                  <a:pt x="48366" y="1707"/>
                </a:lnTo>
                <a:lnTo>
                  <a:pt x="368564" y="0"/>
                </a:lnTo>
                <a:lnTo>
                  <a:pt x="2148321" y="0"/>
                </a:lnTo>
                <a:lnTo>
                  <a:pt x="2187659" y="13778"/>
                </a:lnTo>
                <a:lnTo>
                  <a:pt x="2209616" y="48366"/>
                </a:lnTo>
                <a:lnTo>
                  <a:pt x="2211323" y="314949"/>
                </a:lnTo>
                <a:lnTo>
                  <a:pt x="2209667" y="329368"/>
                </a:lnTo>
                <a:lnTo>
                  <a:pt x="2187827" y="364037"/>
                </a:lnTo>
                <a:lnTo>
                  <a:pt x="2148554" y="377951"/>
                </a:lnTo>
                <a:lnTo>
                  <a:pt x="921379" y="377951"/>
                </a:lnTo>
                <a:lnTo>
                  <a:pt x="680465" y="476493"/>
                </a:lnTo>
                <a:lnTo>
                  <a:pt x="368564" y="377951"/>
                </a:lnTo>
                <a:lnTo>
                  <a:pt x="63002" y="377951"/>
                </a:lnTo>
                <a:lnTo>
                  <a:pt x="48583" y="376296"/>
                </a:lnTo>
                <a:lnTo>
                  <a:pt x="13914" y="354456"/>
                </a:lnTo>
                <a:lnTo>
                  <a:pt x="0" y="315182"/>
                </a:lnTo>
                <a:lnTo>
                  <a:pt x="0" y="220461"/>
                </a:lnTo>
                <a:lnTo>
                  <a:pt x="0" y="63002"/>
                </a:lnTo>
                <a:close/>
              </a:path>
            </a:pathLst>
          </a:custGeom>
          <a:ln w="25907">
            <a:solidFill>
              <a:srgbClr val="D30079"/>
            </a:solidFill>
          </a:ln>
        </p:spPr>
        <p:txBody>
          <a:bodyPr wrap="square" lIns="0" tIns="0" rIns="0" bIns="0" rtlCol="0"/>
          <a:lstStyle/>
          <a:p>
            <a:endParaRPr/>
          </a:p>
        </p:txBody>
      </p:sp>
      <p:sp>
        <p:nvSpPr>
          <p:cNvPr id="57" name="object 57"/>
          <p:cNvSpPr txBox="1"/>
          <p:nvPr/>
        </p:nvSpPr>
        <p:spPr>
          <a:xfrm>
            <a:off x="8174488" y="2611786"/>
            <a:ext cx="1515110" cy="207749"/>
          </a:xfrm>
          <a:prstGeom prst="rect">
            <a:avLst/>
          </a:prstGeom>
        </p:spPr>
        <p:txBody>
          <a:bodyPr vert="horz" wrap="square" lIns="0" tIns="0" rIns="0" bIns="0" rtlCol="0">
            <a:spAutoFit/>
          </a:bodyPr>
          <a:lstStyle/>
          <a:p>
            <a:pPr marL="12701"/>
            <a:r>
              <a:rPr sz="1350" dirty="0">
                <a:latin typeface="Arial"/>
                <a:cs typeface="Arial"/>
              </a:rPr>
              <a:t>Third</a:t>
            </a:r>
            <a:r>
              <a:rPr sz="1350" spc="5" dirty="0">
                <a:latin typeface="Times New Roman"/>
                <a:cs typeface="Times New Roman"/>
              </a:rPr>
              <a:t> </a:t>
            </a:r>
            <a:r>
              <a:rPr sz="1350" spc="-11" dirty="0">
                <a:latin typeface="Arial"/>
                <a:cs typeface="Arial"/>
              </a:rPr>
              <a:t>P</a:t>
            </a:r>
            <a:r>
              <a:rPr sz="1350" spc="-5" dirty="0">
                <a:latin typeface="Arial"/>
                <a:cs typeface="Arial"/>
              </a:rPr>
              <a:t>a</a:t>
            </a:r>
            <a:r>
              <a:rPr sz="1350" dirty="0">
                <a:latin typeface="Arial"/>
                <a:cs typeface="Arial"/>
              </a:rPr>
              <a:t>r</a:t>
            </a:r>
            <a:r>
              <a:rPr sz="1350" spc="-11" dirty="0">
                <a:latin typeface="Arial"/>
                <a:cs typeface="Arial"/>
              </a:rPr>
              <a:t>t</a:t>
            </a:r>
            <a:r>
              <a:rPr sz="1350" dirty="0">
                <a:latin typeface="Arial"/>
                <a:cs typeface="Arial"/>
              </a:rPr>
              <a:t>y</a:t>
            </a:r>
            <a:r>
              <a:rPr sz="1350" spc="25" dirty="0">
                <a:latin typeface="Times New Roman"/>
                <a:cs typeface="Times New Roman"/>
              </a:rPr>
              <a:t> </a:t>
            </a:r>
            <a:r>
              <a:rPr sz="1350" spc="-5" dirty="0">
                <a:latin typeface="Arial"/>
                <a:cs typeface="Arial"/>
              </a:rPr>
              <a:t>libra</a:t>
            </a:r>
            <a:r>
              <a:rPr sz="1350" dirty="0">
                <a:latin typeface="Arial"/>
                <a:cs typeface="Arial"/>
              </a:rPr>
              <a:t>r</a:t>
            </a:r>
            <a:r>
              <a:rPr sz="1350" spc="-5" dirty="0">
                <a:latin typeface="Arial"/>
                <a:cs typeface="Arial"/>
              </a:rPr>
              <a:t>ies</a:t>
            </a:r>
            <a:endParaRPr sz="1350">
              <a:latin typeface="Arial"/>
              <a:cs typeface="Arial"/>
            </a:endParaRPr>
          </a:p>
        </p:txBody>
      </p:sp>
      <p:sp>
        <p:nvSpPr>
          <p:cNvPr id="58" name="object 58"/>
          <p:cNvSpPr/>
          <p:nvPr/>
        </p:nvSpPr>
        <p:spPr>
          <a:xfrm>
            <a:off x="1989584" y="2350770"/>
            <a:ext cx="2372995" cy="599440"/>
          </a:xfrm>
          <a:custGeom>
            <a:avLst/>
            <a:gdLst/>
            <a:ahLst/>
            <a:cxnLst/>
            <a:rect l="l" t="t" r="r" b="b"/>
            <a:pathLst>
              <a:path w="2372995" h="599439">
                <a:moveTo>
                  <a:pt x="0" y="72389"/>
                </a:moveTo>
                <a:lnTo>
                  <a:pt x="12179" y="32161"/>
                </a:lnTo>
                <a:lnTo>
                  <a:pt x="43613" y="5934"/>
                </a:lnTo>
                <a:lnTo>
                  <a:pt x="1384188" y="0"/>
                </a:lnTo>
                <a:lnTo>
                  <a:pt x="2300477" y="0"/>
                </a:lnTo>
                <a:lnTo>
                  <a:pt x="2340706" y="12175"/>
                </a:lnTo>
                <a:lnTo>
                  <a:pt x="2366932" y="43606"/>
                </a:lnTo>
                <a:lnTo>
                  <a:pt x="2372867" y="361949"/>
                </a:lnTo>
                <a:lnTo>
                  <a:pt x="2371420" y="376434"/>
                </a:lnTo>
                <a:lnTo>
                  <a:pt x="2351977" y="412842"/>
                </a:lnTo>
                <a:lnTo>
                  <a:pt x="2315826" y="432712"/>
                </a:lnTo>
                <a:lnTo>
                  <a:pt x="1977389" y="434339"/>
                </a:lnTo>
                <a:lnTo>
                  <a:pt x="1864095" y="599053"/>
                </a:lnTo>
                <a:lnTo>
                  <a:pt x="1384188" y="434339"/>
                </a:lnTo>
                <a:lnTo>
                  <a:pt x="72389" y="434339"/>
                </a:lnTo>
                <a:lnTo>
                  <a:pt x="57900" y="432891"/>
                </a:lnTo>
                <a:lnTo>
                  <a:pt x="21491" y="413437"/>
                </a:lnTo>
                <a:lnTo>
                  <a:pt x="1626" y="377289"/>
                </a:lnTo>
                <a:lnTo>
                  <a:pt x="0" y="253349"/>
                </a:lnTo>
                <a:lnTo>
                  <a:pt x="0" y="72389"/>
                </a:lnTo>
                <a:close/>
              </a:path>
            </a:pathLst>
          </a:custGeom>
          <a:ln w="25907">
            <a:solidFill>
              <a:srgbClr val="D30079"/>
            </a:solidFill>
          </a:ln>
        </p:spPr>
        <p:txBody>
          <a:bodyPr wrap="square" lIns="0" tIns="0" rIns="0" bIns="0" rtlCol="0"/>
          <a:lstStyle/>
          <a:p>
            <a:endParaRPr/>
          </a:p>
        </p:txBody>
      </p:sp>
      <p:sp>
        <p:nvSpPr>
          <p:cNvPr id="59" name="object 59"/>
          <p:cNvSpPr txBox="1"/>
          <p:nvPr/>
        </p:nvSpPr>
        <p:spPr>
          <a:xfrm>
            <a:off x="2209294" y="2478809"/>
            <a:ext cx="1929764" cy="207749"/>
          </a:xfrm>
          <a:prstGeom prst="rect">
            <a:avLst/>
          </a:prstGeom>
        </p:spPr>
        <p:txBody>
          <a:bodyPr vert="horz" wrap="square" lIns="0" tIns="0" rIns="0" bIns="0" rtlCol="0">
            <a:spAutoFit/>
          </a:bodyPr>
          <a:lstStyle/>
          <a:p>
            <a:pPr marL="12701"/>
            <a:r>
              <a:rPr sz="1350" dirty="0">
                <a:latin typeface="Arial"/>
                <a:cs typeface="Arial"/>
              </a:rPr>
              <a:t>D</a:t>
            </a:r>
            <a:r>
              <a:rPr sz="1350" spc="-5" dirty="0">
                <a:latin typeface="Arial"/>
                <a:cs typeface="Arial"/>
              </a:rPr>
              <a:t>e</a:t>
            </a:r>
            <a:r>
              <a:rPr sz="1350" spc="-20" dirty="0">
                <a:latin typeface="Arial"/>
                <a:cs typeface="Arial"/>
              </a:rPr>
              <a:t>v</a:t>
            </a:r>
            <a:r>
              <a:rPr sz="1350" spc="-5" dirty="0">
                <a:latin typeface="Arial"/>
                <a:cs typeface="Arial"/>
              </a:rPr>
              <a:t>elo</a:t>
            </a:r>
            <a:r>
              <a:rPr sz="1350" dirty="0">
                <a:latin typeface="Arial"/>
                <a:cs typeface="Arial"/>
              </a:rPr>
              <a:t>p</a:t>
            </a:r>
            <a:r>
              <a:rPr sz="1350" spc="-5" dirty="0">
                <a:latin typeface="Arial"/>
                <a:cs typeface="Arial"/>
              </a:rPr>
              <a:t>e</a:t>
            </a:r>
            <a:r>
              <a:rPr sz="1350" dirty="0">
                <a:latin typeface="Arial"/>
                <a:cs typeface="Arial"/>
              </a:rPr>
              <a:t>d</a:t>
            </a:r>
            <a:r>
              <a:rPr sz="1350" spc="-11" dirty="0">
                <a:latin typeface="Arial"/>
                <a:cs typeface="Arial"/>
              </a:rPr>
              <a:t>/</a:t>
            </a:r>
            <a:r>
              <a:rPr sz="1350" dirty="0">
                <a:latin typeface="Arial"/>
                <a:cs typeface="Arial"/>
              </a:rPr>
              <a:t>O</a:t>
            </a:r>
            <a:r>
              <a:rPr sz="1350" spc="-11" dirty="0">
                <a:latin typeface="Arial"/>
                <a:cs typeface="Arial"/>
              </a:rPr>
              <a:t>w</a:t>
            </a:r>
            <a:r>
              <a:rPr sz="1350" spc="-5" dirty="0">
                <a:latin typeface="Arial"/>
                <a:cs typeface="Arial"/>
              </a:rPr>
              <a:t>n</a:t>
            </a:r>
            <a:r>
              <a:rPr sz="1350" spc="-11" dirty="0">
                <a:latin typeface="Arial"/>
                <a:cs typeface="Arial"/>
              </a:rPr>
              <a:t>e</a:t>
            </a:r>
            <a:r>
              <a:rPr sz="1350" dirty="0">
                <a:latin typeface="Arial"/>
                <a:cs typeface="Arial"/>
              </a:rPr>
              <a:t>d</a:t>
            </a:r>
            <a:r>
              <a:rPr sz="1350" dirty="0">
                <a:latin typeface="Times New Roman"/>
                <a:cs typeface="Times New Roman"/>
              </a:rPr>
              <a:t> </a:t>
            </a:r>
            <a:r>
              <a:rPr sz="1350" spc="-5" dirty="0">
                <a:latin typeface="Arial"/>
                <a:cs typeface="Arial"/>
              </a:rPr>
              <a:t>b</a:t>
            </a:r>
            <a:r>
              <a:rPr sz="1350" dirty="0">
                <a:latin typeface="Arial"/>
                <a:cs typeface="Arial"/>
              </a:rPr>
              <a:t>y</a:t>
            </a:r>
            <a:r>
              <a:rPr sz="1350" spc="25" dirty="0">
                <a:latin typeface="Times New Roman"/>
                <a:cs typeface="Times New Roman"/>
              </a:rPr>
              <a:t> </a:t>
            </a:r>
            <a:r>
              <a:rPr sz="1350" spc="-5" dirty="0">
                <a:latin typeface="Arial"/>
                <a:cs typeface="Arial"/>
              </a:rPr>
              <a:t>S</a:t>
            </a:r>
            <a:r>
              <a:rPr sz="1350" dirty="0">
                <a:latin typeface="Arial"/>
                <a:cs typeface="Arial"/>
              </a:rPr>
              <a:t>T</a:t>
            </a:r>
            <a:endParaRPr sz="1350">
              <a:latin typeface="Arial"/>
              <a:cs typeface="Arial"/>
            </a:endParaRPr>
          </a:p>
        </p:txBody>
      </p:sp>
      <p:sp>
        <p:nvSpPr>
          <p:cNvPr id="60" name="object 60"/>
          <p:cNvSpPr/>
          <p:nvPr/>
        </p:nvSpPr>
        <p:spPr>
          <a:xfrm>
            <a:off x="2153412" y="1877568"/>
            <a:ext cx="1233805" cy="107314"/>
          </a:xfrm>
          <a:custGeom>
            <a:avLst/>
            <a:gdLst/>
            <a:ahLst/>
            <a:cxnLst/>
            <a:rect l="l" t="t" r="r" b="b"/>
            <a:pathLst>
              <a:path w="1233804" h="107314">
                <a:moveTo>
                  <a:pt x="0" y="0"/>
                </a:moveTo>
                <a:lnTo>
                  <a:pt x="0" y="53461"/>
                </a:lnTo>
                <a:lnTo>
                  <a:pt x="1233434" y="53461"/>
                </a:lnTo>
                <a:lnTo>
                  <a:pt x="1233434" y="107045"/>
                </a:lnTo>
              </a:path>
            </a:pathLst>
          </a:custGeom>
          <a:ln w="9143">
            <a:solidFill>
              <a:srgbClr val="2B85AE"/>
            </a:solidFill>
          </a:ln>
        </p:spPr>
        <p:txBody>
          <a:bodyPr wrap="square" lIns="0" tIns="0" rIns="0" bIns="0" rtlCol="0"/>
          <a:lstStyle/>
          <a:p>
            <a:endParaRPr/>
          </a:p>
        </p:txBody>
      </p:sp>
      <p:sp>
        <p:nvSpPr>
          <p:cNvPr id="61" name="object 61"/>
          <p:cNvSpPr/>
          <p:nvPr/>
        </p:nvSpPr>
        <p:spPr>
          <a:xfrm>
            <a:off x="2153411" y="1877568"/>
            <a:ext cx="617220" cy="107314"/>
          </a:xfrm>
          <a:custGeom>
            <a:avLst/>
            <a:gdLst/>
            <a:ahLst/>
            <a:cxnLst/>
            <a:rect l="l" t="t" r="r" b="b"/>
            <a:pathLst>
              <a:path w="617219" h="107314">
                <a:moveTo>
                  <a:pt x="0" y="0"/>
                </a:moveTo>
                <a:lnTo>
                  <a:pt x="0" y="53461"/>
                </a:lnTo>
                <a:lnTo>
                  <a:pt x="616707" y="53461"/>
                </a:lnTo>
                <a:lnTo>
                  <a:pt x="616707" y="107045"/>
                </a:lnTo>
              </a:path>
            </a:pathLst>
          </a:custGeom>
          <a:ln w="9143">
            <a:solidFill>
              <a:srgbClr val="2B85AE"/>
            </a:solidFill>
          </a:ln>
        </p:spPr>
        <p:txBody>
          <a:bodyPr wrap="square" lIns="0" tIns="0" rIns="0" bIns="0" rtlCol="0"/>
          <a:lstStyle/>
          <a:p>
            <a:endParaRPr/>
          </a:p>
        </p:txBody>
      </p:sp>
      <p:sp>
        <p:nvSpPr>
          <p:cNvPr id="62" name="object 62"/>
          <p:cNvSpPr/>
          <p:nvPr/>
        </p:nvSpPr>
        <p:spPr>
          <a:xfrm>
            <a:off x="2153410" y="1877568"/>
            <a:ext cx="0" cy="107314"/>
          </a:xfrm>
          <a:custGeom>
            <a:avLst/>
            <a:gdLst/>
            <a:ahLst/>
            <a:cxnLst/>
            <a:rect l="l" t="t" r="r" b="b"/>
            <a:pathLst>
              <a:path h="107314">
                <a:moveTo>
                  <a:pt x="0" y="0"/>
                </a:moveTo>
                <a:lnTo>
                  <a:pt x="0" y="107045"/>
                </a:lnTo>
              </a:path>
            </a:pathLst>
          </a:custGeom>
          <a:ln w="9143">
            <a:solidFill>
              <a:srgbClr val="2B85AE"/>
            </a:solidFill>
          </a:ln>
        </p:spPr>
        <p:txBody>
          <a:bodyPr wrap="square" lIns="0" tIns="0" rIns="0" bIns="0" rtlCol="0"/>
          <a:lstStyle/>
          <a:p>
            <a:endParaRPr/>
          </a:p>
        </p:txBody>
      </p:sp>
      <p:sp>
        <p:nvSpPr>
          <p:cNvPr id="63" name="object 63"/>
          <p:cNvSpPr/>
          <p:nvPr/>
        </p:nvSpPr>
        <p:spPr>
          <a:xfrm>
            <a:off x="1536192" y="1877568"/>
            <a:ext cx="617220" cy="107314"/>
          </a:xfrm>
          <a:custGeom>
            <a:avLst/>
            <a:gdLst/>
            <a:ahLst/>
            <a:cxnLst/>
            <a:rect l="l" t="t" r="r" b="b"/>
            <a:pathLst>
              <a:path w="617219" h="107314">
                <a:moveTo>
                  <a:pt x="616707" y="0"/>
                </a:moveTo>
                <a:lnTo>
                  <a:pt x="616707" y="53461"/>
                </a:lnTo>
                <a:lnTo>
                  <a:pt x="0" y="53461"/>
                </a:lnTo>
                <a:lnTo>
                  <a:pt x="0" y="107045"/>
                </a:lnTo>
              </a:path>
            </a:pathLst>
          </a:custGeom>
          <a:ln w="9143">
            <a:solidFill>
              <a:srgbClr val="2B85AE"/>
            </a:solidFill>
          </a:ln>
        </p:spPr>
        <p:txBody>
          <a:bodyPr wrap="square" lIns="0" tIns="0" rIns="0" bIns="0" rtlCol="0"/>
          <a:lstStyle/>
          <a:p>
            <a:endParaRPr/>
          </a:p>
        </p:txBody>
      </p:sp>
      <p:sp>
        <p:nvSpPr>
          <p:cNvPr id="64" name="object 64"/>
          <p:cNvSpPr/>
          <p:nvPr/>
        </p:nvSpPr>
        <p:spPr>
          <a:xfrm>
            <a:off x="920496" y="1877568"/>
            <a:ext cx="1233805" cy="107314"/>
          </a:xfrm>
          <a:custGeom>
            <a:avLst/>
            <a:gdLst/>
            <a:ahLst/>
            <a:cxnLst/>
            <a:rect l="l" t="t" r="r" b="b"/>
            <a:pathLst>
              <a:path w="1233805" h="107314">
                <a:moveTo>
                  <a:pt x="1233428" y="0"/>
                </a:moveTo>
                <a:lnTo>
                  <a:pt x="1233428" y="53461"/>
                </a:lnTo>
                <a:lnTo>
                  <a:pt x="0" y="53461"/>
                </a:lnTo>
                <a:lnTo>
                  <a:pt x="0" y="107045"/>
                </a:lnTo>
              </a:path>
            </a:pathLst>
          </a:custGeom>
          <a:ln w="9143">
            <a:solidFill>
              <a:srgbClr val="2B85AE"/>
            </a:solidFill>
          </a:ln>
        </p:spPr>
        <p:txBody>
          <a:bodyPr wrap="square" lIns="0" tIns="0" rIns="0" bIns="0" rtlCol="0"/>
          <a:lstStyle/>
          <a:p>
            <a:endParaRPr/>
          </a:p>
        </p:txBody>
      </p:sp>
      <p:sp>
        <p:nvSpPr>
          <p:cNvPr id="65" name="object 65"/>
          <p:cNvSpPr/>
          <p:nvPr/>
        </p:nvSpPr>
        <p:spPr>
          <a:xfrm>
            <a:off x="1856232" y="1603246"/>
            <a:ext cx="594359" cy="339852"/>
          </a:xfrm>
          <a:prstGeom prst="rect">
            <a:avLst/>
          </a:prstGeom>
          <a:blipFill>
            <a:blip r:embed="rId26" cstate="print"/>
            <a:stretch>
              <a:fillRect/>
            </a:stretch>
          </a:blipFill>
        </p:spPr>
        <p:txBody>
          <a:bodyPr wrap="square" lIns="0" tIns="0" rIns="0" bIns="0" rtlCol="0"/>
          <a:lstStyle/>
          <a:p>
            <a:endParaRPr/>
          </a:p>
        </p:txBody>
      </p:sp>
      <p:sp>
        <p:nvSpPr>
          <p:cNvPr id="66" name="object 66"/>
          <p:cNvSpPr/>
          <p:nvPr/>
        </p:nvSpPr>
        <p:spPr>
          <a:xfrm>
            <a:off x="1834896" y="1620010"/>
            <a:ext cx="656844" cy="320040"/>
          </a:xfrm>
          <a:prstGeom prst="rect">
            <a:avLst/>
          </a:prstGeom>
          <a:blipFill>
            <a:blip r:embed="rId27" cstate="print"/>
            <a:stretch>
              <a:fillRect/>
            </a:stretch>
          </a:blipFill>
        </p:spPr>
        <p:txBody>
          <a:bodyPr wrap="square" lIns="0" tIns="0" rIns="0" bIns="0" rtlCol="0"/>
          <a:lstStyle/>
          <a:p>
            <a:endParaRPr/>
          </a:p>
        </p:txBody>
      </p:sp>
      <p:sp>
        <p:nvSpPr>
          <p:cNvPr id="67" name="object 67"/>
          <p:cNvSpPr/>
          <p:nvPr/>
        </p:nvSpPr>
        <p:spPr>
          <a:xfrm>
            <a:off x="1898905" y="1623060"/>
            <a:ext cx="509270" cy="254635"/>
          </a:xfrm>
          <a:custGeom>
            <a:avLst/>
            <a:gdLst/>
            <a:ahLst/>
            <a:cxnLst/>
            <a:rect l="l" t="t" r="r" b="b"/>
            <a:pathLst>
              <a:path w="509269" h="254635">
                <a:moveTo>
                  <a:pt x="0" y="254507"/>
                </a:moveTo>
                <a:lnTo>
                  <a:pt x="509015" y="254507"/>
                </a:lnTo>
                <a:lnTo>
                  <a:pt x="509015" y="0"/>
                </a:lnTo>
                <a:lnTo>
                  <a:pt x="0" y="0"/>
                </a:lnTo>
                <a:lnTo>
                  <a:pt x="0" y="254507"/>
                </a:lnTo>
                <a:close/>
              </a:path>
            </a:pathLst>
          </a:custGeom>
          <a:solidFill>
            <a:srgbClr val="D30079"/>
          </a:solidFill>
        </p:spPr>
        <p:txBody>
          <a:bodyPr wrap="square" lIns="0" tIns="0" rIns="0" bIns="0" rtlCol="0"/>
          <a:lstStyle/>
          <a:p>
            <a:endParaRPr/>
          </a:p>
        </p:txBody>
      </p:sp>
      <p:sp>
        <p:nvSpPr>
          <p:cNvPr id="68" name="object 68"/>
          <p:cNvSpPr txBox="1"/>
          <p:nvPr/>
        </p:nvSpPr>
        <p:spPr>
          <a:xfrm>
            <a:off x="1909701" y="1660117"/>
            <a:ext cx="487045" cy="153888"/>
          </a:xfrm>
          <a:prstGeom prst="rect">
            <a:avLst/>
          </a:prstGeom>
        </p:spPr>
        <p:txBody>
          <a:bodyPr vert="horz" wrap="square" lIns="0" tIns="0" rIns="0" bIns="0" rtlCol="0">
            <a:spAutoFit/>
          </a:bodyPr>
          <a:lstStyle/>
          <a:p>
            <a:pPr marL="97798" marR="5081" indent="-85732">
              <a:lnSpc>
                <a:spcPts val="619"/>
              </a:lnSpc>
            </a:pPr>
            <a:r>
              <a:rPr sz="599" spc="-5" dirty="0">
                <a:solidFill>
                  <a:srgbClr val="FFFFFF"/>
                </a:solidFill>
                <a:latin typeface="Arial"/>
                <a:cs typeface="Arial"/>
              </a:rPr>
              <a:t>Cu</a:t>
            </a:r>
            <a:r>
              <a:rPr sz="599" dirty="0">
                <a:solidFill>
                  <a:srgbClr val="FFFFFF"/>
                </a:solidFill>
                <a:latin typeface="Arial"/>
                <a:cs typeface="Arial"/>
              </a:rPr>
              <a:t>be</a:t>
            </a:r>
            <a:r>
              <a:rPr sz="599" spc="5" dirty="0">
                <a:solidFill>
                  <a:srgbClr val="FFFFFF"/>
                </a:solidFill>
                <a:latin typeface="Times New Roman"/>
                <a:cs typeface="Times New Roman"/>
              </a:rPr>
              <a:t> </a:t>
            </a:r>
            <a:r>
              <a:rPr sz="599" dirty="0">
                <a:solidFill>
                  <a:srgbClr val="FFFFFF"/>
                </a:solidFill>
                <a:latin typeface="Arial"/>
                <a:cs typeface="Arial"/>
              </a:rPr>
              <a:t>F4</a:t>
            </a:r>
            <a:r>
              <a:rPr sz="599" spc="15" dirty="0">
                <a:solidFill>
                  <a:srgbClr val="FFFFFF"/>
                </a:solidFill>
                <a:latin typeface="Times New Roman"/>
                <a:cs typeface="Times New Roman"/>
              </a:rPr>
              <a:t> </a:t>
            </a:r>
            <a:r>
              <a:rPr sz="599" spc="-5" dirty="0">
                <a:solidFill>
                  <a:srgbClr val="FFFFFF"/>
                </a:solidFill>
                <a:latin typeface="Arial"/>
                <a:cs typeface="Arial"/>
              </a:rPr>
              <a:t>HA</a:t>
            </a:r>
            <a:r>
              <a:rPr sz="599" dirty="0">
                <a:solidFill>
                  <a:srgbClr val="FFFFFF"/>
                </a:solidFill>
                <a:latin typeface="Arial"/>
                <a:cs typeface="Arial"/>
              </a:rPr>
              <a:t>L</a:t>
            </a:r>
            <a:r>
              <a:rPr sz="599" dirty="0">
                <a:solidFill>
                  <a:srgbClr val="FFFFFF"/>
                </a:solidFill>
                <a:latin typeface="Times New Roman"/>
                <a:cs typeface="Times New Roman"/>
              </a:rPr>
              <a:t> </a:t>
            </a:r>
            <a:r>
              <a:rPr sz="599" dirty="0">
                <a:solidFill>
                  <a:srgbClr val="FFFFFF"/>
                </a:solidFill>
                <a:latin typeface="Arial"/>
                <a:cs typeface="Arial"/>
              </a:rPr>
              <a:t>package</a:t>
            </a:r>
            <a:endParaRPr sz="599">
              <a:latin typeface="Arial"/>
              <a:cs typeface="Arial"/>
            </a:endParaRPr>
          </a:p>
        </p:txBody>
      </p:sp>
      <p:sp>
        <p:nvSpPr>
          <p:cNvPr id="69" name="object 69"/>
          <p:cNvSpPr/>
          <p:nvPr/>
        </p:nvSpPr>
        <p:spPr>
          <a:xfrm>
            <a:off x="621792" y="1964437"/>
            <a:ext cx="595883" cy="341374"/>
          </a:xfrm>
          <a:prstGeom prst="rect">
            <a:avLst/>
          </a:prstGeom>
          <a:blipFill>
            <a:blip r:embed="rId28" cstate="print"/>
            <a:stretch>
              <a:fillRect/>
            </a:stretch>
          </a:blipFill>
        </p:spPr>
        <p:txBody>
          <a:bodyPr wrap="square" lIns="0" tIns="0" rIns="0" bIns="0" rtlCol="0"/>
          <a:lstStyle/>
          <a:p>
            <a:endParaRPr/>
          </a:p>
        </p:txBody>
      </p:sp>
      <p:sp>
        <p:nvSpPr>
          <p:cNvPr id="70" name="object 70"/>
          <p:cNvSpPr/>
          <p:nvPr/>
        </p:nvSpPr>
        <p:spPr>
          <a:xfrm>
            <a:off x="640082" y="2022348"/>
            <a:ext cx="557782" cy="239267"/>
          </a:xfrm>
          <a:prstGeom prst="rect">
            <a:avLst/>
          </a:prstGeom>
          <a:blipFill>
            <a:blip r:embed="rId29" cstate="print"/>
            <a:stretch>
              <a:fillRect/>
            </a:stretch>
          </a:blipFill>
        </p:spPr>
        <p:txBody>
          <a:bodyPr wrap="square" lIns="0" tIns="0" rIns="0" bIns="0" rtlCol="0"/>
          <a:lstStyle/>
          <a:p>
            <a:endParaRPr/>
          </a:p>
        </p:txBody>
      </p:sp>
      <p:sp>
        <p:nvSpPr>
          <p:cNvPr id="71" name="object 71"/>
          <p:cNvSpPr/>
          <p:nvPr/>
        </p:nvSpPr>
        <p:spPr>
          <a:xfrm>
            <a:off x="664464" y="1984248"/>
            <a:ext cx="510539" cy="256031"/>
          </a:xfrm>
          <a:prstGeom prst="rect">
            <a:avLst/>
          </a:prstGeom>
          <a:blipFill>
            <a:blip r:embed="rId30" cstate="print"/>
            <a:stretch>
              <a:fillRect/>
            </a:stretch>
          </a:blipFill>
        </p:spPr>
        <p:txBody>
          <a:bodyPr wrap="square" lIns="0" tIns="0" rIns="0" bIns="0" rtlCol="0"/>
          <a:lstStyle/>
          <a:p>
            <a:endParaRPr/>
          </a:p>
        </p:txBody>
      </p:sp>
      <p:sp>
        <p:nvSpPr>
          <p:cNvPr id="72" name="object 72"/>
          <p:cNvSpPr txBox="1"/>
          <p:nvPr/>
        </p:nvSpPr>
        <p:spPr>
          <a:xfrm>
            <a:off x="713939" y="2061310"/>
            <a:ext cx="409575"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Doc</a:t>
            </a:r>
            <a:r>
              <a:rPr sz="599" dirty="0">
                <a:solidFill>
                  <a:srgbClr val="FFFFFF"/>
                </a:solidFill>
                <a:latin typeface="Arial"/>
                <a:cs typeface="Arial"/>
              </a:rPr>
              <a:t>u</a:t>
            </a:r>
            <a:r>
              <a:rPr sz="599" spc="-20" dirty="0">
                <a:solidFill>
                  <a:srgbClr val="FFFFFF"/>
                </a:solidFill>
                <a:latin typeface="Arial"/>
                <a:cs typeface="Arial"/>
              </a:rPr>
              <a:t>m</a:t>
            </a:r>
            <a:r>
              <a:rPr sz="599" dirty="0">
                <a:solidFill>
                  <a:srgbClr val="FFFFFF"/>
                </a:solidFill>
                <a:latin typeface="Arial"/>
                <a:cs typeface="Arial"/>
              </a:rPr>
              <a:t>en</a:t>
            </a:r>
            <a:r>
              <a:rPr sz="599" spc="-5" dirty="0">
                <a:solidFill>
                  <a:srgbClr val="FFFFFF"/>
                </a:solidFill>
                <a:latin typeface="Arial"/>
                <a:cs typeface="Arial"/>
              </a:rPr>
              <a:t>ts</a:t>
            </a:r>
            <a:endParaRPr sz="599">
              <a:latin typeface="Arial"/>
              <a:cs typeface="Arial"/>
            </a:endParaRPr>
          </a:p>
        </p:txBody>
      </p:sp>
      <p:sp>
        <p:nvSpPr>
          <p:cNvPr id="73" name="object 73"/>
          <p:cNvSpPr/>
          <p:nvPr/>
        </p:nvSpPr>
        <p:spPr>
          <a:xfrm>
            <a:off x="1239012" y="1964437"/>
            <a:ext cx="594360" cy="341374"/>
          </a:xfrm>
          <a:prstGeom prst="rect">
            <a:avLst/>
          </a:prstGeom>
          <a:blipFill>
            <a:blip r:embed="rId28" cstate="print"/>
            <a:stretch>
              <a:fillRect/>
            </a:stretch>
          </a:blipFill>
        </p:spPr>
        <p:txBody>
          <a:bodyPr wrap="square" lIns="0" tIns="0" rIns="0" bIns="0" rtlCol="0"/>
          <a:lstStyle/>
          <a:p>
            <a:endParaRPr/>
          </a:p>
        </p:txBody>
      </p:sp>
      <p:sp>
        <p:nvSpPr>
          <p:cNvPr id="74" name="object 74"/>
          <p:cNvSpPr/>
          <p:nvPr/>
        </p:nvSpPr>
        <p:spPr>
          <a:xfrm>
            <a:off x="1327404" y="2022348"/>
            <a:ext cx="417575" cy="239267"/>
          </a:xfrm>
          <a:prstGeom prst="rect">
            <a:avLst/>
          </a:prstGeom>
          <a:blipFill>
            <a:blip r:embed="rId31" cstate="print"/>
            <a:stretch>
              <a:fillRect/>
            </a:stretch>
          </a:blipFill>
        </p:spPr>
        <p:txBody>
          <a:bodyPr wrap="square" lIns="0" tIns="0" rIns="0" bIns="0" rtlCol="0"/>
          <a:lstStyle/>
          <a:p>
            <a:endParaRPr/>
          </a:p>
        </p:txBody>
      </p:sp>
      <p:sp>
        <p:nvSpPr>
          <p:cNvPr id="75" name="object 75"/>
          <p:cNvSpPr/>
          <p:nvPr/>
        </p:nvSpPr>
        <p:spPr>
          <a:xfrm>
            <a:off x="1281684" y="1984248"/>
            <a:ext cx="509015" cy="256031"/>
          </a:xfrm>
          <a:prstGeom prst="rect">
            <a:avLst/>
          </a:prstGeom>
          <a:blipFill>
            <a:blip r:embed="rId32" cstate="print"/>
            <a:stretch>
              <a:fillRect/>
            </a:stretch>
          </a:blipFill>
        </p:spPr>
        <p:txBody>
          <a:bodyPr wrap="square" lIns="0" tIns="0" rIns="0" bIns="0" rtlCol="0"/>
          <a:lstStyle/>
          <a:p>
            <a:endParaRPr/>
          </a:p>
        </p:txBody>
      </p:sp>
      <p:sp>
        <p:nvSpPr>
          <p:cNvPr id="76" name="object 76"/>
          <p:cNvSpPr txBox="1"/>
          <p:nvPr/>
        </p:nvSpPr>
        <p:spPr>
          <a:xfrm>
            <a:off x="1400939" y="2061310"/>
            <a:ext cx="26924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a:t>
            </a:r>
            <a:r>
              <a:rPr sz="599" dirty="0">
                <a:solidFill>
                  <a:srgbClr val="FFFFFF"/>
                </a:solidFill>
                <a:latin typeface="Arial"/>
                <a:cs typeface="Arial"/>
              </a:rPr>
              <a:t>r</a:t>
            </a:r>
            <a:r>
              <a:rPr sz="599" spc="11" dirty="0">
                <a:solidFill>
                  <a:srgbClr val="FFFFFF"/>
                </a:solidFill>
                <a:latin typeface="Arial"/>
                <a:cs typeface="Arial"/>
              </a:rPr>
              <a:t>i</a:t>
            </a:r>
            <a:r>
              <a:rPr sz="599" dirty="0">
                <a:solidFill>
                  <a:srgbClr val="FFFFFF"/>
                </a:solidFill>
                <a:latin typeface="Arial"/>
                <a:cs typeface="Arial"/>
              </a:rPr>
              <a:t>vers</a:t>
            </a:r>
            <a:endParaRPr sz="599">
              <a:latin typeface="Arial"/>
              <a:cs typeface="Arial"/>
            </a:endParaRPr>
          </a:p>
        </p:txBody>
      </p:sp>
      <p:sp>
        <p:nvSpPr>
          <p:cNvPr id="77" name="object 77"/>
          <p:cNvSpPr/>
          <p:nvPr/>
        </p:nvSpPr>
        <p:spPr>
          <a:xfrm>
            <a:off x="1856232" y="1964437"/>
            <a:ext cx="594359" cy="341374"/>
          </a:xfrm>
          <a:prstGeom prst="rect">
            <a:avLst/>
          </a:prstGeom>
          <a:blipFill>
            <a:blip r:embed="rId28" cstate="print"/>
            <a:stretch>
              <a:fillRect/>
            </a:stretch>
          </a:blipFill>
        </p:spPr>
        <p:txBody>
          <a:bodyPr wrap="square" lIns="0" tIns="0" rIns="0" bIns="0" rtlCol="0"/>
          <a:lstStyle/>
          <a:p>
            <a:endParaRPr/>
          </a:p>
        </p:txBody>
      </p:sp>
      <p:sp>
        <p:nvSpPr>
          <p:cNvPr id="78" name="object 78"/>
          <p:cNvSpPr/>
          <p:nvPr/>
        </p:nvSpPr>
        <p:spPr>
          <a:xfrm>
            <a:off x="1869949" y="2022348"/>
            <a:ext cx="565404" cy="239267"/>
          </a:xfrm>
          <a:prstGeom prst="rect">
            <a:avLst/>
          </a:prstGeom>
          <a:blipFill>
            <a:blip r:embed="rId33" cstate="print"/>
            <a:stretch>
              <a:fillRect/>
            </a:stretch>
          </a:blipFill>
        </p:spPr>
        <p:txBody>
          <a:bodyPr wrap="square" lIns="0" tIns="0" rIns="0" bIns="0" rtlCol="0"/>
          <a:lstStyle/>
          <a:p>
            <a:endParaRPr/>
          </a:p>
        </p:txBody>
      </p:sp>
      <p:sp>
        <p:nvSpPr>
          <p:cNvPr id="79" name="object 79"/>
          <p:cNvSpPr/>
          <p:nvPr/>
        </p:nvSpPr>
        <p:spPr>
          <a:xfrm>
            <a:off x="1898905" y="1984248"/>
            <a:ext cx="509270" cy="256540"/>
          </a:xfrm>
          <a:custGeom>
            <a:avLst/>
            <a:gdLst/>
            <a:ahLst/>
            <a:cxnLst/>
            <a:rect l="l" t="t" r="r" b="b"/>
            <a:pathLst>
              <a:path w="509269" h="256539">
                <a:moveTo>
                  <a:pt x="0" y="256031"/>
                </a:moveTo>
                <a:lnTo>
                  <a:pt x="509015" y="256031"/>
                </a:lnTo>
                <a:lnTo>
                  <a:pt x="509015" y="0"/>
                </a:lnTo>
                <a:lnTo>
                  <a:pt x="0" y="0"/>
                </a:lnTo>
                <a:lnTo>
                  <a:pt x="0" y="256031"/>
                </a:lnTo>
                <a:close/>
              </a:path>
            </a:pathLst>
          </a:custGeom>
          <a:solidFill>
            <a:srgbClr val="D30079"/>
          </a:solidFill>
        </p:spPr>
        <p:txBody>
          <a:bodyPr wrap="square" lIns="0" tIns="0" rIns="0" bIns="0" rtlCol="0"/>
          <a:lstStyle/>
          <a:p>
            <a:endParaRPr/>
          </a:p>
        </p:txBody>
      </p:sp>
      <p:sp>
        <p:nvSpPr>
          <p:cNvPr id="80" name="object 80"/>
          <p:cNvSpPr txBox="1"/>
          <p:nvPr/>
        </p:nvSpPr>
        <p:spPr>
          <a:xfrm>
            <a:off x="1944753" y="2061310"/>
            <a:ext cx="416558"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M</a:t>
            </a:r>
            <a:r>
              <a:rPr sz="599" spc="11" dirty="0">
                <a:solidFill>
                  <a:srgbClr val="FFFFFF"/>
                </a:solidFill>
                <a:latin typeface="Arial"/>
                <a:cs typeface="Arial"/>
              </a:rPr>
              <a:t>i</a:t>
            </a:r>
            <a:r>
              <a:rPr sz="599" dirty="0">
                <a:solidFill>
                  <a:srgbClr val="FFFFFF"/>
                </a:solidFill>
                <a:latin typeface="Arial"/>
                <a:cs typeface="Arial"/>
              </a:rPr>
              <a:t>dd</a:t>
            </a:r>
            <a:r>
              <a:rPr sz="599" spc="11" dirty="0">
                <a:solidFill>
                  <a:srgbClr val="FFFFFF"/>
                </a:solidFill>
                <a:latin typeface="Arial"/>
                <a:cs typeface="Arial"/>
              </a:rPr>
              <a:t>l</a:t>
            </a:r>
            <a:r>
              <a:rPr sz="599" dirty="0">
                <a:solidFill>
                  <a:srgbClr val="FFFFFF"/>
                </a:solidFill>
                <a:latin typeface="Arial"/>
                <a:cs typeface="Arial"/>
              </a:rPr>
              <a:t>e</a:t>
            </a:r>
            <a:r>
              <a:rPr sz="599" spc="-15" dirty="0">
                <a:solidFill>
                  <a:srgbClr val="FFFFFF"/>
                </a:solidFill>
                <a:latin typeface="Arial"/>
                <a:cs typeface="Arial"/>
              </a:rPr>
              <a:t>w</a:t>
            </a:r>
            <a:r>
              <a:rPr sz="599" dirty="0">
                <a:solidFill>
                  <a:srgbClr val="FFFFFF"/>
                </a:solidFill>
                <a:latin typeface="Arial"/>
                <a:cs typeface="Arial"/>
              </a:rPr>
              <a:t>are</a:t>
            </a:r>
            <a:endParaRPr sz="599">
              <a:latin typeface="Arial"/>
              <a:cs typeface="Arial"/>
            </a:endParaRPr>
          </a:p>
        </p:txBody>
      </p:sp>
      <p:sp>
        <p:nvSpPr>
          <p:cNvPr id="81" name="object 81"/>
          <p:cNvSpPr/>
          <p:nvPr/>
        </p:nvSpPr>
        <p:spPr>
          <a:xfrm>
            <a:off x="2471928" y="1964437"/>
            <a:ext cx="595884" cy="341374"/>
          </a:xfrm>
          <a:prstGeom prst="rect">
            <a:avLst/>
          </a:prstGeom>
          <a:blipFill>
            <a:blip r:embed="rId28" cstate="print"/>
            <a:stretch>
              <a:fillRect/>
            </a:stretch>
          </a:blipFill>
        </p:spPr>
        <p:txBody>
          <a:bodyPr wrap="square" lIns="0" tIns="0" rIns="0" bIns="0" rtlCol="0"/>
          <a:lstStyle/>
          <a:p>
            <a:endParaRPr/>
          </a:p>
        </p:txBody>
      </p:sp>
      <p:sp>
        <p:nvSpPr>
          <p:cNvPr id="82" name="object 82"/>
          <p:cNvSpPr/>
          <p:nvPr/>
        </p:nvSpPr>
        <p:spPr>
          <a:xfrm>
            <a:off x="2545079" y="2022348"/>
            <a:ext cx="448056" cy="239267"/>
          </a:xfrm>
          <a:prstGeom prst="rect">
            <a:avLst/>
          </a:prstGeom>
          <a:blipFill>
            <a:blip r:embed="rId34" cstate="print"/>
            <a:stretch>
              <a:fillRect/>
            </a:stretch>
          </a:blipFill>
        </p:spPr>
        <p:txBody>
          <a:bodyPr wrap="square" lIns="0" tIns="0" rIns="0" bIns="0" rtlCol="0"/>
          <a:lstStyle/>
          <a:p>
            <a:endParaRPr/>
          </a:p>
        </p:txBody>
      </p:sp>
      <p:sp>
        <p:nvSpPr>
          <p:cNvPr id="83" name="object 83"/>
          <p:cNvSpPr/>
          <p:nvPr/>
        </p:nvSpPr>
        <p:spPr>
          <a:xfrm>
            <a:off x="2514602" y="1984248"/>
            <a:ext cx="510539" cy="256031"/>
          </a:xfrm>
          <a:prstGeom prst="rect">
            <a:avLst/>
          </a:prstGeom>
          <a:blipFill>
            <a:blip r:embed="rId30" cstate="print"/>
            <a:stretch>
              <a:fillRect/>
            </a:stretch>
          </a:blipFill>
        </p:spPr>
        <p:txBody>
          <a:bodyPr wrap="square" lIns="0" tIns="0" rIns="0" bIns="0" rtlCol="0"/>
          <a:lstStyle/>
          <a:p>
            <a:endParaRPr/>
          </a:p>
        </p:txBody>
      </p:sp>
      <p:sp>
        <p:nvSpPr>
          <p:cNvPr id="84" name="object 84"/>
          <p:cNvSpPr txBox="1"/>
          <p:nvPr/>
        </p:nvSpPr>
        <p:spPr>
          <a:xfrm>
            <a:off x="2619251" y="2061310"/>
            <a:ext cx="299720"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P</a:t>
            </a:r>
            <a:r>
              <a:rPr sz="599" dirty="0">
                <a:solidFill>
                  <a:srgbClr val="FFFFFF"/>
                </a:solidFill>
                <a:latin typeface="Arial"/>
                <a:cs typeface="Arial"/>
              </a:rPr>
              <a:t>ro</a:t>
            </a:r>
            <a:r>
              <a:rPr sz="599" spc="-15" dirty="0">
                <a:solidFill>
                  <a:srgbClr val="FFFFFF"/>
                </a:solidFill>
                <a:latin typeface="Arial"/>
                <a:cs typeface="Arial"/>
              </a:rPr>
              <a:t>j</a:t>
            </a:r>
            <a:r>
              <a:rPr sz="599" dirty="0">
                <a:solidFill>
                  <a:srgbClr val="FFFFFF"/>
                </a:solidFill>
                <a:latin typeface="Arial"/>
                <a:cs typeface="Arial"/>
              </a:rPr>
              <a:t>e</a:t>
            </a:r>
            <a:r>
              <a:rPr sz="599" spc="-5" dirty="0">
                <a:solidFill>
                  <a:srgbClr val="FFFFFF"/>
                </a:solidFill>
                <a:latin typeface="Arial"/>
                <a:cs typeface="Arial"/>
              </a:rPr>
              <a:t>cts</a:t>
            </a:r>
            <a:endParaRPr sz="599">
              <a:latin typeface="Arial"/>
              <a:cs typeface="Arial"/>
            </a:endParaRPr>
          </a:p>
        </p:txBody>
      </p:sp>
      <p:sp>
        <p:nvSpPr>
          <p:cNvPr id="85" name="object 85"/>
          <p:cNvSpPr/>
          <p:nvPr/>
        </p:nvSpPr>
        <p:spPr>
          <a:xfrm>
            <a:off x="3089149" y="1964437"/>
            <a:ext cx="594359" cy="341374"/>
          </a:xfrm>
          <a:prstGeom prst="rect">
            <a:avLst/>
          </a:prstGeom>
          <a:blipFill>
            <a:blip r:embed="rId28" cstate="print"/>
            <a:stretch>
              <a:fillRect/>
            </a:stretch>
          </a:blipFill>
        </p:spPr>
        <p:txBody>
          <a:bodyPr wrap="square" lIns="0" tIns="0" rIns="0" bIns="0" rtlCol="0"/>
          <a:lstStyle/>
          <a:p>
            <a:endParaRPr/>
          </a:p>
        </p:txBody>
      </p:sp>
      <p:sp>
        <p:nvSpPr>
          <p:cNvPr id="86" name="object 86"/>
          <p:cNvSpPr/>
          <p:nvPr/>
        </p:nvSpPr>
        <p:spPr>
          <a:xfrm>
            <a:off x="3172969" y="2022348"/>
            <a:ext cx="423671" cy="239267"/>
          </a:xfrm>
          <a:prstGeom prst="rect">
            <a:avLst/>
          </a:prstGeom>
          <a:blipFill>
            <a:blip r:embed="rId35" cstate="print"/>
            <a:stretch>
              <a:fillRect/>
            </a:stretch>
          </a:blipFill>
        </p:spPr>
        <p:txBody>
          <a:bodyPr wrap="square" lIns="0" tIns="0" rIns="0" bIns="0" rtlCol="0"/>
          <a:lstStyle/>
          <a:p>
            <a:endParaRPr/>
          </a:p>
        </p:txBody>
      </p:sp>
      <p:sp>
        <p:nvSpPr>
          <p:cNvPr id="87" name="object 87"/>
          <p:cNvSpPr/>
          <p:nvPr/>
        </p:nvSpPr>
        <p:spPr>
          <a:xfrm>
            <a:off x="3131821" y="1984248"/>
            <a:ext cx="509015" cy="256031"/>
          </a:xfrm>
          <a:prstGeom prst="rect">
            <a:avLst/>
          </a:prstGeom>
          <a:blipFill>
            <a:blip r:embed="rId32" cstate="print"/>
            <a:stretch>
              <a:fillRect/>
            </a:stretch>
          </a:blipFill>
        </p:spPr>
        <p:txBody>
          <a:bodyPr wrap="square" lIns="0" tIns="0" rIns="0" bIns="0" rtlCol="0"/>
          <a:lstStyle/>
          <a:p>
            <a:endParaRPr/>
          </a:p>
        </p:txBody>
      </p:sp>
      <p:sp>
        <p:nvSpPr>
          <p:cNvPr id="88" name="object 88"/>
          <p:cNvSpPr txBox="1"/>
          <p:nvPr/>
        </p:nvSpPr>
        <p:spPr>
          <a:xfrm>
            <a:off x="3248408" y="2061310"/>
            <a:ext cx="27559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Ut</a:t>
            </a:r>
            <a:r>
              <a:rPr sz="599" spc="11" dirty="0">
                <a:solidFill>
                  <a:srgbClr val="FFFFFF"/>
                </a:solidFill>
                <a:latin typeface="Arial"/>
                <a:cs typeface="Arial"/>
              </a:rPr>
              <a:t>ili</a:t>
            </a:r>
            <a:r>
              <a:rPr sz="599" dirty="0">
                <a:solidFill>
                  <a:srgbClr val="FFFFFF"/>
                </a:solidFill>
                <a:latin typeface="Arial"/>
                <a:cs typeface="Arial"/>
              </a:rPr>
              <a:t>ties</a:t>
            </a:r>
            <a:endParaRPr sz="599">
              <a:latin typeface="Arial"/>
              <a:cs typeface="Arial"/>
            </a:endParaRPr>
          </a:p>
        </p:txBody>
      </p:sp>
      <p:sp>
        <p:nvSpPr>
          <p:cNvPr id="89" name="object 89"/>
          <p:cNvSpPr/>
          <p:nvPr/>
        </p:nvSpPr>
        <p:spPr>
          <a:xfrm>
            <a:off x="1036702" y="1477518"/>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90" name="object 90"/>
          <p:cNvSpPr/>
          <p:nvPr/>
        </p:nvSpPr>
        <p:spPr>
          <a:xfrm>
            <a:off x="834390" y="147751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91" name="object 91"/>
          <p:cNvSpPr/>
          <p:nvPr/>
        </p:nvSpPr>
        <p:spPr>
          <a:xfrm>
            <a:off x="834390" y="1477518"/>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92" name="object 92"/>
          <p:cNvSpPr/>
          <p:nvPr/>
        </p:nvSpPr>
        <p:spPr>
          <a:xfrm>
            <a:off x="834390" y="147751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93" name="object 93"/>
          <p:cNvSpPr/>
          <p:nvPr/>
        </p:nvSpPr>
        <p:spPr>
          <a:xfrm>
            <a:off x="1036700" y="1141078"/>
            <a:ext cx="0" cy="608331"/>
          </a:xfrm>
          <a:custGeom>
            <a:avLst/>
            <a:gdLst/>
            <a:ahLst/>
            <a:cxnLst/>
            <a:rect l="l" t="t" r="r" b="b"/>
            <a:pathLst>
              <a:path h="608330">
                <a:moveTo>
                  <a:pt x="0" y="0"/>
                </a:moveTo>
                <a:lnTo>
                  <a:pt x="0" y="607710"/>
                </a:lnTo>
              </a:path>
            </a:pathLst>
          </a:custGeom>
          <a:ln w="25907">
            <a:solidFill>
              <a:srgbClr val="39A8DC"/>
            </a:solidFill>
          </a:ln>
        </p:spPr>
        <p:txBody>
          <a:bodyPr wrap="square" lIns="0" tIns="0" rIns="0" bIns="0" rtlCol="0"/>
          <a:lstStyle/>
          <a:p>
            <a:endParaRPr/>
          </a:p>
        </p:txBody>
      </p:sp>
      <p:sp>
        <p:nvSpPr>
          <p:cNvPr id="94" name="object 94"/>
          <p:cNvSpPr/>
          <p:nvPr/>
        </p:nvSpPr>
        <p:spPr>
          <a:xfrm>
            <a:off x="765810" y="1613535"/>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95" name="object 95"/>
          <p:cNvSpPr/>
          <p:nvPr/>
        </p:nvSpPr>
        <p:spPr>
          <a:xfrm>
            <a:off x="968121" y="154609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96" name="object 96"/>
          <p:cNvSpPr/>
          <p:nvPr/>
        </p:nvSpPr>
        <p:spPr>
          <a:xfrm>
            <a:off x="765810" y="1546100"/>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97" name="object 97"/>
          <p:cNvSpPr/>
          <p:nvPr/>
        </p:nvSpPr>
        <p:spPr>
          <a:xfrm>
            <a:off x="765810" y="154609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98" name="object 98"/>
          <p:cNvSpPr/>
          <p:nvPr/>
        </p:nvSpPr>
        <p:spPr>
          <a:xfrm>
            <a:off x="765810" y="1546100"/>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99" name="object 99"/>
          <p:cNvSpPr/>
          <p:nvPr/>
        </p:nvSpPr>
        <p:spPr>
          <a:xfrm>
            <a:off x="968121" y="1209659"/>
            <a:ext cx="0" cy="606426"/>
          </a:xfrm>
          <a:custGeom>
            <a:avLst/>
            <a:gdLst/>
            <a:ahLst/>
            <a:cxnLst/>
            <a:rect l="l" t="t" r="r" b="b"/>
            <a:pathLst>
              <a:path h="606425">
                <a:moveTo>
                  <a:pt x="0" y="0"/>
                </a:moveTo>
                <a:lnTo>
                  <a:pt x="0" y="606186"/>
                </a:lnTo>
              </a:path>
            </a:pathLst>
          </a:custGeom>
          <a:ln w="25907">
            <a:solidFill>
              <a:srgbClr val="39A8DC"/>
            </a:solidFill>
          </a:ln>
        </p:spPr>
        <p:txBody>
          <a:bodyPr wrap="square" lIns="0" tIns="0" rIns="0" bIns="0" rtlCol="0"/>
          <a:lstStyle/>
          <a:p>
            <a:endParaRPr/>
          </a:p>
        </p:txBody>
      </p:sp>
      <p:sp>
        <p:nvSpPr>
          <p:cNvPr id="100" name="object 100"/>
          <p:cNvSpPr/>
          <p:nvPr/>
        </p:nvSpPr>
        <p:spPr>
          <a:xfrm>
            <a:off x="834389" y="1343788"/>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01" name="object 101"/>
          <p:cNvSpPr/>
          <p:nvPr/>
        </p:nvSpPr>
        <p:spPr>
          <a:xfrm>
            <a:off x="1036702" y="1276350"/>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02" name="object 102"/>
          <p:cNvSpPr/>
          <p:nvPr/>
        </p:nvSpPr>
        <p:spPr>
          <a:xfrm>
            <a:off x="834390" y="1276351"/>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03" name="object 103"/>
          <p:cNvSpPr/>
          <p:nvPr/>
        </p:nvSpPr>
        <p:spPr>
          <a:xfrm>
            <a:off x="834390" y="1276350"/>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04" name="object 104"/>
          <p:cNvSpPr/>
          <p:nvPr/>
        </p:nvSpPr>
        <p:spPr>
          <a:xfrm>
            <a:off x="834390" y="1276351"/>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05" name="object 105"/>
          <p:cNvSpPr/>
          <p:nvPr/>
        </p:nvSpPr>
        <p:spPr>
          <a:xfrm>
            <a:off x="765810" y="1410844"/>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06" name="object 106"/>
          <p:cNvSpPr/>
          <p:nvPr/>
        </p:nvSpPr>
        <p:spPr>
          <a:xfrm>
            <a:off x="968121" y="1343406"/>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07" name="object 107"/>
          <p:cNvSpPr/>
          <p:nvPr/>
        </p:nvSpPr>
        <p:spPr>
          <a:xfrm>
            <a:off x="765810" y="1343408"/>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08" name="object 108"/>
          <p:cNvSpPr/>
          <p:nvPr/>
        </p:nvSpPr>
        <p:spPr>
          <a:xfrm>
            <a:off x="765810" y="1343406"/>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09" name="object 109"/>
          <p:cNvSpPr/>
          <p:nvPr/>
        </p:nvSpPr>
        <p:spPr>
          <a:xfrm>
            <a:off x="765810" y="1343408"/>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10" name="object 110"/>
          <p:cNvSpPr/>
          <p:nvPr/>
        </p:nvSpPr>
        <p:spPr>
          <a:xfrm>
            <a:off x="631318" y="1073658"/>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11" name="object 111"/>
          <p:cNvSpPr/>
          <p:nvPr/>
        </p:nvSpPr>
        <p:spPr>
          <a:xfrm>
            <a:off x="429006" y="10736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2" name="object 112"/>
          <p:cNvSpPr/>
          <p:nvPr/>
        </p:nvSpPr>
        <p:spPr>
          <a:xfrm>
            <a:off x="429006" y="107365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13" name="object 113"/>
          <p:cNvSpPr/>
          <p:nvPr/>
        </p:nvSpPr>
        <p:spPr>
          <a:xfrm>
            <a:off x="429006" y="10736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14" name="object 114"/>
          <p:cNvSpPr/>
          <p:nvPr/>
        </p:nvSpPr>
        <p:spPr>
          <a:xfrm>
            <a:off x="631316" y="1141080"/>
            <a:ext cx="0" cy="67310"/>
          </a:xfrm>
          <a:custGeom>
            <a:avLst/>
            <a:gdLst/>
            <a:ahLst/>
            <a:cxnLst/>
            <a:rect l="l" t="t" r="r" b="b"/>
            <a:pathLst>
              <a:path h="67309">
                <a:moveTo>
                  <a:pt x="0" y="0"/>
                </a:moveTo>
                <a:lnTo>
                  <a:pt x="0" y="67071"/>
                </a:lnTo>
              </a:path>
            </a:pathLst>
          </a:custGeom>
          <a:ln w="25907">
            <a:solidFill>
              <a:srgbClr val="39A8DC"/>
            </a:solidFill>
          </a:ln>
        </p:spPr>
        <p:txBody>
          <a:bodyPr wrap="square" lIns="0" tIns="0" rIns="0" bIns="0" rtlCol="0"/>
          <a:lstStyle/>
          <a:p>
            <a:endParaRPr/>
          </a:p>
        </p:txBody>
      </p:sp>
      <p:sp>
        <p:nvSpPr>
          <p:cNvPr id="115" name="object 115"/>
          <p:cNvSpPr/>
          <p:nvPr/>
        </p:nvSpPr>
        <p:spPr>
          <a:xfrm>
            <a:off x="631697" y="1141096"/>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16" name="object 116"/>
          <p:cNvSpPr/>
          <p:nvPr/>
        </p:nvSpPr>
        <p:spPr>
          <a:xfrm>
            <a:off x="834010" y="1073658"/>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17" name="object 117"/>
          <p:cNvSpPr/>
          <p:nvPr/>
        </p:nvSpPr>
        <p:spPr>
          <a:xfrm>
            <a:off x="631698" y="10736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8" name="object 118"/>
          <p:cNvSpPr/>
          <p:nvPr/>
        </p:nvSpPr>
        <p:spPr>
          <a:xfrm>
            <a:off x="631698" y="107365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19" name="object 119"/>
          <p:cNvSpPr/>
          <p:nvPr/>
        </p:nvSpPr>
        <p:spPr>
          <a:xfrm>
            <a:off x="631698" y="10736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20" name="object 120"/>
          <p:cNvSpPr/>
          <p:nvPr/>
        </p:nvSpPr>
        <p:spPr>
          <a:xfrm>
            <a:off x="834008" y="1141080"/>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121" name="object 121"/>
          <p:cNvSpPr/>
          <p:nvPr/>
        </p:nvSpPr>
        <p:spPr>
          <a:xfrm>
            <a:off x="834389" y="1141096"/>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22" name="object 122"/>
          <p:cNvSpPr/>
          <p:nvPr/>
        </p:nvSpPr>
        <p:spPr>
          <a:xfrm>
            <a:off x="1036702" y="1073658"/>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23" name="object 123"/>
          <p:cNvSpPr/>
          <p:nvPr/>
        </p:nvSpPr>
        <p:spPr>
          <a:xfrm>
            <a:off x="834390" y="10736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24" name="object 124"/>
          <p:cNvSpPr/>
          <p:nvPr/>
        </p:nvSpPr>
        <p:spPr>
          <a:xfrm>
            <a:off x="834390" y="1073658"/>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25" name="object 125"/>
          <p:cNvSpPr/>
          <p:nvPr/>
        </p:nvSpPr>
        <p:spPr>
          <a:xfrm>
            <a:off x="834390" y="10736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26" name="object 126"/>
          <p:cNvSpPr/>
          <p:nvPr/>
        </p:nvSpPr>
        <p:spPr>
          <a:xfrm>
            <a:off x="360426" y="1208152"/>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27" name="object 127"/>
          <p:cNvSpPr/>
          <p:nvPr/>
        </p:nvSpPr>
        <p:spPr>
          <a:xfrm>
            <a:off x="562737" y="1140713"/>
            <a:ext cx="67945" cy="271780"/>
          </a:xfrm>
          <a:custGeom>
            <a:avLst/>
            <a:gdLst/>
            <a:ahLst/>
            <a:cxnLst/>
            <a:rect l="l" t="t" r="r" b="b"/>
            <a:pathLst>
              <a:path w="67945"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28" name="object 128"/>
          <p:cNvSpPr/>
          <p:nvPr/>
        </p:nvSpPr>
        <p:spPr>
          <a:xfrm>
            <a:off x="360425" y="114071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29" name="object 129"/>
          <p:cNvSpPr/>
          <p:nvPr/>
        </p:nvSpPr>
        <p:spPr>
          <a:xfrm>
            <a:off x="360425" y="1140713"/>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30" name="object 130"/>
          <p:cNvSpPr/>
          <p:nvPr/>
        </p:nvSpPr>
        <p:spPr>
          <a:xfrm>
            <a:off x="360425" y="114071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31" name="object 131"/>
          <p:cNvSpPr/>
          <p:nvPr/>
        </p:nvSpPr>
        <p:spPr>
          <a:xfrm>
            <a:off x="562737" y="1208136"/>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132" name="object 132"/>
          <p:cNvSpPr/>
          <p:nvPr/>
        </p:nvSpPr>
        <p:spPr>
          <a:xfrm>
            <a:off x="563119" y="1208152"/>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33" name="object 133"/>
          <p:cNvSpPr/>
          <p:nvPr/>
        </p:nvSpPr>
        <p:spPr>
          <a:xfrm>
            <a:off x="765431" y="1140713"/>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34" name="object 134"/>
          <p:cNvSpPr/>
          <p:nvPr/>
        </p:nvSpPr>
        <p:spPr>
          <a:xfrm>
            <a:off x="563119" y="114071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35" name="object 135"/>
          <p:cNvSpPr/>
          <p:nvPr/>
        </p:nvSpPr>
        <p:spPr>
          <a:xfrm>
            <a:off x="563119" y="1140713"/>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36" name="object 136"/>
          <p:cNvSpPr/>
          <p:nvPr/>
        </p:nvSpPr>
        <p:spPr>
          <a:xfrm>
            <a:off x="563119" y="114071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37" name="object 137"/>
          <p:cNvSpPr/>
          <p:nvPr/>
        </p:nvSpPr>
        <p:spPr>
          <a:xfrm>
            <a:off x="765429" y="1208136"/>
            <a:ext cx="0" cy="53974"/>
          </a:xfrm>
          <a:custGeom>
            <a:avLst/>
            <a:gdLst/>
            <a:ahLst/>
            <a:cxnLst/>
            <a:rect l="l" t="t" r="r" b="b"/>
            <a:pathLst>
              <a:path h="53975">
                <a:moveTo>
                  <a:pt x="0" y="0"/>
                </a:moveTo>
                <a:lnTo>
                  <a:pt x="0" y="53355"/>
                </a:lnTo>
              </a:path>
            </a:pathLst>
          </a:custGeom>
          <a:ln w="25907">
            <a:solidFill>
              <a:srgbClr val="39A8DC"/>
            </a:solidFill>
          </a:ln>
        </p:spPr>
        <p:txBody>
          <a:bodyPr wrap="square" lIns="0" tIns="0" rIns="0" bIns="0" rtlCol="0"/>
          <a:lstStyle/>
          <a:p>
            <a:endParaRPr/>
          </a:p>
        </p:txBody>
      </p:sp>
      <p:sp>
        <p:nvSpPr>
          <p:cNvPr id="138" name="object 138"/>
          <p:cNvSpPr/>
          <p:nvPr/>
        </p:nvSpPr>
        <p:spPr>
          <a:xfrm>
            <a:off x="765810" y="1209675"/>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39" name="object 139"/>
          <p:cNvSpPr/>
          <p:nvPr/>
        </p:nvSpPr>
        <p:spPr>
          <a:xfrm>
            <a:off x="968121" y="114223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40" name="object 140"/>
          <p:cNvSpPr/>
          <p:nvPr/>
        </p:nvSpPr>
        <p:spPr>
          <a:xfrm>
            <a:off x="765810" y="114223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41" name="object 141"/>
          <p:cNvSpPr/>
          <p:nvPr/>
        </p:nvSpPr>
        <p:spPr>
          <a:xfrm>
            <a:off x="765810" y="114223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42" name="object 142"/>
          <p:cNvSpPr/>
          <p:nvPr/>
        </p:nvSpPr>
        <p:spPr>
          <a:xfrm>
            <a:off x="765810" y="114223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43" name="object 143"/>
          <p:cNvSpPr/>
          <p:nvPr/>
        </p:nvSpPr>
        <p:spPr>
          <a:xfrm>
            <a:off x="497205" y="1613154"/>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44" name="object 144"/>
          <p:cNvSpPr/>
          <p:nvPr/>
        </p:nvSpPr>
        <p:spPr>
          <a:xfrm>
            <a:off x="293370" y="1613155"/>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145" name="object 145"/>
          <p:cNvSpPr/>
          <p:nvPr/>
        </p:nvSpPr>
        <p:spPr>
          <a:xfrm>
            <a:off x="293370" y="1613154"/>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46" name="object 146"/>
          <p:cNvSpPr/>
          <p:nvPr/>
        </p:nvSpPr>
        <p:spPr>
          <a:xfrm>
            <a:off x="293370" y="1613155"/>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147" name="object 147"/>
          <p:cNvSpPr/>
          <p:nvPr/>
        </p:nvSpPr>
        <p:spPr>
          <a:xfrm>
            <a:off x="496443" y="1275190"/>
            <a:ext cx="0" cy="608331"/>
          </a:xfrm>
          <a:custGeom>
            <a:avLst/>
            <a:gdLst/>
            <a:ahLst/>
            <a:cxnLst/>
            <a:rect l="l" t="t" r="r" b="b"/>
            <a:pathLst>
              <a:path h="608330">
                <a:moveTo>
                  <a:pt x="0" y="0"/>
                </a:moveTo>
                <a:lnTo>
                  <a:pt x="0" y="607710"/>
                </a:lnTo>
              </a:path>
            </a:pathLst>
          </a:custGeom>
          <a:ln w="27431">
            <a:solidFill>
              <a:srgbClr val="39A8DC"/>
            </a:solidFill>
          </a:ln>
        </p:spPr>
        <p:txBody>
          <a:bodyPr wrap="square" lIns="0" tIns="0" rIns="0" bIns="0" rtlCol="0"/>
          <a:lstStyle/>
          <a:p>
            <a:endParaRPr/>
          </a:p>
        </p:txBody>
      </p:sp>
      <p:sp>
        <p:nvSpPr>
          <p:cNvPr id="148" name="object 148"/>
          <p:cNvSpPr/>
          <p:nvPr/>
        </p:nvSpPr>
        <p:spPr>
          <a:xfrm>
            <a:off x="292609" y="1673351"/>
            <a:ext cx="185928" cy="204215"/>
          </a:xfrm>
          <a:prstGeom prst="rect">
            <a:avLst/>
          </a:prstGeom>
          <a:blipFill>
            <a:blip r:embed="rId36" cstate="print"/>
            <a:stretch>
              <a:fillRect/>
            </a:stretch>
          </a:blipFill>
        </p:spPr>
        <p:txBody>
          <a:bodyPr wrap="square" lIns="0" tIns="0" rIns="0" bIns="0" rtlCol="0"/>
          <a:lstStyle/>
          <a:p>
            <a:endParaRPr/>
          </a:p>
        </p:txBody>
      </p:sp>
      <p:sp>
        <p:nvSpPr>
          <p:cNvPr id="149" name="object 149"/>
          <p:cNvSpPr/>
          <p:nvPr/>
        </p:nvSpPr>
        <p:spPr>
          <a:xfrm>
            <a:off x="496061" y="1680592"/>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50" name="object 150"/>
          <p:cNvSpPr/>
          <p:nvPr/>
        </p:nvSpPr>
        <p:spPr>
          <a:xfrm>
            <a:off x="698373" y="1613154"/>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51" name="object 151"/>
          <p:cNvSpPr/>
          <p:nvPr/>
        </p:nvSpPr>
        <p:spPr>
          <a:xfrm>
            <a:off x="496061" y="161315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52" name="object 152"/>
          <p:cNvSpPr/>
          <p:nvPr/>
        </p:nvSpPr>
        <p:spPr>
          <a:xfrm>
            <a:off x="496061" y="1613154"/>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53" name="object 153"/>
          <p:cNvSpPr/>
          <p:nvPr/>
        </p:nvSpPr>
        <p:spPr>
          <a:xfrm>
            <a:off x="496061" y="161315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54" name="object 154"/>
          <p:cNvSpPr/>
          <p:nvPr/>
        </p:nvSpPr>
        <p:spPr>
          <a:xfrm>
            <a:off x="698372" y="1276715"/>
            <a:ext cx="0" cy="606426"/>
          </a:xfrm>
          <a:custGeom>
            <a:avLst/>
            <a:gdLst/>
            <a:ahLst/>
            <a:cxnLst/>
            <a:rect l="l" t="t" r="r" b="b"/>
            <a:pathLst>
              <a:path h="606425">
                <a:moveTo>
                  <a:pt x="0" y="0"/>
                </a:moveTo>
                <a:lnTo>
                  <a:pt x="0" y="606186"/>
                </a:lnTo>
              </a:path>
            </a:pathLst>
          </a:custGeom>
          <a:ln w="25907">
            <a:solidFill>
              <a:srgbClr val="39A8DC"/>
            </a:solidFill>
          </a:ln>
        </p:spPr>
        <p:txBody>
          <a:bodyPr wrap="square" lIns="0" tIns="0" rIns="0" bIns="0" rtlCol="0"/>
          <a:lstStyle/>
          <a:p>
            <a:endParaRPr/>
          </a:p>
        </p:txBody>
      </p:sp>
      <p:sp>
        <p:nvSpPr>
          <p:cNvPr id="155" name="object 155"/>
          <p:cNvSpPr/>
          <p:nvPr/>
        </p:nvSpPr>
        <p:spPr>
          <a:xfrm>
            <a:off x="466345" y="1658112"/>
            <a:ext cx="252984" cy="248412"/>
          </a:xfrm>
          <a:prstGeom prst="rect">
            <a:avLst/>
          </a:prstGeom>
          <a:blipFill>
            <a:blip r:embed="rId37" cstate="print"/>
            <a:stretch>
              <a:fillRect/>
            </a:stretch>
          </a:blipFill>
        </p:spPr>
        <p:txBody>
          <a:bodyPr wrap="square" lIns="0" tIns="0" rIns="0" bIns="0" rtlCol="0"/>
          <a:lstStyle/>
          <a:p>
            <a:endParaRPr/>
          </a:p>
        </p:txBody>
      </p:sp>
      <p:sp>
        <p:nvSpPr>
          <p:cNvPr id="156" name="object 156"/>
          <p:cNvSpPr/>
          <p:nvPr/>
        </p:nvSpPr>
        <p:spPr>
          <a:xfrm>
            <a:off x="293371" y="1477900"/>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57" name="object 157"/>
          <p:cNvSpPr/>
          <p:nvPr/>
        </p:nvSpPr>
        <p:spPr>
          <a:xfrm>
            <a:off x="495681" y="1410462"/>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58" name="object 158"/>
          <p:cNvSpPr/>
          <p:nvPr/>
        </p:nvSpPr>
        <p:spPr>
          <a:xfrm>
            <a:off x="293370" y="1410463"/>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59" name="object 159"/>
          <p:cNvSpPr/>
          <p:nvPr/>
        </p:nvSpPr>
        <p:spPr>
          <a:xfrm>
            <a:off x="293370" y="1410462"/>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60" name="object 160"/>
          <p:cNvSpPr/>
          <p:nvPr/>
        </p:nvSpPr>
        <p:spPr>
          <a:xfrm>
            <a:off x="293370" y="1410463"/>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61" name="object 161"/>
          <p:cNvSpPr/>
          <p:nvPr/>
        </p:nvSpPr>
        <p:spPr>
          <a:xfrm>
            <a:off x="301753" y="1488948"/>
            <a:ext cx="179832" cy="178308"/>
          </a:xfrm>
          <a:prstGeom prst="rect">
            <a:avLst/>
          </a:prstGeom>
          <a:blipFill>
            <a:blip r:embed="rId38" cstate="print"/>
            <a:stretch>
              <a:fillRect/>
            </a:stretch>
          </a:blipFill>
        </p:spPr>
        <p:txBody>
          <a:bodyPr wrap="square" lIns="0" tIns="0" rIns="0" bIns="0" rtlCol="0"/>
          <a:lstStyle/>
          <a:p>
            <a:endParaRPr/>
          </a:p>
        </p:txBody>
      </p:sp>
      <p:sp>
        <p:nvSpPr>
          <p:cNvPr id="162" name="object 162"/>
          <p:cNvSpPr/>
          <p:nvPr/>
        </p:nvSpPr>
        <p:spPr>
          <a:xfrm>
            <a:off x="293371" y="1275208"/>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63" name="object 163"/>
          <p:cNvSpPr/>
          <p:nvPr/>
        </p:nvSpPr>
        <p:spPr>
          <a:xfrm>
            <a:off x="495681" y="1207770"/>
            <a:ext cx="67945" cy="271780"/>
          </a:xfrm>
          <a:custGeom>
            <a:avLst/>
            <a:gdLst/>
            <a:ahLst/>
            <a:cxnLst/>
            <a:rect l="l" t="t" r="r" b="b"/>
            <a:pathLst>
              <a:path w="67945"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64" name="object 164"/>
          <p:cNvSpPr/>
          <p:nvPr/>
        </p:nvSpPr>
        <p:spPr>
          <a:xfrm>
            <a:off x="293370" y="1207771"/>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65" name="object 165"/>
          <p:cNvSpPr/>
          <p:nvPr/>
        </p:nvSpPr>
        <p:spPr>
          <a:xfrm>
            <a:off x="293370" y="1207770"/>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66" name="object 166"/>
          <p:cNvSpPr/>
          <p:nvPr/>
        </p:nvSpPr>
        <p:spPr>
          <a:xfrm>
            <a:off x="293370" y="1207771"/>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67" name="object 167"/>
          <p:cNvSpPr/>
          <p:nvPr/>
        </p:nvSpPr>
        <p:spPr>
          <a:xfrm>
            <a:off x="292609" y="1283208"/>
            <a:ext cx="190500" cy="190500"/>
          </a:xfrm>
          <a:prstGeom prst="rect">
            <a:avLst/>
          </a:prstGeom>
          <a:blipFill>
            <a:blip r:embed="rId39" cstate="print"/>
            <a:stretch>
              <a:fillRect/>
            </a:stretch>
          </a:blipFill>
        </p:spPr>
        <p:txBody>
          <a:bodyPr wrap="square" lIns="0" tIns="0" rIns="0" bIns="0" rtlCol="0"/>
          <a:lstStyle/>
          <a:p>
            <a:endParaRPr/>
          </a:p>
        </p:txBody>
      </p:sp>
      <p:sp>
        <p:nvSpPr>
          <p:cNvPr id="168" name="object 168"/>
          <p:cNvSpPr/>
          <p:nvPr/>
        </p:nvSpPr>
        <p:spPr>
          <a:xfrm>
            <a:off x="496061" y="1479424"/>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69" name="object 169"/>
          <p:cNvSpPr/>
          <p:nvPr/>
        </p:nvSpPr>
        <p:spPr>
          <a:xfrm>
            <a:off x="698373" y="1411986"/>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70" name="object 170"/>
          <p:cNvSpPr/>
          <p:nvPr/>
        </p:nvSpPr>
        <p:spPr>
          <a:xfrm>
            <a:off x="496061" y="1411987"/>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71" name="object 171"/>
          <p:cNvSpPr/>
          <p:nvPr/>
        </p:nvSpPr>
        <p:spPr>
          <a:xfrm>
            <a:off x="496061" y="1411986"/>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72" name="object 172"/>
          <p:cNvSpPr/>
          <p:nvPr/>
        </p:nvSpPr>
        <p:spPr>
          <a:xfrm>
            <a:off x="496061" y="1411987"/>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73" name="object 173"/>
          <p:cNvSpPr/>
          <p:nvPr/>
        </p:nvSpPr>
        <p:spPr>
          <a:xfrm>
            <a:off x="499872" y="1484376"/>
            <a:ext cx="192023" cy="190500"/>
          </a:xfrm>
          <a:prstGeom prst="rect">
            <a:avLst/>
          </a:prstGeom>
          <a:blipFill>
            <a:blip r:embed="rId40" cstate="print"/>
            <a:stretch>
              <a:fillRect/>
            </a:stretch>
          </a:blipFill>
        </p:spPr>
        <p:txBody>
          <a:bodyPr wrap="square" lIns="0" tIns="0" rIns="0" bIns="0" rtlCol="0"/>
          <a:lstStyle/>
          <a:p>
            <a:endParaRPr/>
          </a:p>
        </p:txBody>
      </p:sp>
      <p:sp>
        <p:nvSpPr>
          <p:cNvPr id="174" name="object 174"/>
          <p:cNvSpPr/>
          <p:nvPr/>
        </p:nvSpPr>
        <p:spPr>
          <a:xfrm>
            <a:off x="496061" y="1276732"/>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75" name="object 175"/>
          <p:cNvSpPr/>
          <p:nvPr/>
        </p:nvSpPr>
        <p:spPr>
          <a:xfrm>
            <a:off x="698373" y="1209294"/>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76" name="object 176"/>
          <p:cNvSpPr/>
          <p:nvPr/>
        </p:nvSpPr>
        <p:spPr>
          <a:xfrm>
            <a:off x="496061" y="120929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77" name="object 177"/>
          <p:cNvSpPr/>
          <p:nvPr/>
        </p:nvSpPr>
        <p:spPr>
          <a:xfrm>
            <a:off x="496061" y="1209294"/>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78" name="object 178"/>
          <p:cNvSpPr/>
          <p:nvPr/>
        </p:nvSpPr>
        <p:spPr>
          <a:xfrm>
            <a:off x="496061" y="120929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79" name="object 179"/>
          <p:cNvSpPr/>
          <p:nvPr/>
        </p:nvSpPr>
        <p:spPr>
          <a:xfrm>
            <a:off x="490728" y="1257299"/>
            <a:ext cx="207264" cy="227075"/>
          </a:xfrm>
          <a:prstGeom prst="rect">
            <a:avLst/>
          </a:prstGeom>
          <a:blipFill>
            <a:blip r:embed="rId41" cstate="print"/>
            <a:stretch>
              <a:fillRect/>
            </a:stretch>
          </a:blipFill>
        </p:spPr>
        <p:txBody>
          <a:bodyPr wrap="square" lIns="0" tIns="0" rIns="0" bIns="0" rtlCol="0"/>
          <a:lstStyle/>
          <a:p>
            <a:endParaRPr/>
          </a:p>
        </p:txBody>
      </p:sp>
      <p:sp>
        <p:nvSpPr>
          <p:cNvPr id="180" name="object 180"/>
          <p:cNvSpPr/>
          <p:nvPr/>
        </p:nvSpPr>
        <p:spPr>
          <a:xfrm>
            <a:off x="698755" y="1680592"/>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81" name="object 181"/>
          <p:cNvSpPr/>
          <p:nvPr/>
        </p:nvSpPr>
        <p:spPr>
          <a:xfrm>
            <a:off x="901065" y="1613154"/>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82" name="object 182"/>
          <p:cNvSpPr/>
          <p:nvPr/>
        </p:nvSpPr>
        <p:spPr>
          <a:xfrm>
            <a:off x="698754" y="161315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83" name="object 183"/>
          <p:cNvSpPr/>
          <p:nvPr/>
        </p:nvSpPr>
        <p:spPr>
          <a:xfrm>
            <a:off x="698754" y="1613154"/>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84" name="object 184"/>
          <p:cNvSpPr/>
          <p:nvPr/>
        </p:nvSpPr>
        <p:spPr>
          <a:xfrm>
            <a:off x="698754" y="161315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85" name="object 185"/>
          <p:cNvSpPr/>
          <p:nvPr/>
        </p:nvSpPr>
        <p:spPr>
          <a:xfrm>
            <a:off x="901064" y="1479407"/>
            <a:ext cx="0" cy="403860"/>
          </a:xfrm>
          <a:custGeom>
            <a:avLst/>
            <a:gdLst/>
            <a:ahLst/>
            <a:cxnLst/>
            <a:rect l="l" t="t" r="r" b="b"/>
            <a:pathLst>
              <a:path h="403860">
                <a:moveTo>
                  <a:pt x="0" y="0"/>
                </a:moveTo>
                <a:lnTo>
                  <a:pt x="0" y="403494"/>
                </a:lnTo>
              </a:path>
            </a:pathLst>
          </a:custGeom>
          <a:ln w="25907">
            <a:solidFill>
              <a:srgbClr val="39A8DC"/>
            </a:solidFill>
          </a:ln>
        </p:spPr>
        <p:txBody>
          <a:bodyPr wrap="square" lIns="0" tIns="0" rIns="0" bIns="0" rtlCol="0"/>
          <a:lstStyle/>
          <a:p>
            <a:endParaRPr/>
          </a:p>
        </p:txBody>
      </p:sp>
      <p:sp>
        <p:nvSpPr>
          <p:cNvPr id="186" name="object 186"/>
          <p:cNvSpPr/>
          <p:nvPr/>
        </p:nvSpPr>
        <p:spPr>
          <a:xfrm>
            <a:off x="702563" y="1684020"/>
            <a:ext cx="190499" cy="190500"/>
          </a:xfrm>
          <a:prstGeom prst="rect">
            <a:avLst/>
          </a:prstGeom>
          <a:blipFill>
            <a:blip r:embed="rId42" cstate="print"/>
            <a:stretch>
              <a:fillRect/>
            </a:stretch>
          </a:blipFill>
        </p:spPr>
        <p:txBody>
          <a:bodyPr wrap="square" lIns="0" tIns="0" rIns="0" bIns="0" rtlCol="0"/>
          <a:lstStyle/>
          <a:p>
            <a:endParaRPr/>
          </a:p>
        </p:txBody>
      </p:sp>
      <p:sp>
        <p:nvSpPr>
          <p:cNvPr id="187" name="object 187"/>
          <p:cNvSpPr/>
          <p:nvPr/>
        </p:nvSpPr>
        <p:spPr>
          <a:xfrm>
            <a:off x="698755" y="1479424"/>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88" name="object 188"/>
          <p:cNvSpPr/>
          <p:nvPr/>
        </p:nvSpPr>
        <p:spPr>
          <a:xfrm>
            <a:off x="901065" y="1411986"/>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89" name="object 189"/>
          <p:cNvSpPr/>
          <p:nvPr/>
        </p:nvSpPr>
        <p:spPr>
          <a:xfrm>
            <a:off x="698754" y="1411987"/>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90" name="object 190"/>
          <p:cNvSpPr/>
          <p:nvPr/>
        </p:nvSpPr>
        <p:spPr>
          <a:xfrm>
            <a:off x="698754" y="1411986"/>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91" name="object 191"/>
          <p:cNvSpPr/>
          <p:nvPr/>
        </p:nvSpPr>
        <p:spPr>
          <a:xfrm>
            <a:off x="698754" y="1411987"/>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92" name="object 192"/>
          <p:cNvSpPr/>
          <p:nvPr/>
        </p:nvSpPr>
        <p:spPr>
          <a:xfrm>
            <a:off x="702563" y="1484376"/>
            <a:ext cx="190499" cy="190500"/>
          </a:xfrm>
          <a:prstGeom prst="rect">
            <a:avLst/>
          </a:prstGeom>
          <a:blipFill>
            <a:blip r:embed="rId43" cstate="print"/>
            <a:stretch>
              <a:fillRect/>
            </a:stretch>
          </a:blipFill>
        </p:spPr>
        <p:txBody>
          <a:bodyPr wrap="square" lIns="0" tIns="0" rIns="0" bIns="0" rtlCol="0"/>
          <a:lstStyle/>
          <a:p>
            <a:endParaRPr/>
          </a:p>
        </p:txBody>
      </p:sp>
      <p:sp>
        <p:nvSpPr>
          <p:cNvPr id="193" name="object 193"/>
          <p:cNvSpPr/>
          <p:nvPr/>
        </p:nvSpPr>
        <p:spPr>
          <a:xfrm>
            <a:off x="744474" y="1261492"/>
            <a:ext cx="203835" cy="202565"/>
          </a:xfrm>
          <a:custGeom>
            <a:avLst/>
            <a:gdLst/>
            <a:ahLst/>
            <a:cxnLst/>
            <a:rect l="l" t="t" r="r" b="b"/>
            <a:pathLst>
              <a:path w="203834" h="202565">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194" name="object 194"/>
          <p:cNvSpPr/>
          <p:nvPr/>
        </p:nvSpPr>
        <p:spPr>
          <a:xfrm>
            <a:off x="948309" y="1194054"/>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95" name="object 195"/>
          <p:cNvSpPr/>
          <p:nvPr/>
        </p:nvSpPr>
        <p:spPr>
          <a:xfrm>
            <a:off x="744473" y="1194056"/>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196" name="object 196"/>
          <p:cNvSpPr/>
          <p:nvPr/>
        </p:nvSpPr>
        <p:spPr>
          <a:xfrm>
            <a:off x="744473" y="1194054"/>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97" name="object 197"/>
          <p:cNvSpPr/>
          <p:nvPr/>
        </p:nvSpPr>
        <p:spPr>
          <a:xfrm>
            <a:off x="744473" y="1194056"/>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198" name="object 198"/>
          <p:cNvSpPr/>
          <p:nvPr/>
        </p:nvSpPr>
        <p:spPr>
          <a:xfrm>
            <a:off x="948308" y="1261476"/>
            <a:ext cx="0" cy="202565"/>
          </a:xfrm>
          <a:custGeom>
            <a:avLst/>
            <a:gdLst/>
            <a:ahLst/>
            <a:cxnLst/>
            <a:rect l="l" t="t" r="r" b="b"/>
            <a:pathLst>
              <a:path h="202565">
                <a:moveTo>
                  <a:pt x="0" y="0"/>
                </a:moveTo>
                <a:lnTo>
                  <a:pt x="0" y="202326"/>
                </a:lnTo>
              </a:path>
            </a:pathLst>
          </a:custGeom>
          <a:ln w="25907">
            <a:solidFill>
              <a:srgbClr val="39A8DC"/>
            </a:solidFill>
          </a:ln>
        </p:spPr>
        <p:txBody>
          <a:bodyPr wrap="square" lIns="0" tIns="0" rIns="0" bIns="0" rtlCol="0"/>
          <a:lstStyle/>
          <a:p>
            <a:endParaRPr/>
          </a:p>
        </p:txBody>
      </p:sp>
      <p:sp>
        <p:nvSpPr>
          <p:cNvPr id="199" name="object 199"/>
          <p:cNvSpPr/>
          <p:nvPr/>
        </p:nvSpPr>
        <p:spPr>
          <a:xfrm>
            <a:off x="749809" y="1266444"/>
            <a:ext cx="190499" cy="190500"/>
          </a:xfrm>
          <a:prstGeom prst="rect">
            <a:avLst/>
          </a:prstGeom>
          <a:blipFill>
            <a:blip r:embed="rId44" cstate="print"/>
            <a:stretch>
              <a:fillRect/>
            </a:stretch>
          </a:blipFill>
        </p:spPr>
        <p:txBody>
          <a:bodyPr wrap="square" lIns="0" tIns="0" rIns="0" bIns="0" rtlCol="0"/>
          <a:lstStyle/>
          <a:p>
            <a:endParaRPr/>
          </a:p>
        </p:txBody>
      </p:sp>
      <p:sp>
        <p:nvSpPr>
          <p:cNvPr id="200" name="object 200"/>
          <p:cNvSpPr/>
          <p:nvPr/>
        </p:nvSpPr>
        <p:spPr>
          <a:xfrm>
            <a:off x="931855" y="1327282"/>
            <a:ext cx="972820" cy="449580"/>
          </a:xfrm>
          <a:custGeom>
            <a:avLst/>
            <a:gdLst/>
            <a:ahLst/>
            <a:cxnLst/>
            <a:rect l="l" t="t" r="r" b="b"/>
            <a:pathLst>
              <a:path w="972819" h="449580">
                <a:moveTo>
                  <a:pt x="746877" y="378989"/>
                </a:moveTo>
                <a:lnTo>
                  <a:pt x="717743" y="449458"/>
                </a:lnTo>
                <a:lnTo>
                  <a:pt x="972763" y="431017"/>
                </a:lnTo>
                <a:lnTo>
                  <a:pt x="940209" y="393557"/>
                </a:lnTo>
                <a:lnTo>
                  <a:pt x="782132" y="393557"/>
                </a:lnTo>
                <a:lnTo>
                  <a:pt x="746877" y="378989"/>
                </a:lnTo>
                <a:close/>
              </a:path>
              <a:path w="972819" h="449580">
                <a:moveTo>
                  <a:pt x="776003" y="308540"/>
                </a:moveTo>
                <a:lnTo>
                  <a:pt x="746877" y="378989"/>
                </a:lnTo>
                <a:lnTo>
                  <a:pt x="782132" y="393557"/>
                </a:lnTo>
                <a:lnTo>
                  <a:pt x="811219" y="323087"/>
                </a:lnTo>
                <a:lnTo>
                  <a:pt x="776003" y="308540"/>
                </a:lnTo>
                <a:close/>
              </a:path>
              <a:path w="972819" h="449580">
                <a:moveTo>
                  <a:pt x="805123" y="238109"/>
                </a:moveTo>
                <a:lnTo>
                  <a:pt x="776003" y="308540"/>
                </a:lnTo>
                <a:lnTo>
                  <a:pt x="811219" y="323087"/>
                </a:lnTo>
                <a:lnTo>
                  <a:pt x="782132" y="393557"/>
                </a:lnTo>
                <a:lnTo>
                  <a:pt x="940209" y="393557"/>
                </a:lnTo>
                <a:lnTo>
                  <a:pt x="805123" y="238109"/>
                </a:lnTo>
                <a:close/>
              </a:path>
              <a:path w="972819" h="449580">
                <a:moveTo>
                  <a:pt x="29096" y="0"/>
                </a:moveTo>
                <a:lnTo>
                  <a:pt x="0" y="70347"/>
                </a:lnTo>
                <a:lnTo>
                  <a:pt x="746877" y="378989"/>
                </a:lnTo>
                <a:lnTo>
                  <a:pt x="776003" y="308540"/>
                </a:lnTo>
                <a:lnTo>
                  <a:pt x="29096" y="0"/>
                </a:lnTo>
                <a:close/>
              </a:path>
            </a:pathLst>
          </a:custGeom>
          <a:solidFill>
            <a:srgbClr val="D30079"/>
          </a:solidFill>
        </p:spPr>
        <p:txBody>
          <a:bodyPr wrap="square" lIns="0" tIns="0" rIns="0" bIns="0" rtlCol="0"/>
          <a:lstStyle/>
          <a:p>
            <a:endParaRPr/>
          </a:p>
        </p:txBody>
      </p:sp>
      <p:sp>
        <p:nvSpPr>
          <p:cNvPr id="201" name="object 201"/>
          <p:cNvSpPr/>
          <p:nvPr/>
        </p:nvSpPr>
        <p:spPr>
          <a:xfrm>
            <a:off x="2548127" y="2913890"/>
            <a:ext cx="675133" cy="352042"/>
          </a:xfrm>
          <a:prstGeom prst="rect">
            <a:avLst/>
          </a:prstGeom>
          <a:blipFill>
            <a:blip r:embed="rId45" cstate="print"/>
            <a:stretch>
              <a:fillRect/>
            </a:stretch>
          </a:blipFill>
        </p:spPr>
        <p:txBody>
          <a:bodyPr wrap="square" lIns="0" tIns="0" rIns="0" bIns="0" rtlCol="0"/>
          <a:lstStyle/>
          <a:p>
            <a:endParaRPr/>
          </a:p>
        </p:txBody>
      </p:sp>
      <p:sp>
        <p:nvSpPr>
          <p:cNvPr id="202" name="object 202"/>
          <p:cNvSpPr/>
          <p:nvPr/>
        </p:nvSpPr>
        <p:spPr>
          <a:xfrm>
            <a:off x="1563624" y="3151632"/>
            <a:ext cx="819912" cy="928114"/>
          </a:xfrm>
          <a:prstGeom prst="rect">
            <a:avLst/>
          </a:prstGeom>
          <a:blipFill>
            <a:blip r:embed="rId46" cstate="print"/>
            <a:stretch>
              <a:fillRect/>
            </a:stretch>
          </a:blipFill>
        </p:spPr>
        <p:txBody>
          <a:bodyPr wrap="square" lIns="0" tIns="0" rIns="0" bIns="0" rtlCol="0"/>
          <a:lstStyle/>
          <a:p>
            <a:endParaRPr/>
          </a:p>
        </p:txBody>
      </p:sp>
      <p:sp>
        <p:nvSpPr>
          <p:cNvPr id="203" name="object 203"/>
          <p:cNvSpPr/>
          <p:nvPr/>
        </p:nvSpPr>
        <p:spPr>
          <a:xfrm>
            <a:off x="1635251" y="3224783"/>
            <a:ext cx="676657" cy="781812"/>
          </a:xfrm>
          <a:prstGeom prst="rect">
            <a:avLst/>
          </a:prstGeom>
          <a:blipFill>
            <a:blip r:embed="rId47" cstate="print"/>
            <a:stretch>
              <a:fillRect/>
            </a:stretch>
          </a:blipFill>
        </p:spPr>
        <p:txBody>
          <a:bodyPr wrap="square" lIns="0" tIns="0" rIns="0" bIns="0" rtlCol="0"/>
          <a:lstStyle/>
          <a:p>
            <a:endParaRPr/>
          </a:p>
        </p:txBody>
      </p:sp>
      <p:sp>
        <p:nvSpPr>
          <p:cNvPr id="204" name="object 204"/>
          <p:cNvSpPr/>
          <p:nvPr/>
        </p:nvSpPr>
        <p:spPr>
          <a:xfrm>
            <a:off x="1726693" y="4533900"/>
            <a:ext cx="1092707" cy="854965"/>
          </a:xfrm>
          <a:prstGeom prst="rect">
            <a:avLst/>
          </a:prstGeom>
          <a:blipFill>
            <a:blip r:embed="rId48" cstate="print"/>
            <a:stretch>
              <a:fillRect/>
            </a:stretch>
          </a:blipFill>
        </p:spPr>
        <p:txBody>
          <a:bodyPr wrap="square" lIns="0" tIns="0" rIns="0" bIns="0" rtlCol="0"/>
          <a:lstStyle/>
          <a:p>
            <a:endParaRPr/>
          </a:p>
        </p:txBody>
      </p:sp>
      <p:sp>
        <p:nvSpPr>
          <p:cNvPr id="205" name="object 205"/>
          <p:cNvSpPr/>
          <p:nvPr/>
        </p:nvSpPr>
        <p:spPr>
          <a:xfrm>
            <a:off x="1801367" y="4607052"/>
            <a:ext cx="943356" cy="708660"/>
          </a:xfrm>
          <a:prstGeom prst="rect">
            <a:avLst/>
          </a:prstGeom>
          <a:blipFill>
            <a:blip r:embed="rId49" cstate="print"/>
            <a:stretch>
              <a:fillRect/>
            </a:stretch>
          </a:blipFill>
        </p:spPr>
        <p:txBody>
          <a:bodyPr wrap="square" lIns="0" tIns="0" rIns="0" bIns="0" rtlCol="0"/>
          <a:lstStyle/>
          <a:p>
            <a:endParaRPr/>
          </a:p>
        </p:txBody>
      </p:sp>
      <p:sp>
        <p:nvSpPr>
          <p:cNvPr id="206" name="object 206"/>
          <p:cNvSpPr/>
          <p:nvPr/>
        </p:nvSpPr>
        <p:spPr>
          <a:xfrm>
            <a:off x="3965447" y="4530852"/>
            <a:ext cx="1178052" cy="1147572"/>
          </a:xfrm>
          <a:prstGeom prst="rect">
            <a:avLst/>
          </a:prstGeom>
          <a:blipFill>
            <a:blip r:embed="rId50" cstate="print"/>
            <a:stretch>
              <a:fillRect/>
            </a:stretch>
          </a:blipFill>
        </p:spPr>
        <p:txBody>
          <a:bodyPr wrap="square" lIns="0" tIns="0" rIns="0" bIns="0" rtlCol="0"/>
          <a:lstStyle/>
          <a:p>
            <a:endParaRPr/>
          </a:p>
        </p:txBody>
      </p:sp>
      <p:sp>
        <p:nvSpPr>
          <p:cNvPr id="207" name="object 207"/>
          <p:cNvSpPr/>
          <p:nvPr/>
        </p:nvSpPr>
        <p:spPr>
          <a:xfrm>
            <a:off x="4041647" y="4607053"/>
            <a:ext cx="1025651" cy="995172"/>
          </a:xfrm>
          <a:prstGeom prst="rect">
            <a:avLst/>
          </a:prstGeom>
          <a:blipFill>
            <a:blip r:embed="rId51" cstate="print"/>
            <a:stretch>
              <a:fillRect/>
            </a:stretch>
          </a:blipFill>
        </p:spPr>
        <p:txBody>
          <a:bodyPr wrap="square" lIns="0" tIns="0" rIns="0" bIns="0" rtlCol="0"/>
          <a:lstStyle/>
          <a:p>
            <a:endParaRPr/>
          </a:p>
        </p:txBody>
      </p:sp>
      <p:sp>
        <p:nvSpPr>
          <p:cNvPr id="208" name="object 208"/>
          <p:cNvSpPr/>
          <p:nvPr/>
        </p:nvSpPr>
        <p:spPr>
          <a:xfrm>
            <a:off x="5067299" y="2913887"/>
            <a:ext cx="877825" cy="877825"/>
          </a:xfrm>
          <a:prstGeom prst="rect">
            <a:avLst/>
          </a:prstGeom>
          <a:blipFill>
            <a:blip r:embed="rId52" cstate="print"/>
            <a:stretch>
              <a:fillRect/>
            </a:stretch>
          </a:blipFill>
        </p:spPr>
        <p:txBody>
          <a:bodyPr wrap="square" lIns="0" tIns="0" rIns="0" bIns="0" rtlCol="0"/>
          <a:lstStyle/>
          <a:p>
            <a:endParaRPr/>
          </a:p>
        </p:txBody>
      </p:sp>
      <p:sp>
        <p:nvSpPr>
          <p:cNvPr id="209" name="object 209"/>
          <p:cNvSpPr/>
          <p:nvPr/>
        </p:nvSpPr>
        <p:spPr>
          <a:xfrm>
            <a:off x="6201156" y="3037333"/>
            <a:ext cx="821435" cy="754378"/>
          </a:xfrm>
          <a:prstGeom prst="rect">
            <a:avLst/>
          </a:prstGeom>
          <a:blipFill>
            <a:blip r:embed="rId53" cstate="print"/>
            <a:stretch>
              <a:fillRect/>
            </a:stretch>
          </a:blipFill>
        </p:spPr>
        <p:txBody>
          <a:bodyPr wrap="square" lIns="0" tIns="0" rIns="0" bIns="0" rtlCol="0"/>
          <a:lstStyle/>
          <a:p>
            <a:endParaRPr/>
          </a:p>
        </p:txBody>
      </p:sp>
      <p:sp>
        <p:nvSpPr>
          <p:cNvPr id="210" name="object 210"/>
          <p:cNvSpPr/>
          <p:nvPr/>
        </p:nvSpPr>
        <p:spPr>
          <a:xfrm>
            <a:off x="6170677" y="4008121"/>
            <a:ext cx="477011" cy="649224"/>
          </a:xfrm>
          <a:prstGeom prst="rect">
            <a:avLst/>
          </a:prstGeom>
          <a:blipFill>
            <a:blip r:embed="rId54" cstate="print"/>
            <a:stretch>
              <a:fillRect/>
            </a:stretch>
          </a:blipFill>
        </p:spPr>
        <p:txBody>
          <a:bodyPr wrap="square" lIns="0" tIns="0" rIns="0" bIns="0" rtlCol="0"/>
          <a:lstStyle/>
          <a:p>
            <a:endParaRPr/>
          </a:p>
        </p:txBody>
      </p:sp>
      <p:sp>
        <p:nvSpPr>
          <p:cNvPr id="211" name="object 211"/>
          <p:cNvSpPr/>
          <p:nvPr/>
        </p:nvSpPr>
        <p:spPr>
          <a:xfrm>
            <a:off x="6239255" y="4078224"/>
            <a:ext cx="339852" cy="509015"/>
          </a:xfrm>
          <a:prstGeom prst="rect">
            <a:avLst/>
          </a:prstGeom>
          <a:blipFill>
            <a:blip r:embed="rId55" cstate="print"/>
            <a:stretch>
              <a:fillRect/>
            </a:stretch>
          </a:blipFill>
        </p:spPr>
        <p:txBody>
          <a:bodyPr wrap="square" lIns="0" tIns="0" rIns="0" bIns="0" rtlCol="0"/>
          <a:lstStyle/>
          <a:p>
            <a:endParaRPr/>
          </a:p>
        </p:txBody>
      </p:sp>
      <p:sp>
        <p:nvSpPr>
          <p:cNvPr id="212" name="object 212"/>
          <p:cNvSpPr/>
          <p:nvPr/>
        </p:nvSpPr>
        <p:spPr>
          <a:xfrm>
            <a:off x="6201156" y="5004815"/>
            <a:ext cx="457200" cy="640079"/>
          </a:xfrm>
          <a:prstGeom prst="rect">
            <a:avLst/>
          </a:prstGeom>
          <a:blipFill>
            <a:blip r:embed="rId56" cstate="print"/>
            <a:stretch>
              <a:fillRect/>
            </a:stretch>
          </a:blipFill>
        </p:spPr>
        <p:txBody>
          <a:bodyPr wrap="square" lIns="0" tIns="0" rIns="0" bIns="0" rtlCol="0"/>
          <a:lstStyle/>
          <a:p>
            <a:endParaRPr/>
          </a:p>
        </p:txBody>
      </p:sp>
      <p:sp>
        <p:nvSpPr>
          <p:cNvPr id="213" name="object 213"/>
          <p:cNvSpPr/>
          <p:nvPr/>
        </p:nvSpPr>
        <p:spPr>
          <a:xfrm>
            <a:off x="9678923" y="3223259"/>
            <a:ext cx="973835" cy="451104"/>
          </a:xfrm>
          <a:prstGeom prst="rect">
            <a:avLst/>
          </a:prstGeom>
          <a:blipFill>
            <a:blip r:embed="rId57" cstate="print"/>
            <a:stretch>
              <a:fillRect/>
            </a:stretch>
          </a:blipFill>
        </p:spPr>
        <p:txBody>
          <a:bodyPr wrap="square" lIns="0" tIns="0" rIns="0" bIns="0" rtlCol="0"/>
          <a:lstStyle/>
          <a:p>
            <a:endParaRPr/>
          </a:p>
        </p:txBody>
      </p:sp>
      <p:sp>
        <p:nvSpPr>
          <p:cNvPr id="214" name="object 214"/>
          <p:cNvSpPr/>
          <p:nvPr/>
        </p:nvSpPr>
        <p:spPr>
          <a:xfrm>
            <a:off x="9752078" y="3291840"/>
            <a:ext cx="827531" cy="313943"/>
          </a:xfrm>
          <a:prstGeom prst="rect">
            <a:avLst/>
          </a:prstGeom>
          <a:blipFill>
            <a:blip r:embed="rId58" cstate="print"/>
            <a:stretch>
              <a:fillRect/>
            </a:stretch>
          </a:blipFill>
        </p:spPr>
        <p:txBody>
          <a:bodyPr wrap="square" lIns="0" tIns="0" rIns="0" bIns="0" rtlCol="0"/>
          <a:lstStyle/>
          <a:p>
            <a:endParaRPr/>
          </a:p>
        </p:txBody>
      </p:sp>
      <p:sp>
        <p:nvSpPr>
          <p:cNvPr id="215" name="object 215"/>
          <p:cNvSpPr/>
          <p:nvPr/>
        </p:nvSpPr>
        <p:spPr>
          <a:xfrm>
            <a:off x="9867900" y="4384547"/>
            <a:ext cx="726948" cy="789432"/>
          </a:xfrm>
          <a:prstGeom prst="rect">
            <a:avLst/>
          </a:prstGeom>
          <a:blipFill>
            <a:blip r:embed="rId59" cstate="print"/>
            <a:stretch>
              <a:fillRect/>
            </a:stretch>
          </a:blipFill>
        </p:spPr>
        <p:txBody>
          <a:bodyPr wrap="square" lIns="0" tIns="0" rIns="0" bIns="0" rtlCol="0"/>
          <a:lstStyle/>
          <a:p>
            <a:endParaRPr/>
          </a:p>
        </p:txBody>
      </p:sp>
      <p:sp>
        <p:nvSpPr>
          <p:cNvPr id="216" name="object 216"/>
          <p:cNvSpPr/>
          <p:nvPr/>
        </p:nvSpPr>
        <p:spPr>
          <a:xfrm>
            <a:off x="9939528" y="4456176"/>
            <a:ext cx="583692" cy="646176"/>
          </a:xfrm>
          <a:prstGeom prst="rect">
            <a:avLst/>
          </a:prstGeom>
          <a:blipFill>
            <a:blip r:embed="rId60" cstate="print"/>
            <a:stretch>
              <a:fillRect/>
            </a:stretch>
          </a:blipFill>
        </p:spPr>
        <p:txBody>
          <a:bodyPr wrap="square" lIns="0" tIns="0" rIns="0" bIns="0" rtlCol="0"/>
          <a:lstStyle/>
          <a:p>
            <a:endParaRPr/>
          </a:p>
        </p:txBody>
      </p:sp>
      <p:sp>
        <p:nvSpPr>
          <p:cNvPr id="217" name="object 217"/>
          <p:cNvSpPr/>
          <p:nvPr/>
        </p:nvSpPr>
        <p:spPr>
          <a:xfrm>
            <a:off x="1" y="1"/>
            <a:ext cx="1007363" cy="1007363"/>
          </a:xfrm>
          <a:prstGeom prst="rect">
            <a:avLst/>
          </a:prstGeom>
          <a:blipFill>
            <a:blip r:embed="rId61" cstate="print"/>
            <a:stretch>
              <a:fillRect/>
            </a:stretch>
          </a:blipFill>
        </p:spPr>
        <p:txBody>
          <a:bodyPr wrap="square" lIns="0" tIns="0" rIns="0" bIns="0" rtlCol="0"/>
          <a:lstStyle/>
          <a:p>
            <a:endParaRPr/>
          </a:p>
        </p:txBody>
      </p:sp>
      <p:sp>
        <p:nvSpPr>
          <p:cNvPr id="218" name="Slide Number Placeholder 217"/>
          <p:cNvSpPr>
            <a:spLocks noGrp="1"/>
          </p:cNvSpPr>
          <p:nvPr>
            <p:ph type="sldNum" sz="quarter" idx="10"/>
          </p:nvPr>
        </p:nvSpPr>
        <p:spPr/>
        <p:txBody>
          <a:bodyPr/>
          <a:lstStyle/>
          <a:p>
            <a:fld id="{9576D28D-C400-499E-A647-3F24AA5A925E}" type="slidenum">
              <a:rPr lang="en-US" smtClean="0">
                <a:solidFill>
                  <a:prstClr val="white"/>
                </a:solidFill>
              </a:rPr>
              <a:pPr/>
              <a:t>37</a:t>
            </a:fld>
            <a:endParaRPr lang="en-US" sz="1401">
              <a:solidFill>
                <a:prstClr val="white"/>
              </a:solidFill>
            </a:endParaRPr>
          </a:p>
        </p:txBody>
      </p:sp>
      <p:sp>
        <p:nvSpPr>
          <p:cNvPr id="219" name="Title 7"/>
          <p:cNvSpPr>
            <a:spLocks noGrp="1"/>
          </p:cNvSpPr>
          <p:nvPr>
            <p:ph type="title"/>
          </p:nvPr>
        </p:nvSpPr>
        <p:spPr>
          <a:xfrm>
            <a:off x="609600" y="116740"/>
            <a:ext cx="10766987" cy="1144058"/>
          </a:xfrm>
        </p:spPr>
        <p:txBody>
          <a:bodyPr/>
          <a:lstStyle/>
          <a:p>
            <a:pPr marL="12701"/>
            <a:r>
              <a:rPr lang="pt-BR" sz="4000" spc="-31" dirty="0">
                <a:solidFill>
                  <a:srgbClr val="39A8DC"/>
                </a:solidFill>
                <a:latin typeface="Arial"/>
                <a:cs typeface="Arial"/>
              </a:rPr>
              <a:t>STM32Cube</a:t>
            </a:r>
            <a:r>
              <a:rPr lang="pt-BR" sz="4000" spc="100" dirty="0">
                <a:solidFill>
                  <a:srgbClr val="39A8DC"/>
                </a:solidFill>
                <a:latin typeface="Times New Roman"/>
                <a:cs typeface="Times New Roman"/>
              </a:rPr>
              <a:t> </a:t>
            </a:r>
            <a:r>
              <a:rPr lang="pt-BR" sz="4000" spc="-35" dirty="0">
                <a:solidFill>
                  <a:srgbClr val="39A8DC"/>
                </a:solidFill>
                <a:latin typeface="Arial"/>
                <a:cs typeface="Arial"/>
              </a:rPr>
              <a:t>FW</a:t>
            </a:r>
            <a:r>
              <a:rPr lang="pt-BR" sz="4000" spc="131" dirty="0">
                <a:solidFill>
                  <a:srgbClr val="39A8DC"/>
                </a:solidFill>
                <a:latin typeface="Times New Roman"/>
                <a:cs typeface="Times New Roman"/>
              </a:rPr>
              <a:t> </a:t>
            </a:r>
            <a:r>
              <a:rPr lang="pt-BR" sz="4000" spc="-25" dirty="0">
                <a:solidFill>
                  <a:srgbClr val="39A8DC"/>
                </a:solidFill>
                <a:latin typeface="Arial"/>
                <a:cs typeface="Arial"/>
              </a:rPr>
              <a:t>Package</a:t>
            </a:r>
            <a:r>
              <a:rPr lang="pt-BR" sz="4000" spc="105" dirty="0">
                <a:solidFill>
                  <a:srgbClr val="39A8DC"/>
                </a:solidFill>
                <a:latin typeface="Times New Roman"/>
                <a:cs typeface="Times New Roman"/>
              </a:rPr>
              <a:t> </a:t>
            </a:r>
            <a:r>
              <a:rPr lang="pt-BR" sz="4000" spc="-25" dirty="0">
                <a:solidFill>
                  <a:srgbClr val="39A8DC"/>
                </a:solidFill>
                <a:latin typeface="Arial"/>
                <a:cs typeface="Arial"/>
              </a:rPr>
              <a:t>Middleware</a:t>
            </a:r>
            <a:endParaRPr lang="pt-BR" sz="4000" dirty="0">
              <a:latin typeface="Arial"/>
              <a:cs typeface="Arial"/>
            </a:endParaRPr>
          </a:p>
        </p:txBody>
      </p:sp>
    </p:spTree>
    <p:extLst>
      <p:ext uri="{BB962C8B-B14F-4D97-AF65-F5344CB8AC3E}">
        <p14:creationId xmlns:p14="http://schemas.microsoft.com/office/powerpoint/2010/main" val="228456349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2040636" y="4846321"/>
            <a:ext cx="885443" cy="556258"/>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2113790" y="4916423"/>
            <a:ext cx="739138" cy="416052"/>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10</a:t>
            </a:r>
            <a:endParaRPr sz="1600">
              <a:latin typeface="Arial"/>
              <a:cs typeface="Arial"/>
            </a:endParaRPr>
          </a:p>
        </p:txBody>
      </p:sp>
      <p:sp>
        <p:nvSpPr>
          <p:cNvPr id="7" name="object 7"/>
          <p:cNvSpPr/>
          <p:nvPr/>
        </p:nvSpPr>
        <p:spPr>
          <a:xfrm>
            <a:off x="5506210" y="2653284"/>
            <a:ext cx="3069336" cy="50596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492240" y="2659380"/>
            <a:ext cx="1097280" cy="52882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548883" y="2673096"/>
            <a:ext cx="2983991" cy="420623"/>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6648963" y="2766072"/>
            <a:ext cx="784860" cy="254044"/>
          </a:xfrm>
          <a:prstGeom prst="rect">
            <a:avLst/>
          </a:prstGeom>
        </p:spPr>
        <p:txBody>
          <a:bodyPr vert="horz" wrap="square" lIns="0" tIns="0" rIns="0" bIns="0" rtlCol="0">
            <a:spAutoFit/>
          </a:bodyPr>
          <a:lstStyle/>
          <a:p>
            <a:pPr marL="12701"/>
            <a:r>
              <a:rPr sz="1651" dirty="0">
                <a:solidFill>
                  <a:srgbClr val="FFFFFF"/>
                </a:solidFill>
                <a:latin typeface="Arial"/>
                <a:cs typeface="Arial"/>
              </a:rPr>
              <a:t>Projec</a:t>
            </a:r>
            <a:r>
              <a:rPr sz="1651" spc="-11" dirty="0">
                <a:solidFill>
                  <a:srgbClr val="FFFFFF"/>
                </a:solidFill>
                <a:latin typeface="Arial"/>
                <a:cs typeface="Arial"/>
              </a:rPr>
              <a:t>t</a:t>
            </a:r>
            <a:r>
              <a:rPr sz="1651" dirty="0">
                <a:solidFill>
                  <a:srgbClr val="FFFFFF"/>
                </a:solidFill>
                <a:latin typeface="Arial"/>
                <a:cs typeface="Arial"/>
              </a:rPr>
              <a:t>s</a:t>
            </a:r>
            <a:endParaRPr sz="1651">
              <a:latin typeface="Arial"/>
              <a:cs typeface="Arial"/>
            </a:endParaRPr>
          </a:p>
        </p:txBody>
      </p:sp>
      <p:sp>
        <p:nvSpPr>
          <p:cNvPr id="11" name="object 11"/>
          <p:cNvSpPr/>
          <p:nvPr/>
        </p:nvSpPr>
        <p:spPr>
          <a:xfrm>
            <a:off x="3663697" y="3384804"/>
            <a:ext cx="3069336" cy="507491"/>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4133089" y="3392423"/>
            <a:ext cx="2130552" cy="528828"/>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3706368" y="3404616"/>
            <a:ext cx="2983991" cy="422147"/>
          </a:xfrm>
          <a:prstGeom prst="rect">
            <a:avLst/>
          </a:prstGeom>
          <a:blipFill>
            <a:blip r:embed="rId11" cstate="print"/>
            <a:stretch>
              <a:fillRect/>
            </a:stretch>
          </a:blipFill>
        </p:spPr>
        <p:txBody>
          <a:bodyPr wrap="square" lIns="0" tIns="0" rIns="0" bIns="0" rtlCol="0"/>
          <a:lstStyle/>
          <a:p>
            <a:endParaRPr/>
          </a:p>
        </p:txBody>
      </p:sp>
      <p:sp>
        <p:nvSpPr>
          <p:cNvPr id="14" name="object 14"/>
          <p:cNvSpPr txBox="1"/>
          <p:nvPr/>
        </p:nvSpPr>
        <p:spPr>
          <a:xfrm>
            <a:off x="4289556" y="3498863"/>
            <a:ext cx="1821180" cy="254044"/>
          </a:xfrm>
          <a:prstGeom prst="rect">
            <a:avLst/>
          </a:prstGeom>
        </p:spPr>
        <p:txBody>
          <a:bodyPr vert="horz" wrap="square" lIns="0" tIns="0" rIns="0" bIns="0" rtlCol="0">
            <a:spAutoFit/>
          </a:bodyPr>
          <a:lstStyle/>
          <a:p>
            <a:pPr marL="12701"/>
            <a:r>
              <a:rPr sz="1651" dirty="0">
                <a:solidFill>
                  <a:srgbClr val="FFFFFF"/>
                </a:solidFill>
                <a:latin typeface="Arial"/>
                <a:cs typeface="Arial"/>
              </a:rPr>
              <a:t>S</a:t>
            </a:r>
            <a:r>
              <a:rPr sz="1651" spc="5" dirty="0">
                <a:solidFill>
                  <a:srgbClr val="FFFFFF"/>
                </a:solidFill>
                <a:latin typeface="Arial"/>
                <a:cs typeface="Arial"/>
              </a:rPr>
              <a:t>T</a:t>
            </a:r>
            <a:r>
              <a:rPr sz="1651" dirty="0">
                <a:solidFill>
                  <a:srgbClr val="FFFFFF"/>
                </a:solidFill>
                <a:latin typeface="Arial"/>
                <a:cs typeface="Arial"/>
              </a:rPr>
              <a:t>M32F-</a:t>
            </a:r>
            <a:r>
              <a:rPr sz="1651" spc="-11" dirty="0">
                <a:solidFill>
                  <a:srgbClr val="FFFFFF"/>
                </a:solidFill>
                <a:latin typeface="Arial"/>
                <a:cs typeface="Arial"/>
              </a:rPr>
              <a:t>Di</a:t>
            </a:r>
            <a:r>
              <a:rPr sz="1651" dirty="0">
                <a:solidFill>
                  <a:srgbClr val="FFFFFF"/>
                </a:solidFill>
                <a:latin typeface="Arial"/>
                <a:cs typeface="Arial"/>
              </a:rPr>
              <a:t>sc</a:t>
            </a:r>
            <a:r>
              <a:rPr sz="1651" spc="-11" dirty="0">
                <a:solidFill>
                  <a:srgbClr val="FFFFFF"/>
                </a:solidFill>
                <a:latin typeface="Arial"/>
                <a:cs typeface="Arial"/>
              </a:rPr>
              <a:t>o</a:t>
            </a:r>
            <a:r>
              <a:rPr sz="1651" spc="-15" dirty="0">
                <a:solidFill>
                  <a:srgbClr val="FFFFFF"/>
                </a:solidFill>
                <a:latin typeface="Arial"/>
                <a:cs typeface="Arial"/>
              </a:rPr>
              <a:t>v</a:t>
            </a:r>
            <a:r>
              <a:rPr sz="1651" spc="-11" dirty="0">
                <a:solidFill>
                  <a:srgbClr val="FFFFFF"/>
                </a:solidFill>
                <a:latin typeface="Arial"/>
                <a:cs typeface="Arial"/>
              </a:rPr>
              <a:t>e</a:t>
            </a:r>
            <a:r>
              <a:rPr sz="1651" dirty="0">
                <a:solidFill>
                  <a:srgbClr val="FFFFFF"/>
                </a:solidFill>
                <a:latin typeface="Arial"/>
                <a:cs typeface="Arial"/>
              </a:rPr>
              <a:t>ry</a:t>
            </a:r>
            <a:endParaRPr sz="1651">
              <a:latin typeface="Arial"/>
              <a:cs typeface="Arial"/>
            </a:endParaRPr>
          </a:p>
        </p:txBody>
      </p:sp>
      <p:sp>
        <p:nvSpPr>
          <p:cNvPr id="15" name="object 15"/>
          <p:cNvSpPr/>
          <p:nvPr/>
        </p:nvSpPr>
        <p:spPr>
          <a:xfrm>
            <a:off x="1729740" y="4117848"/>
            <a:ext cx="1565148" cy="824483"/>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1865377" y="4283964"/>
            <a:ext cx="1295400" cy="527304"/>
          </a:xfrm>
          <a:prstGeom prst="rect">
            <a:avLst/>
          </a:prstGeom>
          <a:blipFill>
            <a:blip r:embed="rId13" cstate="print"/>
            <a:stretch>
              <a:fillRect/>
            </a:stretch>
          </a:blipFill>
        </p:spPr>
        <p:txBody>
          <a:bodyPr wrap="square" lIns="0" tIns="0" rIns="0" bIns="0" rtlCol="0"/>
          <a:lstStyle/>
          <a:p>
            <a:endParaRPr/>
          </a:p>
        </p:txBody>
      </p:sp>
      <p:sp>
        <p:nvSpPr>
          <p:cNvPr id="17" name="object 17"/>
          <p:cNvSpPr/>
          <p:nvPr/>
        </p:nvSpPr>
        <p:spPr>
          <a:xfrm>
            <a:off x="1772412" y="4137661"/>
            <a:ext cx="1479803" cy="739138"/>
          </a:xfrm>
          <a:prstGeom prst="rect">
            <a:avLst/>
          </a:prstGeom>
          <a:blipFill>
            <a:blip r:embed="rId14" cstate="print"/>
            <a:stretch>
              <a:fillRect/>
            </a:stretch>
          </a:blipFill>
        </p:spPr>
        <p:txBody>
          <a:bodyPr wrap="square" lIns="0" tIns="0" rIns="0" bIns="0" rtlCol="0"/>
          <a:lstStyle/>
          <a:p>
            <a:endParaRPr/>
          </a:p>
        </p:txBody>
      </p:sp>
      <p:sp>
        <p:nvSpPr>
          <p:cNvPr id="18" name="object 18"/>
          <p:cNvSpPr txBox="1"/>
          <p:nvPr/>
        </p:nvSpPr>
        <p:spPr>
          <a:xfrm>
            <a:off x="2021587" y="4390402"/>
            <a:ext cx="984250" cy="254044"/>
          </a:xfrm>
          <a:prstGeom prst="rect">
            <a:avLst/>
          </a:prstGeom>
        </p:spPr>
        <p:txBody>
          <a:bodyPr vert="horz" wrap="square" lIns="0" tIns="0" rIns="0" bIns="0" rtlCol="0">
            <a:spAutoFit/>
          </a:bodyPr>
          <a:lstStyle/>
          <a:p>
            <a:pPr marL="12701"/>
            <a:r>
              <a:rPr sz="1651" spc="-175" dirty="0">
                <a:solidFill>
                  <a:srgbClr val="FFFFFF"/>
                </a:solidFill>
                <a:latin typeface="Arial"/>
                <a:cs typeface="Arial"/>
              </a:rPr>
              <a:t>T</a:t>
            </a:r>
            <a:r>
              <a:rPr sz="1651" spc="-5" dirty="0">
                <a:solidFill>
                  <a:srgbClr val="FFFFFF"/>
                </a:solidFill>
                <a:latin typeface="Arial"/>
                <a:cs typeface="Arial"/>
              </a:rPr>
              <a:t>em</a:t>
            </a:r>
            <a:r>
              <a:rPr sz="1651" spc="5" dirty="0">
                <a:solidFill>
                  <a:srgbClr val="FFFFFF"/>
                </a:solidFill>
                <a:latin typeface="Arial"/>
                <a:cs typeface="Arial"/>
              </a:rPr>
              <a:t>p</a:t>
            </a:r>
            <a:r>
              <a:rPr sz="1651" spc="-11" dirty="0">
                <a:solidFill>
                  <a:srgbClr val="FFFFFF"/>
                </a:solidFill>
                <a:latin typeface="Arial"/>
                <a:cs typeface="Arial"/>
              </a:rPr>
              <a:t>la</a:t>
            </a:r>
            <a:r>
              <a:rPr sz="1651" dirty="0">
                <a:solidFill>
                  <a:srgbClr val="FFFFFF"/>
                </a:solidFill>
                <a:latin typeface="Arial"/>
                <a:cs typeface="Arial"/>
              </a:rPr>
              <a:t>tes</a:t>
            </a:r>
            <a:endParaRPr sz="1651">
              <a:latin typeface="Arial"/>
              <a:cs typeface="Arial"/>
            </a:endParaRPr>
          </a:p>
        </p:txBody>
      </p:sp>
      <p:sp>
        <p:nvSpPr>
          <p:cNvPr id="19" name="object 19"/>
          <p:cNvSpPr/>
          <p:nvPr/>
        </p:nvSpPr>
        <p:spPr>
          <a:xfrm>
            <a:off x="3520440" y="4117848"/>
            <a:ext cx="1565148" cy="824483"/>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3671314" y="4283964"/>
            <a:ext cx="1260349" cy="52730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3563111" y="4137661"/>
            <a:ext cx="1479803" cy="739138"/>
          </a:xfrm>
          <a:prstGeom prst="rect">
            <a:avLst/>
          </a:prstGeom>
          <a:blipFill>
            <a:blip r:embed="rId14" cstate="print"/>
            <a:stretch>
              <a:fillRect/>
            </a:stretch>
          </a:blipFill>
        </p:spPr>
        <p:txBody>
          <a:bodyPr wrap="square" lIns="0" tIns="0" rIns="0" bIns="0" rtlCol="0"/>
          <a:lstStyle/>
          <a:p>
            <a:endParaRPr/>
          </a:p>
        </p:txBody>
      </p:sp>
      <p:sp>
        <p:nvSpPr>
          <p:cNvPr id="22" name="object 22"/>
          <p:cNvSpPr txBox="1"/>
          <p:nvPr/>
        </p:nvSpPr>
        <p:spPr>
          <a:xfrm>
            <a:off x="3829053" y="4390402"/>
            <a:ext cx="948054" cy="254044"/>
          </a:xfrm>
          <a:prstGeom prst="rect">
            <a:avLst/>
          </a:prstGeom>
        </p:spPr>
        <p:txBody>
          <a:bodyPr vert="horz" wrap="square" lIns="0" tIns="0" rIns="0" bIns="0" rtlCol="0">
            <a:spAutoFit/>
          </a:bodyPr>
          <a:lstStyle/>
          <a:p>
            <a:pPr marL="12701"/>
            <a:r>
              <a:rPr sz="1651" dirty="0">
                <a:solidFill>
                  <a:srgbClr val="FFFFFF"/>
                </a:solidFill>
                <a:latin typeface="Arial"/>
                <a:cs typeface="Arial"/>
              </a:rPr>
              <a:t>E</a:t>
            </a:r>
            <a:r>
              <a:rPr sz="1651" spc="-15" dirty="0">
                <a:solidFill>
                  <a:srgbClr val="FFFFFF"/>
                </a:solidFill>
                <a:latin typeface="Arial"/>
                <a:cs typeface="Arial"/>
              </a:rPr>
              <a:t>x</a:t>
            </a:r>
            <a:r>
              <a:rPr sz="1651" spc="-5" dirty="0">
                <a:solidFill>
                  <a:srgbClr val="FFFFFF"/>
                </a:solidFill>
                <a:latin typeface="Arial"/>
                <a:cs typeface="Arial"/>
              </a:rPr>
              <a:t>am</a:t>
            </a:r>
            <a:r>
              <a:rPr sz="1651" spc="5" dirty="0">
                <a:solidFill>
                  <a:srgbClr val="FFFFFF"/>
                </a:solidFill>
                <a:latin typeface="Arial"/>
                <a:cs typeface="Arial"/>
              </a:rPr>
              <a:t>p</a:t>
            </a:r>
            <a:r>
              <a:rPr sz="1651" spc="-5" dirty="0">
                <a:solidFill>
                  <a:srgbClr val="FFFFFF"/>
                </a:solidFill>
                <a:latin typeface="Arial"/>
                <a:cs typeface="Arial"/>
              </a:rPr>
              <a:t>les</a:t>
            </a:r>
            <a:endParaRPr sz="1651">
              <a:latin typeface="Arial"/>
              <a:cs typeface="Arial"/>
            </a:endParaRPr>
          </a:p>
        </p:txBody>
      </p:sp>
      <p:sp>
        <p:nvSpPr>
          <p:cNvPr id="23" name="object 23"/>
          <p:cNvSpPr/>
          <p:nvPr/>
        </p:nvSpPr>
        <p:spPr>
          <a:xfrm>
            <a:off x="5311142" y="4117848"/>
            <a:ext cx="1565147" cy="824483"/>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5358384" y="4283964"/>
            <a:ext cx="1469135" cy="527304"/>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5353811" y="4137661"/>
            <a:ext cx="1479803" cy="739138"/>
          </a:xfrm>
          <a:prstGeom prst="rect">
            <a:avLst/>
          </a:prstGeom>
          <a:blipFill>
            <a:blip r:embed="rId14" cstate="print"/>
            <a:stretch>
              <a:fillRect/>
            </a:stretch>
          </a:blipFill>
        </p:spPr>
        <p:txBody>
          <a:bodyPr wrap="square" lIns="0" tIns="0" rIns="0" bIns="0" rtlCol="0"/>
          <a:lstStyle/>
          <a:p>
            <a:endParaRPr/>
          </a:p>
        </p:txBody>
      </p:sp>
      <p:sp>
        <p:nvSpPr>
          <p:cNvPr id="26" name="object 26"/>
          <p:cNvSpPr txBox="1"/>
          <p:nvPr/>
        </p:nvSpPr>
        <p:spPr>
          <a:xfrm>
            <a:off x="5516122" y="4390402"/>
            <a:ext cx="1156335" cy="254044"/>
          </a:xfrm>
          <a:prstGeom prst="rect">
            <a:avLst/>
          </a:prstGeom>
        </p:spPr>
        <p:txBody>
          <a:bodyPr vert="horz" wrap="square" lIns="0" tIns="0" rIns="0" bIns="0" rtlCol="0">
            <a:spAutoFit/>
          </a:bodyPr>
          <a:lstStyle/>
          <a:p>
            <a:pPr marL="12701"/>
            <a:r>
              <a:rPr sz="1651" dirty="0">
                <a:solidFill>
                  <a:srgbClr val="FFFFFF"/>
                </a:solidFill>
                <a:latin typeface="Arial"/>
                <a:cs typeface="Arial"/>
              </a:rPr>
              <a:t>App</a:t>
            </a:r>
            <a:r>
              <a:rPr sz="1651" spc="-5" dirty="0">
                <a:solidFill>
                  <a:srgbClr val="FFFFFF"/>
                </a:solidFill>
                <a:latin typeface="Arial"/>
                <a:cs typeface="Arial"/>
              </a:rPr>
              <a:t>lic</a:t>
            </a:r>
            <a:r>
              <a:rPr sz="1651" spc="-15" dirty="0">
                <a:solidFill>
                  <a:srgbClr val="FFFFFF"/>
                </a:solidFill>
                <a:latin typeface="Arial"/>
                <a:cs typeface="Arial"/>
              </a:rPr>
              <a:t>a</a:t>
            </a:r>
            <a:r>
              <a:rPr sz="1651" dirty="0">
                <a:solidFill>
                  <a:srgbClr val="FFFFFF"/>
                </a:solidFill>
                <a:latin typeface="Arial"/>
                <a:cs typeface="Arial"/>
              </a:rPr>
              <a:t>ti</a:t>
            </a:r>
            <a:r>
              <a:rPr sz="1651" spc="-11" dirty="0">
                <a:solidFill>
                  <a:srgbClr val="FFFFFF"/>
                </a:solidFill>
                <a:latin typeface="Arial"/>
                <a:cs typeface="Arial"/>
              </a:rPr>
              <a:t>on</a:t>
            </a:r>
            <a:r>
              <a:rPr sz="1651" dirty="0">
                <a:solidFill>
                  <a:srgbClr val="FFFFFF"/>
                </a:solidFill>
                <a:latin typeface="Arial"/>
                <a:cs typeface="Arial"/>
              </a:rPr>
              <a:t>s</a:t>
            </a:r>
            <a:endParaRPr sz="1651">
              <a:latin typeface="Arial"/>
              <a:cs typeface="Arial"/>
            </a:endParaRPr>
          </a:p>
        </p:txBody>
      </p:sp>
      <p:sp>
        <p:nvSpPr>
          <p:cNvPr id="27" name="object 27"/>
          <p:cNvSpPr/>
          <p:nvPr/>
        </p:nvSpPr>
        <p:spPr>
          <a:xfrm>
            <a:off x="7101841" y="4117848"/>
            <a:ext cx="1592579" cy="824483"/>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6995160" y="4283964"/>
            <a:ext cx="1805940" cy="527304"/>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7144511" y="4137661"/>
            <a:ext cx="1507236" cy="739138"/>
          </a:xfrm>
          <a:prstGeom prst="rect">
            <a:avLst/>
          </a:prstGeom>
          <a:blipFill>
            <a:blip r:embed="rId19" cstate="print"/>
            <a:stretch>
              <a:fillRect/>
            </a:stretch>
          </a:blipFill>
        </p:spPr>
        <p:txBody>
          <a:bodyPr wrap="square" lIns="0" tIns="0" rIns="0" bIns="0" rtlCol="0"/>
          <a:lstStyle/>
          <a:p>
            <a:endParaRPr/>
          </a:p>
        </p:txBody>
      </p:sp>
      <p:sp>
        <p:nvSpPr>
          <p:cNvPr id="30" name="object 30"/>
          <p:cNvSpPr txBox="1"/>
          <p:nvPr/>
        </p:nvSpPr>
        <p:spPr>
          <a:xfrm>
            <a:off x="7152899" y="4390402"/>
            <a:ext cx="1494790" cy="254044"/>
          </a:xfrm>
          <a:prstGeom prst="rect">
            <a:avLst/>
          </a:prstGeom>
        </p:spPr>
        <p:txBody>
          <a:bodyPr vert="horz" wrap="square" lIns="0" tIns="0" rIns="0" bIns="0" rtlCol="0">
            <a:spAutoFit/>
          </a:bodyPr>
          <a:lstStyle/>
          <a:p>
            <a:pPr marL="12701"/>
            <a:r>
              <a:rPr sz="1651" spc="-5" dirty="0">
                <a:solidFill>
                  <a:srgbClr val="FFFFFF"/>
                </a:solidFill>
                <a:latin typeface="Arial"/>
                <a:cs typeface="Arial"/>
              </a:rPr>
              <a:t>D</a:t>
            </a:r>
            <a:r>
              <a:rPr sz="1651" spc="5" dirty="0">
                <a:solidFill>
                  <a:srgbClr val="FFFFFF"/>
                </a:solidFill>
                <a:latin typeface="Arial"/>
                <a:cs typeface="Arial"/>
              </a:rPr>
              <a:t>e</a:t>
            </a:r>
            <a:r>
              <a:rPr sz="1651" dirty="0">
                <a:solidFill>
                  <a:srgbClr val="FFFFFF"/>
                </a:solidFill>
                <a:latin typeface="Arial"/>
                <a:cs typeface="Arial"/>
              </a:rPr>
              <a:t>mon</a:t>
            </a:r>
            <a:r>
              <a:rPr sz="1651" spc="-20" dirty="0">
                <a:solidFill>
                  <a:srgbClr val="FFFFFF"/>
                </a:solidFill>
                <a:latin typeface="Arial"/>
                <a:cs typeface="Arial"/>
              </a:rPr>
              <a:t>s</a:t>
            </a:r>
            <a:r>
              <a:rPr sz="1651" dirty="0">
                <a:solidFill>
                  <a:srgbClr val="FFFFFF"/>
                </a:solidFill>
                <a:latin typeface="Arial"/>
                <a:cs typeface="Arial"/>
              </a:rPr>
              <a:t>trati</a:t>
            </a:r>
            <a:r>
              <a:rPr sz="1651" spc="-15" dirty="0">
                <a:solidFill>
                  <a:srgbClr val="FFFFFF"/>
                </a:solidFill>
                <a:latin typeface="Arial"/>
                <a:cs typeface="Arial"/>
              </a:rPr>
              <a:t>o</a:t>
            </a:r>
            <a:r>
              <a:rPr sz="1651" spc="-11" dirty="0">
                <a:solidFill>
                  <a:srgbClr val="FFFFFF"/>
                </a:solidFill>
                <a:latin typeface="Arial"/>
                <a:cs typeface="Arial"/>
              </a:rPr>
              <a:t>n</a:t>
            </a:r>
            <a:r>
              <a:rPr sz="1651" dirty="0">
                <a:solidFill>
                  <a:srgbClr val="FFFFFF"/>
                </a:solidFill>
                <a:latin typeface="Arial"/>
                <a:cs typeface="Arial"/>
              </a:rPr>
              <a:t>s</a:t>
            </a:r>
            <a:endParaRPr sz="1651">
              <a:latin typeface="Arial"/>
              <a:cs typeface="Arial"/>
            </a:endParaRPr>
          </a:p>
        </p:txBody>
      </p:sp>
      <p:sp>
        <p:nvSpPr>
          <p:cNvPr id="31" name="object 31"/>
          <p:cNvSpPr/>
          <p:nvPr/>
        </p:nvSpPr>
        <p:spPr>
          <a:xfrm>
            <a:off x="8892540" y="3384803"/>
            <a:ext cx="1565148" cy="826008"/>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9371077" y="3550920"/>
            <a:ext cx="606551" cy="528828"/>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8935212" y="3404617"/>
            <a:ext cx="1479803" cy="740662"/>
          </a:xfrm>
          <a:prstGeom prst="rect">
            <a:avLst/>
          </a:prstGeom>
          <a:blipFill>
            <a:blip r:embed="rId21" cstate="print"/>
            <a:stretch>
              <a:fillRect/>
            </a:stretch>
          </a:blipFill>
        </p:spPr>
        <p:txBody>
          <a:bodyPr wrap="square" lIns="0" tIns="0" rIns="0" bIns="0" rtlCol="0"/>
          <a:lstStyle/>
          <a:p>
            <a:endParaRPr/>
          </a:p>
        </p:txBody>
      </p:sp>
      <p:sp>
        <p:nvSpPr>
          <p:cNvPr id="34" name="object 34"/>
          <p:cNvSpPr txBox="1"/>
          <p:nvPr/>
        </p:nvSpPr>
        <p:spPr>
          <a:xfrm>
            <a:off x="9528818" y="3657994"/>
            <a:ext cx="294640" cy="254044"/>
          </a:xfrm>
          <a:prstGeom prst="rect">
            <a:avLst/>
          </a:prstGeom>
        </p:spPr>
        <p:txBody>
          <a:bodyPr vert="horz" wrap="square" lIns="0" tIns="0" rIns="0" bIns="0" rtlCol="0">
            <a:spAutoFit/>
          </a:bodyPr>
          <a:lstStyle/>
          <a:p>
            <a:pPr marL="12701"/>
            <a:r>
              <a:rPr sz="1651" dirty="0">
                <a:solidFill>
                  <a:srgbClr val="FFFFFF"/>
                </a:solidFill>
                <a:latin typeface="Arial"/>
                <a:cs typeface="Arial"/>
              </a:rPr>
              <a:t>….</a:t>
            </a:r>
            <a:endParaRPr sz="1651">
              <a:latin typeface="Arial"/>
              <a:cs typeface="Arial"/>
            </a:endParaRPr>
          </a:p>
        </p:txBody>
      </p:sp>
      <p:sp>
        <p:nvSpPr>
          <p:cNvPr id="35" name="object 35"/>
          <p:cNvSpPr/>
          <p:nvPr/>
        </p:nvSpPr>
        <p:spPr>
          <a:xfrm>
            <a:off x="5756909" y="2050543"/>
            <a:ext cx="1998345" cy="633094"/>
          </a:xfrm>
          <a:custGeom>
            <a:avLst/>
            <a:gdLst/>
            <a:ahLst/>
            <a:cxnLst/>
            <a:rect l="l" t="t" r="r" b="b"/>
            <a:pathLst>
              <a:path w="1998345" h="633094">
                <a:moveTo>
                  <a:pt x="1925817" y="0"/>
                </a:moveTo>
                <a:lnTo>
                  <a:pt x="71642" y="1"/>
                </a:lnTo>
                <a:lnTo>
                  <a:pt x="31542" y="12471"/>
                </a:lnTo>
                <a:lnTo>
                  <a:pt x="5616" y="44150"/>
                </a:lnTo>
                <a:lnTo>
                  <a:pt x="0" y="72146"/>
                </a:lnTo>
                <a:lnTo>
                  <a:pt x="1" y="361173"/>
                </a:lnTo>
                <a:lnTo>
                  <a:pt x="12471" y="401273"/>
                </a:lnTo>
                <a:lnTo>
                  <a:pt x="44150" y="427199"/>
                </a:lnTo>
                <a:lnTo>
                  <a:pt x="72146" y="432815"/>
                </a:lnTo>
                <a:lnTo>
                  <a:pt x="1165494" y="432815"/>
                </a:lnTo>
                <a:lnTo>
                  <a:pt x="1425701" y="632825"/>
                </a:lnTo>
                <a:lnTo>
                  <a:pt x="1664969" y="432815"/>
                </a:lnTo>
                <a:lnTo>
                  <a:pt x="1926321" y="432814"/>
                </a:lnTo>
                <a:lnTo>
                  <a:pt x="1940788" y="431266"/>
                </a:lnTo>
                <a:lnTo>
                  <a:pt x="1977017" y="411539"/>
                </a:lnTo>
                <a:lnTo>
                  <a:pt x="1996512" y="375165"/>
                </a:lnTo>
                <a:lnTo>
                  <a:pt x="1997963" y="360669"/>
                </a:lnTo>
                <a:lnTo>
                  <a:pt x="1997962" y="71642"/>
                </a:lnTo>
                <a:lnTo>
                  <a:pt x="1985492" y="31542"/>
                </a:lnTo>
                <a:lnTo>
                  <a:pt x="1953813" y="5616"/>
                </a:lnTo>
                <a:lnTo>
                  <a:pt x="1940313" y="1451"/>
                </a:lnTo>
                <a:lnTo>
                  <a:pt x="1925817" y="0"/>
                </a:lnTo>
                <a:close/>
              </a:path>
            </a:pathLst>
          </a:custGeom>
          <a:solidFill>
            <a:srgbClr val="FFFFFF"/>
          </a:solidFill>
        </p:spPr>
        <p:txBody>
          <a:bodyPr wrap="square" lIns="0" tIns="0" rIns="0" bIns="0" rtlCol="0"/>
          <a:lstStyle/>
          <a:p>
            <a:endParaRPr/>
          </a:p>
        </p:txBody>
      </p:sp>
      <p:sp>
        <p:nvSpPr>
          <p:cNvPr id="36" name="object 36"/>
          <p:cNvSpPr/>
          <p:nvPr/>
        </p:nvSpPr>
        <p:spPr>
          <a:xfrm>
            <a:off x="5756909" y="2050543"/>
            <a:ext cx="1998345" cy="633094"/>
          </a:xfrm>
          <a:custGeom>
            <a:avLst/>
            <a:gdLst/>
            <a:ahLst/>
            <a:cxnLst/>
            <a:rect l="l" t="t" r="r" b="b"/>
            <a:pathLst>
              <a:path w="1998345" h="633094">
                <a:moveTo>
                  <a:pt x="0" y="72146"/>
                </a:moveTo>
                <a:lnTo>
                  <a:pt x="12209" y="31930"/>
                </a:lnTo>
                <a:lnTo>
                  <a:pt x="43714" y="5801"/>
                </a:lnTo>
                <a:lnTo>
                  <a:pt x="1165494" y="0"/>
                </a:lnTo>
                <a:lnTo>
                  <a:pt x="1925817" y="0"/>
                </a:lnTo>
                <a:lnTo>
                  <a:pt x="1966033" y="12209"/>
                </a:lnTo>
                <a:lnTo>
                  <a:pt x="1992162" y="43714"/>
                </a:lnTo>
                <a:lnTo>
                  <a:pt x="1997963" y="360669"/>
                </a:lnTo>
                <a:lnTo>
                  <a:pt x="1996512" y="375165"/>
                </a:lnTo>
                <a:lnTo>
                  <a:pt x="1977017" y="411539"/>
                </a:lnTo>
                <a:lnTo>
                  <a:pt x="1940788" y="431266"/>
                </a:lnTo>
                <a:lnTo>
                  <a:pt x="1664969" y="432815"/>
                </a:lnTo>
                <a:lnTo>
                  <a:pt x="1425701" y="632825"/>
                </a:lnTo>
                <a:lnTo>
                  <a:pt x="1165494" y="432815"/>
                </a:lnTo>
                <a:lnTo>
                  <a:pt x="72146" y="432815"/>
                </a:lnTo>
                <a:lnTo>
                  <a:pt x="57650" y="431364"/>
                </a:lnTo>
                <a:lnTo>
                  <a:pt x="21276" y="411869"/>
                </a:lnTo>
                <a:lnTo>
                  <a:pt x="1549" y="375640"/>
                </a:lnTo>
                <a:lnTo>
                  <a:pt x="0" y="252465"/>
                </a:lnTo>
                <a:lnTo>
                  <a:pt x="0" y="72146"/>
                </a:lnTo>
                <a:close/>
              </a:path>
            </a:pathLst>
          </a:custGeom>
          <a:ln w="25907">
            <a:solidFill>
              <a:srgbClr val="D30079"/>
            </a:solidFill>
          </a:ln>
        </p:spPr>
        <p:txBody>
          <a:bodyPr wrap="square" lIns="0" tIns="0" rIns="0" bIns="0" rtlCol="0"/>
          <a:lstStyle/>
          <a:p>
            <a:endParaRPr/>
          </a:p>
        </p:txBody>
      </p:sp>
      <p:sp>
        <p:nvSpPr>
          <p:cNvPr id="37" name="object 37"/>
          <p:cNvSpPr txBox="1"/>
          <p:nvPr/>
        </p:nvSpPr>
        <p:spPr>
          <a:xfrm>
            <a:off x="5928111" y="2074314"/>
            <a:ext cx="1653539" cy="415498"/>
          </a:xfrm>
          <a:prstGeom prst="rect">
            <a:avLst/>
          </a:prstGeom>
        </p:spPr>
        <p:txBody>
          <a:bodyPr vert="horz" wrap="square" lIns="0" tIns="0" rIns="0" bIns="0" rtlCol="0">
            <a:spAutoFit/>
          </a:bodyPr>
          <a:lstStyle/>
          <a:p>
            <a:pPr marL="264182" marR="5081" indent="-251481"/>
            <a:r>
              <a:rPr sz="1350" dirty="0">
                <a:latin typeface="Arial"/>
                <a:cs typeface="Arial"/>
              </a:rPr>
              <a:t>C</a:t>
            </a:r>
            <a:r>
              <a:rPr sz="1350" spc="-5" dirty="0">
                <a:latin typeface="Arial"/>
                <a:cs typeface="Arial"/>
              </a:rPr>
              <a:t>omplet</a:t>
            </a:r>
            <a:r>
              <a:rPr sz="1350" dirty="0">
                <a:latin typeface="Arial"/>
                <a:cs typeface="Arial"/>
              </a:rPr>
              <a:t>e</a:t>
            </a:r>
            <a:r>
              <a:rPr sz="1350" dirty="0">
                <a:latin typeface="Times New Roman"/>
                <a:cs typeface="Times New Roman"/>
              </a:rPr>
              <a:t> </a:t>
            </a:r>
            <a:r>
              <a:rPr sz="1350" spc="-5" dirty="0">
                <a:latin typeface="Arial"/>
                <a:cs typeface="Arial"/>
              </a:rPr>
              <a:t>p</a:t>
            </a:r>
            <a:r>
              <a:rPr sz="1350" spc="5" dirty="0">
                <a:latin typeface="Arial"/>
                <a:cs typeface="Arial"/>
              </a:rPr>
              <a:t>r</a:t>
            </a:r>
            <a:r>
              <a:rPr sz="1350" spc="-5" dirty="0">
                <a:latin typeface="Arial"/>
                <a:cs typeface="Arial"/>
              </a:rPr>
              <a:t>oje</a:t>
            </a:r>
            <a:r>
              <a:rPr sz="1350" spc="5" dirty="0">
                <a:latin typeface="Arial"/>
                <a:cs typeface="Arial"/>
              </a:rPr>
              <a:t>c</a:t>
            </a:r>
            <a:r>
              <a:rPr sz="1350" spc="-11" dirty="0">
                <a:latin typeface="Arial"/>
                <a:cs typeface="Arial"/>
              </a:rPr>
              <a:t>t</a:t>
            </a:r>
            <a:r>
              <a:rPr sz="1350" dirty="0">
                <a:latin typeface="Arial"/>
                <a:cs typeface="Arial"/>
              </a:rPr>
              <a:t>s</a:t>
            </a:r>
            <a:r>
              <a:rPr sz="1350" dirty="0">
                <a:latin typeface="Times New Roman"/>
                <a:cs typeface="Times New Roman"/>
              </a:rPr>
              <a:t> </a:t>
            </a:r>
            <a:r>
              <a:rPr sz="1350" spc="-11" dirty="0">
                <a:latin typeface="Arial"/>
                <a:cs typeface="Arial"/>
              </a:rPr>
              <a:t>f</a:t>
            </a:r>
            <a:r>
              <a:rPr sz="1350" spc="-5" dirty="0">
                <a:latin typeface="Arial"/>
                <a:cs typeface="Arial"/>
              </a:rPr>
              <a:t>or</a:t>
            </a:r>
            <a:r>
              <a:rPr sz="1350" spc="-5" dirty="0">
                <a:latin typeface="Times New Roman"/>
                <a:cs typeface="Times New Roman"/>
              </a:rPr>
              <a:t> </a:t>
            </a:r>
            <a:r>
              <a:rPr sz="1350" spc="-5"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a:t>
            </a:r>
            <a:r>
              <a:rPr sz="1350" dirty="0">
                <a:latin typeface="Arial"/>
                <a:cs typeface="Arial"/>
              </a:rPr>
              <a:t>2</a:t>
            </a:r>
            <a:r>
              <a:rPr sz="1350" spc="35" dirty="0">
                <a:latin typeface="Times New Roman"/>
                <a:cs typeface="Times New Roman"/>
              </a:rPr>
              <a:t> </a:t>
            </a:r>
            <a:r>
              <a:rPr sz="1350" spc="-5" dirty="0">
                <a:latin typeface="Arial"/>
                <a:cs typeface="Arial"/>
              </a:rPr>
              <a:t>b</a:t>
            </a:r>
            <a:r>
              <a:rPr sz="1350" dirty="0">
                <a:latin typeface="Arial"/>
                <a:cs typeface="Arial"/>
              </a:rPr>
              <a:t>o</a:t>
            </a:r>
            <a:r>
              <a:rPr sz="1350" spc="-5" dirty="0">
                <a:latin typeface="Arial"/>
                <a:cs typeface="Arial"/>
              </a:rPr>
              <a:t>a</a:t>
            </a:r>
            <a:r>
              <a:rPr sz="1350" spc="5" dirty="0">
                <a:latin typeface="Arial"/>
                <a:cs typeface="Arial"/>
              </a:rPr>
              <a:t>r</a:t>
            </a:r>
            <a:r>
              <a:rPr sz="1350" spc="-5" dirty="0">
                <a:latin typeface="Arial"/>
                <a:cs typeface="Arial"/>
              </a:rPr>
              <a:t>ds</a:t>
            </a:r>
            <a:endParaRPr sz="1350">
              <a:latin typeface="Arial"/>
              <a:cs typeface="Arial"/>
            </a:endParaRPr>
          </a:p>
        </p:txBody>
      </p:sp>
      <p:sp>
        <p:nvSpPr>
          <p:cNvPr id="38" name="object 38"/>
          <p:cNvSpPr/>
          <p:nvPr/>
        </p:nvSpPr>
        <p:spPr>
          <a:xfrm>
            <a:off x="8908541" y="2507742"/>
            <a:ext cx="2369820" cy="904240"/>
          </a:xfrm>
          <a:custGeom>
            <a:avLst/>
            <a:gdLst/>
            <a:ahLst/>
            <a:cxnLst/>
            <a:rect l="l" t="t" r="r" b="b"/>
            <a:pathLst>
              <a:path w="2369820" h="904239">
                <a:moveTo>
                  <a:pt x="2291333" y="0"/>
                </a:moveTo>
                <a:lnTo>
                  <a:pt x="394959" y="0"/>
                </a:lnTo>
                <a:lnTo>
                  <a:pt x="67678" y="739"/>
                </a:lnTo>
                <a:lnTo>
                  <a:pt x="29474" y="17203"/>
                </a:lnTo>
                <a:lnTo>
                  <a:pt x="5201" y="50354"/>
                </a:lnTo>
                <a:lnTo>
                  <a:pt x="0" y="78485"/>
                </a:lnTo>
                <a:lnTo>
                  <a:pt x="0" y="274685"/>
                </a:lnTo>
                <a:lnTo>
                  <a:pt x="739" y="403237"/>
                </a:lnTo>
                <a:lnTo>
                  <a:pt x="17203" y="441441"/>
                </a:lnTo>
                <a:lnTo>
                  <a:pt x="50354" y="465714"/>
                </a:lnTo>
                <a:lnTo>
                  <a:pt x="78485" y="470915"/>
                </a:lnTo>
                <a:lnTo>
                  <a:pt x="394959" y="470915"/>
                </a:lnTo>
                <a:lnTo>
                  <a:pt x="796168" y="904097"/>
                </a:lnTo>
                <a:lnTo>
                  <a:pt x="987430" y="470915"/>
                </a:lnTo>
                <a:lnTo>
                  <a:pt x="2302141" y="470176"/>
                </a:lnTo>
                <a:lnTo>
                  <a:pt x="2316019" y="466947"/>
                </a:lnTo>
                <a:lnTo>
                  <a:pt x="2350308" y="444192"/>
                </a:lnTo>
                <a:lnTo>
                  <a:pt x="2368478" y="406936"/>
                </a:lnTo>
                <a:lnTo>
                  <a:pt x="2369819" y="392429"/>
                </a:lnTo>
                <a:lnTo>
                  <a:pt x="2369080" y="67678"/>
                </a:lnTo>
                <a:lnTo>
                  <a:pt x="2352616" y="29474"/>
                </a:lnTo>
                <a:lnTo>
                  <a:pt x="2319465" y="5201"/>
                </a:lnTo>
                <a:lnTo>
                  <a:pt x="2305840" y="1340"/>
                </a:lnTo>
                <a:lnTo>
                  <a:pt x="2291333" y="0"/>
                </a:lnTo>
                <a:close/>
              </a:path>
            </a:pathLst>
          </a:custGeom>
          <a:solidFill>
            <a:srgbClr val="FFFFFF"/>
          </a:solidFill>
        </p:spPr>
        <p:txBody>
          <a:bodyPr wrap="square" lIns="0" tIns="0" rIns="0" bIns="0" rtlCol="0"/>
          <a:lstStyle/>
          <a:p>
            <a:endParaRPr/>
          </a:p>
        </p:txBody>
      </p:sp>
      <p:sp>
        <p:nvSpPr>
          <p:cNvPr id="39" name="object 39"/>
          <p:cNvSpPr/>
          <p:nvPr/>
        </p:nvSpPr>
        <p:spPr>
          <a:xfrm>
            <a:off x="8908541" y="2507742"/>
            <a:ext cx="2369820" cy="904240"/>
          </a:xfrm>
          <a:custGeom>
            <a:avLst/>
            <a:gdLst/>
            <a:ahLst/>
            <a:cxnLst/>
            <a:rect l="l" t="t" r="r" b="b"/>
            <a:pathLst>
              <a:path w="2369820" h="904239">
                <a:moveTo>
                  <a:pt x="0" y="78485"/>
                </a:moveTo>
                <a:lnTo>
                  <a:pt x="11339" y="37854"/>
                </a:lnTo>
                <a:lnTo>
                  <a:pt x="40984" y="9537"/>
                </a:lnTo>
                <a:lnTo>
                  <a:pt x="394959" y="0"/>
                </a:lnTo>
                <a:lnTo>
                  <a:pt x="2291333" y="0"/>
                </a:lnTo>
                <a:lnTo>
                  <a:pt x="2331965" y="11339"/>
                </a:lnTo>
                <a:lnTo>
                  <a:pt x="2360282" y="40984"/>
                </a:lnTo>
                <a:lnTo>
                  <a:pt x="2369819" y="392429"/>
                </a:lnTo>
                <a:lnTo>
                  <a:pt x="2368478" y="406936"/>
                </a:lnTo>
                <a:lnTo>
                  <a:pt x="2350308" y="444192"/>
                </a:lnTo>
                <a:lnTo>
                  <a:pt x="2316019" y="466947"/>
                </a:lnTo>
                <a:lnTo>
                  <a:pt x="987430" y="470915"/>
                </a:lnTo>
                <a:lnTo>
                  <a:pt x="796168" y="904097"/>
                </a:lnTo>
                <a:lnTo>
                  <a:pt x="394959" y="470915"/>
                </a:lnTo>
                <a:lnTo>
                  <a:pt x="78485" y="470915"/>
                </a:lnTo>
                <a:lnTo>
                  <a:pt x="63979" y="469575"/>
                </a:lnTo>
                <a:lnTo>
                  <a:pt x="26723" y="451404"/>
                </a:lnTo>
                <a:lnTo>
                  <a:pt x="3968" y="417115"/>
                </a:lnTo>
                <a:lnTo>
                  <a:pt x="0" y="274685"/>
                </a:lnTo>
                <a:lnTo>
                  <a:pt x="0" y="78485"/>
                </a:lnTo>
                <a:close/>
              </a:path>
            </a:pathLst>
          </a:custGeom>
          <a:ln w="25907">
            <a:solidFill>
              <a:srgbClr val="D30079"/>
            </a:solidFill>
          </a:ln>
        </p:spPr>
        <p:txBody>
          <a:bodyPr wrap="square" lIns="0" tIns="0" rIns="0" bIns="0" rtlCol="0"/>
          <a:lstStyle/>
          <a:p>
            <a:endParaRPr/>
          </a:p>
        </p:txBody>
      </p:sp>
      <p:sp>
        <p:nvSpPr>
          <p:cNvPr id="40" name="object 40"/>
          <p:cNvSpPr txBox="1"/>
          <p:nvPr/>
        </p:nvSpPr>
        <p:spPr>
          <a:xfrm>
            <a:off x="9113273" y="2551579"/>
            <a:ext cx="1962150" cy="415498"/>
          </a:xfrm>
          <a:prstGeom prst="rect">
            <a:avLst/>
          </a:prstGeom>
        </p:spPr>
        <p:txBody>
          <a:bodyPr vert="horz" wrap="square" lIns="0" tIns="0" rIns="0" bIns="0" rtlCol="0">
            <a:spAutoFit/>
          </a:bodyPr>
          <a:lstStyle/>
          <a:p>
            <a:pPr marL="340388" marR="5081" indent="-327687"/>
            <a:r>
              <a:rPr sz="1350" spc="-5"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a:t>
            </a:r>
            <a:r>
              <a:rPr sz="1350" dirty="0">
                <a:latin typeface="Arial"/>
                <a:cs typeface="Arial"/>
              </a:rPr>
              <a:t>2N</a:t>
            </a:r>
            <a:r>
              <a:rPr sz="1350" spc="-5" dirty="0">
                <a:latin typeface="Arial"/>
                <a:cs typeface="Arial"/>
              </a:rPr>
              <a:t>u</a:t>
            </a:r>
            <a:r>
              <a:rPr sz="1350" spc="5" dirty="0">
                <a:latin typeface="Arial"/>
                <a:cs typeface="Arial"/>
              </a:rPr>
              <a:t>c</a:t>
            </a:r>
            <a:r>
              <a:rPr sz="1350" spc="-5" dirty="0">
                <a:latin typeface="Arial"/>
                <a:cs typeface="Arial"/>
              </a:rPr>
              <a:t>le</a:t>
            </a:r>
            <a:r>
              <a:rPr sz="1350" spc="-11" dirty="0">
                <a:latin typeface="Arial"/>
                <a:cs typeface="Arial"/>
              </a:rPr>
              <a:t>o</a:t>
            </a:r>
            <a:r>
              <a:rPr sz="1350" dirty="0">
                <a:latin typeface="Arial"/>
                <a:cs typeface="Arial"/>
              </a:rPr>
              <a:t>,</a:t>
            </a:r>
            <a:r>
              <a:rPr sz="1350" spc="5" dirty="0">
                <a:latin typeface="Times New Roman"/>
                <a:cs typeface="Times New Roman"/>
              </a:rPr>
              <a:t> </a:t>
            </a:r>
            <a:r>
              <a:rPr sz="1350" dirty="0">
                <a:latin typeface="Arial"/>
                <a:cs typeface="Arial"/>
              </a:rPr>
              <a:t>D</a:t>
            </a:r>
            <a:r>
              <a:rPr sz="1350" spc="-5" dirty="0">
                <a:latin typeface="Arial"/>
                <a:cs typeface="Arial"/>
              </a:rPr>
              <a:t>i</a:t>
            </a:r>
            <a:r>
              <a:rPr sz="1350" dirty="0">
                <a:latin typeface="Arial"/>
                <a:cs typeface="Arial"/>
              </a:rPr>
              <a:t>sc</a:t>
            </a:r>
            <a:r>
              <a:rPr sz="1350" spc="-5" dirty="0">
                <a:latin typeface="Arial"/>
                <a:cs typeface="Arial"/>
              </a:rPr>
              <a:t>o</a:t>
            </a:r>
            <a:r>
              <a:rPr sz="1350" spc="-20" dirty="0">
                <a:latin typeface="Arial"/>
                <a:cs typeface="Arial"/>
              </a:rPr>
              <a:t>v</a:t>
            </a:r>
            <a:r>
              <a:rPr sz="1350" spc="-5" dirty="0">
                <a:latin typeface="Arial"/>
                <a:cs typeface="Arial"/>
              </a:rPr>
              <a:t>e</a:t>
            </a:r>
            <a:r>
              <a:rPr sz="1350" spc="5" dirty="0">
                <a:latin typeface="Arial"/>
                <a:cs typeface="Arial"/>
              </a:rPr>
              <a:t>r</a:t>
            </a:r>
            <a:r>
              <a:rPr sz="1350" dirty="0">
                <a:latin typeface="Arial"/>
                <a:cs typeface="Arial"/>
              </a:rPr>
              <a:t>y</a:t>
            </a:r>
            <a:r>
              <a:rPr sz="1350" dirty="0">
                <a:latin typeface="Times New Roman"/>
                <a:cs typeface="Times New Roman"/>
              </a:rPr>
              <a:t> </a:t>
            </a:r>
            <a:r>
              <a:rPr sz="1350" dirty="0">
                <a:latin typeface="Arial"/>
                <a:cs typeface="Arial"/>
              </a:rPr>
              <a:t>k</a:t>
            </a:r>
            <a:r>
              <a:rPr sz="1350" spc="-5" dirty="0">
                <a:latin typeface="Arial"/>
                <a:cs typeface="Arial"/>
              </a:rPr>
              <a:t>i</a:t>
            </a:r>
            <a:r>
              <a:rPr sz="1350" spc="-11" dirty="0">
                <a:latin typeface="Arial"/>
                <a:cs typeface="Arial"/>
              </a:rPr>
              <a:t>t</a:t>
            </a:r>
            <a:r>
              <a:rPr sz="1350" dirty="0">
                <a:latin typeface="Arial"/>
                <a:cs typeface="Arial"/>
              </a:rPr>
              <a:t>s,</a:t>
            </a:r>
            <a:r>
              <a:rPr sz="1350" spc="20" dirty="0">
                <a:latin typeface="Times New Roman"/>
                <a:cs typeface="Times New Roman"/>
              </a:rPr>
              <a:t> </a:t>
            </a:r>
            <a:r>
              <a:rPr sz="1350" spc="-5" dirty="0">
                <a:latin typeface="Arial"/>
                <a:cs typeface="Arial"/>
              </a:rPr>
              <a:t>E</a:t>
            </a:r>
            <a:r>
              <a:rPr sz="1350" spc="-20" dirty="0">
                <a:latin typeface="Arial"/>
                <a:cs typeface="Arial"/>
              </a:rPr>
              <a:t>v</a:t>
            </a:r>
            <a:r>
              <a:rPr sz="1350" spc="-5" dirty="0">
                <a:latin typeface="Arial"/>
                <a:cs typeface="Arial"/>
              </a:rPr>
              <a:t>a</a:t>
            </a:r>
            <a:r>
              <a:rPr sz="1350" dirty="0">
                <a:latin typeface="Arial"/>
                <a:cs typeface="Arial"/>
              </a:rPr>
              <a:t>l</a:t>
            </a:r>
            <a:r>
              <a:rPr sz="1350" spc="45" dirty="0">
                <a:latin typeface="Times New Roman"/>
                <a:cs typeface="Times New Roman"/>
              </a:rPr>
              <a:t> </a:t>
            </a:r>
            <a:r>
              <a:rPr sz="1350" spc="-5" dirty="0">
                <a:latin typeface="Arial"/>
                <a:cs typeface="Arial"/>
              </a:rPr>
              <a:t>Bo</a:t>
            </a:r>
            <a:r>
              <a:rPr sz="1350" dirty="0">
                <a:latin typeface="Arial"/>
                <a:cs typeface="Arial"/>
              </a:rPr>
              <a:t>ar</a:t>
            </a:r>
            <a:r>
              <a:rPr sz="1350" spc="-5" dirty="0">
                <a:latin typeface="Arial"/>
                <a:cs typeface="Arial"/>
              </a:rPr>
              <a:t>ds</a:t>
            </a:r>
            <a:endParaRPr sz="1350">
              <a:latin typeface="Arial"/>
              <a:cs typeface="Arial"/>
            </a:endParaRPr>
          </a:p>
        </p:txBody>
      </p:sp>
      <p:sp>
        <p:nvSpPr>
          <p:cNvPr id="41" name="object 41"/>
          <p:cNvSpPr/>
          <p:nvPr/>
        </p:nvSpPr>
        <p:spPr>
          <a:xfrm>
            <a:off x="1501902" y="5351527"/>
            <a:ext cx="2108201" cy="1365885"/>
          </a:xfrm>
          <a:custGeom>
            <a:avLst/>
            <a:gdLst/>
            <a:ahLst/>
            <a:cxnLst/>
            <a:rect l="l" t="t" r="r" b="b"/>
            <a:pathLst>
              <a:path w="2108200" h="1365884">
                <a:moveTo>
                  <a:pt x="1002029" y="0"/>
                </a:moveTo>
                <a:lnTo>
                  <a:pt x="351281" y="574547"/>
                </a:lnTo>
                <a:lnTo>
                  <a:pt x="121812" y="574922"/>
                </a:lnTo>
                <a:lnTo>
                  <a:pt x="107454" y="576797"/>
                </a:lnTo>
                <a:lnTo>
                  <a:pt x="67882" y="591075"/>
                </a:lnTo>
                <a:lnTo>
                  <a:pt x="35369" y="616529"/>
                </a:lnTo>
                <a:lnTo>
                  <a:pt x="12237" y="650842"/>
                </a:lnTo>
                <a:lnTo>
                  <a:pt x="807" y="691700"/>
                </a:lnTo>
                <a:lnTo>
                  <a:pt x="0" y="706373"/>
                </a:lnTo>
                <a:lnTo>
                  <a:pt x="375" y="1243695"/>
                </a:lnTo>
                <a:lnTo>
                  <a:pt x="10417" y="1285115"/>
                </a:lnTo>
                <a:lnTo>
                  <a:pt x="32409" y="1320239"/>
                </a:lnTo>
                <a:lnTo>
                  <a:pt x="64031" y="1346749"/>
                </a:lnTo>
                <a:lnTo>
                  <a:pt x="102960" y="1362331"/>
                </a:lnTo>
                <a:lnTo>
                  <a:pt x="131825" y="1365503"/>
                </a:lnTo>
                <a:lnTo>
                  <a:pt x="351281" y="1365503"/>
                </a:lnTo>
                <a:lnTo>
                  <a:pt x="1985881" y="1365129"/>
                </a:lnTo>
                <a:lnTo>
                  <a:pt x="2027294" y="1355091"/>
                </a:lnTo>
                <a:lnTo>
                  <a:pt x="2062418" y="1333106"/>
                </a:lnTo>
                <a:lnTo>
                  <a:pt x="2088933" y="1301488"/>
                </a:lnTo>
                <a:lnTo>
                  <a:pt x="2104518" y="1262554"/>
                </a:lnTo>
                <a:lnTo>
                  <a:pt x="2107691" y="1233677"/>
                </a:lnTo>
                <a:lnTo>
                  <a:pt x="2107316" y="696356"/>
                </a:lnTo>
                <a:lnTo>
                  <a:pt x="2097276" y="654936"/>
                </a:lnTo>
                <a:lnTo>
                  <a:pt x="2075287" y="619812"/>
                </a:lnTo>
                <a:lnTo>
                  <a:pt x="2043666" y="593301"/>
                </a:lnTo>
                <a:lnTo>
                  <a:pt x="2004735" y="577720"/>
                </a:lnTo>
                <a:lnTo>
                  <a:pt x="1975865" y="574547"/>
                </a:lnTo>
                <a:lnTo>
                  <a:pt x="878204" y="574547"/>
                </a:lnTo>
                <a:lnTo>
                  <a:pt x="1002029" y="0"/>
                </a:lnTo>
                <a:close/>
              </a:path>
            </a:pathLst>
          </a:custGeom>
          <a:solidFill>
            <a:srgbClr val="FFFFFF"/>
          </a:solidFill>
        </p:spPr>
        <p:txBody>
          <a:bodyPr wrap="square" lIns="0" tIns="0" rIns="0" bIns="0" rtlCol="0"/>
          <a:lstStyle/>
          <a:p>
            <a:endParaRPr/>
          </a:p>
        </p:txBody>
      </p:sp>
      <p:sp>
        <p:nvSpPr>
          <p:cNvPr id="42" name="object 42"/>
          <p:cNvSpPr/>
          <p:nvPr/>
        </p:nvSpPr>
        <p:spPr>
          <a:xfrm>
            <a:off x="1501902" y="5351527"/>
            <a:ext cx="2108201" cy="1365885"/>
          </a:xfrm>
          <a:custGeom>
            <a:avLst/>
            <a:gdLst/>
            <a:ahLst/>
            <a:cxnLst/>
            <a:rect l="l" t="t" r="r" b="b"/>
            <a:pathLst>
              <a:path w="2108200" h="1365884">
                <a:moveTo>
                  <a:pt x="0" y="706373"/>
                </a:moveTo>
                <a:lnTo>
                  <a:pt x="7012" y="663849"/>
                </a:lnTo>
                <a:lnTo>
                  <a:pt x="26501" y="627096"/>
                </a:lnTo>
                <a:lnTo>
                  <a:pt x="56145" y="598432"/>
                </a:lnTo>
                <a:lnTo>
                  <a:pt x="93622" y="580172"/>
                </a:lnTo>
                <a:lnTo>
                  <a:pt x="351281" y="574547"/>
                </a:lnTo>
                <a:lnTo>
                  <a:pt x="1002029" y="0"/>
                </a:lnTo>
                <a:lnTo>
                  <a:pt x="878204" y="574547"/>
                </a:lnTo>
                <a:lnTo>
                  <a:pt x="1975865" y="574547"/>
                </a:lnTo>
                <a:lnTo>
                  <a:pt x="1990535" y="575355"/>
                </a:lnTo>
                <a:lnTo>
                  <a:pt x="2031387" y="586779"/>
                </a:lnTo>
                <a:lnTo>
                  <a:pt x="2065702" y="609904"/>
                </a:lnTo>
                <a:lnTo>
                  <a:pt x="2091160" y="642414"/>
                </a:lnTo>
                <a:lnTo>
                  <a:pt x="2105441" y="681992"/>
                </a:lnTo>
                <a:lnTo>
                  <a:pt x="2107691" y="1233677"/>
                </a:lnTo>
                <a:lnTo>
                  <a:pt x="2106884" y="1248350"/>
                </a:lnTo>
                <a:lnTo>
                  <a:pt x="2095457" y="1289208"/>
                </a:lnTo>
                <a:lnTo>
                  <a:pt x="2072328" y="1323522"/>
                </a:lnTo>
                <a:lnTo>
                  <a:pt x="2039816" y="1348976"/>
                </a:lnTo>
                <a:lnTo>
                  <a:pt x="2000241" y="1363253"/>
                </a:lnTo>
                <a:lnTo>
                  <a:pt x="351281" y="1365503"/>
                </a:lnTo>
                <a:lnTo>
                  <a:pt x="131825" y="1365503"/>
                </a:lnTo>
                <a:lnTo>
                  <a:pt x="89315" y="1358495"/>
                </a:lnTo>
                <a:lnTo>
                  <a:pt x="52564" y="1339012"/>
                </a:lnTo>
                <a:lnTo>
                  <a:pt x="23894" y="1309373"/>
                </a:lnTo>
                <a:lnTo>
                  <a:pt x="5627" y="1271894"/>
                </a:lnTo>
                <a:lnTo>
                  <a:pt x="375" y="1243695"/>
                </a:lnTo>
                <a:lnTo>
                  <a:pt x="0" y="706373"/>
                </a:lnTo>
                <a:close/>
              </a:path>
            </a:pathLst>
          </a:custGeom>
          <a:ln w="25907">
            <a:solidFill>
              <a:srgbClr val="D30079"/>
            </a:solidFill>
          </a:ln>
        </p:spPr>
        <p:txBody>
          <a:bodyPr wrap="square" lIns="0" tIns="0" rIns="0" bIns="0" rtlCol="0"/>
          <a:lstStyle/>
          <a:p>
            <a:endParaRPr/>
          </a:p>
        </p:txBody>
      </p:sp>
      <p:sp>
        <p:nvSpPr>
          <p:cNvPr id="43" name="object 43"/>
          <p:cNvSpPr txBox="1"/>
          <p:nvPr/>
        </p:nvSpPr>
        <p:spPr>
          <a:xfrm>
            <a:off x="1656081" y="6027573"/>
            <a:ext cx="1795780" cy="623248"/>
          </a:xfrm>
          <a:prstGeom prst="rect">
            <a:avLst/>
          </a:prstGeom>
        </p:spPr>
        <p:txBody>
          <a:bodyPr vert="horz" wrap="square" lIns="0" tIns="0" rIns="0" bIns="0" rtlCol="0">
            <a:spAutoFit/>
          </a:bodyPr>
          <a:lstStyle/>
          <a:p>
            <a:pPr marL="12701" marR="5081" indent="-635" algn="ctr"/>
            <a:r>
              <a:rPr sz="1350" spc="-5" dirty="0">
                <a:latin typeface="Arial"/>
                <a:cs typeface="Arial"/>
              </a:rPr>
              <a:t>E</a:t>
            </a:r>
            <a:r>
              <a:rPr sz="1350" dirty="0">
                <a:latin typeface="Arial"/>
                <a:cs typeface="Arial"/>
              </a:rPr>
              <a:t>mp</a:t>
            </a:r>
            <a:r>
              <a:rPr sz="1350" spc="-5" dirty="0">
                <a:latin typeface="Arial"/>
                <a:cs typeface="Arial"/>
              </a:rPr>
              <a:t>t</a:t>
            </a:r>
            <a:r>
              <a:rPr sz="1350" dirty="0">
                <a:latin typeface="Arial"/>
                <a:cs typeface="Arial"/>
              </a:rPr>
              <a:t>y</a:t>
            </a:r>
            <a:r>
              <a:rPr sz="1350" spc="25" dirty="0">
                <a:latin typeface="Times New Roman"/>
                <a:cs typeface="Times New Roman"/>
              </a:rPr>
              <a:t> </a:t>
            </a:r>
            <a:r>
              <a:rPr sz="1350" spc="-5" dirty="0">
                <a:latin typeface="Arial"/>
                <a:cs typeface="Arial"/>
              </a:rPr>
              <a:t>p</a:t>
            </a:r>
            <a:r>
              <a:rPr sz="1350" spc="5" dirty="0">
                <a:latin typeface="Arial"/>
                <a:cs typeface="Arial"/>
              </a:rPr>
              <a:t>r</a:t>
            </a:r>
            <a:r>
              <a:rPr sz="1350" spc="-5" dirty="0">
                <a:latin typeface="Arial"/>
                <a:cs typeface="Arial"/>
              </a:rPr>
              <a:t>oje</a:t>
            </a:r>
            <a:r>
              <a:rPr sz="1350" spc="5" dirty="0">
                <a:latin typeface="Arial"/>
                <a:cs typeface="Arial"/>
              </a:rPr>
              <a:t>c</a:t>
            </a:r>
            <a:r>
              <a:rPr sz="1350" dirty="0">
                <a:latin typeface="Arial"/>
                <a:cs typeface="Arial"/>
              </a:rPr>
              <a:t>t</a:t>
            </a:r>
            <a:r>
              <a:rPr sz="1350" spc="5" dirty="0">
                <a:latin typeface="Times New Roman"/>
                <a:cs typeface="Times New Roman"/>
              </a:rPr>
              <a:t> </a:t>
            </a:r>
            <a:r>
              <a:rPr sz="1350" spc="-5" dirty="0">
                <a:latin typeface="Arial"/>
                <a:cs typeface="Arial"/>
              </a:rPr>
              <a:t>o</a:t>
            </a:r>
            <a:r>
              <a:rPr sz="1350" dirty="0">
                <a:latin typeface="Arial"/>
                <a:cs typeface="Arial"/>
              </a:rPr>
              <a:t>n</a:t>
            </a:r>
            <a:r>
              <a:rPr sz="1350" spc="-5" dirty="0">
                <a:latin typeface="Arial"/>
                <a:cs typeface="Arial"/>
              </a:rPr>
              <a:t>l</a:t>
            </a:r>
            <a:r>
              <a:rPr sz="1350" dirty="0">
                <a:latin typeface="Arial"/>
                <a:cs typeface="Arial"/>
              </a:rPr>
              <a:t>y</a:t>
            </a:r>
            <a:r>
              <a:rPr sz="1350" spc="15" dirty="0">
                <a:latin typeface="Times New Roman"/>
                <a:cs typeface="Times New Roman"/>
              </a:rPr>
              <a:t> </a:t>
            </a:r>
            <a:r>
              <a:rPr sz="1350" spc="-11" dirty="0">
                <a:latin typeface="Arial"/>
                <a:cs typeface="Arial"/>
              </a:rPr>
              <a:t>w</a:t>
            </a:r>
            <a:r>
              <a:rPr sz="1350" spc="-5" dirty="0">
                <a:latin typeface="Arial"/>
                <a:cs typeface="Arial"/>
              </a:rPr>
              <a:t>i</a:t>
            </a:r>
            <a:r>
              <a:rPr sz="1350" spc="-11" dirty="0">
                <a:latin typeface="Arial"/>
                <a:cs typeface="Arial"/>
              </a:rPr>
              <a:t>t</a:t>
            </a:r>
            <a:r>
              <a:rPr sz="1350" dirty="0">
                <a:latin typeface="Arial"/>
                <a:cs typeface="Arial"/>
              </a:rPr>
              <a:t>h</a:t>
            </a:r>
            <a:r>
              <a:rPr sz="1350" dirty="0">
                <a:latin typeface="Times New Roman"/>
                <a:cs typeface="Times New Roman"/>
              </a:rPr>
              <a:t> </a:t>
            </a:r>
            <a:r>
              <a:rPr sz="1350" dirty="0">
                <a:latin typeface="Arial"/>
                <a:cs typeface="Arial"/>
              </a:rPr>
              <a:t>s</a:t>
            </a:r>
            <a:r>
              <a:rPr sz="1350" spc="-11" dirty="0">
                <a:latin typeface="Arial"/>
                <a:cs typeface="Arial"/>
              </a:rPr>
              <a:t>t</a:t>
            </a:r>
            <a:r>
              <a:rPr sz="1350" spc="-5" dirty="0">
                <a:latin typeface="Arial"/>
                <a:cs typeface="Arial"/>
              </a:rPr>
              <a:t>a</a:t>
            </a:r>
            <a:r>
              <a:rPr sz="1350" spc="5" dirty="0">
                <a:latin typeface="Arial"/>
                <a:cs typeface="Arial"/>
              </a:rPr>
              <a:t>r</a:t>
            </a:r>
            <a:r>
              <a:rPr sz="1350" spc="-11" dirty="0">
                <a:latin typeface="Arial"/>
                <a:cs typeface="Arial"/>
              </a:rPr>
              <a:t>t</a:t>
            </a:r>
            <a:r>
              <a:rPr sz="1350" spc="-5" dirty="0">
                <a:latin typeface="Arial"/>
                <a:cs typeface="Arial"/>
              </a:rPr>
              <a:t>u</a:t>
            </a:r>
            <a:r>
              <a:rPr sz="1350" dirty="0">
                <a:latin typeface="Arial"/>
                <a:cs typeface="Arial"/>
              </a:rPr>
              <a:t>p</a:t>
            </a:r>
            <a:r>
              <a:rPr sz="1350" spc="11" dirty="0">
                <a:latin typeface="Times New Roman"/>
                <a:cs typeface="Times New Roman"/>
              </a:rPr>
              <a:t> </a:t>
            </a:r>
            <a:r>
              <a:rPr sz="1350" spc="-11" dirty="0">
                <a:latin typeface="Arial"/>
                <a:cs typeface="Arial"/>
              </a:rPr>
              <a:t>f</a:t>
            </a:r>
            <a:r>
              <a:rPr sz="1350" spc="-5" dirty="0">
                <a:latin typeface="Arial"/>
                <a:cs typeface="Arial"/>
              </a:rPr>
              <a:t>il</a:t>
            </a:r>
            <a:r>
              <a:rPr sz="1350" dirty="0">
                <a:latin typeface="Arial"/>
                <a:cs typeface="Arial"/>
              </a:rPr>
              <a:t>e</a:t>
            </a:r>
            <a:r>
              <a:rPr sz="1350" spc="31" dirty="0">
                <a:latin typeface="Times New Roman"/>
                <a:cs typeface="Times New Roman"/>
              </a:rPr>
              <a:t> </a:t>
            </a:r>
            <a:r>
              <a:rPr sz="1350" spc="-5" dirty="0">
                <a:latin typeface="Arial"/>
                <a:cs typeface="Arial"/>
              </a:rPr>
              <a:t>p</a:t>
            </a:r>
            <a:r>
              <a:rPr sz="1350" spc="5" dirty="0">
                <a:latin typeface="Arial"/>
                <a:cs typeface="Arial"/>
              </a:rPr>
              <a:t>r</a:t>
            </a:r>
            <a:r>
              <a:rPr sz="1350" spc="-5" dirty="0">
                <a:latin typeface="Arial"/>
                <a:cs typeface="Arial"/>
              </a:rPr>
              <a:t>e</a:t>
            </a:r>
            <a:r>
              <a:rPr sz="1350" dirty="0">
                <a:latin typeface="Arial"/>
                <a:cs typeface="Arial"/>
              </a:rPr>
              <a:t>p</a:t>
            </a:r>
            <a:r>
              <a:rPr sz="1350" spc="-5" dirty="0">
                <a:latin typeface="Arial"/>
                <a:cs typeface="Arial"/>
              </a:rPr>
              <a:t>a</a:t>
            </a:r>
            <a:r>
              <a:rPr sz="1350" spc="5" dirty="0">
                <a:latin typeface="Arial"/>
                <a:cs typeface="Arial"/>
              </a:rPr>
              <a:t>r</a:t>
            </a:r>
            <a:r>
              <a:rPr sz="1350" spc="-11" dirty="0">
                <a:latin typeface="Arial"/>
                <a:cs typeface="Arial"/>
              </a:rPr>
              <a:t>e</a:t>
            </a:r>
            <a:r>
              <a:rPr sz="1350" dirty="0">
                <a:latin typeface="Arial"/>
                <a:cs typeface="Arial"/>
              </a:rPr>
              <a:t>d</a:t>
            </a:r>
            <a:r>
              <a:rPr sz="1350" dirty="0">
                <a:latin typeface="Times New Roman"/>
                <a:cs typeface="Times New Roman"/>
              </a:rPr>
              <a:t> </a:t>
            </a:r>
            <a:r>
              <a:rPr sz="1350" spc="-11" dirty="0">
                <a:latin typeface="Arial"/>
                <a:cs typeface="Arial"/>
              </a:rPr>
              <a:t>f</a:t>
            </a:r>
            <a:r>
              <a:rPr sz="1350" spc="-5" dirty="0">
                <a:latin typeface="Arial"/>
                <a:cs typeface="Arial"/>
              </a:rPr>
              <a:t>or</a:t>
            </a:r>
            <a:r>
              <a:rPr sz="1350" spc="-5" dirty="0">
                <a:latin typeface="Times New Roman"/>
                <a:cs typeface="Times New Roman"/>
              </a:rPr>
              <a:t> </a:t>
            </a:r>
            <a:r>
              <a:rPr sz="1350" dirty="0">
                <a:latin typeface="Arial"/>
                <a:cs typeface="Arial"/>
              </a:rPr>
              <a:t>modif</a:t>
            </a:r>
            <a:r>
              <a:rPr sz="1350" spc="-5" dirty="0">
                <a:latin typeface="Arial"/>
                <a:cs typeface="Arial"/>
              </a:rPr>
              <a:t>i</a:t>
            </a:r>
            <a:r>
              <a:rPr sz="1350" dirty="0">
                <a:latin typeface="Arial"/>
                <a:cs typeface="Arial"/>
              </a:rPr>
              <a:t>c</a:t>
            </a:r>
            <a:r>
              <a:rPr sz="1350" spc="-5" dirty="0">
                <a:latin typeface="Arial"/>
                <a:cs typeface="Arial"/>
              </a:rPr>
              <a:t>ation</a:t>
            </a:r>
            <a:endParaRPr sz="1350">
              <a:latin typeface="Arial"/>
              <a:cs typeface="Arial"/>
            </a:endParaRPr>
          </a:p>
        </p:txBody>
      </p:sp>
      <p:sp>
        <p:nvSpPr>
          <p:cNvPr id="44" name="object 44"/>
          <p:cNvSpPr/>
          <p:nvPr/>
        </p:nvSpPr>
        <p:spPr>
          <a:xfrm>
            <a:off x="8350758" y="5388615"/>
            <a:ext cx="2466340" cy="1308735"/>
          </a:xfrm>
          <a:custGeom>
            <a:avLst/>
            <a:gdLst/>
            <a:ahLst/>
            <a:cxnLst/>
            <a:rect l="l" t="t" r="r" b="b"/>
            <a:pathLst>
              <a:path w="2466340" h="1308734">
                <a:moveTo>
                  <a:pt x="0" y="652009"/>
                </a:moveTo>
                <a:lnTo>
                  <a:pt x="7035" y="609495"/>
                </a:lnTo>
                <a:lnTo>
                  <a:pt x="26584" y="572783"/>
                </a:lnTo>
                <a:lnTo>
                  <a:pt x="56311" y="544209"/>
                </a:lnTo>
                <a:lnTo>
                  <a:pt x="93880" y="526108"/>
                </a:lnTo>
                <a:lnTo>
                  <a:pt x="410961" y="520695"/>
                </a:lnTo>
                <a:lnTo>
                  <a:pt x="138043" y="0"/>
                </a:lnTo>
                <a:lnTo>
                  <a:pt x="1027419" y="520695"/>
                </a:lnTo>
                <a:lnTo>
                  <a:pt x="2334524" y="520695"/>
                </a:lnTo>
                <a:lnTo>
                  <a:pt x="2349194" y="521506"/>
                </a:lnTo>
                <a:lnTo>
                  <a:pt x="2390030" y="532972"/>
                </a:lnTo>
                <a:lnTo>
                  <a:pt x="2424287" y="556173"/>
                </a:lnTo>
                <a:lnTo>
                  <a:pt x="2449630" y="588775"/>
                </a:lnTo>
                <a:lnTo>
                  <a:pt x="2463722" y="628441"/>
                </a:lnTo>
                <a:lnTo>
                  <a:pt x="2465831" y="1177289"/>
                </a:lnTo>
                <a:lnTo>
                  <a:pt x="2465021" y="1191961"/>
                </a:lnTo>
                <a:lnTo>
                  <a:pt x="2453555" y="1232801"/>
                </a:lnTo>
                <a:lnTo>
                  <a:pt x="2430353" y="1267060"/>
                </a:lnTo>
                <a:lnTo>
                  <a:pt x="2397753" y="1292402"/>
                </a:lnTo>
                <a:lnTo>
                  <a:pt x="2358089" y="1306494"/>
                </a:lnTo>
                <a:lnTo>
                  <a:pt x="410961" y="1308603"/>
                </a:lnTo>
                <a:lnTo>
                  <a:pt x="131307" y="1308603"/>
                </a:lnTo>
                <a:lnTo>
                  <a:pt x="88797" y="1301568"/>
                </a:lnTo>
                <a:lnTo>
                  <a:pt x="52088" y="1282019"/>
                </a:lnTo>
                <a:lnTo>
                  <a:pt x="23514" y="1252291"/>
                </a:lnTo>
                <a:lnTo>
                  <a:pt x="5412" y="1214720"/>
                </a:lnTo>
                <a:lnTo>
                  <a:pt x="315" y="1186469"/>
                </a:lnTo>
                <a:lnTo>
                  <a:pt x="0" y="652009"/>
                </a:lnTo>
                <a:close/>
              </a:path>
            </a:pathLst>
          </a:custGeom>
          <a:ln w="25907">
            <a:solidFill>
              <a:srgbClr val="D30079"/>
            </a:solidFill>
          </a:ln>
        </p:spPr>
        <p:txBody>
          <a:bodyPr wrap="square" lIns="0" tIns="0" rIns="0" bIns="0" rtlCol="0"/>
          <a:lstStyle/>
          <a:p>
            <a:endParaRPr/>
          </a:p>
        </p:txBody>
      </p:sp>
      <p:sp>
        <p:nvSpPr>
          <p:cNvPr id="45" name="object 45"/>
          <p:cNvSpPr txBox="1"/>
          <p:nvPr/>
        </p:nvSpPr>
        <p:spPr>
          <a:xfrm>
            <a:off x="8730751" y="6008976"/>
            <a:ext cx="1704975" cy="623248"/>
          </a:xfrm>
          <a:prstGeom prst="rect">
            <a:avLst/>
          </a:prstGeom>
        </p:spPr>
        <p:txBody>
          <a:bodyPr vert="horz" wrap="square" lIns="0" tIns="0" rIns="0" bIns="0" rtlCol="0">
            <a:spAutoFit/>
          </a:bodyPr>
          <a:lstStyle/>
          <a:p>
            <a:pPr marL="12701" marR="5081" algn="ctr"/>
            <a:r>
              <a:rPr sz="1350" dirty="0">
                <a:latin typeface="Arial"/>
                <a:cs typeface="Arial"/>
              </a:rPr>
              <a:t>D</a:t>
            </a:r>
            <a:r>
              <a:rPr sz="1350" spc="-5" dirty="0">
                <a:latin typeface="Arial"/>
                <a:cs typeface="Arial"/>
              </a:rPr>
              <a:t>emo</a:t>
            </a:r>
            <a:r>
              <a:rPr sz="1350" dirty="0">
                <a:latin typeface="Arial"/>
                <a:cs typeface="Arial"/>
              </a:rPr>
              <a:t>ns</a:t>
            </a:r>
            <a:r>
              <a:rPr sz="1350" spc="-11" dirty="0">
                <a:latin typeface="Arial"/>
                <a:cs typeface="Arial"/>
              </a:rPr>
              <a:t>tr</a:t>
            </a:r>
            <a:r>
              <a:rPr sz="1350" spc="-5" dirty="0">
                <a:latin typeface="Arial"/>
                <a:cs typeface="Arial"/>
              </a:rPr>
              <a:t>atio</a:t>
            </a:r>
            <a:r>
              <a:rPr sz="1350" dirty="0">
                <a:latin typeface="Arial"/>
                <a:cs typeface="Arial"/>
              </a:rPr>
              <a:t>n</a:t>
            </a:r>
            <a:r>
              <a:rPr sz="1350" spc="-15" dirty="0">
                <a:latin typeface="Times New Roman"/>
                <a:cs typeface="Times New Roman"/>
              </a:rPr>
              <a:t> </a:t>
            </a:r>
            <a:r>
              <a:rPr sz="1350" spc="-5" dirty="0">
                <a:latin typeface="Arial"/>
                <a:cs typeface="Arial"/>
              </a:rPr>
              <a:t>p</a:t>
            </a:r>
            <a:r>
              <a:rPr sz="1350" spc="5" dirty="0">
                <a:latin typeface="Arial"/>
                <a:cs typeface="Arial"/>
              </a:rPr>
              <a:t>r</a:t>
            </a:r>
            <a:r>
              <a:rPr sz="1350" spc="-5" dirty="0">
                <a:latin typeface="Arial"/>
                <a:cs typeface="Arial"/>
              </a:rPr>
              <a:t>oje</a:t>
            </a:r>
            <a:r>
              <a:rPr sz="1350" spc="5" dirty="0">
                <a:latin typeface="Arial"/>
                <a:cs typeface="Arial"/>
              </a:rPr>
              <a:t>c</a:t>
            </a:r>
            <a:r>
              <a:rPr sz="1350" dirty="0">
                <a:latin typeface="Arial"/>
                <a:cs typeface="Arial"/>
              </a:rPr>
              <a:t>t</a:t>
            </a:r>
            <a:r>
              <a:rPr sz="1350" dirty="0">
                <a:latin typeface="Times New Roman"/>
                <a:cs typeface="Times New Roman"/>
              </a:rPr>
              <a:t> </a:t>
            </a:r>
            <a:r>
              <a:rPr sz="1350" dirty="0">
                <a:latin typeface="Arial"/>
                <a:cs typeface="Arial"/>
              </a:rPr>
              <a:t>c</a:t>
            </a:r>
            <a:r>
              <a:rPr sz="1350" spc="-5" dirty="0">
                <a:latin typeface="Arial"/>
                <a:cs typeface="Arial"/>
              </a:rPr>
              <a:t>ombini</a:t>
            </a:r>
            <a:r>
              <a:rPr sz="1350" dirty="0">
                <a:latin typeface="Arial"/>
                <a:cs typeface="Arial"/>
              </a:rPr>
              <a:t>ng</a:t>
            </a:r>
            <a:r>
              <a:rPr sz="1350" spc="25" dirty="0">
                <a:latin typeface="Times New Roman"/>
                <a:cs typeface="Times New Roman"/>
              </a:rPr>
              <a:t> </a:t>
            </a:r>
            <a:r>
              <a:rPr sz="1350" dirty="0">
                <a:latin typeface="Arial"/>
                <a:cs typeface="Arial"/>
              </a:rPr>
              <a:t>mul</a:t>
            </a:r>
            <a:r>
              <a:rPr sz="1350" spc="-11" dirty="0">
                <a:latin typeface="Arial"/>
                <a:cs typeface="Arial"/>
              </a:rPr>
              <a:t>t</a:t>
            </a:r>
            <a:r>
              <a:rPr sz="1350" spc="-5" dirty="0">
                <a:latin typeface="Arial"/>
                <a:cs typeface="Arial"/>
              </a:rPr>
              <a:t>iple</a:t>
            </a:r>
            <a:r>
              <a:rPr sz="1350" spc="-5" dirty="0">
                <a:latin typeface="Times New Roman"/>
                <a:cs typeface="Times New Roman"/>
              </a:rPr>
              <a:t> </a:t>
            </a:r>
            <a:r>
              <a:rPr sz="1350" spc="-15" dirty="0">
                <a:latin typeface="Arial"/>
                <a:cs typeface="Arial"/>
              </a:rPr>
              <a:t>M</a:t>
            </a:r>
            <a:r>
              <a:rPr sz="1350" spc="-5" dirty="0">
                <a:latin typeface="Arial"/>
                <a:cs typeface="Arial"/>
              </a:rPr>
              <a:t>iddl</a:t>
            </a:r>
            <a:r>
              <a:rPr sz="1350" dirty="0">
                <a:latin typeface="Arial"/>
                <a:cs typeface="Arial"/>
              </a:rPr>
              <a:t>e</a:t>
            </a:r>
            <a:r>
              <a:rPr sz="1350" spc="-11" dirty="0">
                <a:latin typeface="Arial"/>
                <a:cs typeface="Arial"/>
              </a:rPr>
              <a:t>w</a:t>
            </a:r>
            <a:r>
              <a:rPr sz="1350" spc="-5" dirty="0">
                <a:latin typeface="Arial"/>
                <a:cs typeface="Arial"/>
              </a:rPr>
              <a:t>a</a:t>
            </a:r>
            <a:r>
              <a:rPr sz="1350" spc="5" dirty="0">
                <a:latin typeface="Arial"/>
                <a:cs typeface="Arial"/>
              </a:rPr>
              <a:t>r</a:t>
            </a:r>
            <a:r>
              <a:rPr sz="1350" dirty="0">
                <a:latin typeface="Arial"/>
                <a:cs typeface="Arial"/>
              </a:rPr>
              <a:t>e</a:t>
            </a:r>
            <a:r>
              <a:rPr sz="1350" spc="11" dirty="0">
                <a:latin typeface="Times New Roman"/>
                <a:cs typeface="Times New Roman"/>
              </a:rPr>
              <a:t> </a:t>
            </a:r>
            <a:r>
              <a:rPr sz="1350" spc="-11" dirty="0">
                <a:latin typeface="Arial"/>
                <a:cs typeface="Arial"/>
              </a:rPr>
              <a:t>t</a:t>
            </a:r>
            <a:r>
              <a:rPr sz="1350" spc="-5" dirty="0">
                <a:latin typeface="Arial"/>
                <a:cs typeface="Arial"/>
              </a:rPr>
              <a:t>o</a:t>
            </a:r>
            <a:r>
              <a:rPr sz="1350" dirty="0">
                <a:latin typeface="Arial"/>
                <a:cs typeface="Arial"/>
              </a:rPr>
              <a:t>g</a:t>
            </a:r>
            <a:r>
              <a:rPr sz="1350" spc="-5" dirty="0">
                <a:latin typeface="Arial"/>
                <a:cs typeface="Arial"/>
              </a:rPr>
              <a:t>ether</a:t>
            </a:r>
            <a:endParaRPr sz="1350">
              <a:latin typeface="Arial"/>
              <a:cs typeface="Arial"/>
            </a:endParaRPr>
          </a:p>
        </p:txBody>
      </p:sp>
      <p:sp>
        <p:nvSpPr>
          <p:cNvPr id="46" name="object 46"/>
          <p:cNvSpPr/>
          <p:nvPr/>
        </p:nvSpPr>
        <p:spPr>
          <a:xfrm>
            <a:off x="2104645" y="1985772"/>
            <a:ext cx="1233805" cy="107314"/>
          </a:xfrm>
          <a:custGeom>
            <a:avLst/>
            <a:gdLst/>
            <a:ahLst/>
            <a:cxnLst/>
            <a:rect l="l" t="t" r="r" b="b"/>
            <a:pathLst>
              <a:path w="1233804" h="107314">
                <a:moveTo>
                  <a:pt x="0" y="0"/>
                </a:moveTo>
                <a:lnTo>
                  <a:pt x="0" y="53461"/>
                </a:lnTo>
                <a:lnTo>
                  <a:pt x="1233434" y="53461"/>
                </a:lnTo>
                <a:lnTo>
                  <a:pt x="1233434" y="107045"/>
                </a:lnTo>
              </a:path>
            </a:pathLst>
          </a:custGeom>
          <a:ln w="9143">
            <a:solidFill>
              <a:srgbClr val="2B85AE"/>
            </a:solidFill>
          </a:ln>
        </p:spPr>
        <p:txBody>
          <a:bodyPr wrap="square" lIns="0" tIns="0" rIns="0" bIns="0" rtlCol="0"/>
          <a:lstStyle/>
          <a:p>
            <a:endParaRPr/>
          </a:p>
        </p:txBody>
      </p:sp>
      <p:sp>
        <p:nvSpPr>
          <p:cNvPr id="47" name="object 47"/>
          <p:cNvSpPr/>
          <p:nvPr/>
        </p:nvSpPr>
        <p:spPr>
          <a:xfrm>
            <a:off x="2104644" y="1985772"/>
            <a:ext cx="617220" cy="107314"/>
          </a:xfrm>
          <a:custGeom>
            <a:avLst/>
            <a:gdLst/>
            <a:ahLst/>
            <a:cxnLst/>
            <a:rect l="l" t="t" r="r" b="b"/>
            <a:pathLst>
              <a:path w="617219" h="107314">
                <a:moveTo>
                  <a:pt x="0" y="0"/>
                </a:moveTo>
                <a:lnTo>
                  <a:pt x="0" y="53461"/>
                </a:lnTo>
                <a:lnTo>
                  <a:pt x="616707" y="53461"/>
                </a:lnTo>
                <a:lnTo>
                  <a:pt x="616707" y="107045"/>
                </a:lnTo>
              </a:path>
            </a:pathLst>
          </a:custGeom>
          <a:ln w="9143">
            <a:solidFill>
              <a:srgbClr val="2B85AE"/>
            </a:solidFill>
          </a:ln>
        </p:spPr>
        <p:txBody>
          <a:bodyPr wrap="square" lIns="0" tIns="0" rIns="0" bIns="0" rtlCol="0"/>
          <a:lstStyle/>
          <a:p>
            <a:endParaRPr/>
          </a:p>
        </p:txBody>
      </p:sp>
      <p:sp>
        <p:nvSpPr>
          <p:cNvPr id="48" name="object 48"/>
          <p:cNvSpPr/>
          <p:nvPr/>
        </p:nvSpPr>
        <p:spPr>
          <a:xfrm>
            <a:off x="2104643" y="1985772"/>
            <a:ext cx="0" cy="107314"/>
          </a:xfrm>
          <a:custGeom>
            <a:avLst/>
            <a:gdLst/>
            <a:ahLst/>
            <a:cxnLst/>
            <a:rect l="l" t="t" r="r" b="b"/>
            <a:pathLst>
              <a:path h="107314">
                <a:moveTo>
                  <a:pt x="0" y="0"/>
                </a:moveTo>
                <a:lnTo>
                  <a:pt x="0" y="107045"/>
                </a:lnTo>
              </a:path>
            </a:pathLst>
          </a:custGeom>
          <a:ln w="9143">
            <a:solidFill>
              <a:srgbClr val="2B85AE"/>
            </a:solidFill>
          </a:ln>
        </p:spPr>
        <p:txBody>
          <a:bodyPr wrap="square" lIns="0" tIns="0" rIns="0" bIns="0" rtlCol="0"/>
          <a:lstStyle/>
          <a:p>
            <a:endParaRPr/>
          </a:p>
        </p:txBody>
      </p:sp>
      <p:sp>
        <p:nvSpPr>
          <p:cNvPr id="49" name="object 49"/>
          <p:cNvSpPr/>
          <p:nvPr/>
        </p:nvSpPr>
        <p:spPr>
          <a:xfrm>
            <a:off x="1487424" y="1985772"/>
            <a:ext cx="617220" cy="107314"/>
          </a:xfrm>
          <a:custGeom>
            <a:avLst/>
            <a:gdLst/>
            <a:ahLst/>
            <a:cxnLst/>
            <a:rect l="l" t="t" r="r" b="b"/>
            <a:pathLst>
              <a:path w="617219" h="107314">
                <a:moveTo>
                  <a:pt x="616707" y="0"/>
                </a:moveTo>
                <a:lnTo>
                  <a:pt x="616707" y="53461"/>
                </a:lnTo>
                <a:lnTo>
                  <a:pt x="0" y="53461"/>
                </a:lnTo>
                <a:lnTo>
                  <a:pt x="0" y="107045"/>
                </a:lnTo>
              </a:path>
            </a:pathLst>
          </a:custGeom>
          <a:ln w="9143">
            <a:solidFill>
              <a:srgbClr val="2B85AE"/>
            </a:solidFill>
          </a:ln>
        </p:spPr>
        <p:txBody>
          <a:bodyPr wrap="square" lIns="0" tIns="0" rIns="0" bIns="0" rtlCol="0"/>
          <a:lstStyle/>
          <a:p>
            <a:endParaRPr/>
          </a:p>
        </p:txBody>
      </p:sp>
      <p:sp>
        <p:nvSpPr>
          <p:cNvPr id="50" name="object 50"/>
          <p:cNvSpPr/>
          <p:nvPr/>
        </p:nvSpPr>
        <p:spPr>
          <a:xfrm>
            <a:off x="870204" y="1985772"/>
            <a:ext cx="1233805" cy="107314"/>
          </a:xfrm>
          <a:custGeom>
            <a:avLst/>
            <a:gdLst/>
            <a:ahLst/>
            <a:cxnLst/>
            <a:rect l="l" t="t" r="r" b="b"/>
            <a:pathLst>
              <a:path w="1233805" h="107314">
                <a:moveTo>
                  <a:pt x="1233428" y="0"/>
                </a:moveTo>
                <a:lnTo>
                  <a:pt x="1233428" y="53461"/>
                </a:lnTo>
                <a:lnTo>
                  <a:pt x="0" y="53461"/>
                </a:lnTo>
                <a:lnTo>
                  <a:pt x="0" y="107045"/>
                </a:lnTo>
              </a:path>
            </a:pathLst>
          </a:custGeom>
          <a:ln w="9143">
            <a:solidFill>
              <a:srgbClr val="2B85AE"/>
            </a:solidFill>
          </a:ln>
        </p:spPr>
        <p:txBody>
          <a:bodyPr wrap="square" lIns="0" tIns="0" rIns="0" bIns="0" rtlCol="0"/>
          <a:lstStyle/>
          <a:p>
            <a:endParaRPr/>
          </a:p>
        </p:txBody>
      </p:sp>
      <p:sp>
        <p:nvSpPr>
          <p:cNvPr id="51" name="object 51"/>
          <p:cNvSpPr/>
          <p:nvPr/>
        </p:nvSpPr>
        <p:spPr>
          <a:xfrm>
            <a:off x="1805939" y="1711451"/>
            <a:ext cx="595884" cy="339852"/>
          </a:xfrm>
          <a:prstGeom prst="rect">
            <a:avLst/>
          </a:prstGeom>
          <a:blipFill>
            <a:blip r:embed="rId22" cstate="print"/>
            <a:stretch>
              <a:fillRect/>
            </a:stretch>
          </a:blipFill>
        </p:spPr>
        <p:txBody>
          <a:bodyPr wrap="square" lIns="0" tIns="0" rIns="0" bIns="0" rtlCol="0"/>
          <a:lstStyle/>
          <a:p>
            <a:endParaRPr/>
          </a:p>
        </p:txBody>
      </p:sp>
      <p:sp>
        <p:nvSpPr>
          <p:cNvPr id="52" name="object 52"/>
          <p:cNvSpPr/>
          <p:nvPr/>
        </p:nvSpPr>
        <p:spPr>
          <a:xfrm>
            <a:off x="1786127" y="1728217"/>
            <a:ext cx="656844" cy="320040"/>
          </a:xfrm>
          <a:prstGeom prst="rect">
            <a:avLst/>
          </a:prstGeom>
          <a:blipFill>
            <a:blip r:embed="rId23" cstate="print"/>
            <a:stretch>
              <a:fillRect/>
            </a:stretch>
          </a:blipFill>
        </p:spPr>
        <p:txBody>
          <a:bodyPr wrap="square" lIns="0" tIns="0" rIns="0" bIns="0" rtlCol="0"/>
          <a:lstStyle/>
          <a:p>
            <a:endParaRPr/>
          </a:p>
        </p:txBody>
      </p:sp>
      <p:sp>
        <p:nvSpPr>
          <p:cNvPr id="53" name="object 53"/>
          <p:cNvSpPr/>
          <p:nvPr/>
        </p:nvSpPr>
        <p:spPr>
          <a:xfrm>
            <a:off x="1848612" y="1731265"/>
            <a:ext cx="510539" cy="254635"/>
          </a:xfrm>
          <a:custGeom>
            <a:avLst/>
            <a:gdLst/>
            <a:ahLst/>
            <a:cxnLst/>
            <a:rect l="l" t="t" r="r" b="b"/>
            <a:pathLst>
              <a:path w="510539" h="254635">
                <a:moveTo>
                  <a:pt x="0" y="254507"/>
                </a:moveTo>
                <a:lnTo>
                  <a:pt x="510539" y="254507"/>
                </a:lnTo>
                <a:lnTo>
                  <a:pt x="510539" y="0"/>
                </a:lnTo>
                <a:lnTo>
                  <a:pt x="0" y="0"/>
                </a:lnTo>
                <a:lnTo>
                  <a:pt x="0" y="254507"/>
                </a:lnTo>
                <a:close/>
              </a:path>
            </a:pathLst>
          </a:custGeom>
          <a:solidFill>
            <a:srgbClr val="D30079"/>
          </a:solidFill>
        </p:spPr>
        <p:txBody>
          <a:bodyPr wrap="square" lIns="0" tIns="0" rIns="0" bIns="0" rtlCol="0"/>
          <a:lstStyle/>
          <a:p>
            <a:endParaRPr/>
          </a:p>
        </p:txBody>
      </p:sp>
      <p:sp>
        <p:nvSpPr>
          <p:cNvPr id="54" name="object 54"/>
          <p:cNvSpPr txBox="1"/>
          <p:nvPr/>
        </p:nvSpPr>
        <p:spPr>
          <a:xfrm>
            <a:off x="1860298" y="1768066"/>
            <a:ext cx="487045" cy="153888"/>
          </a:xfrm>
          <a:prstGeom prst="rect">
            <a:avLst/>
          </a:prstGeom>
        </p:spPr>
        <p:txBody>
          <a:bodyPr vert="horz" wrap="square" lIns="0" tIns="0" rIns="0" bIns="0" rtlCol="0">
            <a:spAutoFit/>
          </a:bodyPr>
          <a:lstStyle/>
          <a:p>
            <a:pPr marL="97798" marR="5081" indent="-85732">
              <a:lnSpc>
                <a:spcPts val="630"/>
              </a:lnSpc>
            </a:pPr>
            <a:r>
              <a:rPr sz="599" spc="-5" dirty="0">
                <a:solidFill>
                  <a:srgbClr val="FFFFFF"/>
                </a:solidFill>
                <a:latin typeface="Arial"/>
                <a:cs typeface="Arial"/>
              </a:rPr>
              <a:t>Cu</a:t>
            </a:r>
            <a:r>
              <a:rPr sz="599" dirty="0">
                <a:solidFill>
                  <a:srgbClr val="FFFFFF"/>
                </a:solidFill>
                <a:latin typeface="Arial"/>
                <a:cs typeface="Arial"/>
              </a:rPr>
              <a:t>be</a:t>
            </a:r>
            <a:r>
              <a:rPr sz="599" spc="5" dirty="0">
                <a:solidFill>
                  <a:srgbClr val="FFFFFF"/>
                </a:solidFill>
                <a:latin typeface="Times New Roman"/>
                <a:cs typeface="Times New Roman"/>
              </a:rPr>
              <a:t> </a:t>
            </a:r>
            <a:r>
              <a:rPr sz="599" dirty="0">
                <a:solidFill>
                  <a:srgbClr val="FFFFFF"/>
                </a:solidFill>
                <a:latin typeface="Arial"/>
                <a:cs typeface="Arial"/>
              </a:rPr>
              <a:t>F4</a:t>
            </a:r>
            <a:r>
              <a:rPr sz="599" spc="15" dirty="0">
                <a:solidFill>
                  <a:srgbClr val="FFFFFF"/>
                </a:solidFill>
                <a:latin typeface="Times New Roman"/>
                <a:cs typeface="Times New Roman"/>
              </a:rPr>
              <a:t> </a:t>
            </a:r>
            <a:r>
              <a:rPr sz="599" spc="-5" dirty="0">
                <a:solidFill>
                  <a:srgbClr val="FFFFFF"/>
                </a:solidFill>
                <a:latin typeface="Arial"/>
                <a:cs typeface="Arial"/>
              </a:rPr>
              <a:t>HA</a:t>
            </a:r>
            <a:r>
              <a:rPr sz="599" dirty="0">
                <a:solidFill>
                  <a:srgbClr val="FFFFFF"/>
                </a:solidFill>
                <a:latin typeface="Arial"/>
                <a:cs typeface="Arial"/>
              </a:rPr>
              <a:t>L</a:t>
            </a:r>
            <a:r>
              <a:rPr sz="599" dirty="0">
                <a:solidFill>
                  <a:srgbClr val="FFFFFF"/>
                </a:solidFill>
                <a:latin typeface="Times New Roman"/>
                <a:cs typeface="Times New Roman"/>
              </a:rPr>
              <a:t> </a:t>
            </a:r>
            <a:r>
              <a:rPr sz="599" dirty="0">
                <a:solidFill>
                  <a:srgbClr val="FFFFFF"/>
                </a:solidFill>
                <a:latin typeface="Arial"/>
                <a:cs typeface="Arial"/>
              </a:rPr>
              <a:t>package</a:t>
            </a:r>
            <a:endParaRPr sz="599">
              <a:latin typeface="Arial"/>
              <a:cs typeface="Arial"/>
            </a:endParaRPr>
          </a:p>
        </p:txBody>
      </p:sp>
      <p:sp>
        <p:nvSpPr>
          <p:cNvPr id="55" name="object 55"/>
          <p:cNvSpPr/>
          <p:nvPr/>
        </p:nvSpPr>
        <p:spPr>
          <a:xfrm>
            <a:off x="573023" y="2072641"/>
            <a:ext cx="594359" cy="341374"/>
          </a:xfrm>
          <a:prstGeom prst="rect">
            <a:avLst/>
          </a:prstGeom>
          <a:blipFill>
            <a:blip r:embed="rId24" cstate="print"/>
            <a:stretch>
              <a:fillRect/>
            </a:stretch>
          </a:blipFill>
        </p:spPr>
        <p:txBody>
          <a:bodyPr wrap="square" lIns="0" tIns="0" rIns="0" bIns="0" rtlCol="0"/>
          <a:lstStyle/>
          <a:p>
            <a:endParaRPr/>
          </a:p>
        </p:txBody>
      </p:sp>
      <p:sp>
        <p:nvSpPr>
          <p:cNvPr id="56" name="object 56"/>
          <p:cNvSpPr/>
          <p:nvPr/>
        </p:nvSpPr>
        <p:spPr>
          <a:xfrm>
            <a:off x="591313" y="2130552"/>
            <a:ext cx="557782" cy="239267"/>
          </a:xfrm>
          <a:prstGeom prst="rect">
            <a:avLst/>
          </a:prstGeom>
          <a:blipFill>
            <a:blip r:embed="rId25" cstate="print"/>
            <a:stretch>
              <a:fillRect/>
            </a:stretch>
          </a:blipFill>
        </p:spPr>
        <p:txBody>
          <a:bodyPr wrap="square" lIns="0" tIns="0" rIns="0" bIns="0" rtlCol="0"/>
          <a:lstStyle/>
          <a:p>
            <a:endParaRPr/>
          </a:p>
        </p:txBody>
      </p:sp>
      <p:sp>
        <p:nvSpPr>
          <p:cNvPr id="57" name="object 57"/>
          <p:cNvSpPr/>
          <p:nvPr/>
        </p:nvSpPr>
        <p:spPr>
          <a:xfrm>
            <a:off x="615697" y="2092453"/>
            <a:ext cx="509015" cy="256031"/>
          </a:xfrm>
          <a:prstGeom prst="rect">
            <a:avLst/>
          </a:prstGeom>
          <a:blipFill>
            <a:blip r:embed="rId26" cstate="print"/>
            <a:stretch>
              <a:fillRect/>
            </a:stretch>
          </a:blipFill>
        </p:spPr>
        <p:txBody>
          <a:bodyPr wrap="square" lIns="0" tIns="0" rIns="0" bIns="0" rtlCol="0"/>
          <a:lstStyle/>
          <a:p>
            <a:endParaRPr/>
          </a:p>
        </p:txBody>
      </p:sp>
      <p:sp>
        <p:nvSpPr>
          <p:cNvPr id="58" name="object 58"/>
          <p:cNvSpPr txBox="1"/>
          <p:nvPr/>
        </p:nvSpPr>
        <p:spPr>
          <a:xfrm>
            <a:off x="664873" y="2169513"/>
            <a:ext cx="409575"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Doc</a:t>
            </a:r>
            <a:r>
              <a:rPr sz="599" dirty="0">
                <a:solidFill>
                  <a:srgbClr val="FFFFFF"/>
                </a:solidFill>
                <a:latin typeface="Arial"/>
                <a:cs typeface="Arial"/>
              </a:rPr>
              <a:t>u</a:t>
            </a:r>
            <a:r>
              <a:rPr sz="599" spc="-20" dirty="0">
                <a:solidFill>
                  <a:srgbClr val="FFFFFF"/>
                </a:solidFill>
                <a:latin typeface="Arial"/>
                <a:cs typeface="Arial"/>
              </a:rPr>
              <a:t>m</a:t>
            </a:r>
            <a:r>
              <a:rPr sz="599" dirty="0">
                <a:solidFill>
                  <a:srgbClr val="FFFFFF"/>
                </a:solidFill>
                <a:latin typeface="Arial"/>
                <a:cs typeface="Arial"/>
              </a:rPr>
              <a:t>en</a:t>
            </a:r>
            <a:r>
              <a:rPr sz="599" spc="-5" dirty="0">
                <a:solidFill>
                  <a:srgbClr val="FFFFFF"/>
                </a:solidFill>
                <a:latin typeface="Arial"/>
                <a:cs typeface="Arial"/>
              </a:rPr>
              <a:t>ts</a:t>
            </a:r>
            <a:endParaRPr sz="599">
              <a:latin typeface="Arial"/>
              <a:cs typeface="Arial"/>
            </a:endParaRPr>
          </a:p>
        </p:txBody>
      </p:sp>
      <p:sp>
        <p:nvSpPr>
          <p:cNvPr id="59" name="object 59"/>
          <p:cNvSpPr/>
          <p:nvPr/>
        </p:nvSpPr>
        <p:spPr>
          <a:xfrm>
            <a:off x="1190245" y="2072641"/>
            <a:ext cx="594359" cy="341374"/>
          </a:xfrm>
          <a:prstGeom prst="rect">
            <a:avLst/>
          </a:prstGeom>
          <a:blipFill>
            <a:blip r:embed="rId24" cstate="print"/>
            <a:stretch>
              <a:fillRect/>
            </a:stretch>
          </a:blipFill>
        </p:spPr>
        <p:txBody>
          <a:bodyPr wrap="square" lIns="0" tIns="0" rIns="0" bIns="0" rtlCol="0"/>
          <a:lstStyle/>
          <a:p>
            <a:endParaRPr/>
          </a:p>
        </p:txBody>
      </p:sp>
      <p:sp>
        <p:nvSpPr>
          <p:cNvPr id="60" name="object 60"/>
          <p:cNvSpPr/>
          <p:nvPr/>
        </p:nvSpPr>
        <p:spPr>
          <a:xfrm>
            <a:off x="1277112" y="2130552"/>
            <a:ext cx="417575" cy="239267"/>
          </a:xfrm>
          <a:prstGeom prst="rect">
            <a:avLst/>
          </a:prstGeom>
          <a:blipFill>
            <a:blip r:embed="rId27" cstate="print"/>
            <a:stretch>
              <a:fillRect/>
            </a:stretch>
          </a:blipFill>
        </p:spPr>
        <p:txBody>
          <a:bodyPr wrap="square" lIns="0" tIns="0" rIns="0" bIns="0" rtlCol="0"/>
          <a:lstStyle/>
          <a:p>
            <a:endParaRPr/>
          </a:p>
        </p:txBody>
      </p:sp>
      <p:sp>
        <p:nvSpPr>
          <p:cNvPr id="61" name="object 61"/>
          <p:cNvSpPr/>
          <p:nvPr/>
        </p:nvSpPr>
        <p:spPr>
          <a:xfrm>
            <a:off x="1232916" y="2092453"/>
            <a:ext cx="509015" cy="256031"/>
          </a:xfrm>
          <a:prstGeom prst="rect">
            <a:avLst/>
          </a:prstGeom>
          <a:blipFill>
            <a:blip r:embed="rId26" cstate="print"/>
            <a:stretch>
              <a:fillRect/>
            </a:stretch>
          </a:blipFill>
        </p:spPr>
        <p:txBody>
          <a:bodyPr wrap="square" lIns="0" tIns="0" rIns="0" bIns="0" rtlCol="0"/>
          <a:lstStyle/>
          <a:p>
            <a:endParaRPr/>
          </a:p>
        </p:txBody>
      </p:sp>
      <p:sp>
        <p:nvSpPr>
          <p:cNvPr id="62" name="object 62"/>
          <p:cNvSpPr txBox="1"/>
          <p:nvPr/>
        </p:nvSpPr>
        <p:spPr>
          <a:xfrm>
            <a:off x="1351917" y="2169513"/>
            <a:ext cx="26924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D</a:t>
            </a:r>
            <a:r>
              <a:rPr sz="599" dirty="0">
                <a:solidFill>
                  <a:srgbClr val="FFFFFF"/>
                </a:solidFill>
                <a:latin typeface="Arial"/>
                <a:cs typeface="Arial"/>
              </a:rPr>
              <a:t>r</a:t>
            </a:r>
            <a:r>
              <a:rPr sz="599" spc="11" dirty="0">
                <a:solidFill>
                  <a:srgbClr val="FFFFFF"/>
                </a:solidFill>
                <a:latin typeface="Arial"/>
                <a:cs typeface="Arial"/>
              </a:rPr>
              <a:t>i</a:t>
            </a:r>
            <a:r>
              <a:rPr sz="599" dirty="0">
                <a:solidFill>
                  <a:srgbClr val="FFFFFF"/>
                </a:solidFill>
                <a:latin typeface="Arial"/>
                <a:cs typeface="Arial"/>
              </a:rPr>
              <a:t>vers</a:t>
            </a:r>
            <a:endParaRPr sz="599">
              <a:latin typeface="Arial"/>
              <a:cs typeface="Arial"/>
            </a:endParaRPr>
          </a:p>
        </p:txBody>
      </p:sp>
      <p:sp>
        <p:nvSpPr>
          <p:cNvPr id="63" name="object 63"/>
          <p:cNvSpPr/>
          <p:nvPr/>
        </p:nvSpPr>
        <p:spPr>
          <a:xfrm>
            <a:off x="1805939" y="2072641"/>
            <a:ext cx="595884" cy="341374"/>
          </a:xfrm>
          <a:prstGeom prst="rect">
            <a:avLst/>
          </a:prstGeom>
          <a:blipFill>
            <a:blip r:embed="rId24" cstate="print"/>
            <a:stretch>
              <a:fillRect/>
            </a:stretch>
          </a:blipFill>
        </p:spPr>
        <p:txBody>
          <a:bodyPr wrap="square" lIns="0" tIns="0" rIns="0" bIns="0" rtlCol="0"/>
          <a:lstStyle/>
          <a:p>
            <a:endParaRPr/>
          </a:p>
        </p:txBody>
      </p:sp>
      <p:sp>
        <p:nvSpPr>
          <p:cNvPr id="64" name="object 64"/>
          <p:cNvSpPr/>
          <p:nvPr/>
        </p:nvSpPr>
        <p:spPr>
          <a:xfrm>
            <a:off x="1821179" y="2130552"/>
            <a:ext cx="565404" cy="239267"/>
          </a:xfrm>
          <a:prstGeom prst="rect">
            <a:avLst/>
          </a:prstGeom>
          <a:blipFill>
            <a:blip r:embed="rId28" cstate="print"/>
            <a:stretch>
              <a:fillRect/>
            </a:stretch>
          </a:blipFill>
        </p:spPr>
        <p:txBody>
          <a:bodyPr wrap="square" lIns="0" tIns="0" rIns="0" bIns="0" rtlCol="0"/>
          <a:lstStyle/>
          <a:p>
            <a:endParaRPr/>
          </a:p>
        </p:txBody>
      </p:sp>
      <p:sp>
        <p:nvSpPr>
          <p:cNvPr id="65" name="object 65"/>
          <p:cNvSpPr/>
          <p:nvPr/>
        </p:nvSpPr>
        <p:spPr>
          <a:xfrm>
            <a:off x="1848612" y="2092453"/>
            <a:ext cx="510539" cy="256031"/>
          </a:xfrm>
          <a:prstGeom prst="rect">
            <a:avLst/>
          </a:prstGeom>
          <a:blipFill>
            <a:blip r:embed="rId29" cstate="print"/>
            <a:stretch>
              <a:fillRect/>
            </a:stretch>
          </a:blipFill>
        </p:spPr>
        <p:txBody>
          <a:bodyPr wrap="square" lIns="0" tIns="0" rIns="0" bIns="0" rtlCol="0"/>
          <a:lstStyle/>
          <a:p>
            <a:endParaRPr/>
          </a:p>
        </p:txBody>
      </p:sp>
      <p:sp>
        <p:nvSpPr>
          <p:cNvPr id="66" name="object 66"/>
          <p:cNvSpPr txBox="1"/>
          <p:nvPr/>
        </p:nvSpPr>
        <p:spPr>
          <a:xfrm>
            <a:off x="1895351" y="2169513"/>
            <a:ext cx="416558"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M</a:t>
            </a:r>
            <a:r>
              <a:rPr sz="599" spc="11" dirty="0">
                <a:solidFill>
                  <a:srgbClr val="FFFFFF"/>
                </a:solidFill>
                <a:latin typeface="Arial"/>
                <a:cs typeface="Arial"/>
              </a:rPr>
              <a:t>i</a:t>
            </a:r>
            <a:r>
              <a:rPr sz="599" dirty="0">
                <a:solidFill>
                  <a:srgbClr val="FFFFFF"/>
                </a:solidFill>
                <a:latin typeface="Arial"/>
                <a:cs typeface="Arial"/>
              </a:rPr>
              <a:t>dd</a:t>
            </a:r>
            <a:r>
              <a:rPr sz="599" spc="11" dirty="0">
                <a:solidFill>
                  <a:srgbClr val="FFFFFF"/>
                </a:solidFill>
                <a:latin typeface="Arial"/>
                <a:cs typeface="Arial"/>
              </a:rPr>
              <a:t>l</a:t>
            </a:r>
            <a:r>
              <a:rPr sz="599" dirty="0">
                <a:solidFill>
                  <a:srgbClr val="FFFFFF"/>
                </a:solidFill>
                <a:latin typeface="Arial"/>
                <a:cs typeface="Arial"/>
              </a:rPr>
              <a:t>e</a:t>
            </a:r>
            <a:r>
              <a:rPr sz="599" spc="-15" dirty="0">
                <a:solidFill>
                  <a:srgbClr val="FFFFFF"/>
                </a:solidFill>
                <a:latin typeface="Arial"/>
                <a:cs typeface="Arial"/>
              </a:rPr>
              <a:t>w</a:t>
            </a:r>
            <a:r>
              <a:rPr sz="599" dirty="0">
                <a:solidFill>
                  <a:srgbClr val="FFFFFF"/>
                </a:solidFill>
                <a:latin typeface="Arial"/>
                <a:cs typeface="Arial"/>
              </a:rPr>
              <a:t>are</a:t>
            </a:r>
            <a:endParaRPr sz="599">
              <a:latin typeface="Arial"/>
              <a:cs typeface="Arial"/>
            </a:endParaRPr>
          </a:p>
        </p:txBody>
      </p:sp>
      <p:sp>
        <p:nvSpPr>
          <p:cNvPr id="67" name="object 67"/>
          <p:cNvSpPr/>
          <p:nvPr/>
        </p:nvSpPr>
        <p:spPr>
          <a:xfrm>
            <a:off x="2423160" y="2072641"/>
            <a:ext cx="594359" cy="341374"/>
          </a:xfrm>
          <a:prstGeom prst="rect">
            <a:avLst/>
          </a:prstGeom>
          <a:blipFill>
            <a:blip r:embed="rId24" cstate="print"/>
            <a:stretch>
              <a:fillRect/>
            </a:stretch>
          </a:blipFill>
        </p:spPr>
        <p:txBody>
          <a:bodyPr wrap="square" lIns="0" tIns="0" rIns="0" bIns="0" rtlCol="0"/>
          <a:lstStyle/>
          <a:p>
            <a:endParaRPr/>
          </a:p>
        </p:txBody>
      </p:sp>
      <p:sp>
        <p:nvSpPr>
          <p:cNvPr id="68" name="object 68"/>
          <p:cNvSpPr/>
          <p:nvPr/>
        </p:nvSpPr>
        <p:spPr>
          <a:xfrm>
            <a:off x="2496312" y="2130552"/>
            <a:ext cx="448056" cy="239267"/>
          </a:xfrm>
          <a:prstGeom prst="rect">
            <a:avLst/>
          </a:prstGeom>
          <a:blipFill>
            <a:blip r:embed="rId30" cstate="print"/>
            <a:stretch>
              <a:fillRect/>
            </a:stretch>
          </a:blipFill>
        </p:spPr>
        <p:txBody>
          <a:bodyPr wrap="square" lIns="0" tIns="0" rIns="0" bIns="0" rtlCol="0"/>
          <a:lstStyle/>
          <a:p>
            <a:endParaRPr/>
          </a:p>
        </p:txBody>
      </p:sp>
      <p:sp>
        <p:nvSpPr>
          <p:cNvPr id="69" name="object 69"/>
          <p:cNvSpPr/>
          <p:nvPr/>
        </p:nvSpPr>
        <p:spPr>
          <a:xfrm>
            <a:off x="2465831" y="2092453"/>
            <a:ext cx="509270" cy="256540"/>
          </a:xfrm>
          <a:custGeom>
            <a:avLst/>
            <a:gdLst/>
            <a:ahLst/>
            <a:cxnLst/>
            <a:rect l="l" t="t" r="r" b="b"/>
            <a:pathLst>
              <a:path w="509269" h="256539">
                <a:moveTo>
                  <a:pt x="0" y="256031"/>
                </a:moveTo>
                <a:lnTo>
                  <a:pt x="509015" y="256031"/>
                </a:lnTo>
                <a:lnTo>
                  <a:pt x="509015" y="0"/>
                </a:lnTo>
                <a:lnTo>
                  <a:pt x="0" y="0"/>
                </a:lnTo>
                <a:lnTo>
                  <a:pt x="0" y="256031"/>
                </a:lnTo>
                <a:close/>
              </a:path>
            </a:pathLst>
          </a:custGeom>
          <a:solidFill>
            <a:srgbClr val="D30079"/>
          </a:solidFill>
        </p:spPr>
        <p:txBody>
          <a:bodyPr wrap="square" lIns="0" tIns="0" rIns="0" bIns="0" rtlCol="0"/>
          <a:lstStyle/>
          <a:p>
            <a:endParaRPr/>
          </a:p>
        </p:txBody>
      </p:sp>
      <p:sp>
        <p:nvSpPr>
          <p:cNvPr id="70" name="object 70"/>
          <p:cNvSpPr txBox="1"/>
          <p:nvPr/>
        </p:nvSpPr>
        <p:spPr>
          <a:xfrm>
            <a:off x="2570228" y="2169513"/>
            <a:ext cx="299720" cy="92205"/>
          </a:xfrm>
          <a:prstGeom prst="rect">
            <a:avLst/>
          </a:prstGeom>
        </p:spPr>
        <p:txBody>
          <a:bodyPr vert="horz" wrap="square" lIns="0" tIns="0" rIns="0" bIns="0" rtlCol="0">
            <a:spAutoFit/>
          </a:bodyPr>
          <a:lstStyle/>
          <a:p>
            <a:pPr marL="12701"/>
            <a:r>
              <a:rPr sz="599" spc="-11" dirty="0">
                <a:solidFill>
                  <a:srgbClr val="FFFFFF"/>
                </a:solidFill>
                <a:latin typeface="Arial"/>
                <a:cs typeface="Arial"/>
              </a:rPr>
              <a:t>P</a:t>
            </a:r>
            <a:r>
              <a:rPr sz="599" dirty="0">
                <a:solidFill>
                  <a:srgbClr val="FFFFFF"/>
                </a:solidFill>
                <a:latin typeface="Arial"/>
                <a:cs typeface="Arial"/>
              </a:rPr>
              <a:t>ro</a:t>
            </a:r>
            <a:r>
              <a:rPr sz="599" spc="-15" dirty="0">
                <a:solidFill>
                  <a:srgbClr val="FFFFFF"/>
                </a:solidFill>
                <a:latin typeface="Arial"/>
                <a:cs typeface="Arial"/>
              </a:rPr>
              <a:t>j</a:t>
            </a:r>
            <a:r>
              <a:rPr sz="599" dirty="0">
                <a:solidFill>
                  <a:srgbClr val="FFFFFF"/>
                </a:solidFill>
                <a:latin typeface="Arial"/>
                <a:cs typeface="Arial"/>
              </a:rPr>
              <a:t>e</a:t>
            </a:r>
            <a:r>
              <a:rPr sz="599" spc="-5" dirty="0">
                <a:solidFill>
                  <a:srgbClr val="FFFFFF"/>
                </a:solidFill>
                <a:latin typeface="Arial"/>
                <a:cs typeface="Arial"/>
              </a:rPr>
              <a:t>cts</a:t>
            </a:r>
            <a:endParaRPr sz="599">
              <a:latin typeface="Arial"/>
              <a:cs typeface="Arial"/>
            </a:endParaRPr>
          </a:p>
        </p:txBody>
      </p:sp>
      <p:sp>
        <p:nvSpPr>
          <p:cNvPr id="71" name="object 71"/>
          <p:cNvSpPr/>
          <p:nvPr/>
        </p:nvSpPr>
        <p:spPr>
          <a:xfrm>
            <a:off x="3040380" y="2072641"/>
            <a:ext cx="594360" cy="341374"/>
          </a:xfrm>
          <a:prstGeom prst="rect">
            <a:avLst/>
          </a:prstGeom>
          <a:blipFill>
            <a:blip r:embed="rId24" cstate="print"/>
            <a:stretch>
              <a:fillRect/>
            </a:stretch>
          </a:blipFill>
        </p:spPr>
        <p:txBody>
          <a:bodyPr wrap="square" lIns="0" tIns="0" rIns="0" bIns="0" rtlCol="0"/>
          <a:lstStyle/>
          <a:p>
            <a:endParaRPr/>
          </a:p>
        </p:txBody>
      </p:sp>
      <p:sp>
        <p:nvSpPr>
          <p:cNvPr id="72" name="object 72"/>
          <p:cNvSpPr/>
          <p:nvPr/>
        </p:nvSpPr>
        <p:spPr>
          <a:xfrm>
            <a:off x="3124200" y="2130552"/>
            <a:ext cx="423672" cy="239267"/>
          </a:xfrm>
          <a:prstGeom prst="rect">
            <a:avLst/>
          </a:prstGeom>
          <a:blipFill>
            <a:blip r:embed="rId31" cstate="print"/>
            <a:stretch>
              <a:fillRect/>
            </a:stretch>
          </a:blipFill>
        </p:spPr>
        <p:txBody>
          <a:bodyPr wrap="square" lIns="0" tIns="0" rIns="0" bIns="0" rtlCol="0"/>
          <a:lstStyle/>
          <a:p>
            <a:endParaRPr/>
          </a:p>
        </p:txBody>
      </p:sp>
      <p:sp>
        <p:nvSpPr>
          <p:cNvPr id="73" name="object 73"/>
          <p:cNvSpPr/>
          <p:nvPr/>
        </p:nvSpPr>
        <p:spPr>
          <a:xfrm>
            <a:off x="3083052" y="2092453"/>
            <a:ext cx="509015" cy="256031"/>
          </a:xfrm>
          <a:prstGeom prst="rect">
            <a:avLst/>
          </a:prstGeom>
          <a:blipFill>
            <a:blip r:embed="rId26" cstate="print"/>
            <a:stretch>
              <a:fillRect/>
            </a:stretch>
          </a:blipFill>
        </p:spPr>
        <p:txBody>
          <a:bodyPr wrap="square" lIns="0" tIns="0" rIns="0" bIns="0" rtlCol="0"/>
          <a:lstStyle/>
          <a:p>
            <a:endParaRPr/>
          </a:p>
        </p:txBody>
      </p:sp>
      <p:sp>
        <p:nvSpPr>
          <p:cNvPr id="74" name="object 74"/>
          <p:cNvSpPr txBox="1"/>
          <p:nvPr/>
        </p:nvSpPr>
        <p:spPr>
          <a:xfrm>
            <a:off x="3199005" y="2169513"/>
            <a:ext cx="275590" cy="92205"/>
          </a:xfrm>
          <a:prstGeom prst="rect">
            <a:avLst/>
          </a:prstGeom>
        </p:spPr>
        <p:txBody>
          <a:bodyPr vert="horz" wrap="square" lIns="0" tIns="0" rIns="0" bIns="0" rtlCol="0">
            <a:spAutoFit/>
          </a:bodyPr>
          <a:lstStyle/>
          <a:p>
            <a:pPr marL="12701"/>
            <a:r>
              <a:rPr sz="599" spc="-5" dirty="0">
                <a:solidFill>
                  <a:srgbClr val="FFFFFF"/>
                </a:solidFill>
                <a:latin typeface="Arial"/>
                <a:cs typeface="Arial"/>
              </a:rPr>
              <a:t>Ut</a:t>
            </a:r>
            <a:r>
              <a:rPr sz="599" spc="11" dirty="0">
                <a:solidFill>
                  <a:srgbClr val="FFFFFF"/>
                </a:solidFill>
                <a:latin typeface="Arial"/>
                <a:cs typeface="Arial"/>
              </a:rPr>
              <a:t>ili</a:t>
            </a:r>
            <a:r>
              <a:rPr sz="599" dirty="0">
                <a:solidFill>
                  <a:srgbClr val="FFFFFF"/>
                </a:solidFill>
                <a:latin typeface="Arial"/>
                <a:cs typeface="Arial"/>
              </a:rPr>
              <a:t>ties</a:t>
            </a:r>
            <a:endParaRPr sz="599">
              <a:latin typeface="Arial"/>
              <a:cs typeface="Arial"/>
            </a:endParaRPr>
          </a:p>
        </p:txBody>
      </p:sp>
      <p:sp>
        <p:nvSpPr>
          <p:cNvPr id="75" name="object 75"/>
          <p:cNvSpPr/>
          <p:nvPr/>
        </p:nvSpPr>
        <p:spPr>
          <a:xfrm>
            <a:off x="986409" y="1585722"/>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76" name="object 76"/>
          <p:cNvSpPr/>
          <p:nvPr/>
        </p:nvSpPr>
        <p:spPr>
          <a:xfrm>
            <a:off x="784098" y="1585724"/>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77" name="object 77"/>
          <p:cNvSpPr/>
          <p:nvPr/>
        </p:nvSpPr>
        <p:spPr>
          <a:xfrm>
            <a:off x="784098" y="1585722"/>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78" name="object 78"/>
          <p:cNvSpPr/>
          <p:nvPr/>
        </p:nvSpPr>
        <p:spPr>
          <a:xfrm>
            <a:off x="784098" y="1585724"/>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79" name="object 79"/>
          <p:cNvSpPr/>
          <p:nvPr/>
        </p:nvSpPr>
        <p:spPr>
          <a:xfrm>
            <a:off x="986407" y="1249283"/>
            <a:ext cx="0" cy="608331"/>
          </a:xfrm>
          <a:custGeom>
            <a:avLst/>
            <a:gdLst/>
            <a:ahLst/>
            <a:cxnLst/>
            <a:rect l="l" t="t" r="r" b="b"/>
            <a:pathLst>
              <a:path h="608330">
                <a:moveTo>
                  <a:pt x="0" y="0"/>
                </a:moveTo>
                <a:lnTo>
                  <a:pt x="0" y="607710"/>
                </a:lnTo>
              </a:path>
            </a:pathLst>
          </a:custGeom>
          <a:ln w="25907">
            <a:solidFill>
              <a:srgbClr val="39A8DC"/>
            </a:solidFill>
          </a:ln>
        </p:spPr>
        <p:txBody>
          <a:bodyPr wrap="square" lIns="0" tIns="0" rIns="0" bIns="0" rtlCol="0"/>
          <a:lstStyle/>
          <a:p>
            <a:endParaRPr/>
          </a:p>
        </p:txBody>
      </p:sp>
      <p:sp>
        <p:nvSpPr>
          <p:cNvPr id="80" name="object 80"/>
          <p:cNvSpPr/>
          <p:nvPr/>
        </p:nvSpPr>
        <p:spPr>
          <a:xfrm>
            <a:off x="715519" y="1721740"/>
            <a:ext cx="203835" cy="202565"/>
          </a:xfrm>
          <a:custGeom>
            <a:avLst/>
            <a:gdLst/>
            <a:ahLst/>
            <a:cxnLst/>
            <a:rect l="l" t="t" r="r" b="b"/>
            <a:pathLst>
              <a:path w="203834" h="202564">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81" name="object 81"/>
          <p:cNvSpPr/>
          <p:nvPr/>
        </p:nvSpPr>
        <p:spPr>
          <a:xfrm>
            <a:off x="919353" y="1654302"/>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82" name="object 82"/>
          <p:cNvSpPr/>
          <p:nvPr/>
        </p:nvSpPr>
        <p:spPr>
          <a:xfrm>
            <a:off x="715519" y="1654303"/>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83" name="object 83"/>
          <p:cNvSpPr/>
          <p:nvPr/>
        </p:nvSpPr>
        <p:spPr>
          <a:xfrm>
            <a:off x="715519" y="1654302"/>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84" name="object 84"/>
          <p:cNvSpPr/>
          <p:nvPr/>
        </p:nvSpPr>
        <p:spPr>
          <a:xfrm>
            <a:off x="715519" y="1654303"/>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85" name="object 85"/>
          <p:cNvSpPr/>
          <p:nvPr/>
        </p:nvSpPr>
        <p:spPr>
          <a:xfrm>
            <a:off x="919162" y="1317863"/>
            <a:ext cx="0" cy="606426"/>
          </a:xfrm>
          <a:custGeom>
            <a:avLst/>
            <a:gdLst/>
            <a:ahLst/>
            <a:cxnLst/>
            <a:rect l="l" t="t" r="r" b="b"/>
            <a:pathLst>
              <a:path h="606425">
                <a:moveTo>
                  <a:pt x="0" y="0"/>
                </a:moveTo>
                <a:lnTo>
                  <a:pt x="0" y="606186"/>
                </a:lnTo>
              </a:path>
            </a:pathLst>
          </a:custGeom>
          <a:ln w="26288">
            <a:solidFill>
              <a:srgbClr val="39A8DC"/>
            </a:solidFill>
          </a:ln>
        </p:spPr>
        <p:txBody>
          <a:bodyPr wrap="square" lIns="0" tIns="0" rIns="0" bIns="0" rtlCol="0"/>
          <a:lstStyle/>
          <a:p>
            <a:endParaRPr/>
          </a:p>
        </p:txBody>
      </p:sp>
      <p:sp>
        <p:nvSpPr>
          <p:cNvPr id="86" name="object 86"/>
          <p:cNvSpPr/>
          <p:nvPr/>
        </p:nvSpPr>
        <p:spPr>
          <a:xfrm>
            <a:off x="784098" y="1451991"/>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87" name="object 87"/>
          <p:cNvSpPr/>
          <p:nvPr/>
        </p:nvSpPr>
        <p:spPr>
          <a:xfrm>
            <a:off x="986409" y="1384555"/>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88" name="object 88"/>
          <p:cNvSpPr/>
          <p:nvPr/>
        </p:nvSpPr>
        <p:spPr>
          <a:xfrm>
            <a:off x="784098" y="1384556"/>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89" name="object 89"/>
          <p:cNvSpPr/>
          <p:nvPr/>
        </p:nvSpPr>
        <p:spPr>
          <a:xfrm>
            <a:off x="784098" y="1384555"/>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90" name="object 90"/>
          <p:cNvSpPr/>
          <p:nvPr/>
        </p:nvSpPr>
        <p:spPr>
          <a:xfrm>
            <a:off x="784098" y="1384556"/>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91" name="object 91"/>
          <p:cNvSpPr/>
          <p:nvPr/>
        </p:nvSpPr>
        <p:spPr>
          <a:xfrm>
            <a:off x="715519" y="1519429"/>
            <a:ext cx="203835" cy="203835"/>
          </a:xfrm>
          <a:custGeom>
            <a:avLst/>
            <a:gdLst/>
            <a:ahLst/>
            <a:cxnLst/>
            <a:rect l="l" t="t" r="r" b="b"/>
            <a:pathLst>
              <a:path w="203834" h="203835">
                <a:moveTo>
                  <a:pt x="0" y="203453"/>
                </a:moveTo>
                <a:lnTo>
                  <a:pt x="203453" y="203453"/>
                </a:lnTo>
                <a:lnTo>
                  <a:pt x="203453" y="0"/>
                </a:lnTo>
                <a:lnTo>
                  <a:pt x="0" y="0"/>
                </a:lnTo>
                <a:lnTo>
                  <a:pt x="0" y="203453"/>
                </a:lnTo>
                <a:close/>
              </a:path>
            </a:pathLst>
          </a:custGeom>
          <a:solidFill>
            <a:srgbClr val="FFFFFF"/>
          </a:solidFill>
        </p:spPr>
        <p:txBody>
          <a:bodyPr wrap="square" lIns="0" tIns="0" rIns="0" bIns="0" rtlCol="0"/>
          <a:lstStyle/>
          <a:p>
            <a:endParaRPr/>
          </a:p>
        </p:txBody>
      </p:sp>
      <p:sp>
        <p:nvSpPr>
          <p:cNvPr id="92" name="object 92"/>
          <p:cNvSpPr/>
          <p:nvPr/>
        </p:nvSpPr>
        <p:spPr>
          <a:xfrm>
            <a:off x="918973" y="1451610"/>
            <a:ext cx="67945" cy="271780"/>
          </a:xfrm>
          <a:custGeom>
            <a:avLst/>
            <a:gdLst/>
            <a:ahLst/>
            <a:cxnLst/>
            <a:rect l="l" t="t" r="r" b="b"/>
            <a:pathLst>
              <a:path w="67944" h="271780">
                <a:moveTo>
                  <a:pt x="67817" y="0"/>
                </a:moveTo>
                <a:lnTo>
                  <a:pt x="0" y="67817"/>
                </a:lnTo>
                <a:lnTo>
                  <a:pt x="0" y="271271"/>
                </a:lnTo>
                <a:lnTo>
                  <a:pt x="67817" y="203453"/>
                </a:lnTo>
                <a:lnTo>
                  <a:pt x="67817" y="0"/>
                </a:lnTo>
                <a:close/>
              </a:path>
            </a:pathLst>
          </a:custGeom>
          <a:solidFill>
            <a:srgbClr val="CDCDCD"/>
          </a:solidFill>
        </p:spPr>
        <p:txBody>
          <a:bodyPr wrap="square" lIns="0" tIns="0" rIns="0" bIns="0" rtlCol="0"/>
          <a:lstStyle/>
          <a:p>
            <a:endParaRPr/>
          </a:p>
        </p:txBody>
      </p:sp>
      <p:sp>
        <p:nvSpPr>
          <p:cNvPr id="93" name="object 93"/>
          <p:cNvSpPr/>
          <p:nvPr/>
        </p:nvSpPr>
        <p:spPr>
          <a:xfrm>
            <a:off x="715519" y="1451611"/>
            <a:ext cx="271780" cy="67945"/>
          </a:xfrm>
          <a:custGeom>
            <a:avLst/>
            <a:gdLst/>
            <a:ahLst/>
            <a:cxnLst/>
            <a:rect l="l" t="t" r="r" b="b"/>
            <a:pathLst>
              <a:path w="271780" h="67944">
                <a:moveTo>
                  <a:pt x="271271" y="0"/>
                </a:moveTo>
                <a:lnTo>
                  <a:pt x="67817" y="0"/>
                </a:lnTo>
                <a:lnTo>
                  <a:pt x="0" y="67817"/>
                </a:lnTo>
                <a:lnTo>
                  <a:pt x="203453" y="67817"/>
                </a:lnTo>
                <a:lnTo>
                  <a:pt x="271271" y="0"/>
                </a:lnTo>
                <a:close/>
              </a:path>
            </a:pathLst>
          </a:custGeom>
          <a:solidFill>
            <a:srgbClr val="FFFFFF"/>
          </a:solidFill>
        </p:spPr>
        <p:txBody>
          <a:bodyPr wrap="square" lIns="0" tIns="0" rIns="0" bIns="0" rtlCol="0"/>
          <a:lstStyle/>
          <a:p>
            <a:endParaRPr/>
          </a:p>
        </p:txBody>
      </p:sp>
      <p:sp>
        <p:nvSpPr>
          <p:cNvPr id="94" name="object 94"/>
          <p:cNvSpPr/>
          <p:nvPr/>
        </p:nvSpPr>
        <p:spPr>
          <a:xfrm>
            <a:off x="715519" y="1451610"/>
            <a:ext cx="271780" cy="271780"/>
          </a:xfrm>
          <a:custGeom>
            <a:avLst/>
            <a:gdLst/>
            <a:ahLst/>
            <a:cxnLst/>
            <a:rect l="l" t="t" r="r" b="b"/>
            <a:pathLst>
              <a:path w="271780" h="271780">
                <a:moveTo>
                  <a:pt x="0" y="67817"/>
                </a:moveTo>
                <a:lnTo>
                  <a:pt x="67817" y="0"/>
                </a:lnTo>
                <a:lnTo>
                  <a:pt x="271271" y="0"/>
                </a:lnTo>
                <a:lnTo>
                  <a:pt x="271271" y="203453"/>
                </a:lnTo>
                <a:lnTo>
                  <a:pt x="203453" y="271271"/>
                </a:lnTo>
                <a:lnTo>
                  <a:pt x="0" y="271271"/>
                </a:lnTo>
                <a:lnTo>
                  <a:pt x="0" y="67817"/>
                </a:lnTo>
                <a:close/>
              </a:path>
            </a:pathLst>
          </a:custGeom>
          <a:ln w="25907">
            <a:solidFill>
              <a:srgbClr val="39A8DC"/>
            </a:solidFill>
          </a:ln>
        </p:spPr>
        <p:txBody>
          <a:bodyPr wrap="square" lIns="0" tIns="0" rIns="0" bIns="0" rtlCol="0"/>
          <a:lstStyle/>
          <a:p>
            <a:endParaRPr/>
          </a:p>
        </p:txBody>
      </p:sp>
      <p:sp>
        <p:nvSpPr>
          <p:cNvPr id="95" name="object 95"/>
          <p:cNvSpPr/>
          <p:nvPr/>
        </p:nvSpPr>
        <p:spPr>
          <a:xfrm>
            <a:off x="715519" y="1451611"/>
            <a:ext cx="271780" cy="67945"/>
          </a:xfrm>
          <a:custGeom>
            <a:avLst/>
            <a:gdLst/>
            <a:ahLst/>
            <a:cxnLst/>
            <a:rect l="l" t="t" r="r" b="b"/>
            <a:pathLst>
              <a:path w="271780" h="67944">
                <a:moveTo>
                  <a:pt x="0" y="67817"/>
                </a:moveTo>
                <a:lnTo>
                  <a:pt x="203453" y="67817"/>
                </a:lnTo>
                <a:lnTo>
                  <a:pt x="271271" y="0"/>
                </a:lnTo>
              </a:path>
            </a:pathLst>
          </a:custGeom>
          <a:ln w="25907">
            <a:solidFill>
              <a:srgbClr val="39A8DC"/>
            </a:solidFill>
          </a:ln>
        </p:spPr>
        <p:txBody>
          <a:bodyPr wrap="square" lIns="0" tIns="0" rIns="0" bIns="0" rtlCol="0"/>
          <a:lstStyle/>
          <a:p>
            <a:endParaRPr/>
          </a:p>
        </p:txBody>
      </p:sp>
      <p:sp>
        <p:nvSpPr>
          <p:cNvPr id="96" name="object 96"/>
          <p:cNvSpPr/>
          <p:nvPr/>
        </p:nvSpPr>
        <p:spPr>
          <a:xfrm>
            <a:off x="582549" y="1181863"/>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97" name="object 97"/>
          <p:cNvSpPr/>
          <p:nvPr/>
        </p:nvSpPr>
        <p:spPr>
          <a:xfrm>
            <a:off x="380238" y="1181864"/>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98" name="object 98"/>
          <p:cNvSpPr/>
          <p:nvPr/>
        </p:nvSpPr>
        <p:spPr>
          <a:xfrm>
            <a:off x="380238" y="1181863"/>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99" name="object 99"/>
          <p:cNvSpPr/>
          <p:nvPr/>
        </p:nvSpPr>
        <p:spPr>
          <a:xfrm>
            <a:off x="380238" y="1181864"/>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00" name="object 100"/>
          <p:cNvSpPr/>
          <p:nvPr/>
        </p:nvSpPr>
        <p:spPr>
          <a:xfrm>
            <a:off x="582549" y="1249283"/>
            <a:ext cx="0" cy="67310"/>
          </a:xfrm>
          <a:custGeom>
            <a:avLst/>
            <a:gdLst/>
            <a:ahLst/>
            <a:cxnLst/>
            <a:rect l="l" t="t" r="r" b="b"/>
            <a:pathLst>
              <a:path h="67309">
                <a:moveTo>
                  <a:pt x="0" y="0"/>
                </a:moveTo>
                <a:lnTo>
                  <a:pt x="0" y="67071"/>
                </a:lnTo>
              </a:path>
            </a:pathLst>
          </a:custGeom>
          <a:ln w="25907">
            <a:solidFill>
              <a:srgbClr val="39A8DC"/>
            </a:solidFill>
          </a:ln>
        </p:spPr>
        <p:txBody>
          <a:bodyPr wrap="square" lIns="0" tIns="0" rIns="0" bIns="0" rtlCol="0"/>
          <a:lstStyle/>
          <a:p>
            <a:endParaRPr/>
          </a:p>
        </p:txBody>
      </p:sp>
      <p:sp>
        <p:nvSpPr>
          <p:cNvPr id="101" name="object 101"/>
          <p:cNvSpPr/>
          <p:nvPr/>
        </p:nvSpPr>
        <p:spPr>
          <a:xfrm>
            <a:off x="582930" y="1249299"/>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02" name="object 102"/>
          <p:cNvSpPr/>
          <p:nvPr/>
        </p:nvSpPr>
        <p:spPr>
          <a:xfrm>
            <a:off x="785241" y="1181863"/>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03" name="object 103"/>
          <p:cNvSpPr/>
          <p:nvPr/>
        </p:nvSpPr>
        <p:spPr>
          <a:xfrm>
            <a:off x="582930" y="1181864"/>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04" name="object 104"/>
          <p:cNvSpPr/>
          <p:nvPr/>
        </p:nvSpPr>
        <p:spPr>
          <a:xfrm>
            <a:off x="582930" y="1181863"/>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05" name="object 105"/>
          <p:cNvSpPr/>
          <p:nvPr/>
        </p:nvSpPr>
        <p:spPr>
          <a:xfrm>
            <a:off x="582930" y="1181864"/>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06" name="object 106"/>
          <p:cNvSpPr/>
          <p:nvPr/>
        </p:nvSpPr>
        <p:spPr>
          <a:xfrm>
            <a:off x="785239" y="1249283"/>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107" name="object 107"/>
          <p:cNvSpPr/>
          <p:nvPr/>
        </p:nvSpPr>
        <p:spPr>
          <a:xfrm>
            <a:off x="784098" y="1249300"/>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08" name="object 108"/>
          <p:cNvSpPr/>
          <p:nvPr/>
        </p:nvSpPr>
        <p:spPr>
          <a:xfrm>
            <a:off x="986409" y="1181862"/>
            <a:ext cx="67945" cy="271780"/>
          </a:xfrm>
          <a:custGeom>
            <a:avLst/>
            <a:gdLst/>
            <a:ahLst/>
            <a:cxnLst/>
            <a:rect l="l" t="t" r="r" b="b"/>
            <a:pathLst>
              <a:path w="67944"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09" name="object 109"/>
          <p:cNvSpPr/>
          <p:nvPr/>
        </p:nvSpPr>
        <p:spPr>
          <a:xfrm>
            <a:off x="784098" y="1181864"/>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0" name="object 110"/>
          <p:cNvSpPr/>
          <p:nvPr/>
        </p:nvSpPr>
        <p:spPr>
          <a:xfrm>
            <a:off x="784098" y="1181862"/>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11" name="object 111"/>
          <p:cNvSpPr/>
          <p:nvPr/>
        </p:nvSpPr>
        <p:spPr>
          <a:xfrm>
            <a:off x="784098" y="1181864"/>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12" name="object 112"/>
          <p:cNvSpPr/>
          <p:nvPr/>
        </p:nvSpPr>
        <p:spPr>
          <a:xfrm>
            <a:off x="311657" y="1316356"/>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13" name="object 113"/>
          <p:cNvSpPr/>
          <p:nvPr/>
        </p:nvSpPr>
        <p:spPr>
          <a:xfrm>
            <a:off x="513969" y="1248918"/>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14" name="object 114"/>
          <p:cNvSpPr/>
          <p:nvPr/>
        </p:nvSpPr>
        <p:spPr>
          <a:xfrm>
            <a:off x="311657" y="124891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15" name="object 115"/>
          <p:cNvSpPr/>
          <p:nvPr/>
        </p:nvSpPr>
        <p:spPr>
          <a:xfrm>
            <a:off x="311657" y="1248918"/>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16" name="object 116"/>
          <p:cNvSpPr/>
          <p:nvPr/>
        </p:nvSpPr>
        <p:spPr>
          <a:xfrm>
            <a:off x="311657" y="124891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17" name="object 117"/>
          <p:cNvSpPr/>
          <p:nvPr/>
        </p:nvSpPr>
        <p:spPr>
          <a:xfrm>
            <a:off x="513968" y="1316339"/>
            <a:ext cx="0" cy="69215"/>
          </a:xfrm>
          <a:custGeom>
            <a:avLst/>
            <a:gdLst/>
            <a:ahLst/>
            <a:cxnLst/>
            <a:rect l="l" t="t" r="r" b="b"/>
            <a:pathLst>
              <a:path h="69215">
                <a:moveTo>
                  <a:pt x="0" y="0"/>
                </a:moveTo>
                <a:lnTo>
                  <a:pt x="0" y="68595"/>
                </a:lnTo>
              </a:path>
            </a:pathLst>
          </a:custGeom>
          <a:ln w="25907">
            <a:solidFill>
              <a:srgbClr val="39A8DC"/>
            </a:solidFill>
          </a:ln>
        </p:spPr>
        <p:txBody>
          <a:bodyPr wrap="square" lIns="0" tIns="0" rIns="0" bIns="0" rtlCol="0"/>
          <a:lstStyle/>
          <a:p>
            <a:endParaRPr/>
          </a:p>
        </p:txBody>
      </p:sp>
      <p:sp>
        <p:nvSpPr>
          <p:cNvPr id="118" name="object 118"/>
          <p:cNvSpPr/>
          <p:nvPr/>
        </p:nvSpPr>
        <p:spPr>
          <a:xfrm>
            <a:off x="514351" y="1316356"/>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19" name="object 119"/>
          <p:cNvSpPr/>
          <p:nvPr/>
        </p:nvSpPr>
        <p:spPr>
          <a:xfrm>
            <a:off x="716662" y="1248918"/>
            <a:ext cx="67945" cy="271780"/>
          </a:xfrm>
          <a:custGeom>
            <a:avLst/>
            <a:gdLst/>
            <a:ahLst/>
            <a:cxnLst/>
            <a:rect l="l" t="t" r="r" b="b"/>
            <a:pathLst>
              <a:path w="67945"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20" name="object 120"/>
          <p:cNvSpPr/>
          <p:nvPr/>
        </p:nvSpPr>
        <p:spPr>
          <a:xfrm>
            <a:off x="514351" y="124891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21" name="object 121"/>
          <p:cNvSpPr/>
          <p:nvPr/>
        </p:nvSpPr>
        <p:spPr>
          <a:xfrm>
            <a:off x="514351" y="1248918"/>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22" name="object 122"/>
          <p:cNvSpPr/>
          <p:nvPr/>
        </p:nvSpPr>
        <p:spPr>
          <a:xfrm>
            <a:off x="514351" y="124891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23" name="object 123"/>
          <p:cNvSpPr/>
          <p:nvPr/>
        </p:nvSpPr>
        <p:spPr>
          <a:xfrm>
            <a:off x="716662" y="1316340"/>
            <a:ext cx="0" cy="53974"/>
          </a:xfrm>
          <a:custGeom>
            <a:avLst/>
            <a:gdLst/>
            <a:ahLst/>
            <a:cxnLst/>
            <a:rect l="l" t="t" r="r" b="b"/>
            <a:pathLst>
              <a:path h="53975">
                <a:moveTo>
                  <a:pt x="0" y="0"/>
                </a:moveTo>
                <a:lnTo>
                  <a:pt x="0" y="53355"/>
                </a:lnTo>
              </a:path>
            </a:pathLst>
          </a:custGeom>
          <a:ln w="25907">
            <a:solidFill>
              <a:srgbClr val="39A8DC"/>
            </a:solidFill>
          </a:ln>
        </p:spPr>
        <p:txBody>
          <a:bodyPr wrap="square" lIns="0" tIns="0" rIns="0" bIns="0" rtlCol="0"/>
          <a:lstStyle/>
          <a:p>
            <a:endParaRPr/>
          </a:p>
        </p:txBody>
      </p:sp>
      <p:sp>
        <p:nvSpPr>
          <p:cNvPr id="124" name="object 124"/>
          <p:cNvSpPr/>
          <p:nvPr/>
        </p:nvSpPr>
        <p:spPr>
          <a:xfrm>
            <a:off x="715519" y="1317880"/>
            <a:ext cx="203835" cy="202565"/>
          </a:xfrm>
          <a:custGeom>
            <a:avLst/>
            <a:gdLst/>
            <a:ahLst/>
            <a:cxnLst/>
            <a:rect l="l" t="t" r="r" b="b"/>
            <a:pathLst>
              <a:path w="203834" h="202565">
                <a:moveTo>
                  <a:pt x="0" y="202310"/>
                </a:moveTo>
                <a:lnTo>
                  <a:pt x="203834" y="202310"/>
                </a:lnTo>
                <a:lnTo>
                  <a:pt x="203834" y="0"/>
                </a:lnTo>
                <a:lnTo>
                  <a:pt x="0" y="0"/>
                </a:lnTo>
                <a:lnTo>
                  <a:pt x="0" y="202310"/>
                </a:lnTo>
                <a:close/>
              </a:path>
            </a:pathLst>
          </a:custGeom>
          <a:solidFill>
            <a:srgbClr val="FFFFFF"/>
          </a:solidFill>
        </p:spPr>
        <p:txBody>
          <a:bodyPr wrap="square" lIns="0" tIns="0" rIns="0" bIns="0" rtlCol="0"/>
          <a:lstStyle/>
          <a:p>
            <a:endParaRPr/>
          </a:p>
        </p:txBody>
      </p:sp>
      <p:sp>
        <p:nvSpPr>
          <p:cNvPr id="125" name="object 125"/>
          <p:cNvSpPr/>
          <p:nvPr/>
        </p:nvSpPr>
        <p:spPr>
          <a:xfrm>
            <a:off x="919353" y="1250442"/>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26" name="object 126"/>
          <p:cNvSpPr/>
          <p:nvPr/>
        </p:nvSpPr>
        <p:spPr>
          <a:xfrm>
            <a:off x="715519" y="1250443"/>
            <a:ext cx="271780" cy="67945"/>
          </a:xfrm>
          <a:custGeom>
            <a:avLst/>
            <a:gdLst/>
            <a:ahLst/>
            <a:cxnLst/>
            <a:rect l="l" t="t" r="r" b="b"/>
            <a:pathLst>
              <a:path w="271780" h="67944">
                <a:moveTo>
                  <a:pt x="271271" y="0"/>
                </a:moveTo>
                <a:lnTo>
                  <a:pt x="67436" y="0"/>
                </a:lnTo>
                <a:lnTo>
                  <a:pt x="0" y="67421"/>
                </a:lnTo>
                <a:lnTo>
                  <a:pt x="203834" y="67421"/>
                </a:lnTo>
                <a:lnTo>
                  <a:pt x="271271" y="0"/>
                </a:lnTo>
                <a:close/>
              </a:path>
            </a:pathLst>
          </a:custGeom>
          <a:solidFill>
            <a:srgbClr val="FFFFFF"/>
          </a:solidFill>
        </p:spPr>
        <p:txBody>
          <a:bodyPr wrap="square" lIns="0" tIns="0" rIns="0" bIns="0" rtlCol="0"/>
          <a:lstStyle/>
          <a:p>
            <a:endParaRPr/>
          </a:p>
        </p:txBody>
      </p:sp>
      <p:sp>
        <p:nvSpPr>
          <p:cNvPr id="127" name="object 127"/>
          <p:cNvSpPr/>
          <p:nvPr/>
        </p:nvSpPr>
        <p:spPr>
          <a:xfrm>
            <a:off x="715519" y="1250442"/>
            <a:ext cx="271780" cy="269875"/>
          </a:xfrm>
          <a:custGeom>
            <a:avLst/>
            <a:gdLst/>
            <a:ahLst/>
            <a:cxnLst/>
            <a:rect l="l" t="t" r="r" b="b"/>
            <a:pathLst>
              <a:path w="271780" h="269875">
                <a:moveTo>
                  <a:pt x="0" y="67421"/>
                </a:moveTo>
                <a:lnTo>
                  <a:pt x="67436" y="0"/>
                </a:lnTo>
                <a:lnTo>
                  <a:pt x="271271" y="0"/>
                </a:lnTo>
                <a:lnTo>
                  <a:pt x="271271" y="202295"/>
                </a:lnTo>
                <a:lnTo>
                  <a:pt x="203834"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28" name="object 128"/>
          <p:cNvSpPr/>
          <p:nvPr/>
        </p:nvSpPr>
        <p:spPr>
          <a:xfrm>
            <a:off x="715519" y="1250443"/>
            <a:ext cx="271780" cy="67945"/>
          </a:xfrm>
          <a:custGeom>
            <a:avLst/>
            <a:gdLst/>
            <a:ahLst/>
            <a:cxnLst/>
            <a:rect l="l" t="t" r="r" b="b"/>
            <a:pathLst>
              <a:path w="271780" h="67944">
                <a:moveTo>
                  <a:pt x="0" y="67421"/>
                </a:moveTo>
                <a:lnTo>
                  <a:pt x="203834" y="67421"/>
                </a:lnTo>
                <a:lnTo>
                  <a:pt x="271271" y="0"/>
                </a:lnTo>
              </a:path>
            </a:pathLst>
          </a:custGeom>
          <a:ln w="25907">
            <a:solidFill>
              <a:srgbClr val="39A8DC"/>
            </a:solidFill>
          </a:ln>
        </p:spPr>
        <p:txBody>
          <a:bodyPr wrap="square" lIns="0" tIns="0" rIns="0" bIns="0" rtlCol="0"/>
          <a:lstStyle/>
          <a:p>
            <a:endParaRPr/>
          </a:p>
        </p:txBody>
      </p:sp>
      <p:sp>
        <p:nvSpPr>
          <p:cNvPr id="129" name="object 129"/>
          <p:cNvSpPr/>
          <p:nvPr/>
        </p:nvSpPr>
        <p:spPr>
          <a:xfrm>
            <a:off x="446914" y="1721359"/>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30" name="object 130"/>
          <p:cNvSpPr/>
          <p:nvPr/>
        </p:nvSpPr>
        <p:spPr>
          <a:xfrm>
            <a:off x="244602" y="17213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31" name="object 131"/>
          <p:cNvSpPr/>
          <p:nvPr/>
        </p:nvSpPr>
        <p:spPr>
          <a:xfrm>
            <a:off x="244602" y="172135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32" name="object 132"/>
          <p:cNvSpPr/>
          <p:nvPr/>
        </p:nvSpPr>
        <p:spPr>
          <a:xfrm>
            <a:off x="244602" y="17213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33" name="object 133"/>
          <p:cNvSpPr/>
          <p:nvPr/>
        </p:nvSpPr>
        <p:spPr>
          <a:xfrm>
            <a:off x="446912" y="1383395"/>
            <a:ext cx="0" cy="608331"/>
          </a:xfrm>
          <a:custGeom>
            <a:avLst/>
            <a:gdLst/>
            <a:ahLst/>
            <a:cxnLst/>
            <a:rect l="l" t="t" r="r" b="b"/>
            <a:pathLst>
              <a:path h="608330">
                <a:moveTo>
                  <a:pt x="0" y="0"/>
                </a:moveTo>
                <a:lnTo>
                  <a:pt x="0" y="607710"/>
                </a:lnTo>
              </a:path>
            </a:pathLst>
          </a:custGeom>
          <a:ln w="25907">
            <a:solidFill>
              <a:srgbClr val="39A8DC"/>
            </a:solidFill>
          </a:ln>
        </p:spPr>
        <p:txBody>
          <a:bodyPr wrap="square" lIns="0" tIns="0" rIns="0" bIns="0" rtlCol="0"/>
          <a:lstStyle/>
          <a:p>
            <a:endParaRPr/>
          </a:p>
        </p:txBody>
      </p:sp>
      <p:sp>
        <p:nvSpPr>
          <p:cNvPr id="134" name="object 134"/>
          <p:cNvSpPr/>
          <p:nvPr/>
        </p:nvSpPr>
        <p:spPr>
          <a:xfrm>
            <a:off x="243841" y="1781556"/>
            <a:ext cx="185927" cy="204215"/>
          </a:xfrm>
          <a:prstGeom prst="rect">
            <a:avLst/>
          </a:prstGeom>
          <a:blipFill>
            <a:blip r:embed="rId32" cstate="print"/>
            <a:stretch>
              <a:fillRect/>
            </a:stretch>
          </a:blipFill>
        </p:spPr>
        <p:txBody>
          <a:bodyPr wrap="square" lIns="0" tIns="0" rIns="0" bIns="0" rtlCol="0"/>
          <a:lstStyle/>
          <a:p>
            <a:endParaRPr/>
          </a:p>
        </p:txBody>
      </p:sp>
      <p:sp>
        <p:nvSpPr>
          <p:cNvPr id="135" name="object 135"/>
          <p:cNvSpPr/>
          <p:nvPr/>
        </p:nvSpPr>
        <p:spPr>
          <a:xfrm>
            <a:off x="447293" y="1788795"/>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36" name="object 136"/>
          <p:cNvSpPr/>
          <p:nvPr/>
        </p:nvSpPr>
        <p:spPr>
          <a:xfrm>
            <a:off x="649606" y="1721359"/>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37" name="object 137"/>
          <p:cNvSpPr/>
          <p:nvPr/>
        </p:nvSpPr>
        <p:spPr>
          <a:xfrm>
            <a:off x="447294" y="17213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38" name="object 138"/>
          <p:cNvSpPr/>
          <p:nvPr/>
        </p:nvSpPr>
        <p:spPr>
          <a:xfrm>
            <a:off x="447294" y="172135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39" name="object 139"/>
          <p:cNvSpPr/>
          <p:nvPr/>
        </p:nvSpPr>
        <p:spPr>
          <a:xfrm>
            <a:off x="447294" y="17213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40" name="object 140"/>
          <p:cNvSpPr/>
          <p:nvPr/>
        </p:nvSpPr>
        <p:spPr>
          <a:xfrm>
            <a:off x="649604" y="1384919"/>
            <a:ext cx="0" cy="606426"/>
          </a:xfrm>
          <a:custGeom>
            <a:avLst/>
            <a:gdLst/>
            <a:ahLst/>
            <a:cxnLst/>
            <a:rect l="l" t="t" r="r" b="b"/>
            <a:pathLst>
              <a:path h="606425">
                <a:moveTo>
                  <a:pt x="0" y="0"/>
                </a:moveTo>
                <a:lnTo>
                  <a:pt x="0" y="606186"/>
                </a:lnTo>
              </a:path>
            </a:pathLst>
          </a:custGeom>
          <a:ln w="25907">
            <a:solidFill>
              <a:srgbClr val="39A8DC"/>
            </a:solidFill>
          </a:ln>
        </p:spPr>
        <p:txBody>
          <a:bodyPr wrap="square" lIns="0" tIns="0" rIns="0" bIns="0" rtlCol="0"/>
          <a:lstStyle/>
          <a:p>
            <a:endParaRPr/>
          </a:p>
        </p:txBody>
      </p:sp>
      <p:sp>
        <p:nvSpPr>
          <p:cNvPr id="141" name="object 141"/>
          <p:cNvSpPr/>
          <p:nvPr/>
        </p:nvSpPr>
        <p:spPr>
          <a:xfrm>
            <a:off x="417577" y="1766317"/>
            <a:ext cx="252984" cy="248412"/>
          </a:xfrm>
          <a:prstGeom prst="rect">
            <a:avLst/>
          </a:prstGeom>
          <a:blipFill>
            <a:blip r:embed="rId33" cstate="print"/>
            <a:stretch>
              <a:fillRect/>
            </a:stretch>
          </a:blipFill>
        </p:spPr>
        <p:txBody>
          <a:bodyPr wrap="square" lIns="0" tIns="0" rIns="0" bIns="0" rtlCol="0"/>
          <a:lstStyle/>
          <a:p>
            <a:endParaRPr/>
          </a:p>
        </p:txBody>
      </p:sp>
      <p:sp>
        <p:nvSpPr>
          <p:cNvPr id="142" name="object 142"/>
          <p:cNvSpPr/>
          <p:nvPr/>
        </p:nvSpPr>
        <p:spPr>
          <a:xfrm>
            <a:off x="244602" y="1586103"/>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43" name="object 143"/>
          <p:cNvSpPr/>
          <p:nvPr/>
        </p:nvSpPr>
        <p:spPr>
          <a:xfrm>
            <a:off x="446914" y="1518667"/>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44" name="object 144"/>
          <p:cNvSpPr/>
          <p:nvPr/>
        </p:nvSpPr>
        <p:spPr>
          <a:xfrm>
            <a:off x="244602" y="1518667"/>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45" name="object 145"/>
          <p:cNvSpPr/>
          <p:nvPr/>
        </p:nvSpPr>
        <p:spPr>
          <a:xfrm>
            <a:off x="244602" y="1518667"/>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46" name="object 146"/>
          <p:cNvSpPr/>
          <p:nvPr/>
        </p:nvSpPr>
        <p:spPr>
          <a:xfrm>
            <a:off x="244602" y="1518667"/>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47" name="object 147"/>
          <p:cNvSpPr/>
          <p:nvPr/>
        </p:nvSpPr>
        <p:spPr>
          <a:xfrm>
            <a:off x="252985" y="1597151"/>
            <a:ext cx="179832" cy="178308"/>
          </a:xfrm>
          <a:prstGeom prst="rect">
            <a:avLst/>
          </a:prstGeom>
          <a:blipFill>
            <a:blip r:embed="rId34" cstate="print"/>
            <a:stretch>
              <a:fillRect/>
            </a:stretch>
          </a:blipFill>
        </p:spPr>
        <p:txBody>
          <a:bodyPr wrap="square" lIns="0" tIns="0" rIns="0" bIns="0" rtlCol="0"/>
          <a:lstStyle/>
          <a:p>
            <a:endParaRPr/>
          </a:p>
        </p:txBody>
      </p:sp>
      <p:sp>
        <p:nvSpPr>
          <p:cNvPr id="148" name="object 148"/>
          <p:cNvSpPr/>
          <p:nvPr/>
        </p:nvSpPr>
        <p:spPr>
          <a:xfrm>
            <a:off x="244602" y="1383413"/>
            <a:ext cx="202565" cy="203835"/>
          </a:xfrm>
          <a:custGeom>
            <a:avLst/>
            <a:gdLst/>
            <a:ahLst/>
            <a:cxnLst/>
            <a:rect l="l" t="t" r="r" b="b"/>
            <a:pathLst>
              <a:path w="202565" h="203834">
                <a:moveTo>
                  <a:pt x="0" y="203834"/>
                </a:moveTo>
                <a:lnTo>
                  <a:pt x="202310" y="203834"/>
                </a:lnTo>
                <a:lnTo>
                  <a:pt x="202310" y="0"/>
                </a:lnTo>
                <a:lnTo>
                  <a:pt x="0" y="0"/>
                </a:lnTo>
                <a:lnTo>
                  <a:pt x="0" y="203834"/>
                </a:lnTo>
                <a:close/>
              </a:path>
            </a:pathLst>
          </a:custGeom>
          <a:solidFill>
            <a:srgbClr val="FFFFFF"/>
          </a:solidFill>
        </p:spPr>
        <p:txBody>
          <a:bodyPr wrap="square" lIns="0" tIns="0" rIns="0" bIns="0" rtlCol="0"/>
          <a:lstStyle/>
          <a:p>
            <a:endParaRPr/>
          </a:p>
        </p:txBody>
      </p:sp>
      <p:sp>
        <p:nvSpPr>
          <p:cNvPr id="149" name="object 149"/>
          <p:cNvSpPr/>
          <p:nvPr/>
        </p:nvSpPr>
        <p:spPr>
          <a:xfrm>
            <a:off x="446914" y="1315973"/>
            <a:ext cx="67945" cy="271780"/>
          </a:xfrm>
          <a:custGeom>
            <a:avLst/>
            <a:gdLst/>
            <a:ahLst/>
            <a:cxnLst/>
            <a:rect l="l" t="t" r="r" b="b"/>
            <a:pathLst>
              <a:path w="67945" h="271780">
                <a:moveTo>
                  <a:pt x="67436" y="0"/>
                </a:moveTo>
                <a:lnTo>
                  <a:pt x="0" y="67421"/>
                </a:lnTo>
                <a:lnTo>
                  <a:pt x="0" y="271271"/>
                </a:lnTo>
                <a:lnTo>
                  <a:pt x="67436" y="203819"/>
                </a:lnTo>
                <a:lnTo>
                  <a:pt x="67436" y="0"/>
                </a:lnTo>
                <a:close/>
              </a:path>
            </a:pathLst>
          </a:custGeom>
          <a:solidFill>
            <a:srgbClr val="CDCDCD"/>
          </a:solidFill>
        </p:spPr>
        <p:txBody>
          <a:bodyPr wrap="square" lIns="0" tIns="0" rIns="0" bIns="0" rtlCol="0"/>
          <a:lstStyle/>
          <a:p>
            <a:endParaRPr/>
          </a:p>
        </p:txBody>
      </p:sp>
      <p:sp>
        <p:nvSpPr>
          <p:cNvPr id="150" name="object 150"/>
          <p:cNvSpPr/>
          <p:nvPr/>
        </p:nvSpPr>
        <p:spPr>
          <a:xfrm>
            <a:off x="244602" y="1315975"/>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51" name="object 151"/>
          <p:cNvSpPr/>
          <p:nvPr/>
        </p:nvSpPr>
        <p:spPr>
          <a:xfrm>
            <a:off x="244602" y="1315973"/>
            <a:ext cx="269875" cy="271780"/>
          </a:xfrm>
          <a:custGeom>
            <a:avLst/>
            <a:gdLst/>
            <a:ahLst/>
            <a:cxnLst/>
            <a:rect l="l" t="t" r="r" b="b"/>
            <a:pathLst>
              <a:path w="269875" h="271780">
                <a:moveTo>
                  <a:pt x="0" y="67421"/>
                </a:moveTo>
                <a:lnTo>
                  <a:pt x="67436" y="0"/>
                </a:lnTo>
                <a:lnTo>
                  <a:pt x="269747" y="0"/>
                </a:lnTo>
                <a:lnTo>
                  <a:pt x="269747" y="203819"/>
                </a:lnTo>
                <a:lnTo>
                  <a:pt x="202310" y="271271"/>
                </a:lnTo>
                <a:lnTo>
                  <a:pt x="0" y="271271"/>
                </a:lnTo>
                <a:lnTo>
                  <a:pt x="0" y="67421"/>
                </a:lnTo>
                <a:close/>
              </a:path>
            </a:pathLst>
          </a:custGeom>
          <a:ln w="25907">
            <a:solidFill>
              <a:srgbClr val="39A8DC"/>
            </a:solidFill>
          </a:ln>
        </p:spPr>
        <p:txBody>
          <a:bodyPr wrap="square" lIns="0" tIns="0" rIns="0" bIns="0" rtlCol="0"/>
          <a:lstStyle/>
          <a:p>
            <a:endParaRPr/>
          </a:p>
        </p:txBody>
      </p:sp>
      <p:sp>
        <p:nvSpPr>
          <p:cNvPr id="152" name="object 152"/>
          <p:cNvSpPr/>
          <p:nvPr/>
        </p:nvSpPr>
        <p:spPr>
          <a:xfrm>
            <a:off x="244602" y="1315975"/>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53" name="object 153"/>
          <p:cNvSpPr/>
          <p:nvPr/>
        </p:nvSpPr>
        <p:spPr>
          <a:xfrm>
            <a:off x="243841" y="1391411"/>
            <a:ext cx="190500" cy="190500"/>
          </a:xfrm>
          <a:prstGeom prst="rect">
            <a:avLst/>
          </a:prstGeom>
          <a:blipFill>
            <a:blip r:embed="rId35" cstate="print"/>
            <a:stretch>
              <a:fillRect/>
            </a:stretch>
          </a:blipFill>
        </p:spPr>
        <p:txBody>
          <a:bodyPr wrap="square" lIns="0" tIns="0" rIns="0" bIns="0" rtlCol="0"/>
          <a:lstStyle/>
          <a:p>
            <a:endParaRPr/>
          </a:p>
        </p:txBody>
      </p:sp>
      <p:sp>
        <p:nvSpPr>
          <p:cNvPr id="154" name="object 154"/>
          <p:cNvSpPr/>
          <p:nvPr/>
        </p:nvSpPr>
        <p:spPr>
          <a:xfrm>
            <a:off x="447293" y="1587627"/>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55" name="object 155"/>
          <p:cNvSpPr/>
          <p:nvPr/>
        </p:nvSpPr>
        <p:spPr>
          <a:xfrm>
            <a:off x="649606" y="1520191"/>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56" name="object 156"/>
          <p:cNvSpPr/>
          <p:nvPr/>
        </p:nvSpPr>
        <p:spPr>
          <a:xfrm>
            <a:off x="447294" y="1520191"/>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57" name="object 157"/>
          <p:cNvSpPr/>
          <p:nvPr/>
        </p:nvSpPr>
        <p:spPr>
          <a:xfrm>
            <a:off x="447294" y="1520191"/>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58" name="object 158"/>
          <p:cNvSpPr/>
          <p:nvPr/>
        </p:nvSpPr>
        <p:spPr>
          <a:xfrm>
            <a:off x="447294" y="1520191"/>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59" name="object 159"/>
          <p:cNvSpPr/>
          <p:nvPr/>
        </p:nvSpPr>
        <p:spPr>
          <a:xfrm>
            <a:off x="451105" y="1592579"/>
            <a:ext cx="190500" cy="190500"/>
          </a:xfrm>
          <a:prstGeom prst="rect">
            <a:avLst/>
          </a:prstGeom>
          <a:blipFill>
            <a:blip r:embed="rId36" cstate="print"/>
            <a:stretch>
              <a:fillRect/>
            </a:stretch>
          </a:blipFill>
        </p:spPr>
        <p:txBody>
          <a:bodyPr wrap="square" lIns="0" tIns="0" rIns="0" bIns="0" rtlCol="0"/>
          <a:lstStyle/>
          <a:p>
            <a:endParaRPr/>
          </a:p>
        </p:txBody>
      </p:sp>
      <p:sp>
        <p:nvSpPr>
          <p:cNvPr id="160" name="object 160"/>
          <p:cNvSpPr/>
          <p:nvPr/>
        </p:nvSpPr>
        <p:spPr>
          <a:xfrm>
            <a:off x="447293" y="1384935"/>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61" name="object 161"/>
          <p:cNvSpPr/>
          <p:nvPr/>
        </p:nvSpPr>
        <p:spPr>
          <a:xfrm>
            <a:off x="649606" y="1317499"/>
            <a:ext cx="67945" cy="269875"/>
          </a:xfrm>
          <a:custGeom>
            <a:avLst/>
            <a:gdLst/>
            <a:ahLst/>
            <a:cxnLst/>
            <a:rect l="l" t="t" r="r" b="b"/>
            <a:pathLst>
              <a:path w="67945"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62" name="object 162"/>
          <p:cNvSpPr/>
          <p:nvPr/>
        </p:nvSpPr>
        <p:spPr>
          <a:xfrm>
            <a:off x="447294" y="131749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63" name="object 163"/>
          <p:cNvSpPr/>
          <p:nvPr/>
        </p:nvSpPr>
        <p:spPr>
          <a:xfrm>
            <a:off x="447294" y="131749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64" name="object 164"/>
          <p:cNvSpPr/>
          <p:nvPr/>
        </p:nvSpPr>
        <p:spPr>
          <a:xfrm>
            <a:off x="447294" y="131749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65" name="object 165"/>
          <p:cNvSpPr/>
          <p:nvPr/>
        </p:nvSpPr>
        <p:spPr>
          <a:xfrm>
            <a:off x="441959" y="1365504"/>
            <a:ext cx="207264" cy="227075"/>
          </a:xfrm>
          <a:prstGeom prst="rect">
            <a:avLst/>
          </a:prstGeom>
          <a:blipFill>
            <a:blip r:embed="rId37" cstate="print"/>
            <a:stretch>
              <a:fillRect/>
            </a:stretch>
          </a:blipFill>
        </p:spPr>
        <p:txBody>
          <a:bodyPr wrap="square" lIns="0" tIns="0" rIns="0" bIns="0" rtlCol="0"/>
          <a:lstStyle/>
          <a:p>
            <a:endParaRPr/>
          </a:p>
        </p:txBody>
      </p:sp>
      <p:sp>
        <p:nvSpPr>
          <p:cNvPr id="166" name="object 166"/>
          <p:cNvSpPr/>
          <p:nvPr/>
        </p:nvSpPr>
        <p:spPr>
          <a:xfrm>
            <a:off x="649986" y="1788795"/>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67" name="object 167"/>
          <p:cNvSpPr/>
          <p:nvPr/>
        </p:nvSpPr>
        <p:spPr>
          <a:xfrm>
            <a:off x="852298" y="172135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68" name="object 168"/>
          <p:cNvSpPr/>
          <p:nvPr/>
        </p:nvSpPr>
        <p:spPr>
          <a:xfrm>
            <a:off x="649986" y="17213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69" name="object 169"/>
          <p:cNvSpPr/>
          <p:nvPr/>
        </p:nvSpPr>
        <p:spPr>
          <a:xfrm>
            <a:off x="649986" y="172135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70" name="object 170"/>
          <p:cNvSpPr/>
          <p:nvPr/>
        </p:nvSpPr>
        <p:spPr>
          <a:xfrm>
            <a:off x="649986" y="17213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71" name="object 171"/>
          <p:cNvSpPr/>
          <p:nvPr/>
        </p:nvSpPr>
        <p:spPr>
          <a:xfrm>
            <a:off x="852297" y="1587611"/>
            <a:ext cx="0" cy="403860"/>
          </a:xfrm>
          <a:custGeom>
            <a:avLst/>
            <a:gdLst/>
            <a:ahLst/>
            <a:cxnLst/>
            <a:rect l="l" t="t" r="r" b="b"/>
            <a:pathLst>
              <a:path h="403860">
                <a:moveTo>
                  <a:pt x="0" y="0"/>
                </a:moveTo>
                <a:lnTo>
                  <a:pt x="0" y="403494"/>
                </a:lnTo>
              </a:path>
            </a:pathLst>
          </a:custGeom>
          <a:ln w="25907">
            <a:solidFill>
              <a:srgbClr val="39A8DC"/>
            </a:solidFill>
          </a:ln>
        </p:spPr>
        <p:txBody>
          <a:bodyPr wrap="square" lIns="0" tIns="0" rIns="0" bIns="0" rtlCol="0"/>
          <a:lstStyle/>
          <a:p>
            <a:endParaRPr/>
          </a:p>
        </p:txBody>
      </p:sp>
      <p:sp>
        <p:nvSpPr>
          <p:cNvPr id="172" name="object 172"/>
          <p:cNvSpPr/>
          <p:nvPr/>
        </p:nvSpPr>
        <p:spPr>
          <a:xfrm>
            <a:off x="653796" y="1792223"/>
            <a:ext cx="190499" cy="190500"/>
          </a:xfrm>
          <a:prstGeom prst="rect">
            <a:avLst/>
          </a:prstGeom>
          <a:blipFill>
            <a:blip r:embed="rId38" cstate="print"/>
            <a:stretch>
              <a:fillRect/>
            </a:stretch>
          </a:blipFill>
        </p:spPr>
        <p:txBody>
          <a:bodyPr wrap="square" lIns="0" tIns="0" rIns="0" bIns="0" rtlCol="0"/>
          <a:lstStyle/>
          <a:p>
            <a:endParaRPr/>
          </a:p>
        </p:txBody>
      </p:sp>
      <p:sp>
        <p:nvSpPr>
          <p:cNvPr id="173" name="object 173"/>
          <p:cNvSpPr/>
          <p:nvPr/>
        </p:nvSpPr>
        <p:spPr>
          <a:xfrm>
            <a:off x="649986" y="1587627"/>
            <a:ext cx="202565" cy="202565"/>
          </a:xfrm>
          <a:custGeom>
            <a:avLst/>
            <a:gdLst/>
            <a:ahLst/>
            <a:cxnLst/>
            <a:rect l="l" t="t" r="r" b="b"/>
            <a:pathLst>
              <a:path w="202565" h="202564">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74" name="object 174"/>
          <p:cNvSpPr/>
          <p:nvPr/>
        </p:nvSpPr>
        <p:spPr>
          <a:xfrm>
            <a:off x="852298" y="1520191"/>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75" name="object 175"/>
          <p:cNvSpPr/>
          <p:nvPr/>
        </p:nvSpPr>
        <p:spPr>
          <a:xfrm>
            <a:off x="649986" y="1520191"/>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76" name="object 176"/>
          <p:cNvSpPr/>
          <p:nvPr/>
        </p:nvSpPr>
        <p:spPr>
          <a:xfrm>
            <a:off x="649986" y="1520191"/>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77" name="object 177"/>
          <p:cNvSpPr/>
          <p:nvPr/>
        </p:nvSpPr>
        <p:spPr>
          <a:xfrm>
            <a:off x="649986" y="1520191"/>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78" name="object 178"/>
          <p:cNvSpPr/>
          <p:nvPr/>
        </p:nvSpPr>
        <p:spPr>
          <a:xfrm>
            <a:off x="653796" y="1592579"/>
            <a:ext cx="190499" cy="190500"/>
          </a:xfrm>
          <a:prstGeom prst="rect">
            <a:avLst/>
          </a:prstGeom>
          <a:blipFill>
            <a:blip r:embed="rId39" cstate="print"/>
            <a:stretch>
              <a:fillRect/>
            </a:stretch>
          </a:blipFill>
        </p:spPr>
        <p:txBody>
          <a:bodyPr wrap="square" lIns="0" tIns="0" rIns="0" bIns="0" rtlCol="0"/>
          <a:lstStyle/>
          <a:p>
            <a:endParaRPr/>
          </a:p>
        </p:txBody>
      </p:sp>
      <p:sp>
        <p:nvSpPr>
          <p:cNvPr id="179" name="object 179"/>
          <p:cNvSpPr/>
          <p:nvPr/>
        </p:nvSpPr>
        <p:spPr>
          <a:xfrm>
            <a:off x="695705" y="1369695"/>
            <a:ext cx="202565" cy="202565"/>
          </a:xfrm>
          <a:custGeom>
            <a:avLst/>
            <a:gdLst/>
            <a:ahLst/>
            <a:cxnLst/>
            <a:rect l="l" t="t" r="r" b="b"/>
            <a:pathLst>
              <a:path w="202565" h="202565">
                <a:moveTo>
                  <a:pt x="0" y="202310"/>
                </a:moveTo>
                <a:lnTo>
                  <a:pt x="202310" y="202310"/>
                </a:lnTo>
                <a:lnTo>
                  <a:pt x="202310" y="0"/>
                </a:lnTo>
                <a:lnTo>
                  <a:pt x="0" y="0"/>
                </a:lnTo>
                <a:lnTo>
                  <a:pt x="0" y="202310"/>
                </a:lnTo>
                <a:close/>
              </a:path>
            </a:pathLst>
          </a:custGeom>
          <a:solidFill>
            <a:srgbClr val="FFFFFF"/>
          </a:solidFill>
        </p:spPr>
        <p:txBody>
          <a:bodyPr wrap="square" lIns="0" tIns="0" rIns="0" bIns="0" rtlCol="0"/>
          <a:lstStyle/>
          <a:p>
            <a:endParaRPr/>
          </a:p>
        </p:txBody>
      </p:sp>
      <p:sp>
        <p:nvSpPr>
          <p:cNvPr id="180" name="object 180"/>
          <p:cNvSpPr/>
          <p:nvPr/>
        </p:nvSpPr>
        <p:spPr>
          <a:xfrm>
            <a:off x="898017" y="1302259"/>
            <a:ext cx="67945" cy="269875"/>
          </a:xfrm>
          <a:custGeom>
            <a:avLst/>
            <a:gdLst/>
            <a:ahLst/>
            <a:cxnLst/>
            <a:rect l="l" t="t" r="r" b="b"/>
            <a:pathLst>
              <a:path w="67944" h="269875">
                <a:moveTo>
                  <a:pt x="67436" y="0"/>
                </a:moveTo>
                <a:lnTo>
                  <a:pt x="0" y="67421"/>
                </a:lnTo>
                <a:lnTo>
                  <a:pt x="0" y="269747"/>
                </a:lnTo>
                <a:lnTo>
                  <a:pt x="67436" y="202295"/>
                </a:lnTo>
                <a:lnTo>
                  <a:pt x="67436" y="0"/>
                </a:lnTo>
                <a:close/>
              </a:path>
            </a:pathLst>
          </a:custGeom>
          <a:solidFill>
            <a:srgbClr val="CDCDCD"/>
          </a:solidFill>
        </p:spPr>
        <p:txBody>
          <a:bodyPr wrap="square" lIns="0" tIns="0" rIns="0" bIns="0" rtlCol="0"/>
          <a:lstStyle/>
          <a:p>
            <a:endParaRPr/>
          </a:p>
        </p:txBody>
      </p:sp>
      <p:sp>
        <p:nvSpPr>
          <p:cNvPr id="181" name="object 181"/>
          <p:cNvSpPr/>
          <p:nvPr/>
        </p:nvSpPr>
        <p:spPr>
          <a:xfrm>
            <a:off x="695705" y="1302259"/>
            <a:ext cx="269875" cy="67945"/>
          </a:xfrm>
          <a:custGeom>
            <a:avLst/>
            <a:gdLst/>
            <a:ahLst/>
            <a:cxnLst/>
            <a:rect l="l" t="t" r="r" b="b"/>
            <a:pathLst>
              <a:path w="269875" h="67944">
                <a:moveTo>
                  <a:pt x="269747" y="0"/>
                </a:moveTo>
                <a:lnTo>
                  <a:pt x="67436" y="0"/>
                </a:lnTo>
                <a:lnTo>
                  <a:pt x="0" y="67421"/>
                </a:lnTo>
                <a:lnTo>
                  <a:pt x="202310" y="67421"/>
                </a:lnTo>
                <a:lnTo>
                  <a:pt x="269747" y="0"/>
                </a:lnTo>
                <a:close/>
              </a:path>
            </a:pathLst>
          </a:custGeom>
          <a:solidFill>
            <a:srgbClr val="FFFFFF"/>
          </a:solidFill>
        </p:spPr>
        <p:txBody>
          <a:bodyPr wrap="square" lIns="0" tIns="0" rIns="0" bIns="0" rtlCol="0"/>
          <a:lstStyle/>
          <a:p>
            <a:endParaRPr/>
          </a:p>
        </p:txBody>
      </p:sp>
      <p:sp>
        <p:nvSpPr>
          <p:cNvPr id="182" name="object 182"/>
          <p:cNvSpPr/>
          <p:nvPr/>
        </p:nvSpPr>
        <p:spPr>
          <a:xfrm>
            <a:off x="695705" y="1302259"/>
            <a:ext cx="269875" cy="269875"/>
          </a:xfrm>
          <a:custGeom>
            <a:avLst/>
            <a:gdLst/>
            <a:ahLst/>
            <a:cxnLst/>
            <a:rect l="l" t="t" r="r" b="b"/>
            <a:pathLst>
              <a:path w="269875" h="269875">
                <a:moveTo>
                  <a:pt x="0" y="67421"/>
                </a:moveTo>
                <a:lnTo>
                  <a:pt x="67436" y="0"/>
                </a:lnTo>
                <a:lnTo>
                  <a:pt x="269747" y="0"/>
                </a:lnTo>
                <a:lnTo>
                  <a:pt x="269747" y="202295"/>
                </a:lnTo>
                <a:lnTo>
                  <a:pt x="202310" y="269747"/>
                </a:lnTo>
                <a:lnTo>
                  <a:pt x="0" y="269747"/>
                </a:lnTo>
                <a:lnTo>
                  <a:pt x="0" y="67421"/>
                </a:lnTo>
                <a:close/>
              </a:path>
            </a:pathLst>
          </a:custGeom>
          <a:ln w="25907">
            <a:solidFill>
              <a:srgbClr val="39A8DC"/>
            </a:solidFill>
          </a:ln>
        </p:spPr>
        <p:txBody>
          <a:bodyPr wrap="square" lIns="0" tIns="0" rIns="0" bIns="0" rtlCol="0"/>
          <a:lstStyle/>
          <a:p>
            <a:endParaRPr/>
          </a:p>
        </p:txBody>
      </p:sp>
      <p:sp>
        <p:nvSpPr>
          <p:cNvPr id="183" name="object 183"/>
          <p:cNvSpPr/>
          <p:nvPr/>
        </p:nvSpPr>
        <p:spPr>
          <a:xfrm>
            <a:off x="695705" y="1302259"/>
            <a:ext cx="269875" cy="67945"/>
          </a:xfrm>
          <a:custGeom>
            <a:avLst/>
            <a:gdLst/>
            <a:ahLst/>
            <a:cxnLst/>
            <a:rect l="l" t="t" r="r" b="b"/>
            <a:pathLst>
              <a:path w="269875" h="67944">
                <a:moveTo>
                  <a:pt x="0" y="67421"/>
                </a:moveTo>
                <a:lnTo>
                  <a:pt x="202310" y="67421"/>
                </a:lnTo>
                <a:lnTo>
                  <a:pt x="269747" y="0"/>
                </a:lnTo>
              </a:path>
            </a:pathLst>
          </a:custGeom>
          <a:ln w="25907">
            <a:solidFill>
              <a:srgbClr val="39A8DC"/>
            </a:solidFill>
          </a:ln>
        </p:spPr>
        <p:txBody>
          <a:bodyPr wrap="square" lIns="0" tIns="0" rIns="0" bIns="0" rtlCol="0"/>
          <a:lstStyle/>
          <a:p>
            <a:endParaRPr/>
          </a:p>
        </p:txBody>
      </p:sp>
      <p:sp>
        <p:nvSpPr>
          <p:cNvPr id="184" name="object 184"/>
          <p:cNvSpPr/>
          <p:nvPr/>
        </p:nvSpPr>
        <p:spPr>
          <a:xfrm>
            <a:off x="898016" y="1369679"/>
            <a:ext cx="0" cy="202565"/>
          </a:xfrm>
          <a:custGeom>
            <a:avLst/>
            <a:gdLst/>
            <a:ahLst/>
            <a:cxnLst/>
            <a:rect l="l" t="t" r="r" b="b"/>
            <a:pathLst>
              <a:path h="202565">
                <a:moveTo>
                  <a:pt x="0" y="0"/>
                </a:moveTo>
                <a:lnTo>
                  <a:pt x="0" y="202326"/>
                </a:lnTo>
              </a:path>
            </a:pathLst>
          </a:custGeom>
          <a:ln w="25907">
            <a:solidFill>
              <a:srgbClr val="39A8DC"/>
            </a:solidFill>
          </a:ln>
        </p:spPr>
        <p:txBody>
          <a:bodyPr wrap="square" lIns="0" tIns="0" rIns="0" bIns="0" rtlCol="0"/>
          <a:lstStyle/>
          <a:p>
            <a:endParaRPr/>
          </a:p>
        </p:txBody>
      </p:sp>
      <p:sp>
        <p:nvSpPr>
          <p:cNvPr id="185" name="object 185"/>
          <p:cNvSpPr/>
          <p:nvPr/>
        </p:nvSpPr>
        <p:spPr>
          <a:xfrm>
            <a:off x="701040" y="1374647"/>
            <a:ext cx="190499" cy="190500"/>
          </a:xfrm>
          <a:prstGeom prst="rect">
            <a:avLst/>
          </a:prstGeom>
          <a:blipFill>
            <a:blip r:embed="rId40" cstate="print"/>
            <a:stretch>
              <a:fillRect/>
            </a:stretch>
          </a:blipFill>
        </p:spPr>
        <p:txBody>
          <a:bodyPr wrap="square" lIns="0" tIns="0" rIns="0" bIns="0" rtlCol="0"/>
          <a:lstStyle/>
          <a:p>
            <a:endParaRPr/>
          </a:p>
        </p:txBody>
      </p:sp>
      <p:sp>
        <p:nvSpPr>
          <p:cNvPr id="186" name="object 186"/>
          <p:cNvSpPr/>
          <p:nvPr/>
        </p:nvSpPr>
        <p:spPr>
          <a:xfrm>
            <a:off x="883088" y="1435486"/>
            <a:ext cx="972820" cy="449580"/>
          </a:xfrm>
          <a:custGeom>
            <a:avLst/>
            <a:gdLst/>
            <a:ahLst/>
            <a:cxnLst/>
            <a:rect l="l" t="t" r="r" b="b"/>
            <a:pathLst>
              <a:path w="972819" h="449580">
                <a:moveTo>
                  <a:pt x="746877" y="378989"/>
                </a:moveTo>
                <a:lnTo>
                  <a:pt x="717743" y="449458"/>
                </a:lnTo>
                <a:lnTo>
                  <a:pt x="972763" y="431017"/>
                </a:lnTo>
                <a:lnTo>
                  <a:pt x="940209" y="393557"/>
                </a:lnTo>
                <a:lnTo>
                  <a:pt x="782132" y="393557"/>
                </a:lnTo>
                <a:lnTo>
                  <a:pt x="746877" y="378989"/>
                </a:lnTo>
                <a:close/>
              </a:path>
              <a:path w="972819" h="449580">
                <a:moveTo>
                  <a:pt x="776003" y="308540"/>
                </a:moveTo>
                <a:lnTo>
                  <a:pt x="746877" y="378989"/>
                </a:lnTo>
                <a:lnTo>
                  <a:pt x="782132" y="393557"/>
                </a:lnTo>
                <a:lnTo>
                  <a:pt x="811219" y="323087"/>
                </a:lnTo>
                <a:lnTo>
                  <a:pt x="776003" y="308540"/>
                </a:lnTo>
                <a:close/>
              </a:path>
              <a:path w="972819" h="449580">
                <a:moveTo>
                  <a:pt x="805123" y="238109"/>
                </a:moveTo>
                <a:lnTo>
                  <a:pt x="776003" y="308540"/>
                </a:lnTo>
                <a:lnTo>
                  <a:pt x="811219" y="323087"/>
                </a:lnTo>
                <a:lnTo>
                  <a:pt x="782132" y="393557"/>
                </a:lnTo>
                <a:lnTo>
                  <a:pt x="940209" y="393557"/>
                </a:lnTo>
                <a:lnTo>
                  <a:pt x="805123" y="238109"/>
                </a:lnTo>
                <a:close/>
              </a:path>
              <a:path w="972819" h="449580">
                <a:moveTo>
                  <a:pt x="29096" y="0"/>
                </a:moveTo>
                <a:lnTo>
                  <a:pt x="0" y="70347"/>
                </a:lnTo>
                <a:lnTo>
                  <a:pt x="746877" y="378989"/>
                </a:lnTo>
                <a:lnTo>
                  <a:pt x="776003" y="308540"/>
                </a:lnTo>
                <a:lnTo>
                  <a:pt x="29096" y="0"/>
                </a:lnTo>
                <a:close/>
              </a:path>
            </a:pathLst>
          </a:custGeom>
          <a:solidFill>
            <a:srgbClr val="D30079"/>
          </a:solidFill>
        </p:spPr>
        <p:txBody>
          <a:bodyPr wrap="square" lIns="0" tIns="0" rIns="0" bIns="0" rtlCol="0"/>
          <a:lstStyle/>
          <a:p>
            <a:endParaRPr/>
          </a:p>
        </p:txBody>
      </p:sp>
      <p:sp>
        <p:nvSpPr>
          <p:cNvPr id="187" name="object 187"/>
          <p:cNvSpPr/>
          <p:nvPr/>
        </p:nvSpPr>
        <p:spPr>
          <a:xfrm>
            <a:off x="8944355" y="4142233"/>
            <a:ext cx="763524" cy="873251"/>
          </a:xfrm>
          <a:prstGeom prst="rect">
            <a:avLst/>
          </a:prstGeom>
          <a:blipFill>
            <a:blip r:embed="rId41" cstate="print"/>
            <a:stretch>
              <a:fillRect/>
            </a:stretch>
          </a:blipFill>
        </p:spPr>
        <p:txBody>
          <a:bodyPr wrap="square" lIns="0" tIns="0" rIns="0" bIns="0" rtlCol="0"/>
          <a:lstStyle/>
          <a:p>
            <a:endParaRPr/>
          </a:p>
        </p:txBody>
      </p:sp>
      <p:sp>
        <p:nvSpPr>
          <p:cNvPr id="188" name="object 188"/>
          <p:cNvSpPr/>
          <p:nvPr/>
        </p:nvSpPr>
        <p:spPr>
          <a:xfrm>
            <a:off x="9015983" y="4215383"/>
            <a:ext cx="620268" cy="726948"/>
          </a:xfrm>
          <a:prstGeom prst="rect">
            <a:avLst/>
          </a:prstGeom>
          <a:blipFill>
            <a:blip r:embed="rId42" cstate="print"/>
            <a:stretch>
              <a:fillRect/>
            </a:stretch>
          </a:blipFill>
        </p:spPr>
        <p:txBody>
          <a:bodyPr wrap="square" lIns="0" tIns="0" rIns="0" bIns="0" rtlCol="0"/>
          <a:lstStyle/>
          <a:p>
            <a:endParaRPr/>
          </a:p>
        </p:txBody>
      </p:sp>
      <p:sp>
        <p:nvSpPr>
          <p:cNvPr id="189" name="object 189"/>
          <p:cNvSpPr/>
          <p:nvPr/>
        </p:nvSpPr>
        <p:spPr>
          <a:xfrm>
            <a:off x="9648444" y="4136137"/>
            <a:ext cx="862583" cy="883919"/>
          </a:xfrm>
          <a:prstGeom prst="rect">
            <a:avLst/>
          </a:prstGeom>
          <a:blipFill>
            <a:blip r:embed="rId43" cstate="print"/>
            <a:stretch>
              <a:fillRect/>
            </a:stretch>
          </a:blipFill>
        </p:spPr>
        <p:txBody>
          <a:bodyPr wrap="square" lIns="0" tIns="0" rIns="0" bIns="0" rtlCol="0"/>
          <a:lstStyle/>
          <a:p>
            <a:endParaRPr/>
          </a:p>
        </p:txBody>
      </p:sp>
      <p:sp>
        <p:nvSpPr>
          <p:cNvPr id="190" name="object 190"/>
          <p:cNvSpPr/>
          <p:nvPr/>
        </p:nvSpPr>
        <p:spPr>
          <a:xfrm>
            <a:off x="9721595" y="4209288"/>
            <a:ext cx="716280" cy="737616"/>
          </a:xfrm>
          <a:prstGeom prst="rect">
            <a:avLst/>
          </a:prstGeom>
          <a:blipFill>
            <a:blip r:embed="rId44" cstate="print"/>
            <a:stretch>
              <a:fillRect/>
            </a:stretch>
          </a:blipFill>
        </p:spPr>
        <p:txBody>
          <a:bodyPr wrap="square" lIns="0" tIns="0" rIns="0" bIns="0" rtlCol="0"/>
          <a:lstStyle/>
          <a:p>
            <a:endParaRPr/>
          </a:p>
        </p:txBody>
      </p:sp>
      <p:sp>
        <p:nvSpPr>
          <p:cNvPr id="191" name="object 191"/>
          <p:cNvSpPr/>
          <p:nvPr/>
        </p:nvSpPr>
        <p:spPr>
          <a:xfrm>
            <a:off x="3698747" y="2382011"/>
            <a:ext cx="1740407" cy="1034796"/>
          </a:xfrm>
          <a:prstGeom prst="rect">
            <a:avLst/>
          </a:prstGeom>
          <a:blipFill>
            <a:blip r:embed="rId45" cstate="print"/>
            <a:stretch>
              <a:fillRect/>
            </a:stretch>
          </a:blipFill>
        </p:spPr>
        <p:txBody>
          <a:bodyPr wrap="square" lIns="0" tIns="0" rIns="0" bIns="0" rtlCol="0"/>
          <a:lstStyle/>
          <a:p>
            <a:endParaRPr/>
          </a:p>
        </p:txBody>
      </p:sp>
      <p:sp>
        <p:nvSpPr>
          <p:cNvPr id="192" name="object 192"/>
          <p:cNvSpPr/>
          <p:nvPr/>
        </p:nvSpPr>
        <p:spPr>
          <a:xfrm>
            <a:off x="3779520" y="2456689"/>
            <a:ext cx="1578864" cy="885443"/>
          </a:xfrm>
          <a:prstGeom prst="rect">
            <a:avLst/>
          </a:prstGeom>
          <a:blipFill>
            <a:blip r:embed="rId46" cstate="print"/>
            <a:stretch>
              <a:fillRect/>
            </a:stretch>
          </a:blipFill>
        </p:spPr>
        <p:txBody>
          <a:bodyPr wrap="square" lIns="0" tIns="0" rIns="0" bIns="0" rtlCol="0"/>
          <a:lstStyle/>
          <a:p>
            <a:endParaRPr/>
          </a:p>
        </p:txBody>
      </p:sp>
      <p:sp>
        <p:nvSpPr>
          <p:cNvPr id="193" name="object 193"/>
          <p:cNvSpPr/>
          <p:nvPr/>
        </p:nvSpPr>
        <p:spPr>
          <a:xfrm>
            <a:off x="3636264" y="4914901"/>
            <a:ext cx="647700" cy="493775"/>
          </a:xfrm>
          <a:prstGeom prst="rect">
            <a:avLst/>
          </a:prstGeom>
          <a:blipFill>
            <a:blip r:embed="rId47" cstate="print"/>
            <a:stretch>
              <a:fillRect/>
            </a:stretch>
          </a:blipFill>
        </p:spPr>
        <p:txBody>
          <a:bodyPr wrap="square" lIns="0" tIns="0" rIns="0" bIns="0" rtlCol="0"/>
          <a:lstStyle/>
          <a:p>
            <a:endParaRPr/>
          </a:p>
        </p:txBody>
      </p:sp>
      <p:sp>
        <p:nvSpPr>
          <p:cNvPr id="194" name="object 194"/>
          <p:cNvSpPr/>
          <p:nvPr/>
        </p:nvSpPr>
        <p:spPr>
          <a:xfrm>
            <a:off x="4550664" y="4887468"/>
            <a:ext cx="448056" cy="537972"/>
          </a:xfrm>
          <a:prstGeom prst="rect">
            <a:avLst/>
          </a:prstGeom>
          <a:blipFill>
            <a:blip r:embed="rId48" cstate="print"/>
            <a:stretch>
              <a:fillRect/>
            </a:stretch>
          </a:blipFill>
        </p:spPr>
        <p:txBody>
          <a:bodyPr wrap="square" lIns="0" tIns="0" rIns="0" bIns="0" rtlCol="0"/>
          <a:lstStyle/>
          <a:p>
            <a:endParaRPr/>
          </a:p>
        </p:txBody>
      </p:sp>
      <p:sp>
        <p:nvSpPr>
          <p:cNvPr id="195" name="object 195"/>
          <p:cNvSpPr/>
          <p:nvPr/>
        </p:nvSpPr>
        <p:spPr>
          <a:xfrm>
            <a:off x="6341364" y="4828033"/>
            <a:ext cx="726948" cy="789431"/>
          </a:xfrm>
          <a:prstGeom prst="rect">
            <a:avLst/>
          </a:prstGeom>
          <a:blipFill>
            <a:blip r:embed="rId49" cstate="print"/>
            <a:stretch>
              <a:fillRect/>
            </a:stretch>
          </a:blipFill>
        </p:spPr>
        <p:txBody>
          <a:bodyPr wrap="square" lIns="0" tIns="0" rIns="0" bIns="0" rtlCol="0"/>
          <a:lstStyle/>
          <a:p>
            <a:endParaRPr/>
          </a:p>
        </p:txBody>
      </p:sp>
      <p:sp>
        <p:nvSpPr>
          <p:cNvPr id="196" name="object 196"/>
          <p:cNvSpPr/>
          <p:nvPr/>
        </p:nvSpPr>
        <p:spPr>
          <a:xfrm>
            <a:off x="6412991" y="4899659"/>
            <a:ext cx="583691" cy="646176"/>
          </a:xfrm>
          <a:prstGeom prst="rect">
            <a:avLst/>
          </a:prstGeom>
          <a:blipFill>
            <a:blip r:embed="rId50" cstate="print"/>
            <a:stretch>
              <a:fillRect/>
            </a:stretch>
          </a:blipFill>
        </p:spPr>
        <p:txBody>
          <a:bodyPr wrap="square" lIns="0" tIns="0" rIns="0" bIns="0" rtlCol="0"/>
          <a:lstStyle/>
          <a:p>
            <a:endParaRPr/>
          </a:p>
        </p:txBody>
      </p:sp>
      <p:sp>
        <p:nvSpPr>
          <p:cNvPr id="197" name="object 197"/>
          <p:cNvSpPr/>
          <p:nvPr/>
        </p:nvSpPr>
        <p:spPr>
          <a:xfrm>
            <a:off x="5295902" y="4855465"/>
            <a:ext cx="736090" cy="717804"/>
          </a:xfrm>
          <a:prstGeom prst="rect">
            <a:avLst/>
          </a:prstGeom>
          <a:blipFill>
            <a:blip r:embed="rId51" cstate="print"/>
            <a:stretch>
              <a:fillRect/>
            </a:stretch>
          </a:blipFill>
        </p:spPr>
        <p:txBody>
          <a:bodyPr wrap="square" lIns="0" tIns="0" rIns="0" bIns="0" rtlCol="0"/>
          <a:lstStyle/>
          <a:p>
            <a:endParaRPr/>
          </a:p>
        </p:txBody>
      </p:sp>
      <p:sp>
        <p:nvSpPr>
          <p:cNvPr id="198" name="object 198"/>
          <p:cNvSpPr/>
          <p:nvPr/>
        </p:nvSpPr>
        <p:spPr>
          <a:xfrm>
            <a:off x="5367529" y="4927092"/>
            <a:ext cx="592836" cy="574547"/>
          </a:xfrm>
          <a:prstGeom prst="rect">
            <a:avLst/>
          </a:prstGeom>
          <a:blipFill>
            <a:blip r:embed="rId52" cstate="print"/>
            <a:stretch>
              <a:fillRect/>
            </a:stretch>
          </a:blipFill>
        </p:spPr>
        <p:txBody>
          <a:bodyPr wrap="square" lIns="0" tIns="0" rIns="0" bIns="0" rtlCol="0"/>
          <a:lstStyle/>
          <a:p>
            <a:endParaRPr/>
          </a:p>
        </p:txBody>
      </p:sp>
      <p:sp>
        <p:nvSpPr>
          <p:cNvPr id="199" name="object 199"/>
          <p:cNvSpPr/>
          <p:nvPr/>
        </p:nvSpPr>
        <p:spPr>
          <a:xfrm>
            <a:off x="5961126" y="5318127"/>
            <a:ext cx="2108201" cy="1393191"/>
          </a:xfrm>
          <a:custGeom>
            <a:avLst/>
            <a:gdLst/>
            <a:ahLst/>
            <a:cxnLst/>
            <a:rect l="l" t="t" r="r" b="b"/>
            <a:pathLst>
              <a:path w="2108200" h="1393190">
                <a:moveTo>
                  <a:pt x="202051" y="0"/>
                </a:moveTo>
                <a:lnTo>
                  <a:pt x="351281" y="601848"/>
                </a:lnTo>
                <a:lnTo>
                  <a:pt x="121814" y="602223"/>
                </a:lnTo>
                <a:lnTo>
                  <a:pt x="107458" y="604098"/>
                </a:lnTo>
                <a:lnTo>
                  <a:pt x="67889" y="618376"/>
                </a:lnTo>
                <a:lnTo>
                  <a:pt x="35374" y="643829"/>
                </a:lnTo>
                <a:lnTo>
                  <a:pt x="12239" y="678143"/>
                </a:lnTo>
                <a:lnTo>
                  <a:pt x="808" y="719001"/>
                </a:lnTo>
                <a:lnTo>
                  <a:pt x="0" y="733674"/>
                </a:lnTo>
                <a:lnTo>
                  <a:pt x="375" y="1270996"/>
                </a:lnTo>
                <a:lnTo>
                  <a:pt x="10419" y="1312416"/>
                </a:lnTo>
                <a:lnTo>
                  <a:pt x="32415" y="1347539"/>
                </a:lnTo>
                <a:lnTo>
                  <a:pt x="64038" y="1374050"/>
                </a:lnTo>
                <a:lnTo>
                  <a:pt x="102965" y="1389632"/>
                </a:lnTo>
                <a:lnTo>
                  <a:pt x="131825" y="1392804"/>
                </a:lnTo>
                <a:lnTo>
                  <a:pt x="351281" y="1392804"/>
                </a:lnTo>
                <a:lnTo>
                  <a:pt x="1985881" y="1392429"/>
                </a:lnTo>
                <a:lnTo>
                  <a:pt x="2027294" y="1382392"/>
                </a:lnTo>
                <a:lnTo>
                  <a:pt x="2062418" y="1360407"/>
                </a:lnTo>
                <a:lnTo>
                  <a:pt x="2088933" y="1328788"/>
                </a:lnTo>
                <a:lnTo>
                  <a:pt x="2104518" y="1289855"/>
                </a:lnTo>
                <a:lnTo>
                  <a:pt x="2107691" y="1260978"/>
                </a:lnTo>
                <a:lnTo>
                  <a:pt x="2107316" y="723656"/>
                </a:lnTo>
                <a:lnTo>
                  <a:pt x="2097276" y="682237"/>
                </a:lnTo>
                <a:lnTo>
                  <a:pt x="2075287" y="647113"/>
                </a:lnTo>
                <a:lnTo>
                  <a:pt x="2043666" y="620602"/>
                </a:lnTo>
                <a:lnTo>
                  <a:pt x="2004735" y="605021"/>
                </a:lnTo>
                <a:lnTo>
                  <a:pt x="1975865" y="601848"/>
                </a:lnTo>
                <a:lnTo>
                  <a:pt x="878220" y="601848"/>
                </a:lnTo>
                <a:lnTo>
                  <a:pt x="202051" y="0"/>
                </a:lnTo>
                <a:close/>
              </a:path>
            </a:pathLst>
          </a:custGeom>
          <a:solidFill>
            <a:srgbClr val="FFFFFF"/>
          </a:solidFill>
        </p:spPr>
        <p:txBody>
          <a:bodyPr wrap="square" lIns="0" tIns="0" rIns="0" bIns="0" rtlCol="0"/>
          <a:lstStyle/>
          <a:p>
            <a:endParaRPr/>
          </a:p>
        </p:txBody>
      </p:sp>
      <p:sp>
        <p:nvSpPr>
          <p:cNvPr id="200" name="object 200"/>
          <p:cNvSpPr/>
          <p:nvPr/>
        </p:nvSpPr>
        <p:spPr>
          <a:xfrm>
            <a:off x="5961126" y="5318127"/>
            <a:ext cx="2108201" cy="1393191"/>
          </a:xfrm>
          <a:custGeom>
            <a:avLst/>
            <a:gdLst/>
            <a:ahLst/>
            <a:cxnLst/>
            <a:rect l="l" t="t" r="r" b="b"/>
            <a:pathLst>
              <a:path w="2108200" h="1393190">
                <a:moveTo>
                  <a:pt x="0" y="733674"/>
                </a:moveTo>
                <a:lnTo>
                  <a:pt x="7013" y="691150"/>
                </a:lnTo>
                <a:lnTo>
                  <a:pt x="26506" y="654397"/>
                </a:lnTo>
                <a:lnTo>
                  <a:pt x="56152" y="625733"/>
                </a:lnTo>
                <a:lnTo>
                  <a:pt x="93628" y="607473"/>
                </a:lnTo>
                <a:lnTo>
                  <a:pt x="351281" y="601848"/>
                </a:lnTo>
                <a:lnTo>
                  <a:pt x="202051" y="0"/>
                </a:lnTo>
                <a:lnTo>
                  <a:pt x="878220" y="601848"/>
                </a:lnTo>
                <a:lnTo>
                  <a:pt x="1975865" y="601848"/>
                </a:lnTo>
                <a:lnTo>
                  <a:pt x="1990535" y="602656"/>
                </a:lnTo>
                <a:lnTo>
                  <a:pt x="2031387" y="614080"/>
                </a:lnTo>
                <a:lnTo>
                  <a:pt x="2065702" y="637205"/>
                </a:lnTo>
                <a:lnTo>
                  <a:pt x="2091160" y="669715"/>
                </a:lnTo>
                <a:lnTo>
                  <a:pt x="2105441" y="709293"/>
                </a:lnTo>
                <a:lnTo>
                  <a:pt x="2107691" y="1260978"/>
                </a:lnTo>
                <a:lnTo>
                  <a:pt x="2106884" y="1275651"/>
                </a:lnTo>
                <a:lnTo>
                  <a:pt x="2095457" y="1316509"/>
                </a:lnTo>
                <a:lnTo>
                  <a:pt x="2072328" y="1350823"/>
                </a:lnTo>
                <a:lnTo>
                  <a:pt x="2039816" y="1376277"/>
                </a:lnTo>
                <a:lnTo>
                  <a:pt x="2000241" y="1390554"/>
                </a:lnTo>
                <a:lnTo>
                  <a:pt x="351281" y="1392804"/>
                </a:lnTo>
                <a:lnTo>
                  <a:pt x="131825" y="1392804"/>
                </a:lnTo>
                <a:lnTo>
                  <a:pt x="89321" y="1385796"/>
                </a:lnTo>
                <a:lnTo>
                  <a:pt x="52571" y="1366313"/>
                </a:lnTo>
                <a:lnTo>
                  <a:pt x="23898" y="1336674"/>
                </a:lnTo>
                <a:lnTo>
                  <a:pt x="5628" y="1299195"/>
                </a:lnTo>
                <a:lnTo>
                  <a:pt x="375" y="1270996"/>
                </a:lnTo>
                <a:lnTo>
                  <a:pt x="0" y="733674"/>
                </a:lnTo>
                <a:close/>
              </a:path>
            </a:pathLst>
          </a:custGeom>
          <a:ln w="25907">
            <a:solidFill>
              <a:srgbClr val="D30079"/>
            </a:solidFill>
          </a:ln>
        </p:spPr>
        <p:txBody>
          <a:bodyPr wrap="square" lIns="0" tIns="0" rIns="0" bIns="0" rtlCol="0"/>
          <a:lstStyle/>
          <a:p>
            <a:endParaRPr/>
          </a:p>
        </p:txBody>
      </p:sp>
      <p:sp>
        <p:nvSpPr>
          <p:cNvPr id="201" name="object 201"/>
          <p:cNvSpPr txBox="1"/>
          <p:nvPr/>
        </p:nvSpPr>
        <p:spPr>
          <a:xfrm>
            <a:off x="6157093" y="6021478"/>
            <a:ext cx="1712595" cy="623248"/>
          </a:xfrm>
          <a:prstGeom prst="rect">
            <a:avLst/>
          </a:prstGeom>
        </p:spPr>
        <p:txBody>
          <a:bodyPr vert="horz" wrap="square" lIns="0" tIns="0" rIns="0" bIns="0" rtlCol="0">
            <a:spAutoFit/>
          </a:bodyPr>
          <a:lstStyle/>
          <a:p>
            <a:pPr marL="12701" marR="5081" indent="-635" algn="ctr"/>
            <a:r>
              <a:rPr sz="1350" spc="-5" dirty="0">
                <a:latin typeface="Arial"/>
                <a:cs typeface="Arial"/>
              </a:rPr>
              <a:t>Ad</a:t>
            </a:r>
            <a:r>
              <a:rPr sz="1350" spc="-20" dirty="0">
                <a:latin typeface="Arial"/>
                <a:cs typeface="Arial"/>
              </a:rPr>
              <a:t>v</a:t>
            </a:r>
            <a:r>
              <a:rPr sz="1350" spc="-5" dirty="0">
                <a:latin typeface="Arial"/>
                <a:cs typeface="Arial"/>
              </a:rPr>
              <a:t>a</a:t>
            </a:r>
            <a:r>
              <a:rPr sz="1350" dirty="0">
                <a:latin typeface="Arial"/>
                <a:cs typeface="Arial"/>
              </a:rPr>
              <a:t>nc</a:t>
            </a:r>
            <a:r>
              <a:rPr sz="1350" spc="-5" dirty="0">
                <a:latin typeface="Arial"/>
                <a:cs typeface="Arial"/>
              </a:rPr>
              <a:t>e</a:t>
            </a:r>
            <a:r>
              <a:rPr sz="1350" dirty="0">
                <a:latin typeface="Arial"/>
                <a:cs typeface="Arial"/>
              </a:rPr>
              <a:t>d</a:t>
            </a:r>
            <a:r>
              <a:rPr sz="1350" spc="11" dirty="0">
                <a:latin typeface="Times New Roman"/>
                <a:cs typeface="Times New Roman"/>
              </a:rPr>
              <a:t> </a:t>
            </a:r>
            <a:r>
              <a:rPr sz="1350" spc="-5" dirty="0">
                <a:latin typeface="Arial"/>
                <a:cs typeface="Arial"/>
              </a:rPr>
              <a:t>e</a:t>
            </a:r>
            <a:r>
              <a:rPr sz="1350" spc="-20" dirty="0">
                <a:latin typeface="Arial"/>
                <a:cs typeface="Arial"/>
              </a:rPr>
              <a:t>x</a:t>
            </a:r>
            <a:r>
              <a:rPr sz="1350" spc="-5" dirty="0">
                <a:latin typeface="Arial"/>
                <a:cs typeface="Arial"/>
              </a:rPr>
              <a:t>amples</a:t>
            </a:r>
            <a:r>
              <a:rPr sz="1350" spc="-5" dirty="0">
                <a:latin typeface="Times New Roman"/>
                <a:cs typeface="Times New Roman"/>
              </a:rPr>
              <a:t> </a:t>
            </a:r>
            <a:r>
              <a:rPr sz="1350" spc="-5" dirty="0">
                <a:latin typeface="Arial"/>
                <a:cs typeface="Arial"/>
              </a:rPr>
              <a:t>u</a:t>
            </a:r>
            <a:r>
              <a:rPr sz="1350" spc="5" dirty="0">
                <a:latin typeface="Arial"/>
                <a:cs typeface="Arial"/>
              </a:rPr>
              <a:t>s</a:t>
            </a:r>
            <a:r>
              <a:rPr sz="1350" spc="-5" dirty="0">
                <a:latin typeface="Arial"/>
                <a:cs typeface="Arial"/>
              </a:rPr>
              <a:t>in</a:t>
            </a:r>
            <a:r>
              <a:rPr sz="1350" dirty="0">
                <a:latin typeface="Arial"/>
                <a:cs typeface="Arial"/>
              </a:rPr>
              <a:t>g</a:t>
            </a:r>
            <a:r>
              <a:rPr sz="1350" spc="11" dirty="0">
                <a:latin typeface="Times New Roman"/>
                <a:cs typeface="Times New Roman"/>
              </a:rPr>
              <a:t> </a:t>
            </a:r>
            <a:r>
              <a:rPr sz="1350" spc="-15" dirty="0">
                <a:latin typeface="Arial"/>
                <a:cs typeface="Arial"/>
              </a:rPr>
              <a:t>M</a:t>
            </a:r>
            <a:r>
              <a:rPr sz="1350" spc="-5" dirty="0">
                <a:latin typeface="Arial"/>
                <a:cs typeface="Arial"/>
              </a:rPr>
              <a:t>iddl</a:t>
            </a:r>
            <a:r>
              <a:rPr sz="1350" dirty="0">
                <a:latin typeface="Arial"/>
                <a:cs typeface="Arial"/>
              </a:rPr>
              <a:t>e</a:t>
            </a:r>
            <a:r>
              <a:rPr sz="1350" spc="-11" dirty="0">
                <a:latin typeface="Arial"/>
                <a:cs typeface="Arial"/>
              </a:rPr>
              <a:t>w</a:t>
            </a:r>
            <a:r>
              <a:rPr sz="1350" spc="-5" dirty="0">
                <a:latin typeface="Arial"/>
                <a:cs typeface="Arial"/>
              </a:rPr>
              <a:t>a</a:t>
            </a:r>
            <a:r>
              <a:rPr sz="1350" spc="5" dirty="0">
                <a:latin typeface="Arial"/>
                <a:cs typeface="Arial"/>
              </a:rPr>
              <a:t>r</a:t>
            </a:r>
            <a:r>
              <a:rPr sz="1350" dirty="0">
                <a:latin typeface="Arial"/>
                <a:cs typeface="Arial"/>
              </a:rPr>
              <a:t>e</a:t>
            </a:r>
            <a:r>
              <a:rPr sz="1350" dirty="0">
                <a:latin typeface="Times New Roman"/>
                <a:cs typeface="Times New Roman"/>
              </a:rPr>
              <a:t> </a:t>
            </a:r>
            <a:r>
              <a:rPr sz="1350" dirty="0">
                <a:latin typeface="Arial"/>
                <a:cs typeface="Arial"/>
              </a:rPr>
              <a:t>(U</a:t>
            </a:r>
            <a:r>
              <a:rPr sz="1350" spc="-5" dirty="0">
                <a:latin typeface="Arial"/>
                <a:cs typeface="Arial"/>
              </a:rPr>
              <a:t>S</a:t>
            </a:r>
            <a:r>
              <a:rPr sz="1350" dirty="0">
                <a:latin typeface="Arial"/>
                <a:cs typeface="Arial"/>
              </a:rPr>
              <a:t>B</a:t>
            </a:r>
            <a:r>
              <a:rPr sz="1350" spc="15" dirty="0">
                <a:latin typeface="Times New Roman"/>
                <a:cs typeface="Times New Roman"/>
              </a:rPr>
              <a:t> </a:t>
            </a:r>
            <a:r>
              <a:rPr sz="1350" spc="-20" dirty="0">
                <a:latin typeface="Arial"/>
                <a:cs typeface="Arial"/>
              </a:rPr>
              <a:t>v</a:t>
            </a:r>
            <a:r>
              <a:rPr sz="1350" spc="-5" dirty="0">
                <a:latin typeface="Arial"/>
                <a:cs typeface="Arial"/>
              </a:rPr>
              <a:t>irtua</a:t>
            </a:r>
            <a:r>
              <a:rPr sz="1350" dirty="0">
                <a:latin typeface="Arial"/>
                <a:cs typeface="Arial"/>
              </a:rPr>
              <a:t>l</a:t>
            </a:r>
            <a:r>
              <a:rPr sz="1350" spc="40" dirty="0">
                <a:latin typeface="Times New Roman"/>
                <a:cs typeface="Times New Roman"/>
              </a:rPr>
              <a:t> </a:t>
            </a:r>
            <a:r>
              <a:rPr sz="1350" dirty="0">
                <a:latin typeface="Arial"/>
                <a:cs typeface="Arial"/>
              </a:rPr>
              <a:t>com</a:t>
            </a:r>
            <a:r>
              <a:rPr sz="1350" spc="20" dirty="0">
                <a:latin typeface="Times New Roman"/>
                <a:cs typeface="Times New Roman"/>
              </a:rPr>
              <a:t> </a:t>
            </a:r>
            <a:r>
              <a:rPr sz="1350" spc="-5" dirty="0">
                <a:latin typeface="Arial"/>
                <a:cs typeface="Arial"/>
              </a:rPr>
              <a:t>p</a:t>
            </a:r>
            <a:r>
              <a:rPr sz="1350" dirty="0">
                <a:latin typeface="Arial"/>
                <a:cs typeface="Arial"/>
              </a:rPr>
              <a:t>or</a:t>
            </a:r>
            <a:r>
              <a:rPr sz="1350" spc="-11" dirty="0">
                <a:latin typeface="Arial"/>
                <a:cs typeface="Arial"/>
              </a:rPr>
              <a:t>t</a:t>
            </a:r>
            <a:r>
              <a:rPr sz="1350" dirty="0">
                <a:latin typeface="Arial"/>
                <a:cs typeface="Arial"/>
              </a:rPr>
              <a:t>)</a:t>
            </a:r>
            <a:endParaRPr sz="1350">
              <a:latin typeface="Arial"/>
              <a:cs typeface="Arial"/>
            </a:endParaRPr>
          </a:p>
        </p:txBody>
      </p:sp>
      <p:sp>
        <p:nvSpPr>
          <p:cNvPr id="202" name="object 202"/>
          <p:cNvSpPr/>
          <p:nvPr/>
        </p:nvSpPr>
        <p:spPr>
          <a:xfrm>
            <a:off x="7456931" y="4873752"/>
            <a:ext cx="1088135" cy="766572"/>
          </a:xfrm>
          <a:prstGeom prst="rect">
            <a:avLst/>
          </a:prstGeom>
          <a:blipFill>
            <a:blip r:embed="rId53" cstate="print"/>
            <a:stretch>
              <a:fillRect/>
            </a:stretch>
          </a:blipFill>
        </p:spPr>
        <p:txBody>
          <a:bodyPr wrap="square" lIns="0" tIns="0" rIns="0" bIns="0" rtlCol="0"/>
          <a:lstStyle/>
          <a:p>
            <a:endParaRPr/>
          </a:p>
        </p:txBody>
      </p:sp>
      <p:sp>
        <p:nvSpPr>
          <p:cNvPr id="203" name="object 203"/>
          <p:cNvSpPr/>
          <p:nvPr/>
        </p:nvSpPr>
        <p:spPr>
          <a:xfrm>
            <a:off x="7531607" y="4945380"/>
            <a:ext cx="938782" cy="623316"/>
          </a:xfrm>
          <a:prstGeom prst="rect">
            <a:avLst/>
          </a:prstGeom>
          <a:blipFill>
            <a:blip r:embed="rId54" cstate="print"/>
            <a:stretch>
              <a:fillRect/>
            </a:stretch>
          </a:blipFill>
        </p:spPr>
        <p:txBody>
          <a:bodyPr wrap="square" lIns="0" tIns="0" rIns="0" bIns="0" rtlCol="0"/>
          <a:lstStyle/>
          <a:p>
            <a:endParaRPr/>
          </a:p>
        </p:txBody>
      </p:sp>
      <p:sp>
        <p:nvSpPr>
          <p:cNvPr id="204" name="object 204"/>
          <p:cNvSpPr/>
          <p:nvPr/>
        </p:nvSpPr>
        <p:spPr>
          <a:xfrm>
            <a:off x="3742182" y="5333750"/>
            <a:ext cx="2106296" cy="1379220"/>
          </a:xfrm>
          <a:custGeom>
            <a:avLst/>
            <a:gdLst/>
            <a:ahLst/>
            <a:cxnLst/>
            <a:rect l="l" t="t" r="r" b="b"/>
            <a:pathLst>
              <a:path w="2106295" h="1379220">
                <a:moveTo>
                  <a:pt x="647699" y="0"/>
                </a:moveTo>
                <a:lnTo>
                  <a:pt x="351038" y="587751"/>
                </a:lnTo>
                <a:lnTo>
                  <a:pt x="121814" y="588126"/>
                </a:lnTo>
                <a:lnTo>
                  <a:pt x="107458" y="590001"/>
                </a:lnTo>
                <a:lnTo>
                  <a:pt x="67889" y="604279"/>
                </a:lnTo>
                <a:lnTo>
                  <a:pt x="35374" y="629732"/>
                </a:lnTo>
                <a:lnTo>
                  <a:pt x="12239" y="664046"/>
                </a:lnTo>
                <a:lnTo>
                  <a:pt x="808" y="704904"/>
                </a:lnTo>
                <a:lnTo>
                  <a:pt x="0" y="719577"/>
                </a:lnTo>
                <a:lnTo>
                  <a:pt x="375" y="1256899"/>
                </a:lnTo>
                <a:lnTo>
                  <a:pt x="10419" y="1298319"/>
                </a:lnTo>
                <a:lnTo>
                  <a:pt x="32415" y="1333442"/>
                </a:lnTo>
                <a:lnTo>
                  <a:pt x="64038" y="1359953"/>
                </a:lnTo>
                <a:lnTo>
                  <a:pt x="102965" y="1375535"/>
                </a:lnTo>
                <a:lnTo>
                  <a:pt x="131825" y="1378707"/>
                </a:lnTo>
                <a:lnTo>
                  <a:pt x="351038" y="1378707"/>
                </a:lnTo>
                <a:lnTo>
                  <a:pt x="1984357" y="1378332"/>
                </a:lnTo>
                <a:lnTo>
                  <a:pt x="2025770" y="1368295"/>
                </a:lnTo>
                <a:lnTo>
                  <a:pt x="2060894" y="1346310"/>
                </a:lnTo>
                <a:lnTo>
                  <a:pt x="2087409" y="1314691"/>
                </a:lnTo>
                <a:lnTo>
                  <a:pt x="2102994" y="1275758"/>
                </a:lnTo>
                <a:lnTo>
                  <a:pt x="2106167" y="1246881"/>
                </a:lnTo>
                <a:lnTo>
                  <a:pt x="2105792" y="709559"/>
                </a:lnTo>
                <a:lnTo>
                  <a:pt x="2095752" y="668140"/>
                </a:lnTo>
                <a:lnTo>
                  <a:pt x="2073763" y="633016"/>
                </a:lnTo>
                <a:lnTo>
                  <a:pt x="2042142" y="606505"/>
                </a:lnTo>
                <a:lnTo>
                  <a:pt x="2003211" y="590924"/>
                </a:lnTo>
                <a:lnTo>
                  <a:pt x="1974341" y="587751"/>
                </a:lnTo>
                <a:lnTo>
                  <a:pt x="877580" y="587751"/>
                </a:lnTo>
                <a:lnTo>
                  <a:pt x="647699" y="0"/>
                </a:lnTo>
                <a:close/>
              </a:path>
            </a:pathLst>
          </a:custGeom>
          <a:solidFill>
            <a:srgbClr val="FFFFFF"/>
          </a:solidFill>
        </p:spPr>
        <p:txBody>
          <a:bodyPr wrap="square" lIns="0" tIns="0" rIns="0" bIns="0" rtlCol="0"/>
          <a:lstStyle/>
          <a:p>
            <a:endParaRPr/>
          </a:p>
        </p:txBody>
      </p:sp>
      <p:sp>
        <p:nvSpPr>
          <p:cNvPr id="205" name="object 205"/>
          <p:cNvSpPr/>
          <p:nvPr/>
        </p:nvSpPr>
        <p:spPr>
          <a:xfrm>
            <a:off x="3742182" y="5333750"/>
            <a:ext cx="2106296" cy="1379220"/>
          </a:xfrm>
          <a:custGeom>
            <a:avLst/>
            <a:gdLst/>
            <a:ahLst/>
            <a:cxnLst/>
            <a:rect l="l" t="t" r="r" b="b"/>
            <a:pathLst>
              <a:path w="2106295" h="1379220">
                <a:moveTo>
                  <a:pt x="0" y="719577"/>
                </a:moveTo>
                <a:lnTo>
                  <a:pt x="7013" y="677053"/>
                </a:lnTo>
                <a:lnTo>
                  <a:pt x="26506" y="640300"/>
                </a:lnTo>
                <a:lnTo>
                  <a:pt x="56152" y="611636"/>
                </a:lnTo>
                <a:lnTo>
                  <a:pt x="93628" y="593376"/>
                </a:lnTo>
                <a:lnTo>
                  <a:pt x="351038" y="587751"/>
                </a:lnTo>
                <a:lnTo>
                  <a:pt x="647699" y="0"/>
                </a:lnTo>
                <a:lnTo>
                  <a:pt x="877580" y="587751"/>
                </a:lnTo>
                <a:lnTo>
                  <a:pt x="1974341" y="587751"/>
                </a:lnTo>
                <a:lnTo>
                  <a:pt x="1989011" y="588559"/>
                </a:lnTo>
                <a:lnTo>
                  <a:pt x="2029863" y="599983"/>
                </a:lnTo>
                <a:lnTo>
                  <a:pt x="2064178" y="623108"/>
                </a:lnTo>
                <a:lnTo>
                  <a:pt x="2089636" y="655618"/>
                </a:lnTo>
                <a:lnTo>
                  <a:pt x="2103917" y="695196"/>
                </a:lnTo>
                <a:lnTo>
                  <a:pt x="2106167" y="1246881"/>
                </a:lnTo>
                <a:lnTo>
                  <a:pt x="2105360" y="1261554"/>
                </a:lnTo>
                <a:lnTo>
                  <a:pt x="2093933" y="1302412"/>
                </a:lnTo>
                <a:lnTo>
                  <a:pt x="2070804" y="1336726"/>
                </a:lnTo>
                <a:lnTo>
                  <a:pt x="2038292" y="1362180"/>
                </a:lnTo>
                <a:lnTo>
                  <a:pt x="1998717" y="1376457"/>
                </a:lnTo>
                <a:lnTo>
                  <a:pt x="351038" y="1378707"/>
                </a:lnTo>
                <a:lnTo>
                  <a:pt x="131825" y="1378707"/>
                </a:lnTo>
                <a:lnTo>
                  <a:pt x="89321" y="1371699"/>
                </a:lnTo>
                <a:lnTo>
                  <a:pt x="52571" y="1352216"/>
                </a:lnTo>
                <a:lnTo>
                  <a:pt x="23898" y="1322577"/>
                </a:lnTo>
                <a:lnTo>
                  <a:pt x="5628" y="1285098"/>
                </a:lnTo>
                <a:lnTo>
                  <a:pt x="375" y="1256899"/>
                </a:lnTo>
                <a:lnTo>
                  <a:pt x="0" y="719577"/>
                </a:lnTo>
                <a:close/>
              </a:path>
            </a:pathLst>
          </a:custGeom>
          <a:ln w="25907">
            <a:solidFill>
              <a:srgbClr val="D30079"/>
            </a:solidFill>
          </a:ln>
        </p:spPr>
        <p:txBody>
          <a:bodyPr wrap="square" lIns="0" tIns="0" rIns="0" bIns="0" rtlCol="0"/>
          <a:lstStyle/>
          <a:p>
            <a:endParaRPr/>
          </a:p>
        </p:txBody>
      </p:sp>
      <p:sp>
        <p:nvSpPr>
          <p:cNvPr id="206" name="object 206"/>
          <p:cNvSpPr txBox="1"/>
          <p:nvPr/>
        </p:nvSpPr>
        <p:spPr>
          <a:xfrm>
            <a:off x="4005456" y="6022149"/>
            <a:ext cx="1577976" cy="623248"/>
          </a:xfrm>
          <a:prstGeom prst="rect">
            <a:avLst/>
          </a:prstGeom>
        </p:spPr>
        <p:txBody>
          <a:bodyPr vert="horz" wrap="square" lIns="0" tIns="0" rIns="0" bIns="0" rtlCol="0">
            <a:spAutoFit/>
          </a:bodyPr>
          <a:lstStyle/>
          <a:p>
            <a:pPr marL="53344" marR="5081" indent="-41278" algn="just"/>
            <a:r>
              <a:rPr sz="1350" spc="-11" dirty="0">
                <a:latin typeface="Arial"/>
                <a:cs typeface="Arial"/>
              </a:rPr>
              <a:t>S</a:t>
            </a:r>
            <a:r>
              <a:rPr sz="1350" spc="-5" dirty="0">
                <a:latin typeface="Arial"/>
                <a:cs typeface="Arial"/>
              </a:rPr>
              <a:t>i</a:t>
            </a:r>
            <a:r>
              <a:rPr sz="1350" spc="-11" dirty="0">
                <a:latin typeface="Arial"/>
                <a:cs typeface="Arial"/>
              </a:rPr>
              <a:t>m</a:t>
            </a:r>
            <a:r>
              <a:rPr sz="1350" spc="-5" dirty="0">
                <a:latin typeface="Arial"/>
                <a:cs typeface="Arial"/>
              </a:rPr>
              <a:t>pl</a:t>
            </a:r>
            <a:r>
              <a:rPr sz="1350" dirty="0">
                <a:latin typeface="Arial"/>
                <a:cs typeface="Arial"/>
              </a:rPr>
              <a:t>e</a:t>
            </a:r>
            <a:r>
              <a:rPr sz="1350" spc="20" dirty="0">
                <a:latin typeface="Times New Roman"/>
                <a:cs typeface="Times New Roman"/>
              </a:rPr>
              <a:t> </a:t>
            </a:r>
            <a:r>
              <a:rPr sz="1350" spc="-5" dirty="0">
                <a:latin typeface="Arial"/>
                <a:cs typeface="Arial"/>
              </a:rPr>
              <a:t>e</a:t>
            </a:r>
            <a:r>
              <a:rPr sz="1350" spc="-20" dirty="0">
                <a:latin typeface="Arial"/>
                <a:cs typeface="Arial"/>
              </a:rPr>
              <a:t>x</a:t>
            </a:r>
            <a:r>
              <a:rPr sz="1350" spc="-5" dirty="0">
                <a:latin typeface="Arial"/>
                <a:cs typeface="Arial"/>
              </a:rPr>
              <a:t>ample</a:t>
            </a:r>
            <a:r>
              <a:rPr sz="1350" dirty="0">
                <a:latin typeface="Arial"/>
                <a:cs typeface="Arial"/>
              </a:rPr>
              <a:t>s</a:t>
            </a:r>
            <a:r>
              <a:rPr sz="1350" spc="11" dirty="0">
                <a:latin typeface="Times New Roman"/>
                <a:cs typeface="Times New Roman"/>
              </a:rPr>
              <a:t> </a:t>
            </a:r>
            <a:r>
              <a:rPr sz="1350" spc="-11" dirty="0">
                <a:latin typeface="Arial"/>
                <a:cs typeface="Arial"/>
              </a:rPr>
              <a:t>f</a:t>
            </a:r>
            <a:r>
              <a:rPr sz="1350" spc="-5" dirty="0">
                <a:latin typeface="Arial"/>
                <a:cs typeface="Arial"/>
              </a:rPr>
              <a:t>or</a:t>
            </a:r>
            <a:r>
              <a:rPr sz="1350" spc="-5" dirty="0">
                <a:latin typeface="Times New Roman"/>
                <a:cs typeface="Times New Roman"/>
              </a:rPr>
              <a:t> </a:t>
            </a:r>
            <a:r>
              <a:rPr sz="1350" spc="-5" dirty="0">
                <a:latin typeface="Arial"/>
                <a:cs typeface="Arial"/>
              </a:rPr>
              <a:t>S</a:t>
            </a:r>
            <a:r>
              <a:rPr sz="1350" dirty="0">
                <a:latin typeface="Arial"/>
                <a:cs typeface="Arial"/>
              </a:rPr>
              <a:t>T</a:t>
            </a:r>
            <a:r>
              <a:rPr sz="1350" spc="-15" dirty="0">
                <a:latin typeface="Arial"/>
                <a:cs typeface="Arial"/>
              </a:rPr>
              <a:t>M</a:t>
            </a:r>
            <a:r>
              <a:rPr sz="1350" spc="-5" dirty="0">
                <a:latin typeface="Arial"/>
                <a:cs typeface="Arial"/>
              </a:rPr>
              <a:t>3</a:t>
            </a:r>
            <a:r>
              <a:rPr sz="1350" dirty="0">
                <a:latin typeface="Arial"/>
                <a:cs typeface="Arial"/>
              </a:rPr>
              <a:t>2</a:t>
            </a:r>
            <a:r>
              <a:rPr sz="1350" spc="35" dirty="0">
                <a:latin typeface="Times New Roman"/>
                <a:cs typeface="Times New Roman"/>
              </a:rPr>
              <a:t> </a:t>
            </a:r>
            <a:r>
              <a:rPr sz="1350" spc="-5" dirty="0">
                <a:latin typeface="Arial"/>
                <a:cs typeface="Arial"/>
              </a:rPr>
              <a:t>Pe</a:t>
            </a:r>
            <a:r>
              <a:rPr sz="1350" spc="5" dirty="0">
                <a:latin typeface="Arial"/>
                <a:cs typeface="Arial"/>
              </a:rPr>
              <a:t>r</a:t>
            </a:r>
            <a:r>
              <a:rPr sz="1350" spc="-5" dirty="0">
                <a:latin typeface="Arial"/>
                <a:cs typeface="Arial"/>
              </a:rPr>
              <a:t>iph</a:t>
            </a:r>
            <a:r>
              <a:rPr sz="1350" dirty="0">
                <a:latin typeface="Arial"/>
                <a:cs typeface="Arial"/>
              </a:rPr>
              <a:t>er</a:t>
            </a:r>
            <a:r>
              <a:rPr sz="1350" spc="-5" dirty="0">
                <a:latin typeface="Arial"/>
                <a:cs typeface="Arial"/>
              </a:rPr>
              <a:t>i</a:t>
            </a:r>
            <a:r>
              <a:rPr sz="1350" spc="-15" dirty="0">
                <a:latin typeface="Arial"/>
                <a:cs typeface="Arial"/>
              </a:rPr>
              <a:t>e</a:t>
            </a:r>
            <a:r>
              <a:rPr sz="1350" dirty="0">
                <a:latin typeface="Arial"/>
                <a:cs typeface="Arial"/>
              </a:rPr>
              <a:t>s</a:t>
            </a:r>
            <a:r>
              <a:rPr sz="1350" dirty="0">
                <a:latin typeface="Times New Roman"/>
                <a:cs typeface="Times New Roman"/>
              </a:rPr>
              <a:t> </a:t>
            </a:r>
            <a:r>
              <a:rPr sz="1350" dirty="0">
                <a:latin typeface="Arial"/>
                <a:cs typeface="Arial"/>
              </a:rPr>
              <a:t>(GP</a:t>
            </a:r>
            <a:r>
              <a:rPr sz="1350" spc="-11" dirty="0">
                <a:latin typeface="Arial"/>
                <a:cs typeface="Arial"/>
              </a:rPr>
              <a:t>I</a:t>
            </a:r>
            <a:r>
              <a:rPr sz="1350" dirty="0">
                <a:latin typeface="Arial"/>
                <a:cs typeface="Arial"/>
              </a:rPr>
              <a:t>O,</a:t>
            </a:r>
            <a:r>
              <a:rPr sz="1350" spc="-20" dirty="0">
                <a:latin typeface="Arial"/>
                <a:cs typeface="Arial"/>
              </a:rPr>
              <a:t> </a:t>
            </a:r>
            <a:r>
              <a:rPr sz="1350" dirty="0">
                <a:latin typeface="Arial"/>
                <a:cs typeface="Arial"/>
              </a:rPr>
              <a:t>U</a:t>
            </a:r>
            <a:r>
              <a:rPr sz="1350" spc="-5" dirty="0">
                <a:latin typeface="Arial"/>
                <a:cs typeface="Arial"/>
              </a:rPr>
              <a:t>SA</a:t>
            </a:r>
            <a:r>
              <a:rPr sz="1350" spc="-20" dirty="0">
                <a:latin typeface="Arial"/>
                <a:cs typeface="Arial"/>
              </a:rPr>
              <a:t>R</a:t>
            </a:r>
            <a:r>
              <a:rPr sz="1350" spc="-145" dirty="0">
                <a:latin typeface="Arial"/>
                <a:cs typeface="Arial"/>
              </a:rPr>
              <a:t>T</a:t>
            </a:r>
            <a:r>
              <a:rPr sz="1350" dirty="0">
                <a:latin typeface="Arial"/>
                <a:cs typeface="Arial"/>
              </a:rPr>
              <a:t>,</a:t>
            </a:r>
            <a:r>
              <a:rPr sz="1350" spc="-35" dirty="0">
                <a:latin typeface="Arial"/>
                <a:cs typeface="Arial"/>
              </a:rPr>
              <a:t> </a:t>
            </a:r>
            <a:r>
              <a:rPr sz="1350" dirty="0">
                <a:latin typeface="Arial"/>
                <a:cs typeface="Arial"/>
              </a:rPr>
              <a:t>…)</a:t>
            </a:r>
            <a:endParaRPr sz="1350">
              <a:latin typeface="Arial"/>
              <a:cs typeface="Arial"/>
            </a:endParaRPr>
          </a:p>
        </p:txBody>
      </p:sp>
      <p:sp>
        <p:nvSpPr>
          <p:cNvPr id="207" name="object 207"/>
          <p:cNvSpPr/>
          <p:nvPr/>
        </p:nvSpPr>
        <p:spPr>
          <a:xfrm>
            <a:off x="1" y="1"/>
            <a:ext cx="1007363" cy="1007363"/>
          </a:xfrm>
          <a:prstGeom prst="rect">
            <a:avLst/>
          </a:prstGeom>
          <a:blipFill>
            <a:blip r:embed="rId55" cstate="print"/>
            <a:stretch>
              <a:fillRect/>
            </a:stretch>
          </a:blipFill>
        </p:spPr>
        <p:txBody>
          <a:bodyPr wrap="square" lIns="0" tIns="0" rIns="0" bIns="0" rtlCol="0"/>
          <a:lstStyle/>
          <a:p>
            <a:endParaRPr/>
          </a:p>
        </p:txBody>
      </p:sp>
      <p:sp>
        <p:nvSpPr>
          <p:cNvPr id="208" name="Slide Number Placeholder 207"/>
          <p:cNvSpPr>
            <a:spLocks noGrp="1"/>
          </p:cNvSpPr>
          <p:nvPr>
            <p:ph type="sldNum" sz="quarter" idx="10"/>
          </p:nvPr>
        </p:nvSpPr>
        <p:spPr/>
        <p:txBody>
          <a:bodyPr/>
          <a:lstStyle/>
          <a:p>
            <a:fld id="{9576D28D-C400-499E-A647-3F24AA5A925E}" type="slidenum">
              <a:rPr lang="en-US" smtClean="0">
                <a:solidFill>
                  <a:prstClr val="white"/>
                </a:solidFill>
              </a:rPr>
              <a:pPr/>
              <a:t>38</a:t>
            </a:fld>
            <a:endParaRPr lang="en-US" sz="1401">
              <a:solidFill>
                <a:prstClr val="white"/>
              </a:solidFill>
            </a:endParaRPr>
          </a:p>
        </p:txBody>
      </p:sp>
      <p:sp>
        <p:nvSpPr>
          <p:cNvPr id="210" name="Title 7"/>
          <p:cNvSpPr txBox="1">
            <a:spLocks/>
          </p:cNvSpPr>
          <p:nvPr/>
        </p:nvSpPr>
        <p:spPr>
          <a:xfrm>
            <a:off x="762000" y="269140"/>
            <a:ext cx="10766987" cy="1144058"/>
          </a:xfrm>
          <a:prstGeom prst="rect">
            <a:avLst/>
          </a:prstGeom>
        </p:spPr>
        <p:txBody>
          <a:bodyPr vert="horz" lIns="91440" tIns="45720" rIns="91440" bIns="45720" rtlCol="0" anchor="ctr">
            <a:normAutofit/>
          </a:bodyPr>
          <a:lstStyle>
            <a:lvl1pPr algn="r" defTabSz="915223" rtl="0" eaLnBrk="1" latinLnBrk="0" hangingPunct="1">
              <a:spcBef>
                <a:spcPct val="0"/>
              </a:spcBef>
              <a:buNone/>
              <a:defRPr sz="3603" kern="1200">
                <a:solidFill>
                  <a:schemeClr val="accent1"/>
                </a:solidFill>
                <a:latin typeface="Arial" pitchFamily="34" charset="0"/>
                <a:ea typeface="+mj-ea"/>
                <a:cs typeface="Arial" pitchFamily="34" charset="0"/>
              </a:defRPr>
            </a:lvl1pPr>
          </a:lstStyle>
          <a:p>
            <a:pPr marL="12701"/>
            <a:r>
              <a:rPr lang="pt-BR" sz="4000" spc="-31" dirty="0">
                <a:solidFill>
                  <a:srgbClr val="39A8DC"/>
                </a:solidFill>
                <a:latin typeface="Arial"/>
                <a:cs typeface="Arial"/>
              </a:rPr>
              <a:t>STM32Cube</a:t>
            </a:r>
            <a:r>
              <a:rPr lang="pt-BR" sz="4000" spc="115" dirty="0">
                <a:solidFill>
                  <a:srgbClr val="39A8DC"/>
                </a:solidFill>
                <a:latin typeface="Times New Roman"/>
                <a:cs typeface="Times New Roman"/>
              </a:rPr>
              <a:t> </a:t>
            </a:r>
            <a:r>
              <a:rPr lang="pt-BR" sz="4000" spc="-35" dirty="0">
                <a:solidFill>
                  <a:srgbClr val="39A8DC"/>
                </a:solidFill>
                <a:latin typeface="Arial"/>
                <a:cs typeface="Arial"/>
              </a:rPr>
              <a:t>FW</a:t>
            </a:r>
            <a:r>
              <a:rPr lang="pt-BR" sz="4000" spc="135" dirty="0">
                <a:solidFill>
                  <a:srgbClr val="39A8DC"/>
                </a:solidFill>
                <a:latin typeface="Times New Roman"/>
                <a:cs typeface="Times New Roman"/>
              </a:rPr>
              <a:t> </a:t>
            </a:r>
            <a:r>
              <a:rPr lang="pt-BR" sz="4000" spc="-25" dirty="0">
                <a:solidFill>
                  <a:srgbClr val="39A8DC"/>
                </a:solidFill>
                <a:latin typeface="Arial"/>
                <a:cs typeface="Arial"/>
              </a:rPr>
              <a:t>Package</a:t>
            </a:r>
            <a:r>
              <a:rPr lang="pt-BR" sz="4000" spc="115" dirty="0">
                <a:solidFill>
                  <a:srgbClr val="39A8DC"/>
                </a:solidFill>
                <a:latin typeface="Times New Roman"/>
                <a:cs typeface="Times New Roman"/>
              </a:rPr>
              <a:t> </a:t>
            </a:r>
            <a:r>
              <a:rPr lang="pt-BR" sz="4000" spc="-20" dirty="0">
                <a:solidFill>
                  <a:srgbClr val="39A8DC"/>
                </a:solidFill>
                <a:latin typeface="Arial"/>
                <a:cs typeface="Arial"/>
              </a:rPr>
              <a:t>Projects</a:t>
            </a:r>
            <a:endParaRPr lang="pt-BR" sz="4000" dirty="0">
              <a:latin typeface="Arial"/>
              <a:cs typeface="Arial"/>
            </a:endParaRPr>
          </a:p>
        </p:txBody>
      </p:sp>
    </p:spTree>
    <p:extLst>
      <p:ext uri="{BB962C8B-B14F-4D97-AF65-F5344CB8AC3E}">
        <p14:creationId xmlns:p14="http://schemas.microsoft.com/office/powerpoint/2010/main" val="214002992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646585" y="4658555"/>
            <a:ext cx="7588250"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Pre</a:t>
            </a:r>
            <a:r>
              <a:rPr sz="4800" spc="-20" dirty="0">
                <a:solidFill>
                  <a:srgbClr val="39A8DC"/>
                </a:solidFill>
                <a:latin typeface="Arial"/>
                <a:cs typeface="Arial"/>
              </a:rPr>
              <a:t>p</a:t>
            </a:r>
            <a:r>
              <a:rPr sz="4800" spc="-5" dirty="0">
                <a:solidFill>
                  <a:srgbClr val="39A8DC"/>
                </a:solidFill>
                <a:latin typeface="Arial"/>
                <a:cs typeface="Arial"/>
              </a:rPr>
              <a:t>ar</a:t>
            </a:r>
            <a:r>
              <a:rPr sz="4800" spc="-15" dirty="0">
                <a:solidFill>
                  <a:srgbClr val="39A8DC"/>
                </a:solidFill>
                <a:latin typeface="Arial"/>
                <a:cs typeface="Arial"/>
              </a:rPr>
              <a:t>a</a:t>
            </a:r>
            <a:r>
              <a:rPr sz="4800" dirty="0">
                <a:solidFill>
                  <a:srgbClr val="39A8DC"/>
                </a:solidFill>
                <a:latin typeface="Arial"/>
                <a:cs typeface="Arial"/>
              </a:rPr>
              <a:t>tion</a:t>
            </a:r>
            <a:r>
              <a:rPr sz="4800" spc="180" dirty="0">
                <a:solidFill>
                  <a:srgbClr val="39A8DC"/>
                </a:solidFill>
                <a:latin typeface="Times New Roman"/>
                <a:cs typeface="Times New Roman"/>
              </a:rPr>
              <a:t> </a:t>
            </a:r>
            <a:r>
              <a:rPr sz="4800" spc="-5" dirty="0">
                <a:solidFill>
                  <a:srgbClr val="39A8DC"/>
                </a:solidFill>
                <a:latin typeface="Arial"/>
                <a:cs typeface="Arial"/>
              </a:rPr>
              <a:t>o</a:t>
            </a:r>
            <a:r>
              <a:rPr sz="4800" dirty="0">
                <a:solidFill>
                  <a:srgbClr val="39A8DC"/>
                </a:solidFill>
                <a:latin typeface="Arial"/>
                <a:cs typeface="Arial"/>
              </a:rPr>
              <a:t>f</a:t>
            </a:r>
            <a:r>
              <a:rPr sz="4800" spc="135" dirty="0">
                <a:solidFill>
                  <a:srgbClr val="39A8DC"/>
                </a:solidFill>
                <a:latin typeface="Times New Roman"/>
                <a:cs typeface="Times New Roman"/>
              </a:rPr>
              <a:t> </a:t>
            </a:r>
            <a:r>
              <a:rPr sz="4800" dirty="0">
                <a:solidFill>
                  <a:srgbClr val="39A8DC"/>
                </a:solidFill>
                <a:latin typeface="Arial"/>
                <a:cs typeface="Arial"/>
              </a:rPr>
              <a:t>the</a:t>
            </a:r>
            <a:r>
              <a:rPr sz="4800" spc="155" dirty="0">
                <a:solidFill>
                  <a:srgbClr val="39A8DC"/>
                </a:solidFill>
                <a:latin typeface="Times New Roman"/>
                <a:cs typeface="Times New Roman"/>
              </a:rPr>
              <a:t> </a:t>
            </a:r>
            <a:r>
              <a:rPr sz="4800" spc="-5" dirty="0">
                <a:solidFill>
                  <a:srgbClr val="39A8DC"/>
                </a:solidFill>
                <a:latin typeface="Arial"/>
                <a:cs typeface="Arial"/>
              </a:rPr>
              <a:t>ha</a:t>
            </a:r>
            <a:r>
              <a:rPr sz="4800" spc="-15" dirty="0">
                <a:solidFill>
                  <a:srgbClr val="39A8DC"/>
                </a:solidFill>
                <a:latin typeface="Arial"/>
                <a:cs typeface="Arial"/>
              </a:rPr>
              <a:t>r</a:t>
            </a:r>
            <a:r>
              <a:rPr sz="4800" spc="-5" dirty="0">
                <a:solidFill>
                  <a:srgbClr val="39A8DC"/>
                </a:solidFill>
                <a:latin typeface="Arial"/>
                <a:cs typeface="Arial"/>
              </a:rPr>
              <a:t>dwa</a:t>
            </a:r>
            <a:r>
              <a:rPr sz="4800" spc="-15" dirty="0">
                <a:solidFill>
                  <a:srgbClr val="39A8DC"/>
                </a:solidFill>
                <a:latin typeface="Arial"/>
                <a:cs typeface="Arial"/>
              </a:rPr>
              <a:t>r</a:t>
            </a:r>
            <a:r>
              <a:rPr sz="4800" dirty="0">
                <a:solidFill>
                  <a:srgbClr val="39A8DC"/>
                </a:solidFill>
                <a:latin typeface="Arial"/>
                <a:cs typeface="Arial"/>
              </a:rPr>
              <a:t>e</a:t>
            </a:r>
            <a:endParaRPr sz="4800">
              <a:latin typeface="Arial"/>
              <a:cs typeface="Arial"/>
            </a:endParaRPr>
          </a:p>
        </p:txBody>
      </p:sp>
      <p:sp>
        <p:nvSpPr>
          <p:cNvPr id="3" name="Slide Number Placeholder 2"/>
          <p:cNvSpPr>
            <a:spLocks noGrp="1"/>
          </p:cNvSpPr>
          <p:nvPr>
            <p:ph type="sldNum" sz="quarter" idx="4294967295"/>
          </p:nvPr>
        </p:nvSpPr>
        <p:spPr>
          <a:xfrm>
            <a:off x="11464925" y="679450"/>
            <a:ext cx="727075" cy="198438"/>
          </a:xfrm>
        </p:spPr>
        <p:txBody>
          <a:bodyPr/>
          <a:lstStyle/>
          <a:p>
            <a:fld id="{B6F15528-21DE-4FAA-801E-634DDDAF4B2B}" type="slidenum">
              <a:rPr lang="pt-BR" smtClean="0"/>
              <a:t>39</a:t>
            </a:fld>
            <a:endParaRPr lang="pt-BR"/>
          </a:p>
        </p:txBody>
      </p:sp>
    </p:spTree>
    <p:extLst>
      <p:ext uri="{BB962C8B-B14F-4D97-AF65-F5344CB8AC3E}">
        <p14:creationId xmlns:p14="http://schemas.microsoft.com/office/powerpoint/2010/main" val="73447611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a:t>Microcontrollers</a:t>
            </a:r>
            <a:r>
              <a:rPr lang="en-US" sz="3600" dirty="0" smtClean="0"/>
              <a:t/>
            </a:r>
            <a:br>
              <a:rPr lang="en-US" sz="3600" dirty="0" smtClean="0"/>
            </a:br>
            <a:r>
              <a:rPr lang="en-US" sz="3600" dirty="0"/>
              <a:t>Today – STM32 portfolio overview</a:t>
            </a: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4</a:t>
            </a:fld>
            <a:endParaRPr lang="fr-FR" dirty="0">
              <a:solidFill>
                <a:prstClr val="white"/>
              </a:solidFill>
            </a:endParaRPr>
          </a:p>
        </p:txBody>
      </p:sp>
      <p:cxnSp>
        <p:nvCxnSpPr>
          <p:cNvPr id="5" name="Straight Connector 4"/>
          <p:cNvCxnSpPr/>
          <p:nvPr/>
        </p:nvCxnSpPr>
        <p:spPr>
          <a:xfrm>
            <a:off x="1812857" y="3785277"/>
            <a:ext cx="841239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711624" y="2775861"/>
            <a:ext cx="85136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 name="Picture 6">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9623" y="2976583"/>
            <a:ext cx="777674" cy="777960"/>
          </a:xfrm>
          <a:prstGeom prst="rect">
            <a:avLst/>
          </a:prstGeom>
        </p:spPr>
      </p:pic>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9551" y="2979573"/>
            <a:ext cx="777675" cy="777960"/>
          </a:xfrm>
          <a:prstGeom prst="rect">
            <a:avLst/>
          </a:prstGeom>
        </p:spPr>
      </p:pic>
      <p:pic>
        <p:nvPicPr>
          <p:cNvPr id="9" name="Picture 8">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8389" y="1559440"/>
            <a:ext cx="777674" cy="777960"/>
          </a:xfrm>
          <a:prstGeom prst="rect">
            <a:avLst/>
          </a:prstGeom>
        </p:spPr>
      </p:pic>
      <p:pic>
        <p:nvPicPr>
          <p:cNvPr id="10" name="Picture 9">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77916" y="2979573"/>
            <a:ext cx="777673" cy="777960"/>
          </a:xfrm>
          <a:prstGeom prst="rect">
            <a:avLst/>
          </a:prstGeom>
        </p:spPr>
      </p:pic>
      <p:pic>
        <p:nvPicPr>
          <p:cNvPr id="11" name="Picture 10">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13689" y="1561265"/>
            <a:ext cx="777674" cy="777960"/>
          </a:xfrm>
          <a:prstGeom prst="rect">
            <a:avLst/>
          </a:prstGeom>
        </p:spPr>
      </p:pic>
      <p:pic>
        <p:nvPicPr>
          <p:cNvPr id="12" name="Picture 11">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87208" y="4136478"/>
            <a:ext cx="777674" cy="777960"/>
          </a:xfrm>
          <a:prstGeom prst="rect">
            <a:avLst/>
          </a:prstGeom>
        </p:spPr>
      </p:pic>
      <p:pic>
        <p:nvPicPr>
          <p:cNvPr id="13" name="Picture 12">
            <a:hlinkClick r:id="rId3"/>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35624" y="4138265"/>
            <a:ext cx="777674" cy="777960"/>
          </a:xfrm>
          <a:prstGeom prst="rect">
            <a:avLst/>
          </a:prstGeom>
        </p:spPr>
      </p:pic>
      <p:sp>
        <p:nvSpPr>
          <p:cNvPr id="14" name="TextBox 13"/>
          <p:cNvSpPr txBox="1"/>
          <p:nvPr/>
        </p:nvSpPr>
        <p:spPr>
          <a:xfrm>
            <a:off x="5807913" y="2366296"/>
            <a:ext cx="746407" cy="338867"/>
          </a:xfrm>
          <a:prstGeom prst="rect">
            <a:avLst/>
          </a:prstGeom>
          <a:noFill/>
        </p:spPr>
        <p:txBody>
          <a:bodyPr wrap="none" rtlCol="0">
            <a:spAutoFit/>
          </a:bodyPr>
          <a:lstStyle/>
          <a:p>
            <a:r>
              <a:rPr lang="fr-FR" sz="801" dirty="0">
                <a:solidFill>
                  <a:schemeClr val="accent4"/>
                </a:solidFill>
              </a:rPr>
              <a:t>STM32F2x5</a:t>
            </a:r>
          </a:p>
          <a:p>
            <a:r>
              <a:rPr lang="fr-FR" sz="801" dirty="0">
                <a:solidFill>
                  <a:schemeClr val="accent4"/>
                </a:solidFill>
              </a:rPr>
              <a:t>STM32F2x7</a:t>
            </a:r>
          </a:p>
        </p:txBody>
      </p:sp>
      <p:sp>
        <p:nvSpPr>
          <p:cNvPr id="15" name="TextBox 14"/>
          <p:cNvSpPr txBox="1"/>
          <p:nvPr/>
        </p:nvSpPr>
        <p:spPr>
          <a:xfrm>
            <a:off x="1812856" y="4217885"/>
            <a:ext cx="1349695" cy="277384"/>
          </a:xfrm>
          <a:prstGeom prst="rect">
            <a:avLst/>
          </a:prstGeom>
          <a:noFill/>
        </p:spPr>
        <p:txBody>
          <a:bodyPr wrap="none" rtlCol="0">
            <a:spAutoFit/>
          </a:bodyPr>
          <a:lstStyle>
            <a:defPPr>
              <a:defRPr lang="fr-FR"/>
            </a:defPPr>
            <a:lvl1pPr>
              <a:defRPr sz="1200" b="1">
                <a:solidFill>
                  <a:schemeClr val="accent1">
                    <a:lumMod val="60000"/>
                    <a:lumOff val="40000"/>
                  </a:schemeClr>
                </a:solidFill>
              </a:defRPr>
            </a:lvl1pPr>
          </a:lstStyle>
          <a:p>
            <a:r>
              <a:rPr lang="en-US" sz="1201" dirty="0">
                <a:solidFill>
                  <a:schemeClr val="accent4"/>
                </a:solidFill>
              </a:rPr>
              <a:t>Ultra-low-power</a:t>
            </a:r>
            <a:endParaRPr lang="fr-FR" sz="1201" dirty="0">
              <a:solidFill>
                <a:schemeClr val="accent4"/>
              </a:solidFill>
            </a:endParaRPr>
          </a:p>
        </p:txBody>
      </p:sp>
      <p:sp>
        <p:nvSpPr>
          <p:cNvPr id="16" name="TextBox 15"/>
          <p:cNvSpPr txBox="1"/>
          <p:nvPr/>
        </p:nvSpPr>
        <p:spPr>
          <a:xfrm>
            <a:off x="2059693" y="3095000"/>
            <a:ext cx="1038424" cy="277384"/>
          </a:xfrm>
          <a:prstGeom prst="rect">
            <a:avLst/>
          </a:prstGeom>
          <a:noFill/>
        </p:spPr>
        <p:txBody>
          <a:bodyPr wrap="none" rtlCol="0">
            <a:spAutoFit/>
          </a:bodyPr>
          <a:lstStyle/>
          <a:p>
            <a:r>
              <a:rPr lang="en-US" sz="1201" b="1" dirty="0">
                <a:solidFill>
                  <a:schemeClr val="accent4"/>
                </a:solidFill>
              </a:rPr>
              <a:t>Mainstream</a:t>
            </a:r>
            <a:endParaRPr lang="fr-FR" sz="1201" b="1" dirty="0">
              <a:solidFill>
                <a:schemeClr val="accent4"/>
              </a:solidFill>
            </a:endParaRPr>
          </a:p>
        </p:txBody>
      </p:sp>
      <p:cxnSp>
        <p:nvCxnSpPr>
          <p:cNvPr id="17" name="Straight Connector 16"/>
          <p:cNvCxnSpPr/>
          <p:nvPr/>
        </p:nvCxnSpPr>
        <p:spPr>
          <a:xfrm flipV="1">
            <a:off x="3204769" y="1436675"/>
            <a:ext cx="1266898" cy="43347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12856" y="4938895"/>
            <a:ext cx="846279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856584" y="1436673"/>
            <a:ext cx="1240906" cy="447026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451150" y="1494651"/>
            <a:ext cx="1256734" cy="44122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8054197" y="1495956"/>
            <a:ext cx="1264078" cy="441098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52442" y="5185933"/>
            <a:ext cx="1025588" cy="462349"/>
          </a:xfrm>
          <a:prstGeom prst="rect">
            <a:avLst/>
          </a:prstGeom>
          <a:noFill/>
        </p:spPr>
        <p:txBody>
          <a:bodyPr wrap="none" rtlCol="0">
            <a:spAutoFit/>
          </a:bodyPr>
          <a:lstStyle>
            <a:defPPr>
              <a:defRPr lang="fr-FR"/>
            </a:defPPr>
            <a:lvl1pPr>
              <a:defRPr sz="1200" b="1">
                <a:solidFill>
                  <a:schemeClr val="accent1">
                    <a:lumMod val="60000"/>
                    <a:lumOff val="40000"/>
                  </a:schemeClr>
                </a:solidFill>
              </a:defRPr>
            </a:lvl1pPr>
          </a:lstStyle>
          <a:p>
            <a:r>
              <a:rPr lang="fr-FR" sz="1201" dirty="0">
                <a:solidFill>
                  <a:schemeClr val="accent4"/>
                </a:solidFill>
              </a:rPr>
              <a:t>Cortex-M0</a:t>
            </a:r>
          </a:p>
          <a:p>
            <a:r>
              <a:rPr lang="fr-FR" sz="1201" dirty="0">
                <a:solidFill>
                  <a:schemeClr val="accent4"/>
                </a:solidFill>
              </a:rPr>
              <a:t>Cortex-M0+</a:t>
            </a:r>
          </a:p>
        </p:txBody>
      </p:sp>
      <p:sp>
        <p:nvSpPr>
          <p:cNvPr id="23" name="TextBox 22"/>
          <p:cNvSpPr txBox="1"/>
          <p:nvPr/>
        </p:nvSpPr>
        <p:spPr>
          <a:xfrm>
            <a:off x="5158346" y="5202491"/>
            <a:ext cx="935737" cy="277384"/>
          </a:xfrm>
          <a:prstGeom prst="rect">
            <a:avLst/>
          </a:prstGeom>
          <a:noFill/>
        </p:spPr>
        <p:txBody>
          <a:bodyPr wrap="none" rtlCol="0">
            <a:spAutoFit/>
          </a:bodyPr>
          <a:lstStyle>
            <a:defPPr>
              <a:defRPr lang="fr-FR"/>
            </a:defPPr>
            <a:lvl1pPr>
              <a:defRPr sz="1200" b="1">
                <a:solidFill>
                  <a:schemeClr val="accent1">
                    <a:lumMod val="60000"/>
                    <a:lumOff val="40000"/>
                  </a:schemeClr>
                </a:solidFill>
              </a:defRPr>
            </a:lvl1pPr>
          </a:lstStyle>
          <a:p>
            <a:r>
              <a:rPr lang="fr-FR" sz="1201" dirty="0">
                <a:solidFill>
                  <a:schemeClr val="accent4"/>
                </a:solidFill>
              </a:rPr>
              <a:t>Cortex-M3</a:t>
            </a:r>
          </a:p>
        </p:txBody>
      </p:sp>
      <p:sp>
        <p:nvSpPr>
          <p:cNvPr id="24" name="TextBox 23"/>
          <p:cNvSpPr txBox="1"/>
          <p:nvPr/>
        </p:nvSpPr>
        <p:spPr>
          <a:xfrm>
            <a:off x="6743988" y="5202491"/>
            <a:ext cx="935737" cy="277384"/>
          </a:xfrm>
          <a:prstGeom prst="rect">
            <a:avLst/>
          </a:prstGeom>
          <a:noFill/>
        </p:spPr>
        <p:txBody>
          <a:bodyPr wrap="none" rtlCol="0">
            <a:spAutoFit/>
          </a:bodyPr>
          <a:lstStyle>
            <a:defPPr>
              <a:defRPr lang="fr-FR"/>
            </a:defPPr>
            <a:lvl1pPr>
              <a:defRPr sz="1200" b="1">
                <a:solidFill>
                  <a:schemeClr val="accent1">
                    <a:lumMod val="60000"/>
                    <a:lumOff val="40000"/>
                  </a:schemeClr>
                </a:solidFill>
              </a:defRPr>
            </a:lvl1pPr>
          </a:lstStyle>
          <a:p>
            <a:r>
              <a:rPr lang="fr-FR" sz="1201" dirty="0">
                <a:solidFill>
                  <a:schemeClr val="accent4"/>
                </a:solidFill>
              </a:rPr>
              <a:t>Cortex-M4</a:t>
            </a:r>
          </a:p>
        </p:txBody>
      </p:sp>
      <p:sp>
        <p:nvSpPr>
          <p:cNvPr id="25" name="TextBox 24"/>
          <p:cNvSpPr txBox="1"/>
          <p:nvPr/>
        </p:nvSpPr>
        <p:spPr>
          <a:xfrm>
            <a:off x="8589750" y="5190917"/>
            <a:ext cx="935737" cy="277384"/>
          </a:xfrm>
          <a:prstGeom prst="rect">
            <a:avLst/>
          </a:prstGeom>
          <a:noFill/>
        </p:spPr>
        <p:txBody>
          <a:bodyPr wrap="none" rtlCol="0">
            <a:spAutoFit/>
          </a:bodyPr>
          <a:lstStyle>
            <a:defPPr>
              <a:defRPr lang="fr-FR"/>
            </a:defPPr>
            <a:lvl1pPr>
              <a:defRPr sz="1200" b="1">
                <a:solidFill>
                  <a:schemeClr val="accent1">
                    <a:lumMod val="60000"/>
                    <a:lumOff val="40000"/>
                  </a:schemeClr>
                </a:solidFill>
              </a:defRPr>
            </a:lvl1pPr>
          </a:lstStyle>
          <a:p>
            <a:r>
              <a:rPr lang="fr-FR" sz="1201" dirty="0">
                <a:solidFill>
                  <a:schemeClr val="accent1"/>
                </a:solidFill>
              </a:rPr>
              <a:t>Cortex-M7</a:t>
            </a:r>
          </a:p>
        </p:txBody>
      </p:sp>
      <p:sp>
        <p:nvSpPr>
          <p:cNvPr id="27" name="TextBox 26"/>
          <p:cNvSpPr txBox="1"/>
          <p:nvPr/>
        </p:nvSpPr>
        <p:spPr>
          <a:xfrm>
            <a:off x="4006326" y="2761926"/>
            <a:ext cx="1235776" cy="585316"/>
          </a:xfrm>
          <a:prstGeom prst="rect">
            <a:avLst/>
          </a:prstGeom>
          <a:noFill/>
        </p:spPr>
        <p:txBody>
          <a:bodyPr wrap="none" rtlCol="0">
            <a:spAutoFit/>
          </a:bodyPr>
          <a:lstStyle/>
          <a:p>
            <a:r>
              <a:rPr lang="fr-FR" sz="801" dirty="0">
                <a:solidFill>
                  <a:schemeClr val="accent4"/>
                </a:solidFill>
              </a:rPr>
              <a:t>STM32F030 Value line</a:t>
            </a:r>
          </a:p>
          <a:p>
            <a:r>
              <a:rPr lang="fr-FR" sz="801" dirty="0">
                <a:solidFill>
                  <a:schemeClr val="accent4"/>
                </a:solidFill>
              </a:rPr>
              <a:t>STM32F0x1</a:t>
            </a:r>
          </a:p>
          <a:p>
            <a:r>
              <a:rPr lang="fr-FR" sz="801" dirty="0">
                <a:solidFill>
                  <a:schemeClr val="accent4"/>
                </a:solidFill>
              </a:rPr>
              <a:t>STM32F0x2</a:t>
            </a:r>
          </a:p>
          <a:p>
            <a:r>
              <a:rPr lang="fr-FR" sz="801" dirty="0">
                <a:solidFill>
                  <a:schemeClr val="accent1"/>
                </a:solidFill>
              </a:rPr>
              <a:t>STM32F0x8</a:t>
            </a:r>
            <a:endParaRPr lang="en-US" sz="801" dirty="0">
              <a:solidFill>
                <a:schemeClr val="accent1"/>
              </a:solidFill>
            </a:endParaRPr>
          </a:p>
        </p:txBody>
      </p:sp>
      <p:sp>
        <p:nvSpPr>
          <p:cNvPr id="28" name="TextBox 27"/>
          <p:cNvSpPr txBox="1"/>
          <p:nvPr/>
        </p:nvSpPr>
        <p:spPr>
          <a:xfrm>
            <a:off x="7288871" y="2734493"/>
            <a:ext cx="781706" cy="831766"/>
          </a:xfrm>
          <a:prstGeom prst="rect">
            <a:avLst/>
          </a:prstGeom>
          <a:noFill/>
        </p:spPr>
        <p:txBody>
          <a:bodyPr wrap="none" rtlCol="0">
            <a:spAutoFit/>
          </a:bodyPr>
          <a:lstStyle/>
          <a:p>
            <a:r>
              <a:rPr lang="fr-FR" sz="801" dirty="0">
                <a:solidFill>
                  <a:schemeClr val="accent4"/>
                </a:solidFill>
              </a:rPr>
              <a:t>STM32F301 </a:t>
            </a:r>
          </a:p>
          <a:p>
            <a:r>
              <a:rPr lang="fr-FR" sz="801" dirty="0">
                <a:solidFill>
                  <a:schemeClr val="accent4"/>
                </a:solidFill>
              </a:rPr>
              <a:t>STM32F302</a:t>
            </a:r>
          </a:p>
          <a:p>
            <a:r>
              <a:rPr lang="fr-FR" sz="801" dirty="0">
                <a:solidFill>
                  <a:schemeClr val="accent4"/>
                </a:solidFill>
              </a:rPr>
              <a:t>STM32F303</a:t>
            </a:r>
          </a:p>
          <a:p>
            <a:r>
              <a:rPr lang="fr-FR" sz="801" dirty="0">
                <a:solidFill>
                  <a:schemeClr val="accent3"/>
                </a:solidFill>
              </a:rPr>
              <a:t>STM32F3x4</a:t>
            </a:r>
          </a:p>
          <a:p>
            <a:r>
              <a:rPr lang="fr-FR" sz="801" dirty="0">
                <a:solidFill>
                  <a:schemeClr val="accent4"/>
                </a:solidFill>
              </a:rPr>
              <a:t>STM32F373</a:t>
            </a:r>
          </a:p>
          <a:p>
            <a:r>
              <a:rPr lang="fr-FR" sz="801" dirty="0">
                <a:solidFill>
                  <a:schemeClr val="accent1"/>
                </a:solidFill>
              </a:rPr>
              <a:t>STM32F3x8</a:t>
            </a:r>
            <a:endParaRPr lang="en-US" sz="801" dirty="0">
              <a:solidFill>
                <a:schemeClr val="accent1"/>
              </a:solidFill>
            </a:endParaRPr>
          </a:p>
        </p:txBody>
      </p:sp>
      <p:sp>
        <p:nvSpPr>
          <p:cNvPr id="30" name="Rectangle 29"/>
          <p:cNvSpPr/>
          <p:nvPr/>
        </p:nvSpPr>
        <p:spPr>
          <a:xfrm>
            <a:off x="5654638" y="2776886"/>
            <a:ext cx="1349996" cy="831766"/>
          </a:xfrm>
          <a:prstGeom prst="rect">
            <a:avLst/>
          </a:prstGeom>
        </p:spPr>
        <p:txBody>
          <a:bodyPr wrap="square">
            <a:spAutoFit/>
          </a:bodyPr>
          <a:lstStyle/>
          <a:p>
            <a:r>
              <a:rPr lang="en-US" sz="801" dirty="0">
                <a:solidFill>
                  <a:schemeClr val="accent4"/>
                </a:solidFill>
              </a:rPr>
              <a:t>STM32F100 Value line</a:t>
            </a:r>
          </a:p>
          <a:p>
            <a:r>
              <a:rPr lang="en-US" sz="801" dirty="0">
                <a:solidFill>
                  <a:schemeClr val="accent4"/>
                </a:solidFill>
              </a:rPr>
              <a:t>STM32F101</a:t>
            </a:r>
          </a:p>
          <a:p>
            <a:r>
              <a:rPr lang="en-US" sz="801" dirty="0">
                <a:solidFill>
                  <a:schemeClr val="accent4"/>
                </a:solidFill>
              </a:rPr>
              <a:t>STM32F102</a:t>
            </a:r>
          </a:p>
          <a:p>
            <a:r>
              <a:rPr lang="en-US" sz="801" dirty="0">
                <a:solidFill>
                  <a:schemeClr val="accent4"/>
                </a:solidFill>
              </a:rPr>
              <a:t>STM32F103</a:t>
            </a:r>
          </a:p>
          <a:p>
            <a:r>
              <a:rPr lang="en-US" sz="801" dirty="0">
                <a:solidFill>
                  <a:schemeClr val="accent4"/>
                </a:solidFill>
              </a:rPr>
              <a:t>STM32F105</a:t>
            </a:r>
          </a:p>
          <a:p>
            <a:r>
              <a:rPr lang="en-US" sz="801" dirty="0">
                <a:solidFill>
                  <a:schemeClr val="accent4"/>
                </a:solidFill>
              </a:rPr>
              <a:t>/107</a:t>
            </a:r>
          </a:p>
        </p:txBody>
      </p:sp>
      <p:sp>
        <p:nvSpPr>
          <p:cNvPr id="31" name="Rectangle 30"/>
          <p:cNvSpPr/>
          <p:nvPr/>
        </p:nvSpPr>
        <p:spPr>
          <a:xfrm>
            <a:off x="7504332" y="1950908"/>
            <a:ext cx="1114475" cy="831766"/>
          </a:xfrm>
          <a:prstGeom prst="rect">
            <a:avLst/>
          </a:prstGeom>
        </p:spPr>
        <p:txBody>
          <a:bodyPr wrap="square">
            <a:spAutoFit/>
          </a:bodyPr>
          <a:lstStyle/>
          <a:p>
            <a:r>
              <a:rPr lang="en-US" sz="801" dirty="0">
                <a:solidFill>
                  <a:schemeClr val="accent1"/>
                </a:solidFill>
              </a:rPr>
              <a:t>STM32F401</a:t>
            </a:r>
          </a:p>
          <a:p>
            <a:r>
              <a:rPr lang="fr-FR" sz="801" dirty="0">
                <a:solidFill>
                  <a:schemeClr val="accent3"/>
                </a:solidFill>
              </a:rPr>
              <a:t>STM32F411</a:t>
            </a:r>
            <a:endParaRPr lang="en-US" sz="801" dirty="0">
              <a:solidFill>
                <a:schemeClr val="accent3"/>
              </a:solidFill>
            </a:endParaRPr>
          </a:p>
          <a:p>
            <a:r>
              <a:rPr lang="en-US" sz="801" dirty="0">
                <a:solidFill>
                  <a:schemeClr val="accent4"/>
                </a:solidFill>
              </a:rPr>
              <a:t>STM32F405/415</a:t>
            </a:r>
          </a:p>
          <a:p>
            <a:r>
              <a:rPr lang="en-US" sz="801" dirty="0">
                <a:solidFill>
                  <a:schemeClr val="accent4"/>
                </a:solidFill>
              </a:rPr>
              <a:t>STM32F407/417</a:t>
            </a:r>
          </a:p>
          <a:p>
            <a:r>
              <a:rPr lang="en-US" sz="801" dirty="0">
                <a:solidFill>
                  <a:schemeClr val="accent4"/>
                </a:solidFill>
              </a:rPr>
              <a:t>STM32F427/437</a:t>
            </a:r>
          </a:p>
          <a:p>
            <a:r>
              <a:rPr lang="en-US" sz="801" dirty="0">
                <a:solidFill>
                  <a:schemeClr val="accent4"/>
                </a:solidFill>
              </a:rPr>
              <a:t>STM32F429/439</a:t>
            </a:r>
          </a:p>
        </p:txBody>
      </p:sp>
      <p:sp>
        <p:nvSpPr>
          <p:cNvPr id="32" name="TextBox 31"/>
          <p:cNvSpPr txBox="1"/>
          <p:nvPr/>
        </p:nvSpPr>
        <p:spPr>
          <a:xfrm>
            <a:off x="3746130" y="3779849"/>
            <a:ext cx="741594" cy="462092"/>
          </a:xfrm>
          <a:prstGeom prst="rect">
            <a:avLst/>
          </a:prstGeom>
          <a:noFill/>
        </p:spPr>
        <p:txBody>
          <a:bodyPr wrap="none" rtlCol="0">
            <a:spAutoFit/>
          </a:bodyPr>
          <a:lstStyle/>
          <a:p>
            <a:r>
              <a:rPr lang="fr-FR" sz="801" dirty="0">
                <a:solidFill>
                  <a:schemeClr val="accent1"/>
                </a:solidFill>
              </a:rPr>
              <a:t>STM32L0x1</a:t>
            </a:r>
          </a:p>
          <a:p>
            <a:r>
              <a:rPr lang="fr-FR" sz="801" dirty="0">
                <a:solidFill>
                  <a:schemeClr val="accent1"/>
                </a:solidFill>
              </a:rPr>
              <a:t>STM32L0x2</a:t>
            </a:r>
          </a:p>
          <a:p>
            <a:r>
              <a:rPr lang="fr-FR" sz="801" dirty="0">
                <a:solidFill>
                  <a:schemeClr val="accent1"/>
                </a:solidFill>
              </a:rPr>
              <a:t>STM32L0x3</a:t>
            </a:r>
          </a:p>
        </p:txBody>
      </p:sp>
      <p:sp>
        <p:nvSpPr>
          <p:cNvPr id="33" name="TextBox 32"/>
          <p:cNvSpPr txBox="1"/>
          <p:nvPr/>
        </p:nvSpPr>
        <p:spPr>
          <a:xfrm>
            <a:off x="5412938" y="3785941"/>
            <a:ext cx="1230963" cy="462092"/>
          </a:xfrm>
          <a:prstGeom prst="rect">
            <a:avLst/>
          </a:prstGeom>
          <a:noFill/>
        </p:spPr>
        <p:txBody>
          <a:bodyPr wrap="none" rtlCol="0">
            <a:spAutoFit/>
          </a:bodyPr>
          <a:lstStyle/>
          <a:p>
            <a:r>
              <a:rPr lang="fr-FR" sz="801" dirty="0">
                <a:solidFill>
                  <a:schemeClr val="accent4"/>
                </a:solidFill>
              </a:rPr>
              <a:t>STM32L100 Value line</a:t>
            </a:r>
          </a:p>
          <a:p>
            <a:r>
              <a:rPr lang="fr-FR" sz="801" dirty="0">
                <a:solidFill>
                  <a:schemeClr val="accent4"/>
                </a:solidFill>
              </a:rPr>
              <a:t>STM32L151/152</a:t>
            </a:r>
          </a:p>
          <a:p>
            <a:r>
              <a:rPr lang="fr-FR" sz="801" dirty="0">
                <a:solidFill>
                  <a:schemeClr val="accent4"/>
                </a:solidFill>
              </a:rPr>
              <a:t>STM32L162</a:t>
            </a:r>
          </a:p>
        </p:txBody>
      </p:sp>
      <p:sp>
        <p:nvSpPr>
          <p:cNvPr id="34" name="TextBox 33"/>
          <p:cNvSpPr txBox="1"/>
          <p:nvPr/>
        </p:nvSpPr>
        <p:spPr>
          <a:xfrm>
            <a:off x="2059693" y="2035190"/>
            <a:ext cx="1510143" cy="277384"/>
          </a:xfrm>
          <a:prstGeom prst="rect">
            <a:avLst/>
          </a:prstGeom>
          <a:noFill/>
        </p:spPr>
        <p:txBody>
          <a:bodyPr wrap="none" rtlCol="0">
            <a:spAutoFit/>
          </a:bodyPr>
          <a:lstStyle/>
          <a:p>
            <a:r>
              <a:rPr lang="en-US" sz="1201" b="1" dirty="0">
                <a:solidFill>
                  <a:schemeClr val="accent4"/>
                </a:solidFill>
              </a:rPr>
              <a:t>High-performance</a:t>
            </a:r>
            <a:endParaRPr lang="fr-FR" sz="1201" b="1" dirty="0">
              <a:solidFill>
                <a:schemeClr val="accent4"/>
              </a:solidFill>
            </a:endParaRPr>
          </a:p>
        </p:txBody>
      </p:sp>
      <p:pic>
        <p:nvPicPr>
          <p:cNvPr id="35" name="Picture 34">
            <a:hlinkClick r:id="rId11"/>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89475" y="1547919"/>
            <a:ext cx="777676" cy="777960"/>
          </a:xfrm>
          <a:prstGeom prst="rect">
            <a:avLst/>
          </a:prstGeom>
        </p:spPr>
      </p:pic>
      <p:sp>
        <p:nvSpPr>
          <p:cNvPr id="36" name="Rectangle 35"/>
          <p:cNvSpPr/>
          <p:nvPr/>
        </p:nvSpPr>
        <p:spPr>
          <a:xfrm>
            <a:off x="8954253" y="2559195"/>
            <a:ext cx="1229132" cy="215643"/>
          </a:xfrm>
          <a:prstGeom prst="rect">
            <a:avLst/>
          </a:prstGeom>
        </p:spPr>
        <p:txBody>
          <a:bodyPr wrap="square">
            <a:spAutoFit/>
          </a:bodyPr>
          <a:lstStyle/>
          <a:p>
            <a:r>
              <a:rPr lang="en-US" sz="801" b="1" dirty="0">
                <a:solidFill>
                  <a:schemeClr val="accent1"/>
                </a:solidFill>
              </a:rPr>
              <a:t>STM32F746/756</a:t>
            </a:r>
            <a:endParaRPr lang="en-US" sz="801" b="1" dirty="0">
              <a:solidFill>
                <a:schemeClr val="accent4"/>
              </a:solidFill>
            </a:endParaRPr>
          </a:p>
        </p:txBody>
      </p:sp>
      <p:sp>
        <p:nvSpPr>
          <p:cNvPr id="42" name="Rectangle 41"/>
          <p:cNvSpPr/>
          <p:nvPr/>
        </p:nvSpPr>
        <p:spPr>
          <a:xfrm>
            <a:off x="9143042" y="1508776"/>
            <a:ext cx="136424" cy="12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1" b="1" dirty="0"/>
              <a:t>6</a:t>
            </a:r>
          </a:p>
        </p:txBody>
      </p:sp>
      <p:sp>
        <p:nvSpPr>
          <p:cNvPr id="44" name="Rectangle 43"/>
          <p:cNvSpPr/>
          <p:nvPr/>
        </p:nvSpPr>
        <p:spPr>
          <a:xfrm>
            <a:off x="10368310" y="1526023"/>
            <a:ext cx="136424" cy="12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1" b="1" dirty="0"/>
              <a:t>1</a:t>
            </a:r>
          </a:p>
        </p:txBody>
      </p:sp>
      <p:sp>
        <p:nvSpPr>
          <p:cNvPr id="45" name="Rectangle 44"/>
          <p:cNvSpPr/>
          <p:nvPr/>
        </p:nvSpPr>
        <p:spPr>
          <a:xfrm>
            <a:off x="3941987" y="6138670"/>
            <a:ext cx="136424" cy="12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1" b="1" dirty="0"/>
              <a:t>2</a:t>
            </a:r>
          </a:p>
        </p:txBody>
      </p:sp>
      <p:pic>
        <p:nvPicPr>
          <p:cNvPr id="47" name="Picture 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1542" y="3984335"/>
            <a:ext cx="855631" cy="940303"/>
          </a:xfrm>
          <a:prstGeom prst="rect">
            <a:avLst/>
          </a:prstGeom>
        </p:spPr>
      </p:pic>
      <p:sp>
        <p:nvSpPr>
          <p:cNvPr id="48" name="TextBox 47"/>
          <p:cNvSpPr txBox="1"/>
          <p:nvPr/>
        </p:nvSpPr>
        <p:spPr>
          <a:xfrm>
            <a:off x="7039415" y="3763158"/>
            <a:ext cx="740908" cy="955005"/>
          </a:xfrm>
          <a:prstGeom prst="rect">
            <a:avLst/>
          </a:prstGeom>
          <a:noFill/>
        </p:spPr>
        <p:txBody>
          <a:bodyPr wrap="none" rtlCol="0">
            <a:spAutoFit/>
          </a:bodyPr>
          <a:lstStyle/>
          <a:p>
            <a:r>
              <a:rPr lang="fr-FR" sz="801" dirty="0" smtClean="0">
                <a:solidFill>
                  <a:schemeClr val="accent4"/>
                </a:solidFill>
              </a:rPr>
              <a:t>STM32L4x1</a:t>
            </a:r>
            <a:endParaRPr lang="fr-FR" sz="801" dirty="0">
              <a:solidFill>
                <a:schemeClr val="accent4"/>
              </a:solidFill>
            </a:endParaRPr>
          </a:p>
          <a:p>
            <a:r>
              <a:rPr lang="fr-FR" sz="801" dirty="0" smtClean="0">
                <a:solidFill>
                  <a:schemeClr val="accent4"/>
                </a:solidFill>
              </a:rPr>
              <a:t>STM32L4x2</a:t>
            </a:r>
            <a:endParaRPr lang="fr-FR" sz="801" dirty="0">
              <a:solidFill>
                <a:schemeClr val="accent4"/>
              </a:solidFill>
            </a:endParaRPr>
          </a:p>
          <a:p>
            <a:r>
              <a:rPr lang="fr-FR" sz="801" dirty="0" smtClean="0">
                <a:solidFill>
                  <a:schemeClr val="accent4"/>
                </a:solidFill>
              </a:rPr>
              <a:t>STM32L4x3</a:t>
            </a:r>
          </a:p>
          <a:p>
            <a:r>
              <a:rPr lang="fr-FR" sz="801" dirty="0" smtClean="0">
                <a:solidFill>
                  <a:schemeClr val="accent4"/>
                </a:solidFill>
              </a:rPr>
              <a:t>STM32L4x5</a:t>
            </a:r>
            <a:endParaRPr lang="fr-FR" sz="801" dirty="0">
              <a:solidFill>
                <a:schemeClr val="accent4"/>
              </a:solidFill>
            </a:endParaRPr>
          </a:p>
          <a:p>
            <a:r>
              <a:rPr lang="fr-FR" sz="801" dirty="0" smtClean="0">
                <a:solidFill>
                  <a:schemeClr val="accent4"/>
                </a:solidFill>
              </a:rPr>
              <a:t>STM32L4x6</a:t>
            </a:r>
            <a:endParaRPr lang="fr-FR" sz="801" dirty="0">
              <a:solidFill>
                <a:schemeClr val="accent4"/>
              </a:solidFill>
            </a:endParaRPr>
          </a:p>
          <a:p>
            <a:endParaRPr lang="fr-FR" sz="801" dirty="0" smtClean="0">
              <a:solidFill>
                <a:schemeClr val="accent4"/>
              </a:solidFill>
            </a:endParaRPr>
          </a:p>
          <a:p>
            <a:endParaRPr lang="fr-FR" sz="801" dirty="0">
              <a:solidFill>
                <a:schemeClr val="accent4"/>
              </a:solidFill>
            </a:endParaRPr>
          </a:p>
        </p:txBody>
      </p:sp>
    </p:spTree>
    <p:extLst>
      <p:ext uri="{BB962C8B-B14F-4D97-AF65-F5344CB8AC3E}">
        <p14:creationId xmlns:p14="http://schemas.microsoft.com/office/powerpoint/2010/main" val="211693260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292101" y="4409741"/>
            <a:ext cx="2541905" cy="369460"/>
          </a:xfrm>
          <a:prstGeom prst="rect">
            <a:avLst/>
          </a:prstGeom>
        </p:spPr>
        <p:txBody>
          <a:bodyPr vert="horz" wrap="square" lIns="0" tIns="0" rIns="0" bIns="0" rtlCol="0">
            <a:spAutoFit/>
          </a:bodyPr>
          <a:lstStyle/>
          <a:p>
            <a:pPr marL="428661" indent="-415959">
              <a:buClr>
                <a:srgbClr val="39A8DC"/>
              </a:buClr>
              <a:buSzPct val="116666"/>
              <a:buFont typeface="Wingdings"/>
              <a:buChar char=""/>
              <a:tabLst>
                <a:tab pos="429295" algn="l"/>
              </a:tabLst>
            </a:pPr>
            <a:r>
              <a:rPr sz="2401" dirty="0">
                <a:solidFill>
                  <a:srgbClr val="001F52"/>
                </a:solidFill>
                <a:latin typeface="Arial"/>
                <a:cs typeface="Arial"/>
              </a:rPr>
              <a:t>Min</a:t>
            </a:r>
            <a:r>
              <a:rPr sz="2401" spc="-11" dirty="0">
                <a:solidFill>
                  <a:srgbClr val="001F52"/>
                </a:solidFill>
                <a:latin typeface="Arial"/>
                <a:cs typeface="Arial"/>
              </a:rPr>
              <a:t>i</a:t>
            </a:r>
            <a:r>
              <a:rPr sz="2401" spc="5" dirty="0">
                <a:solidFill>
                  <a:srgbClr val="001F52"/>
                </a:solidFill>
                <a:latin typeface="Arial"/>
                <a:cs typeface="Arial"/>
              </a:rPr>
              <a:t>-</a:t>
            </a:r>
            <a:r>
              <a:rPr sz="2401" spc="-5" dirty="0">
                <a:solidFill>
                  <a:srgbClr val="001F52"/>
                </a:solidFill>
                <a:latin typeface="Arial"/>
                <a:cs typeface="Arial"/>
              </a:rPr>
              <a:t>U</a:t>
            </a:r>
            <a:r>
              <a:rPr sz="2401" spc="-11" dirty="0">
                <a:solidFill>
                  <a:srgbClr val="001F52"/>
                </a:solidFill>
                <a:latin typeface="Arial"/>
                <a:cs typeface="Arial"/>
              </a:rPr>
              <a:t>S</a:t>
            </a:r>
            <a:r>
              <a:rPr sz="2401" spc="-20" dirty="0">
                <a:solidFill>
                  <a:srgbClr val="001F52"/>
                </a:solidFill>
                <a:latin typeface="Arial"/>
                <a:cs typeface="Arial"/>
              </a:rPr>
              <a:t>B</a:t>
            </a:r>
            <a:r>
              <a:rPr sz="2401" spc="85" dirty="0">
                <a:solidFill>
                  <a:srgbClr val="001F52"/>
                </a:solidFill>
                <a:latin typeface="Times New Roman"/>
                <a:cs typeface="Times New Roman"/>
              </a:rPr>
              <a:t> </a:t>
            </a:r>
            <a:r>
              <a:rPr sz="2401" dirty="0">
                <a:solidFill>
                  <a:srgbClr val="001F52"/>
                </a:solidFill>
                <a:latin typeface="Arial"/>
                <a:cs typeface="Arial"/>
              </a:rPr>
              <a:t>cab</a:t>
            </a:r>
            <a:r>
              <a:rPr sz="2401" spc="-15" dirty="0">
                <a:solidFill>
                  <a:srgbClr val="001F52"/>
                </a:solidFill>
                <a:latin typeface="Arial"/>
                <a:cs typeface="Arial"/>
              </a:rPr>
              <a:t>l</a:t>
            </a:r>
            <a:r>
              <a:rPr sz="2401" dirty="0">
                <a:solidFill>
                  <a:srgbClr val="001F52"/>
                </a:solidFill>
                <a:latin typeface="Arial"/>
                <a:cs typeface="Arial"/>
              </a:rPr>
              <a:t>e</a:t>
            </a:r>
            <a:endParaRPr sz="2401">
              <a:latin typeface="Arial"/>
              <a:cs typeface="Arial"/>
            </a:endParaRPr>
          </a:p>
        </p:txBody>
      </p:sp>
      <p:sp>
        <p:nvSpPr>
          <p:cNvPr id="3" name="object 3"/>
          <p:cNvSpPr txBox="1"/>
          <p:nvPr/>
        </p:nvSpPr>
        <p:spPr>
          <a:xfrm>
            <a:off x="292101" y="5233451"/>
            <a:ext cx="11275695" cy="369460"/>
          </a:xfrm>
          <a:prstGeom prst="rect">
            <a:avLst/>
          </a:prstGeom>
        </p:spPr>
        <p:txBody>
          <a:bodyPr vert="horz" wrap="square" lIns="0" tIns="0" rIns="0" bIns="0" rtlCol="0">
            <a:spAutoFit/>
          </a:bodyPr>
          <a:lstStyle/>
          <a:p>
            <a:pPr marL="367695" indent="-354994">
              <a:buClr>
                <a:srgbClr val="39A8DC"/>
              </a:buClr>
              <a:buFont typeface="Wingdings"/>
              <a:buChar char=""/>
              <a:tabLst>
                <a:tab pos="368331" algn="l"/>
              </a:tabLst>
            </a:pPr>
            <a:r>
              <a:rPr sz="2401" dirty="0">
                <a:solidFill>
                  <a:srgbClr val="001F52"/>
                </a:solidFill>
                <a:latin typeface="Arial"/>
                <a:cs typeface="Arial"/>
              </a:rPr>
              <a:t>PC</a:t>
            </a:r>
            <a:r>
              <a:rPr sz="2401" spc="71" dirty="0">
                <a:solidFill>
                  <a:srgbClr val="001F52"/>
                </a:solidFill>
                <a:latin typeface="Times New Roman"/>
                <a:cs typeface="Times New Roman"/>
              </a:rPr>
              <a:t> </a:t>
            </a:r>
            <a:r>
              <a:rPr sz="2401" spc="-5" dirty="0">
                <a:solidFill>
                  <a:srgbClr val="001F52"/>
                </a:solidFill>
                <a:latin typeface="Arial"/>
                <a:cs typeface="Arial"/>
              </a:rPr>
              <a:t>w</a:t>
            </a:r>
            <a:r>
              <a:rPr sz="2401" spc="-15" dirty="0">
                <a:solidFill>
                  <a:srgbClr val="001F52"/>
                </a:solidFill>
                <a:latin typeface="Arial"/>
                <a:cs typeface="Arial"/>
              </a:rPr>
              <a:t>i</a:t>
            </a:r>
            <a:r>
              <a:rPr sz="2401" dirty="0">
                <a:solidFill>
                  <a:srgbClr val="001F52"/>
                </a:solidFill>
                <a:latin typeface="Arial"/>
                <a:cs typeface="Arial"/>
              </a:rPr>
              <a:t>th</a:t>
            </a:r>
            <a:r>
              <a:rPr sz="2401" spc="65" dirty="0">
                <a:solidFill>
                  <a:srgbClr val="001F52"/>
                </a:solidFill>
                <a:latin typeface="Times New Roman"/>
                <a:cs typeface="Times New Roman"/>
              </a:rPr>
              <a:t> </a:t>
            </a:r>
            <a:r>
              <a:rPr sz="2401" spc="-5" dirty="0">
                <a:solidFill>
                  <a:srgbClr val="001F52"/>
                </a:solidFill>
                <a:latin typeface="Arial"/>
                <a:cs typeface="Arial"/>
              </a:rPr>
              <a:t>prei</a:t>
            </a:r>
            <a:r>
              <a:rPr sz="2401" spc="-11" dirty="0">
                <a:solidFill>
                  <a:srgbClr val="001F52"/>
                </a:solidFill>
                <a:latin typeface="Arial"/>
                <a:cs typeface="Arial"/>
              </a:rPr>
              <a:t>n</a:t>
            </a:r>
            <a:r>
              <a:rPr sz="2401" dirty="0">
                <a:solidFill>
                  <a:srgbClr val="001F52"/>
                </a:solidFill>
                <a:latin typeface="Arial"/>
                <a:cs typeface="Arial"/>
              </a:rPr>
              <a:t>stal</a:t>
            </a:r>
            <a:r>
              <a:rPr sz="2401" spc="-15" dirty="0">
                <a:solidFill>
                  <a:srgbClr val="001F52"/>
                </a:solidFill>
                <a:latin typeface="Arial"/>
                <a:cs typeface="Arial"/>
              </a:rPr>
              <a:t>l</a:t>
            </a:r>
            <a:r>
              <a:rPr sz="2401" spc="-5" dirty="0">
                <a:solidFill>
                  <a:srgbClr val="001F52"/>
                </a:solidFill>
                <a:latin typeface="Arial"/>
                <a:cs typeface="Arial"/>
              </a:rPr>
              <a:t>e</a:t>
            </a:r>
            <a:r>
              <a:rPr sz="2401" dirty="0">
                <a:solidFill>
                  <a:srgbClr val="001F52"/>
                </a:solidFill>
                <a:latin typeface="Arial"/>
                <a:cs typeface="Arial"/>
              </a:rPr>
              <a:t>d</a:t>
            </a:r>
            <a:r>
              <a:rPr sz="2401" spc="95" dirty="0">
                <a:solidFill>
                  <a:srgbClr val="001F52"/>
                </a:solidFill>
                <a:latin typeface="Times New Roman"/>
                <a:cs typeface="Times New Roman"/>
              </a:rPr>
              <a:t> </a:t>
            </a:r>
            <a:r>
              <a:rPr sz="2401" dirty="0">
                <a:solidFill>
                  <a:srgbClr val="001F52"/>
                </a:solidFill>
                <a:latin typeface="Arial"/>
                <a:cs typeface="Arial"/>
              </a:rPr>
              <a:t>software</a:t>
            </a:r>
            <a:r>
              <a:rPr sz="2401" spc="65" dirty="0">
                <a:solidFill>
                  <a:srgbClr val="001F52"/>
                </a:solidFill>
                <a:latin typeface="Times New Roman"/>
                <a:cs typeface="Times New Roman"/>
              </a:rPr>
              <a:t> </a:t>
            </a: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sz="2401" spc="-15" dirty="0">
                <a:solidFill>
                  <a:srgbClr val="001F52"/>
                </a:solidFill>
                <a:latin typeface="Arial"/>
                <a:cs typeface="Arial"/>
              </a:rPr>
              <a:t>C</a:t>
            </a:r>
            <a:r>
              <a:rPr sz="2401" spc="-5" dirty="0">
                <a:solidFill>
                  <a:srgbClr val="001F52"/>
                </a:solidFill>
                <a:latin typeface="Arial"/>
                <a:cs typeface="Arial"/>
              </a:rPr>
              <a:t>u</a:t>
            </a:r>
            <a:r>
              <a:rPr sz="2401" spc="-11" dirty="0">
                <a:solidFill>
                  <a:srgbClr val="001F52"/>
                </a:solidFill>
                <a:latin typeface="Arial"/>
                <a:cs typeface="Arial"/>
              </a:rPr>
              <a:t>b</a:t>
            </a:r>
            <a:r>
              <a:rPr sz="2401" spc="-5" dirty="0">
                <a:solidFill>
                  <a:srgbClr val="001F52"/>
                </a:solidFill>
                <a:latin typeface="Arial"/>
                <a:cs typeface="Arial"/>
              </a:rPr>
              <a:t>eM</a:t>
            </a:r>
            <a:r>
              <a:rPr sz="2401" spc="-11" dirty="0">
                <a:solidFill>
                  <a:srgbClr val="001F52"/>
                </a:solidFill>
                <a:latin typeface="Arial"/>
                <a:cs typeface="Arial"/>
              </a:rPr>
              <a:t>X</a:t>
            </a:r>
            <a:r>
              <a:rPr sz="2401" dirty="0">
                <a:solidFill>
                  <a:srgbClr val="001F52"/>
                </a:solidFill>
                <a:latin typeface="Arial"/>
                <a:cs typeface="Arial"/>
              </a:rPr>
              <a:t>,</a:t>
            </a:r>
            <a:r>
              <a:rPr sz="2401" spc="85" dirty="0">
                <a:solidFill>
                  <a:srgbClr val="001F52"/>
                </a:solidFill>
                <a:latin typeface="Times New Roman"/>
                <a:cs typeface="Times New Roman"/>
              </a:rPr>
              <a:t> </a:t>
            </a:r>
            <a:r>
              <a:rPr sz="2401" dirty="0">
                <a:solidFill>
                  <a:srgbClr val="001F52"/>
                </a:solidFill>
                <a:latin typeface="Arial"/>
                <a:cs typeface="Arial"/>
              </a:rPr>
              <a:t>SW</a:t>
            </a:r>
            <a:r>
              <a:rPr sz="2401" spc="-11" dirty="0">
                <a:solidFill>
                  <a:srgbClr val="001F52"/>
                </a:solidFill>
                <a:latin typeface="Arial"/>
                <a:cs typeface="Arial"/>
              </a:rPr>
              <a:t>4</a:t>
            </a:r>
            <a:r>
              <a:rPr sz="2401" dirty="0">
                <a:solidFill>
                  <a:srgbClr val="001F52"/>
                </a:solidFill>
                <a:latin typeface="Arial"/>
                <a:cs typeface="Arial"/>
              </a:rPr>
              <a:t>S</a:t>
            </a:r>
            <a:r>
              <a:rPr sz="2401" spc="-11" dirty="0">
                <a:solidFill>
                  <a:srgbClr val="001F52"/>
                </a:solidFill>
                <a:latin typeface="Arial"/>
                <a:cs typeface="Arial"/>
              </a:rPr>
              <a:t>T</a:t>
            </a:r>
            <a:r>
              <a:rPr sz="2401" dirty="0">
                <a:solidFill>
                  <a:srgbClr val="001F52"/>
                </a:solidFill>
                <a:latin typeface="Arial"/>
                <a:cs typeface="Arial"/>
              </a:rPr>
              <a:t>M32,</a:t>
            </a:r>
            <a:r>
              <a:rPr sz="2401" spc="60" dirty="0">
                <a:solidFill>
                  <a:srgbClr val="001F52"/>
                </a:solidFill>
                <a:latin typeface="Times New Roman"/>
                <a:cs typeface="Times New Roman"/>
              </a:rPr>
              <a:t> </a:t>
            </a:r>
            <a:r>
              <a:rPr sz="2401" dirty="0">
                <a:solidFill>
                  <a:srgbClr val="001F52"/>
                </a:solidFill>
                <a:latin typeface="Arial"/>
                <a:cs typeface="Arial"/>
              </a:rPr>
              <a:t>S</a:t>
            </a:r>
            <a:r>
              <a:rPr sz="2401" spc="-11" dirty="0">
                <a:solidFill>
                  <a:srgbClr val="001F52"/>
                </a:solidFill>
                <a:latin typeface="Arial"/>
                <a:cs typeface="Arial"/>
              </a:rPr>
              <a:t>T</a:t>
            </a:r>
            <a:r>
              <a:rPr sz="2401" spc="-5" dirty="0">
                <a:solidFill>
                  <a:srgbClr val="001F52"/>
                </a:solidFill>
                <a:latin typeface="Arial"/>
                <a:cs typeface="Arial"/>
              </a:rPr>
              <a:t>L</a:t>
            </a:r>
            <a:r>
              <a:rPr sz="2401" spc="-11" dirty="0">
                <a:solidFill>
                  <a:srgbClr val="001F52"/>
                </a:solidFill>
                <a:latin typeface="Arial"/>
                <a:cs typeface="Arial"/>
              </a:rPr>
              <a:t>i</a:t>
            </a:r>
            <a:r>
              <a:rPr sz="2401" spc="-5" dirty="0">
                <a:solidFill>
                  <a:srgbClr val="001F52"/>
                </a:solidFill>
                <a:latin typeface="Arial"/>
                <a:cs typeface="Arial"/>
              </a:rPr>
              <a:t>nkv</a:t>
            </a:r>
            <a:r>
              <a:rPr sz="2401" spc="-11" dirty="0">
                <a:solidFill>
                  <a:srgbClr val="001F52"/>
                </a:solidFill>
                <a:latin typeface="Arial"/>
                <a:cs typeface="Arial"/>
              </a:rPr>
              <a:t>2</a:t>
            </a:r>
            <a:r>
              <a:rPr sz="2401" dirty="0">
                <a:solidFill>
                  <a:srgbClr val="001F52"/>
                </a:solidFill>
                <a:latin typeface="Arial"/>
                <a:cs typeface="Arial"/>
              </a:rPr>
              <a:t>.1</a:t>
            </a:r>
            <a:r>
              <a:rPr sz="2401" spc="91" dirty="0">
                <a:solidFill>
                  <a:srgbClr val="001F52"/>
                </a:solidFill>
                <a:latin typeface="Times New Roman"/>
                <a:cs typeface="Times New Roman"/>
              </a:rPr>
              <a:t> </a:t>
            </a:r>
            <a:r>
              <a:rPr sz="2401" spc="-5" dirty="0">
                <a:solidFill>
                  <a:srgbClr val="001F52"/>
                </a:solidFill>
                <a:latin typeface="Arial"/>
                <a:cs typeface="Arial"/>
              </a:rPr>
              <a:t>driv</a:t>
            </a:r>
            <a:r>
              <a:rPr sz="2401" spc="-11" dirty="0">
                <a:solidFill>
                  <a:srgbClr val="001F52"/>
                </a:solidFill>
                <a:latin typeface="Arial"/>
                <a:cs typeface="Arial"/>
              </a:rPr>
              <a:t>e</a:t>
            </a:r>
            <a:r>
              <a:rPr sz="2401" dirty="0">
                <a:solidFill>
                  <a:srgbClr val="001F52"/>
                </a:solidFill>
                <a:latin typeface="Arial"/>
                <a:cs typeface="Arial"/>
              </a:rPr>
              <a:t>rs)</a:t>
            </a:r>
            <a:endParaRPr sz="2401">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p:nvPr/>
        </p:nvSpPr>
        <p:spPr>
          <a:xfrm>
            <a:off x="4125468" y="1263395"/>
            <a:ext cx="2883406" cy="35295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123183" y="1314450"/>
            <a:ext cx="2906394" cy="1109980"/>
          </a:xfrm>
          <a:custGeom>
            <a:avLst/>
            <a:gdLst/>
            <a:ahLst/>
            <a:cxnLst/>
            <a:rect l="l" t="t" r="r" b="b"/>
            <a:pathLst>
              <a:path w="2906395" h="1109980">
                <a:moveTo>
                  <a:pt x="0" y="1109471"/>
                </a:moveTo>
                <a:lnTo>
                  <a:pt x="2906267" y="1109471"/>
                </a:lnTo>
                <a:lnTo>
                  <a:pt x="2906267" y="0"/>
                </a:lnTo>
                <a:lnTo>
                  <a:pt x="0" y="0"/>
                </a:lnTo>
                <a:lnTo>
                  <a:pt x="0" y="1109471"/>
                </a:lnTo>
                <a:close/>
              </a:path>
            </a:pathLst>
          </a:custGeom>
          <a:ln w="38099">
            <a:solidFill>
              <a:srgbClr val="FF0000"/>
            </a:solidFill>
          </a:ln>
        </p:spPr>
        <p:txBody>
          <a:bodyPr wrap="square" lIns="0" tIns="0" rIns="0" bIns="0" rtlCol="0"/>
          <a:lstStyle/>
          <a:p>
            <a:endParaRPr/>
          </a:p>
        </p:txBody>
      </p:sp>
      <p:sp>
        <p:nvSpPr>
          <p:cNvPr id="8" name="object 8"/>
          <p:cNvSpPr txBox="1"/>
          <p:nvPr/>
        </p:nvSpPr>
        <p:spPr>
          <a:xfrm>
            <a:off x="292101" y="1076108"/>
            <a:ext cx="3813809" cy="369460"/>
          </a:xfrm>
          <a:prstGeom prst="rect">
            <a:avLst/>
          </a:prstGeom>
        </p:spPr>
        <p:txBody>
          <a:bodyPr vert="horz" wrap="square" lIns="0" tIns="0" rIns="0" bIns="0" rtlCol="0">
            <a:spAutoFit/>
          </a:bodyPr>
          <a:lstStyle/>
          <a:p>
            <a:pPr marL="428661" indent="-415959">
              <a:buClr>
                <a:srgbClr val="39A8DC"/>
              </a:buClr>
              <a:buSzPct val="116666"/>
              <a:buFont typeface="Wingdings"/>
              <a:buChar char=""/>
              <a:tabLst>
                <a:tab pos="429295" algn="l"/>
              </a:tabLst>
            </a:pPr>
            <a:r>
              <a:rPr sz="2401" spc="-5" dirty="0">
                <a:solidFill>
                  <a:srgbClr val="001F52"/>
                </a:solidFill>
                <a:latin typeface="Arial"/>
                <a:cs typeface="Arial"/>
              </a:rPr>
              <a:t>N</a:t>
            </a:r>
            <a:r>
              <a:rPr sz="2401" spc="-11" dirty="0">
                <a:solidFill>
                  <a:srgbClr val="001F52"/>
                </a:solidFill>
                <a:latin typeface="Arial"/>
                <a:cs typeface="Arial"/>
              </a:rPr>
              <a:t>U</a:t>
            </a:r>
            <a:r>
              <a:rPr sz="2401" spc="-5" dirty="0">
                <a:solidFill>
                  <a:srgbClr val="001F52"/>
                </a:solidFill>
                <a:latin typeface="Arial"/>
                <a:cs typeface="Arial"/>
              </a:rPr>
              <a:t>C</a:t>
            </a:r>
            <a:r>
              <a:rPr sz="2401" spc="-11" dirty="0">
                <a:solidFill>
                  <a:srgbClr val="001F52"/>
                </a:solidFill>
                <a:latin typeface="Arial"/>
                <a:cs typeface="Arial"/>
              </a:rPr>
              <a:t>L</a:t>
            </a:r>
            <a:r>
              <a:rPr sz="2401" spc="-20" dirty="0">
                <a:solidFill>
                  <a:srgbClr val="001F52"/>
                </a:solidFill>
                <a:latin typeface="Arial"/>
                <a:cs typeface="Arial"/>
              </a:rPr>
              <a:t>EO</a:t>
            </a:r>
            <a:r>
              <a:rPr sz="2401" dirty="0">
                <a:solidFill>
                  <a:srgbClr val="001F52"/>
                </a:solidFill>
                <a:latin typeface="Arial"/>
                <a:cs typeface="Arial"/>
              </a:rPr>
              <a:t>-</a:t>
            </a:r>
            <a:r>
              <a:rPr lang="pt-BR" sz="2401" spc="-5" dirty="0">
                <a:solidFill>
                  <a:srgbClr val="001F52"/>
                </a:solidFill>
                <a:latin typeface="Arial"/>
                <a:cs typeface="Arial"/>
              </a:rPr>
              <a:t>F</a:t>
            </a:r>
            <a:r>
              <a:rPr sz="2401" spc="-5" dirty="0">
                <a:solidFill>
                  <a:srgbClr val="001F52"/>
                </a:solidFill>
                <a:latin typeface="Arial"/>
                <a:cs typeface="Arial"/>
              </a:rPr>
              <a:t>4</a:t>
            </a:r>
            <a:r>
              <a:rPr lang="pt-BR" sz="2401" spc="-11" dirty="0">
                <a:solidFill>
                  <a:srgbClr val="001F52"/>
                </a:solidFill>
                <a:latin typeface="Arial"/>
                <a:cs typeface="Arial"/>
              </a:rPr>
              <a:t>01</a:t>
            </a:r>
            <a:r>
              <a:rPr sz="2401" spc="-11" dirty="0">
                <a:solidFill>
                  <a:srgbClr val="001F52"/>
                </a:solidFill>
                <a:latin typeface="Arial"/>
                <a:cs typeface="Arial"/>
              </a:rPr>
              <a:t>R</a:t>
            </a:r>
            <a:r>
              <a:rPr lang="pt-BR" sz="2401" spc="-20" dirty="0">
                <a:solidFill>
                  <a:srgbClr val="001F52"/>
                </a:solidFill>
                <a:latin typeface="Arial"/>
                <a:cs typeface="Arial"/>
              </a:rPr>
              <a:t>E</a:t>
            </a:r>
            <a:r>
              <a:rPr sz="2401" spc="111" dirty="0">
                <a:solidFill>
                  <a:srgbClr val="001F52"/>
                </a:solidFill>
                <a:latin typeface="Times New Roman"/>
                <a:cs typeface="Times New Roman"/>
              </a:rPr>
              <a:t> </a:t>
            </a:r>
            <a:r>
              <a:rPr sz="2401" spc="-5" dirty="0">
                <a:solidFill>
                  <a:srgbClr val="001F52"/>
                </a:solidFill>
                <a:latin typeface="Arial"/>
                <a:cs typeface="Arial"/>
              </a:rPr>
              <a:t>bo</a:t>
            </a:r>
            <a:r>
              <a:rPr sz="2401" spc="-11" dirty="0">
                <a:solidFill>
                  <a:srgbClr val="001F52"/>
                </a:solidFill>
                <a:latin typeface="Arial"/>
                <a:cs typeface="Arial"/>
              </a:rPr>
              <a:t>a</a:t>
            </a:r>
            <a:r>
              <a:rPr sz="2401" dirty="0">
                <a:solidFill>
                  <a:srgbClr val="001F52"/>
                </a:solidFill>
                <a:latin typeface="Arial"/>
                <a:cs typeface="Arial"/>
              </a:rPr>
              <a:t>rd</a:t>
            </a:r>
            <a:endParaRPr sz="2401" dirty="0">
              <a:latin typeface="Arial"/>
              <a:cs typeface="Arial"/>
            </a:endParaRPr>
          </a:p>
        </p:txBody>
      </p:sp>
      <p:sp>
        <p:nvSpPr>
          <p:cNvPr id="9" name="object 9"/>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12</a:t>
            </a:r>
            <a:endParaRPr sz="1600">
              <a:latin typeface="Arial"/>
              <a:cs typeface="Arial"/>
            </a:endParaRPr>
          </a:p>
        </p:txBody>
      </p:sp>
      <p:sp>
        <p:nvSpPr>
          <p:cNvPr id="10" name="object 10"/>
          <p:cNvSpPr/>
          <p:nvPr/>
        </p:nvSpPr>
        <p:spPr>
          <a:xfrm>
            <a:off x="6070091" y="2482595"/>
            <a:ext cx="676910" cy="307975"/>
          </a:xfrm>
          <a:custGeom>
            <a:avLst/>
            <a:gdLst/>
            <a:ahLst/>
            <a:cxnLst/>
            <a:rect l="l" t="t" r="r" b="b"/>
            <a:pathLst>
              <a:path w="676909" h="307975">
                <a:moveTo>
                  <a:pt x="0" y="307847"/>
                </a:moveTo>
                <a:lnTo>
                  <a:pt x="676655" y="307847"/>
                </a:lnTo>
                <a:lnTo>
                  <a:pt x="676655" y="0"/>
                </a:lnTo>
                <a:lnTo>
                  <a:pt x="0" y="0"/>
                </a:lnTo>
                <a:lnTo>
                  <a:pt x="0" y="307847"/>
                </a:lnTo>
                <a:close/>
              </a:path>
            </a:pathLst>
          </a:custGeom>
          <a:solidFill>
            <a:srgbClr val="FFFFFF"/>
          </a:solidFill>
        </p:spPr>
        <p:txBody>
          <a:bodyPr wrap="square" lIns="0" tIns="0" rIns="0" bIns="0" rtlCol="0"/>
          <a:lstStyle/>
          <a:p>
            <a:endParaRPr/>
          </a:p>
        </p:txBody>
      </p:sp>
      <p:sp>
        <p:nvSpPr>
          <p:cNvPr id="11" name="object 11"/>
          <p:cNvSpPr txBox="1"/>
          <p:nvPr/>
        </p:nvSpPr>
        <p:spPr>
          <a:xfrm>
            <a:off x="6150362" y="2543339"/>
            <a:ext cx="510539" cy="215444"/>
          </a:xfrm>
          <a:prstGeom prst="rect">
            <a:avLst/>
          </a:prstGeom>
        </p:spPr>
        <p:txBody>
          <a:bodyPr vert="horz" wrap="square" lIns="0" tIns="0" rIns="0" bIns="0" rtlCol="0">
            <a:spAutoFit/>
          </a:bodyPr>
          <a:lstStyle/>
          <a:p>
            <a:pPr marL="12701"/>
            <a:r>
              <a:rPr sz="1400" b="1" spc="-11" dirty="0">
                <a:solidFill>
                  <a:srgbClr val="FF0000"/>
                </a:solidFill>
                <a:latin typeface="Arial"/>
                <a:cs typeface="Arial"/>
              </a:rPr>
              <a:t>R</a:t>
            </a:r>
            <a:r>
              <a:rPr sz="1400" b="1" spc="-5" dirty="0">
                <a:solidFill>
                  <a:srgbClr val="FF0000"/>
                </a:solidFill>
                <a:latin typeface="Arial"/>
                <a:cs typeface="Arial"/>
              </a:rPr>
              <a:t>eset</a:t>
            </a:r>
            <a:endParaRPr sz="1400">
              <a:latin typeface="Arial"/>
              <a:cs typeface="Arial"/>
            </a:endParaRPr>
          </a:p>
        </p:txBody>
      </p:sp>
      <p:sp>
        <p:nvSpPr>
          <p:cNvPr id="12" name="object 12"/>
          <p:cNvSpPr/>
          <p:nvPr/>
        </p:nvSpPr>
        <p:spPr>
          <a:xfrm>
            <a:off x="3883151" y="2459736"/>
            <a:ext cx="1202691" cy="523240"/>
          </a:xfrm>
          <a:custGeom>
            <a:avLst/>
            <a:gdLst/>
            <a:ahLst/>
            <a:cxnLst/>
            <a:rect l="l" t="t" r="r" b="b"/>
            <a:pathLst>
              <a:path w="1202689" h="523239">
                <a:moveTo>
                  <a:pt x="0" y="522731"/>
                </a:moveTo>
                <a:lnTo>
                  <a:pt x="1202435" y="522731"/>
                </a:lnTo>
                <a:lnTo>
                  <a:pt x="1202435" y="0"/>
                </a:lnTo>
                <a:lnTo>
                  <a:pt x="0" y="0"/>
                </a:lnTo>
                <a:lnTo>
                  <a:pt x="0" y="522731"/>
                </a:lnTo>
                <a:close/>
              </a:path>
            </a:pathLst>
          </a:custGeom>
          <a:solidFill>
            <a:srgbClr val="FFFFFF"/>
          </a:solidFill>
        </p:spPr>
        <p:txBody>
          <a:bodyPr wrap="square" lIns="0" tIns="0" rIns="0" bIns="0" rtlCol="0"/>
          <a:lstStyle/>
          <a:p>
            <a:endParaRPr/>
          </a:p>
        </p:txBody>
      </p:sp>
      <p:sp>
        <p:nvSpPr>
          <p:cNvPr id="13" name="object 13"/>
          <p:cNvSpPr txBox="1"/>
          <p:nvPr/>
        </p:nvSpPr>
        <p:spPr>
          <a:xfrm>
            <a:off x="3961894" y="2520479"/>
            <a:ext cx="1042670" cy="430887"/>
          </a:xfrm>
          <a:prstGeom prst="rect">
            <a:avLst/>
          </a:prstGeom>
        </p:spPr>
        <p:txBody>
          <a:bodyPr vert="horz" wrap="square" lIns="0" tIns="0" rIns="0" bIns="0" rtlCol="0">
            <a:spAutoFit/>
          </a:bodyPr>
          <a:lstStyle/>
          <a:p>
            <a:pPr marL="12701" marR="5081"/>
            <a:r>
              <a:rPr sz="1400" b="1" spc="-11" dirty="0">
                <a:solidFill>
                  <a:srgbClr val="FF0000"/>
                </a:solidFill>
                <a:latin typeface="Arial"/>
                <a:cs typeface="Arial"/>
              </a:rPr>
              <a:t>U</a:t>
            </a:r>
            <a:r>
              <a:rPr sz="1400" b="1" spc="-5" dirty="0">
                <a:solidFill>
                  <a:srgbClr val="FF0000"/>
                </a:solidFill>
                <a:latin typeface="Arial"/>
                <a:cs typeface="Arial"/>
              </a:rPr>
              <a:t>se</a:t>
            </a:r>
            <a:r>
              <a:rPr sz="1400" b="1" dirty="0">
                <a:solidFill>
                  <a:srgbClr val="FF0000"/>
                </a:solidFill>
                <a:latin typeface="Arial"/>
                <a:cs typeface="Arial"/>
              </a:rPr>
              <a:t>r</a:t>
            </a:r>
            <a:r>
              <a:rPr sz="1400" b="1" spc="35" dirty="0">
                <a:solidFill>
                  <a:srgbClr val="FF0000"/>
                </a:solidFill>
                <a:latin typeface="Times New Roman"/>
                <a:cs typeface="Times New Roman"/>
              </a:rPr>
              <a:t> </a:t>
            </a:r>
            <a:r>
              <a:rPr sz="1400" b="1" spc="-11" dirty="0">
                <a:solidFill>
                  <a:srgbClr val="FF0000"/>
                </a:solidFill>
                <a:latin typeface="Arial"/>
                <a:cs typeface="Arial"/>
              </a:rPr>
              <a:t>Bu</a:t>
            </a:r>
            <a:r>
              <a:rPr sz="1400" b="1" dirty="0">
                <a:solidFill>
                  <a:srgbClr val="FF0000"/>
                </a:solidFill>
                <a:latin typeface="Arial"/>
                <a:cs typeface="Arial"/>
              </a:rPr>
              <a:t>tt</a:t>
            </a:r>
            <a:r>
              <a:rPr sz="1400" b="1" spc="-5" dirty="0">
                <a:solidFill>
                  <a:srgbClr val="FF0000"/>
                </a:solidFill>
                <a:latin typeface="Arial"/>
                <a:cs typeface="Arial"/>
              </a:rPr>
              <a:t>o</a:t>
            </a:r>
            <a:r>
              <a:rPr sz="1400" b="1" dirty="0">
                <a:solidFill>
                  <a:srgbClr val="FF0000"/>
                </a:solidFill>
                <a:latin typeface="Arial"/>
                <a:cs typeface="Arial"/>
              </a:rPr>
              <a:t>n</a:t>
            </a:r>
            <a:r>
              <a:rPr sz="1400" b="1" dirty="0">
                <a:solidFill>
                  <a:srgbClr val="FF0000"/>
                </a:solidFill>
                <a:latin typeface="Times New Roman"/>
                <a:cs typeface="Times New Roman"/>
              </a:rPr>
              <a:t> </a:t>
            </a:r>
            <a:r>
              <a:rPr sz="1400" b="1" spc="-11" dirty="0">
                <a:solidFill>
                  <a:srgbClr val="FF0000"/>
                </a:solidFill>
                <a:latin typeface="Arial"/>
                <a:cs typeface="Arial"/>
              </a:rPr>
              <a:t>o</a:t>
            </a:r>
            <a:r>
              <a:rPr sz="1400" b="1" dirty="0">
                <a:solidFill>
                  <a:srgbClr val="FF0000"/>
                </a:solidFill>
                <a:latin typeface="Arial"/>
                <a:cs typeface="Arial"/>
              </a:rPr>
              <a:t>n</a:t>
            </a:r>
            <a:r>
              <a:rPr sz="1400" b="1" spc="25" dirty="0">
                <a:solidFill>
                  <a:srgbClr val="FF0000"/>
                </a:solidFill>
                <a:latin typeface="Times New Roman"/>
                <a:cs typeface="Times New Roman"/>
              </a:rPr>
              <a:t> </a:t>
            </a:r>
            <a:r>
              <a:rPr sz="1400" b="1" dirty="0">
                <a:solidFill>
                  <a:srgbClr val="FF0000"/>
                </a:solidFill>
                <a:latin typeface="Arial"/>
                <a:cs typeface="Arial"/>
              </a:rPr>
              <a:t>P</a:t>
            </a:r>
            <a:r>
              <a:rPr sz="1400" b="1" spc="-11" dirty="0">
                <a:solidFill>
                  <a:srgbClr val="FF0000"/>
                </a:solidFill>
                <a:latin typeface="Arial"/>
                <a:cs typeface="Arial"/>
              </a:rPr>
              <a:t>C</a:t>
            </a:r>
            <a:r>
              <a:rPr sz="1400" b="1" spc="-5" dirty="0">
                <a:solidFill>
                  <a:srgbClr val="FF0000"/>
                </a:solidFill>
                <a:latin typeface="Arial"/>
                <a:cs typeface="Arial"/>
              </a:rPr>
              <a:t>13</a:t>
            </a:r>
            <a:endParaRPr sz="1400">
              <a:latin typeface="Arial"/>
              <a:cs typeface="Arial"/>
            </a:endParaRPr>
          </a:p>
        </p:txBody>
      </p:sp>
      <p:sp>
        <p:nvSpPr>
          <p:cNvPr id="14" name="object 14"/>
          <p:cNvSpPr/>
          <p:nvPr/>
        </p:nvSpPr>
        <p:spPr>
          <a:xfrm>
            <a:off x="5846827" y="3118867"/>
            <a:ext cx="186054" cy="125095"/>
          </a:xfrm>
          <a:custGeom>
            <a:avLst/>
            <a:gdLst/>
            <a:ahLst/>
            <a:cxnLst/>
            <a:rect l="l" t="t" r="r" b="b"/>
            <a:pathLst>
              <a:path w="186054" h="125094">
                <a:moveTo>
                  <a:pt x="0" y="124967"/>
                </a:moveTo>
                <a:lnTo>
                  <a:pt x="185927" y="124967"/>
                </a:lnTo>
                <a:lnTo>
                  <a:pt x="185927" y="0"/>
                </a:lnTo>
                <a:lnTo>
                  <a:pt x="0" y="0"/>
                </a:lnTo>
                <a:lnTo>
                  <a:pt x="0" y="124967"/>
                </a:lnTo>
                <a:close/>
              </a:path>
            </a:pathLst>
          </a:custGeom>
          <a:ln w="38099">
            <a:solidFill>
              <a:srgbClr val="00AF50"/>
            </a:solidFill>
          </a:ln>
        </p:spPr>
        <p:txBody>
          <a:bodyPr wrap="square" lIns="0" tIns="0" rIns="0" bIns="0" rtlCol="0"/>
          <a:lstStyle/>
          <a:p>
            <a:endParaRPr/>
          </a:p>
        </p:txBody>
      </p:sp>
      <p:sp>
        <p:nvSpPr>
          <p:cNvPr id="15" name="object 15"/>
          <p:cNvSpPr/>
          <p:nvPr/>
        </p:nvSpPr>
        <p:spPr>
          <a:xfrm>
            <a:off x="5434584" y="3291842"/>
            <a:ext cx="1045844" cy="215265"/>
          </a:xfrm>
          <a:custGeom>
            <a:avLst/>
            <a:gdLst/>
            <a:ahLst/>
            <a:cxnLst/>
            <a:rect l="l" t="t" r="r" b="b"/>
            <a:pathLst>
              <a:path w="1045845" h="215264">
                <a:moveTo>
                  <a:pt x="0" y="214883"/>
                </a:moveTo>
                <a:lnTo>
                  <a:pt x="1045463" y="214883"/>
                </a:lnTo>
                <a:lnTo>
                  <a:pt x="1045463" y="0"/>
                </a:lnTo>
                <a:lnTo>
                  <a:pt x="0" y="0"/>
                </a:lnTo>
                <a:lnTo>
                  <a:pt x="0" y="214883"/>
                </a:lnTo>
                <a:close/>
              </a:path>
            </a:pathLst>
          </a:custGeom>
          <a:solidFill>
            <a:srgbClr val="FFFFFF"/>
          </a:solidFill>
        </p:spPr>
        <p:txBody>
          <a:bodyPr wrap="square" lIns="0" tIns="0" rIns="0" bIns="0" rtlCol="0"/>
          <a:lstStyle/>
          <a:p>
            <a:endParaRPr/>
          </a:p>
        </p:txBody>
      </p:sp>
      <p:sp>
        <p:nvSpPr>
          <p:cNvPr id="16" name="object 16"/>
          <p:cNvSpPr txBox="1"/>
          <p:nvPr/>
        </p:nvSpPr>
        <p:spPr>
          <a:xfrm>
            <a:off x="5422142" y="3307753"/>
            <a:ext cx="1002666" cy="215444"/>
          </a:xfrm>
          <a:prstGeom prst="rect">
            <a:avLst/>
          </a:prstGeom>
        </p:spPr>
        <p:txBody>
          <a:bodyPr vert="horz" wrap="square" lIns="0" tIns="0" rIns="0" bIns="0" rtlCol="0">
            <a:spAutoFit/>
          </a:bodyPr>
          <a:lstStyle/>
          <a:p>
            <a:pPr marL="12701"/>
            <a:r>
              <a:rPr sz="1400" b="1" spc="-11" dirty="0">
                <a:solidFill>
                  <a:srgbClr val="00AF50"/>
                </a:solidFill>
                <a:latin typeface="Arial"/>
                <a:cs typeface="Arial"/>
              </a:rPr>
              <a:t>LD</a:t>
            </a:r>
            <a:r>
              <a:rPr sz="1400" b="1" dirty="0">
                <a:solidFill>
                  <a:srgbClr val="00AF50"/>
                </a:solidFill>
                <a:latin typeface="Arial"/>
                <a:cs typeface="Arial"/>
              </a:rPr>
              <a:t>2</a:t>
            </a:r>
            <a:r>
              <a:rPr sz="1400" b="1" spc="31" dirty="0">
                <a:solidFill>
                  <a:srgbClr val="00AF50"/>
                </a:solidFill>
                <a:latin typeface="Times New Roman"/>
                <a:cs typeface="Times New Roman"/>
              </a:rPr>
              <a:t> </a:t>
            </a:r>
            <a:r>
              <a:rPr sz="1400" b="1" spc="-11" dirty="0">
                <a:solidFill>
                  <a:srgbClr val="00AF50"/>
                </a:solidFill>
                <a:latin typeface="Arial"/>
                <a:cs typeface="Arial"/>
              </a:rPr>
              <a:t>o</a:t>
            </a:r>
            <a:r>
              <a:rPr sz="1400" b="1" dirty="0">
                <a:solidFill>
                  <a:srgbClr val="00AF50"/>
                </a:solidFill>
                <a:latin typeface="Arial"/>
                <a:cs typeface="Arial"/>
              </a:rPr>
              <a:t>n</a:t>
            </a:r>
            <a:r>
              <a:rPr sz="1400" b="1" spc="25" dirty="0">
                <a:solidFill>
                  <a:srgbClr val="00AF50"/>
                </a:solidFill>
                <a:latin typeface="Times New Roman"/>
                <a:cs typeface="Times New Roman"/>
              </a:rPr>
              <a:t> </a:t>
            </a:r>
            <a:r>
              <a:rPr sz="1400" b="1" spc="-111" dirty="0">
                <a:solidFill>
                  <a:srgbClr val="00AF50"/>
                </a:solidFill>
                <a:latin typeface="Arial"/>
                <a:cs typeface="Arial"/>
              </a:rPr>
              <a:t>P</a:t>
            </a:r>
            <a:r>
              <a:rPr sz="1400" b="1" spc="-45" dirty="0">
                <a:solidFill>
                  <a:srgbClr val="00AF50"/>
                </a:solidFill>
                <a:latin typeface="Arial"/>
                <a:cs typeface="Arial"/>
              </a:rPr>
              <a:t>A</a:t>
            </a:r>
            <a:r>
              <a:rPr sz="1400" b="1" dirty="0">
                <a:solidFill>
                  <a:srgbClr val="00AF50"/>
                </a:solidFill>
                <a:latin typeface="Arial"/>
                <a:cs typeface="Arial"/>
              </a:rPr>
              <a:t>5</a:t>
            </a:r>
            <a:endParaRPr sz="1400">
              <a:latin typeface="Arial"/>
              <a:cs typeface="Arial"/>
            </a:endParaRPr>
          </a:p>
        </p:txBody>
      </p:sp>
      <p:sp>
        <p:nvSpPr>
          <p:cNvPr id="21" name="Slide Number Placeholder 20"/>
          <p:cNvSpPr>
            <a:spLocks noGrp="1"/>
          </p:cNvSpPr>
          <p:nvPr>
            <p:ph type="sldNum" sz="quarter" idx="12"/>
          </p:nvPr>
        </p:nvSpPr>
        <p:spPr/>
        <p:txBody>
          <a:bodyPr/>
          <a:lstStyle/>
          <a:p>
            <a:fld id="{5B31B9E4-8E4D-4C86-BFD7-412B282B373B}" type="slidenum">
              <a:rPr lang="fr-FR" smtClean="0">
                <a:solidFill>
                  <a:prstClr val="white"/>
                </a:solidFill>
              </a:rPr>
              <a:pPr/>
              <a:t>40</a:t>
            </a:fld>
            <a:endParaRPr lang="fr-FR" dirty="0">
              <a:solidFill>
                <a:prstClr val="white"/>
              </a:solidFill>
            </a:endParaRPr>
          </a:p>
        </p:txBody>
      </p:sp>
      <p:sp>
        <p:nvSpPr>
          <p:cNvPr id="23" name="Title 7"/>
          <p:cNvSpPr>
            <a:spLocks noGrp="1"/>
          </p:cNvSpPr>
          <p:nvPr>
            <p:ph type="title"/>
          </p:nvPr>
        </p:nvSpPr>
        <p:spPr>
          <a:xfrm>
            <a:off x="609600" y="116740"/>
            <a:ext cx="10766987" cy="1144058"/>
          </a:xfrm>
        </p:spPr>
        <p:txBody>
          <a:bodyPr/>
          <a:lstStyle/>
          <a:p>
            <a:pPr marL="12701"/>
            <a:r>
              <a:rPr lang="en-US" sz="4000" spc="-31" dirty="0">
                <a:solidFill>
                  <a:srgbClr val="39A8DC"/>
                </a:solidFill>
                <a:cs typeface="Arial"/>
              </a:rPr>
              <a:t>What</a:t>
            </a:r>
            <a:r>
              <a:rPr lang="en-US" sz="4000" spc="135" dirty="0">
                <a:solidFill>
                  <a:srgbClr val="39A8DC"/>
                </a:solidFill>
                <a:latin typeface="Times New Roman"/>
                <a:cs typeface="Times New Roman"/>
              </a:rPr>
              <a:t> </a:t>
            </a:r>
            <a:r>
              <a:rPr lang="en-US" sz="4000" spc="-5" dirty="0">
                <a:solidFill>
                  <a:srgbClr val="39A8DC"/>
                </a:solidFill>
                <a:cs typeface="Arial"/>
              </a:rPr>
              <a:t>w</a:t>
            </a:r>
            <a:r>
              <a:rPr lang="en-US" sz="4000" dirty="0">
                <a:solidFill>
                  <a:srgbClr val="39A8DC"/>
                </a:solidFill>
                <a:cs typeface="Arial"/>
              </a:rPr>
              <a:t>e</a:t>
            </a:r>
            <a:r>
              <a:rPr lang="en-US" sz="4000" spc="131" dirty="0">
                <a:solidFill>
                  <a:srgbClr val="39A8DC"/>
                </a:solidFill>
                <a:latin typeface="Times New Roman"/>
                <a:cs typeface="Times New Roman"/>
              </a:rPr>
              <a:t> </a:t>
            </a:r>
            <a:r>
              <a:rPr lang="en-US" sz="4000" spc="-5" dirty="0">
                <a:solidFill>
                  <a:srgbClr val="39A8DC"/>
                </a:solidFill>
                <a:cs typeface="Arial"/>
              </a:rPr>
              <a:t>woul</a:t>
            </a:r>
            <a:r>
              <a:rPr lang="en-US" sz="4000" dirty="0">
                <a:solidFill>
                  <a:srgbClr val="39A8DC"/>
                </a:solidFill>
                <a:cs typeface="Arial"/>
              </a:rPr>
              <a:t>d</a:t>
            </a:r>
            <a:r>
              <a:rPr lang="en-US" sz="4000" spc="151" dirty="0">
                <a:solidFill>
                  <a:srgbClr val="39A8DC"/>
                </a:solidFill>
                <a:latin typeface="Times New Roman"/>
                <a:cs typeface="Times New Roman"/>
              </a:rPr>
              <a:t> </a:t>
            </a:r>
            <a:r>
              <a:rPr lang="en-US" sz="4000" spc="-5" dirty="0">
                <a:solidFill>
                  <a:srgbClr val="39A8DC"/>
                </a:solidFill>
                <a:cs typeface="Arial"/>
              </a:rPr>
              <a:t>ne</a:t>
            </a:r>
            <a:r>
              <a:rPr lang="en-US" sz="4000" spc="-20" dirty="0">
                <a:solidFill>
                  <a:srgbClr val="39A8DC"/>
                </a:solidFill>
                <a:cs typeface="Arial"/>
              </a:rPr>
              <a:t>e</a:t>
            </a:r>
            <a:r>
              <a:rPr lang="en-US" sz="4000" dirty="0">
                <a:solidFill>
                  <a:srgbClr val="39A8DC"/>
                </a:solidFill>
                <a:cs typeface="Arial"/>
              </a:rPr>
              <a:t>d</a:t>
            </a:r>
            <a:r>
              <a:rPr lang="en-US" sz="4000" spc="165" dirty="0">
                <a:solidFill>
                  <a:srgbClr val="39A8DC"/>
                </a:solidFill>
                <a:latin typeface="Times New Roman"/>
                <a:cs typeface="Times New Roman"/>
              </a:rPr>
              <a:t> </a:t>
            </a:r>
            <a:r>
              <a:rPr lang="en-US" sz="4000" dirty="0" smtClean="0">
                <a:solidFill>
                  <a:srgbClr val="39A8DC"/>
                </a:solidFill>
                <a:cs typeface="Arial"/>
              </a:rPr>
              <a:t>?</a:t>
            </a:r>
            <a:r>
              <a:rPr lang="en-US" sz="4000" dirty="0" smtClean="0">
                <a:cs typeface="Arial"/>
              </a:rPr>
              <a:t/>
            </a:r>
            <a:br>
              <a:rPr lang="en-US" sz="4000" dirty="0" smtClean="0">
                <a:cs typeface="Arial"/>
              </a:rPr>
            </a:br>
            <a:endParaRPr lang="en-US" sz="1400" dirty="0">
              <a:cs typeface="Arial"/>
            </a:endParaRPr>
          </a:p>
        </p:txBody>
      </p:sp>
      <p:sp>
        <p:nvSpPr>
          <p:cNvPr id="24" name="Rectangle 23"/>
          <p:cNvSpPr/>
          <p:nvPr/>
        </p:nvSpPr>
        <p:spPr>
          <a:xfrm>
            <a:off x="7158356" y="1655663"/>
            <a:ext cx="1456424" cy="369332"/>
          </a:xfrm>
          <a:prstGeom prst="rect">
            <a:avLst/>
          </a:prstGeom>
        </p:spPr>
        <p:txBody>
          <a:bodyPr wrap="none">
            <a:spAutoFit/>
          </a:bodyPr>
          <a:lstStyle/>
          <a:p>
            <a:r>
              <a:rPr lang="en-US" b="1" dirty="0" err="1">
                <a:solidFill>
                  <a:srgbClr val="FF0000"/>
                </a:solidFill>
                <a:cs typeface="Arial"/>
              </a:rPr>
              <a:t>S</a:t>
            </a:r>
            <a:r>
              <a:rPr lang="en-US" b="1" spc="-11" dirty="0" err="1">
                <a:solidFill>
                  <a:srgbClr val="FF0000"/>
                </a:solidFill>
                <a:cs typeface="Arial"/>
              </a:rPr>
              <a:t>TL</a:t>
            </a:r>
            <a:r>
              <a:rPr lang="en-US" b="1" dirty="0" err="1">
                <a:solidFill>
                  <a:srgbClr val="FF0000"/>
                </a:solidFill>
                <a:cs typeface="Arial"/>
              </a:rPr>
              <a:t>i</a:t>
            </a:r>
            <a:r>
              <a:rPr lang="en-US" b="1" spc="-11" dirty="0" err="1">
                <a:solidFill>
                  <a:srgbClr val="FF0000"/>
                </a:solidFill>
                <a:cs typeface="Arial"/>
              </a:rPr>
              <a:t>n</a:t>
            </a:r>
            <a:r>
              <a:rPr lang="en-US" b="1" dirty="0" err="1">
                <a:solidFill>
                  <a:srgbClr val="FF0000"/>
                </a:solidFill>
                <a:cs typeface="Arial"/>
              </a:rPr>
              <a:t>k</a:t>
            </a:r>
            <a:r>
              <a:rPr lang="en-US" b="1" spc="20" dirty="0">
                <a:solidFill>
                  <a:srgbClr val="FF0000"/>
                </a:solidFill>
                <a:latin typeface="Times New Roman"/>
                <a:cs typeface="Times New Roman"/>
              </a:rPr>
              <a:t> </a:t>
            </a:r>
            <a:r>
              <a:rPr lang="en-US" b="1" spc="-15" dirty="0">
                <a:solidFill>
                  <a:srgbClr val="FF0000"/>
                </a:solidFill>
                <a:cs typeface="Arial"/>
              </a:rPr>
              <a:t>v</a:t>
            </a:r>
            <a:r>
              <a:rPr lang="en-US" b="1" spc="-5" dirty="0">
                <a:solidFill>
                  <a:srgbClr val="FF0000"/>
                </a:solidFill>
                <a:cs typeface="Arial"/>
              </a:rPr>
              <a:t>2</a:t>
            </a:r>
            <a:r>
              <a:rPr lang="en-US" b="1" dirty="0">
                <a:solidFill>
                  <a:srgbClr val="FF0000"/>
                </a:solidFill>
                <a:cs typeface="Arial"/>
              </a:rPr>
              <a:t>.1</a:t>
            </a:r>
            <a:endParaRPr lang="pt-BR" dirty="0"/>
          </a:p>
        </p:txBody>
      </p:sp>
    </p:spTree>
    <p:extLst>
      <p:ext uri="{BB962C8B-B14F-4D97-AF65-F5344CB8AC3E}">
        <p14:creationId xmlns:p14="http://schemas.microsoft.com/office/powerpoint/2010/main" val="359184814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7467" y="2607226"/>
            <a:ext cx="7583805" cy="423193"/>
          </a:xfrm>
          <a:prstGeom prst="rect">
            <a:avLst/>
          </a:prstGeom>
        </p:spPr>
        <p:txBody>
          <a:bodyPr vert="horz" wrap="square" lIns="0" tIns="0" rIns="0" bIns="0" rtlCol="0">
            <a:spAutoFit/>
          </a:bodyPr>
          <a:lstStyle/>
          <a:p>
            <a:pPr marL="248940" indent="-236239">
              <a:lnSpc>
                <a:spcPts val="3329"/>
              </a:lnSpc>
              <a:buClr>
                <a:srgbClr val="39A8DC"/>
              </a:buClr>
              <a:buFont typeface="Arial"/>
              <a:buChar char="•"/>
              <a:tabLst>
                <a:tab pos="248940" algn="l"/>
              </a:tabLst>
            </a:pPr>
            <a:r>
              <a:rPr sz="2800" spc="-25" dirty="0">
                <a:solidFill>
                  <a:srgbClr val="001F52"/>
                </a:solidFill>
                <a:latin typeface="Arial"/>
                <a:cs typeface="Arial"/>
              </a:rPr>
              <a:t>Now</a:t>
            </a:r>
            <a:r>
              <a:rPr sz="2800" spc="85" dirty="0">
                <a:solidFill>
                  <a:srgbClr val="001F52"/>
                </a:solidFill>
                <a:latin typeface="Times New Roman"/>
                <a:cs typeface="Times New Roman"/>
              </a:rPr>
              <a:t> </a:t>
            </a:r>
            <a:r>
              <a:rPr sz="2800" spc="-15" dirty="0">
                <a:solidFill>
                  <a:srgbClr val="001F52"/>
                </a:solidFill>
                <a:latin typeface="Arial"/>
                <a:cs typeface="Arial"/>
              </a:rPr>
              <a:t>i</a:t>
            </a:r>
            <a:r>
              <a:rPr sz="2800" spc="-11" dirty="0">
                <a:solidFill>
                  <a:srgbClr val="001F52"/>
                </a:solidFill>
                <a:latin typeface="Arial"/>
                <a:cs typeface="Arial"/>
              </a:rPr>
              <a:t>t</a:t>
            </a:r>
            <a:r>
              <a:rPr sz="2800" spc="80" dirty="0">
                <a:solidFill>
                  <a:srgbClr val="001F52"/>
                </a:solidFill>
                <a:latin typeface="Times New Roman"/>
                <a:cs typeface="Times New Roman"/>
              </a:rPr>
              <a:t> </a:t>
            </a:r>
            <a:r>
              <a:rPr sz="2800" spc="-15" dirty="0">
                <a:solidFill>
                  <a:srgbClr val="001F52"/>
                </a:solidFill>
                <a:latin typeface="Arial"/>
                <a:cs typeface="Arial"/>
              </a:rPr>
              <a:t>is</a:t>
            </a:r>
            <a:r>
              <a:rPr sz="2800" spc="71" dirty="0">
                <a:solidFill>
                  <a:srgbClr val="001F52"/>
                </a:solidFill>
                <a:latin typeface="Times New Roman"/>
                <a:cs typeface="Times New Roman"/>
              </a:rPr>
              <a:t> </a:t>
            </a:r>
            <a:r>
              <a:rPr sz="2800" spc="-20" dirty="0">
                <a:solidFill>
                  <a:srgbClr val="001F52"/>
                </a:solidFill>
                <a:latin typeface="Arial"/>
                <a:cs typeface="Arial"/>
              </a:rPr>
              <a:t>a</a:t>
            </a:r>
            <a:r>
              <a:rPr sz="2800" spc="75" dirty="0">
                <a:solidFill>
                  <a:srgbClr val="001F52"/>
                </a:solidFill>
                <a:latin typeface="Times New Roman"/>
                <a:cs typeface="Times New Roman"/>
              </a:rPr>
              <a:t> </a:t>
            </a:r>
            <a:r>
              <a:rPr sz="2800" dirty="0">
                <a:solidFill>
                  <a:srgbClr val="001F52"/>
                </a:solidFill>
                <a:latin typeface="Arial"/>
                <a:cs typeface="Arial"/>
              </a:rPr>
              <a:t>r</a:t>
            </a:r>
            <a:r>
              <a:rPr sz="2800" spc="-15" dirty="0">
                <a:solidFill>
                  <a:srgbClr val="001F52"/>
                </a:solidFill>
                <a:latin typeface="Arial"/>
                <a:cs typeface="Arial"/>
              </a:rPr>
              <a:t>ig</a:t>
            </a:r>
            <a:r>
              <a:rPr sz="2800" spc="-25" dirty="0">
                <a:solidFill>
                  <a:srgbClr val="001F52"/>
                </a:solidFill>
                <a:latin typeface="Arial"/>
                <a:cs typeface="Arial"/>
              </a:rPr>
              <a:t>h</a:t>
            </a:r>
            <a:r>
              <a:rPr sz="2800" spc="-11" dirty="0">
                <a:solidFill>
                  <a:srgbClr val="001F52"/>
                </a:solidFill>
                <a:latin typeface="Arial"/>
                <a:cs typeface="Arial"/>
              </a:rPr>
              <a:t>t</a:t>
            </a:r>
            <a:r>
              <a:rPr sz="2800" spc="75" dirty="0">
                <a:solidFill>
                  <a:srgbClr val="001F52"/>
                </a:solidFill>
                <a:latin typeface="Times New Roman"/>
                <a:cs typeface="Times New Roman"/>
              </a:rPr>
              <a:t> </a:t>
            </a:r>
            <a:r>
              <a:rPr sz="2800" spc="-15" dirty="0">
                <a:solidFill>
                  <a:srgbClr val="001F52"/>
                </a:solidFill>
                <a:latin typeface="Arial"/>
                <a:cs typeface="Arial"/>
              </a:rPr>
              <a:t>time</a:t>
            </a:r>
            <a:r>
              <a:rPr sz="2800" spc="115" dirty="0">
                <a:solidFill>
                  <a:srgbClr val="001F52"/>
                </a:solidFill>
                <a:latin typeface="Times New Roman"/>
                <a:cs typeface="Times New Roman"/>
              </a:rPr>
              <a:t> </a:t>
            </a:r>
            <a:r>
              <a:rPr sz="2800" spc="-11" dirty="0">
                <a:solidFill>
                  <a:srgbClr val="001F52"/>
                </a:solidFill>
                <a:latin typeface="Arial"/>
                <a:cs typeface="Arial"/>
              </a:rPr>
              <a:t>f</a:t>
            </a:r>
            <a:r>
              <a:rPr sz="2800" spc="-15" dirty="0">
                <a:solidFill>
                  <a:srgbClr val="001F52"/>
                </a:solidFill>
                <a:latin typeface="Arial"/>
                <a:cs typeface="Arial"/>
              </a:rPr>
              <a:t>o</a:t>
            </a:r>
            <a:r>
              <a:rPr sz="2800" spc="-11" dirty="0">
                <a:solidFill>
                  <a:srgbClr val="001F52"/>
                </a:solidFill>
                <a:latin typeface="Arial"/>
                <a:cs typeface="Arial"/>
              </a:rPr>
              <a:t>r</a:t>
            </a:r>
            <a:r>
              <a:rPr sz="2800" spc="75" dirty="0">
                <a:solidFill>
                  <a:srgbClr val="001F52"/>
                </a:solidFill>
                <a:latin typeface="Times New Roman"/>
                <a:cs typeface="Times New Roman"/>
              </a:rPr>
              <a:t> </a:t>
            </a:r>
            <a:r>
              <a:rPr sz="2800" spc="-15" dirty="0">
                <a:solidFill>
                  <a:srgbClr val="001F52"/>
                </a:solidFill>
                <a:latin typeface="Arial"/>
                <a:cs typeface="Arial"/>
              </a:rPr>
              <a:t>so</a:t>
            </a:r>
            <a:r>
              <a:rPr sz="2800" spc="-20" dirty="0">
                <a:solidFill>
                  <a:srgbClr val="001F52"/>
                </a:solidFill>
                <a:latin typeface="Arial"/>
                <a:cs typeface="Arial"/>
              </a:rPr>
              <a:t>me</a:t>
            </a:r>
            <a:r>
              <a:rPr sz="2800" spc="91" dirty="0">
                <a:solidFill>
                  <a:srgbClr val="001F52"/>
                </a:solidFill>
                <a:latin typeface="Times New Roman"/>
                <a:cs typeface="Times New Roman"/>
              </a:rPr>
              <a:t> </a:t>
            </a:r>
            <a:r>
              <a:rPr sz="2800" spc="-11" dirty="0">
                <a:solidFill>
                  <a:srgbClr val="001F52"/>
                </a:solidFill>
                <a:latin typeface="Arial"/>
                <a:cs typeface="Arial"/>
              </a:rPr>
              <a:t>s</a:t>
            </a:r>
            <a:r>
              <a:rPr sz="2800" spc="-25" dirty="0">
                <a:solidFill>
                  <a:srgbClr val="001F52"/>
                </a:solidFill>
                <a:latin typeface="Arial"/>
                <a:cs typeface="Arial"/>
              </a:rPr>
              <a:t>o</a:t>
            </a:r>
            <a:r>
              <a:rPr sz="2800" spc="-5" dirty="0">
                <a:solidFill>
                  <a:srgbClr val="001F52"/>
                </a:solidFill>
                <a:latin typeface="Arial"/>
                <a:cs typeface="Arial"/>
              </a:rPr>
              <a:t>f</a:t>
            </a:r>
            <a:r>
              <a:rPr sz="2800" spc="-15" dirty="0">
                <a:solidFill>
                  <a:srgbClr val="001F52"/>
                </a:solidFill>
                <a:latin typeface="Arial"/>
                <a:cs typeface="Arial"/>
              </a:rPr>
              <a:t>tware</a:t>
            </a:r>
            <a:r>
              <a:rPr sz="2800" spc="85" dirty="0">
                <a:solidFill>
                  <a:srgbClr val="001F52"/>
                </a:solidFill>
                <a:latin typeface="Times New Roman"/>
                <a:cs typeface="Times New Roman"/>
              </a:rPr>
              <a:t> </a:t>
            </a:r>
            <a:r>
              <a:rPr sz="2800" spc="-15" dirty="0">
                <a:solidFill>
                  <a:srgbClr val="001F52"/>
                </a:solidFill>
                <a:latin typeface="Arial"/>
                <a:cs typeface="Arial"/>
              </a:rPr>
              <a:t>a</a:t>
            </a:r>
            <a:r>
              <a:rPr sz="2800" spc="-11" dirty="0">
                <a:solidFill>
                  <a:srgbClr val="001F52"/>
                </a:solidFill>
                <a:latin typeface="Arial"/>
                <a:cs typeface="Arial"/>
              </a:rPr>
              <a:t>cti</a:t>
            </a:r>
            <a:r>
              <a:rPr sz="2800" spc="-5" dirty="0">
                <a:solidFill>
                  <a:srgbClr val="001F52"/>
                </a:solidFill>
                <a:latin typeface="Arial"/>
                <a:cs typeface="Arial"/>
              </a:rPr>
              <a:t>v</a:t>
            </a:r>
            <a:r>
              <a:rPr sz="2800" spc="-15" dirty="0">
                <a:solidFill>
                  <a:srgbClr val="001F52"/>
                </a:solidFill>
                <a:latin typeface="Arial"/>
                <a:cs typeface="Arial"/>
              </a:rPr>
              <a:t>ity</a:t>
            </a:r>
            <a:endParaRPr sz="2800">
              <a:latin typeface="Arial"/>
              <a:cs typeface="Arial"/>
            </a:endParaRPr>
          </a:p>
        </p:txBody>
      </p:sp>
      <p:sp>
        <p:nvSpPr>
          <p:cNvPr id="3" name="object 3"/>
          <p:cNvSpPr txBox="1"/>
          <p:nvPr/>
        </p:nvSpPr>
        <p:spPr>
          <a:xfrm>
            <a:off x="747468" y="3136434"/>
            <a:ext cx="10395585" cy="1292662"/>
          </a:xfrm>
          <a:prstGeom prst="rect">
            <a:avLst/>
          </a:prstGeom>
        </p:spPr>
        <p:txBody>
          <a:bodyPr vert="horz" wrap="square" lIns="0" tIns="0" rIns="0" bIns="0" rtlCol="0">
            <a:spAutoFit/>
          </a:bodyPr>
          <a:lstStyle/>
          <a:p>
            <a:pPr marL="248940" marR="5081" indent="-236239" algn="just">
              <a:buClr>
                <a:srgbClr val="39A8DC"/>
              </a:buClr>
              <a:buFont typeface="Arial"/>
              <a:buChar char="•"/>
              <a:tabLst>
                <a:tab pos="248940" algn="l"/>
              </a:tabLst>
            </a:pPr>
            <a:r>
              <a:rPr sz="2800" spc="-20" dirty="0">
                <a:solidFill>
                  <a:srgbClr val="001F52"/>
                </a:solidFill>
                <a:latin typeface="Arial"/>
                <a:cs typeface="Arial"/>
              </a:rPr>
              <a:t>Our</a:t>
            </a:r>
            <a:r>
              <a:rPr sz="2800" spc="80" dirty="0">
                <a:solidFill>
                  <a:srgbClr val="001F52"/>
                </a:solidFill>
                <a:latin typeface="Times New Roman"/>
                <a:cs typeface="Times New Roman"/>
              </a:rPr>
              <a:t> </a:t>
            </a:r>
            <a:r>
              <a:rPr sz="2800" spc="-11" dirty="0">
                <a:solidFill>
                  <a:srgbClr val="001F52"/>
                </a:solidFill>
                <a:latin typeface="Arial"/>
                <a:cs typeface="Arial"/>
              </a:rPr>
              <a:t>fi</a:t>
            </a:r>
            <a:r>
              <a:rPr sz="2800" spc="-5" dirty="0">
                <a:solidFill>
                  <a:srgbClr val="001F52"/>
                </a:solidFill>
                <a:latin typeface="Arial"/>
                <a:cs typeface="Arial"/>
              </a:rPr>
              <a:t>r</a:t>
            </a:r>
            <a:r>
              <a:rPr sz="2800" spc="-15" dirty="0">
                <a:solidFill>
                  <a:srgbClr val="001F52"/>
                </a:solidFill>
                <a:latin typeface="Arial"/>
                <a:cs typeface="Arial"/>
              </a:rPr>
              <a:t>st</a:t>
            </a:r>
            <a:r>
              <a:rPr sz="2800" spc="75" dirty="0">
                <a:solidFill>
                  <a:srgbClr val="001F52"/>
                </a:solidFill>
                <a:latin typeface="Times New Roman"/>
                <a:cs typeface="Times New Roman"/>
              </a:rPr>
              <a:t> </a:t>
            </a:r>
            <a:r>
              <a:rPr sz="2800" spc="-15" dirty="0">
                <a:solidFill>
                  <a:srgbClr val="001F52"/>
                </a:solidFill>
                <a:latin typeface="Arial"/>
                <a:cs typeface="Arial"/>
              </a:rPr>
              <a:t>ta</a:t>
            </a:r>
            <a:r>
              <a:rPr sz="2800" spc="-5" dirty="0">
                <a:solidFill>
                  <a:srgbClr val="001F52"/>
                </a:solidFill>
                <a:latin typeface="Arial"/>
                <a:cs typeface="Arial"/>
              </a:rPr>
              <a:t>s</a:t>
            </a:r>
            <a:r>
              <a:rPr sz="2800" spc="-15" dirty="0">
                <a:solidFill>
                  <a:srgbClr val="001F52"/>
                </a:solidFill>
                <a:latin typeface="Arial"/>
                <a:cs typeface="Arial"/>
              </a:rPr>
              <a:t>k</a:t>
            </a:r>
            <a:r>
              <a:rPr sz="2800" spc="75" dirty="0">
                <a:solidFill>
                  <a:srgbClr val="001F52"/>
                </a:solidFill>
                <a:latin typeface="Times New Roman"/>
                <a:cs typeface="Times New Roman"/>
              </a:rPr>
              <a:t> </a:t>
            </a:r>
            <a:r>
              <a:rPr sz="2800" spc="-15" dirty="0">
                <a:solidFill>
                  <a:srgbClr val="001F52"/>
                </a:solidFill>
                <a:latin typeface="Arial"/>
                <a:cs typeface="Arial"/>
              </a:rPr>
              <a:t>is</a:t>
            </a:r>
            <a:r>
              <a:rPr sz="2800" spc="75" dirty="0">
                <a:solidFill>
                  <a:srgbClr val="001F52"/>
                </a:solidFill>
                <a:latin typeface="Times New Roman"/>
                <a:cs typeface="Times New Roman"/>
              </a:rPr>
              <a:t> </a:t>
            </a:r>
            <a:r>
              <a:rPr sz="2800" spc="-15" dirty="0">
                <a:solidFill>
                  <a:srgbClr val="001F52"/>
                </a:solidFill>
                <a:latin typeface="Arial"/>
                <a:cs typeface="Arial"/>
              </a:rPr>
              <a:t>to</a:t>
            </a:r>
            <a:r>
              <a:rPr sz="2800" spc="75" dirty="0">
                <a:solidFill>
                  <a:srgbClr val="001F52"/>
                </a:solidFill>
                <a:latin typeface="Times New Roman"/>
                <a:cs typeface="Times New Roman"/>
              </a:rPr>
              <a:t> </a:t>
            </a:r>
            <a:r>
              <a:rPr sz="2800" spc="-15" dirty="0">
                <a:solidFill>
                  <a:srgbClr val="001F52"/>
                </a:solidFill>
                <a:latin typeface="Arial"/>
                <a:cs typeface="Arial"/>
              </a:rPr>
              <a:t>cre</a:t>
            </a:r>
            <a:r>
              <a:rPr sz="2800" spc="-20" dirty="0">
                <a:solidFill>
                  <a:srgbClr val="001F52"/>
                </a:solidFill>
                <a:latin typeface="Arial"/>
                <a:cs typeface="Arial"/>
              </a:rPr>
              <a:t>ate</a:t>
            </a:r>
            <a:r>
              <a:rPr sz="2800" spc="85" dirty="0">
                <a:solidFill>
                  <a:srgbClr val="001F52"/>
                </a:solidFill>
                <a:latin typeface="Times New Roman"/>
                <a:cs typeface="Times New Roman"/>
              </a:rPr>
              <a:t> </a:t>
            </a:r>
            <a:r>
              <a:rPr sz="2800" spc="-25" dirty="0">
                <a:solidFill>
                  <a:srgbClr val="001F52"/>
                </a:solidFill>
                <a:latin typeface="Arial"/>
                <a:cs typeface="Arial"/>
              </a:rPr>
              <a:t>LED</a:t>
            </a:r>
            <a:r>
              <a:rPr sz="2800" spc="85" dirty="0">
                <a:solidFill>
                  <a:srgbClr val="001F52"/>
                </a:solidFill>
                <a:latin typeface="Times New Roman"/>
                <a:cs typeface="Times New Roman"/>
              </a:rPr>
              <a:t> </a:t>
            </a:r>
            <a:r>
              <a:rPr sz="2800" spc="-25" dirty="0">
                <a:solidFill>
                  <a:srgbClr val="001F52"/>
                </a:solidFill>
                <a:latin typeface="Arial"/>
                <a:cs typeface="Arial"/>
              </a:rPr>
              <a:t>b</a:t>
            </a:r>
            <a:r>
              <a:rPr sz="2800" spc="-5" dirty="0">
                <a:solidFill>
                  <a:srgbClr val="001F52"/>
                </a:solidFill>
                <a:latin typeface="Arial"/>
                <a:cs typeface="Arial"/>
              </a:rPr>
              <a:t>l</a:t>
            </a:r>
            <a:r>
              <a:rPr sz="2800" spc="-15" dirty="0">
                <a:solidFill>
                  <a:srgbClr val="001F52"/>
                </a:solidFill>
                <a:latin typeface="Arial"/>
                <a:cs typeface="Arial"/>
              </a:rPr>
              <a:t>ink</a:t>
            </a:r>
            <a:r>
              <a:rPr sz="2800" spc="-5" dirty="0">
                <a:solidFill>
                  <a:srgbClr val="001F52"/>
                </a:solidFill>
                <a:latin typeface="Arial"/>
                <a:cs typeface="Arial"/>
              </a:rPr>
              <a:t>i</a:t>
            </a:r>
            <a:r>
              <a:rPr sz="2800" spc="-25" dirty="0">
                <a:solidFill>
                  <a:srgbClr val="001F52"/>
                </a:solidFill>
                <a:latin typeface="Arial"/>
                <a:cs typeface="Arial"/>
              </a:rPr>
              <a:t>n</a:t>
            </a:r>
            <a:r>
              <a:rPr sz="2800" spc="-20" dirty="0">
                <a:solidFill>
                  <a:srgbClr val="001F52"/>
                </a:solidFill>
                <a:latin typeface="Arial"/>
                <a:cs typeface="Arial"/>
              </a:rPr>
              <a:t>g</a:t>
            </a:r>
            <a:r>
              <a:rPr sz="2800" spc="85" dirty="0">
                <a:solidFill>
                  <a:srgbClr val="001F52"/>
                </a:solidFill>
                <a:latin typeface="Times New Roman"/>
                <a:cs typeface="Times New Roman"/>
              </a:rPr>
              <a:t> </a:t>
            </a:r>
            <a:r>
              <a:rPr sz="2800" spc="-25" dirty="0">
                <a:solidFill>
                  <a:srgbClr val="001F52"/>
                </a:solidFill>
                <a:latin typeface="Arial"/>
                <a:cs typeface="Arial"/>
              </a:rPr>
              <a:t>a</a:t>
            </a:r>
            <a:r>
              <a:rPr sz="2800" spc="-11" dirty="0">
                <a:solidFill>
                  <a:srgbClr val="001F52"/>
                </a:solidFill>
                <a:latin typeface="Arial"/>
                <a:cs typeface="Arial"/>
              </a:rPr>
              <a:t>p</a:t>
            </a:r>
            <a:r>
              <a:rPr sz="2800" spc="-25" dirty="0">
                <a:solidFill>
                  <a:srgbClr val="001F52"/>
                </a:solidFill>
                <a:latin typeface="Arial"/>
                <a:cs typeface="Arial"/>
              </a:rPr>
              <a:t>p</a:t>
            </a:r>
            <a:r>
              <a:rPr sz="2800" spc="-5" dirty="0">
                <a:solidFill>
                  <a:srgbClr val="001F52"/>
                </a:solidFill>
                <a:latin typeface="Arial"/>
                <a:cs typeface="Arial"/>
              </a:rPr>
              <a:t>l</a:t>
            </a:r>
            <a:r>
              <a:rPr sz="2800" spc="-15" dirty="0">
                <a:solidFill>
                  <a:srgbClr val="001F52"/>
                </a:solidFill>
                <a:latin typeface="Arial"/>
                <a:cs typeface="Arial"/>
              </a:rPr>
              <a:t>i</a:t>
            </a:r>
            <a:r>
              <a:rPr sz="2800" spc="-11" dirty="0">
                <a:solidFill>
                  <a:srgbClr val="001F52"/>
                </a:solidFill>
                <a:latin typeface="Arial"/>
                <a:cs typeface="Arial"/>
              </a:rPr>
              <a:t>c</a:t>
            </a:r>
            <a:r>
              <a:rPr sz="2800" spc="-20" dirty="0">
                <a:solidFill>
                  <a:srgbClr val="001F52"/>
                </a:solidFill>
                <a:latin typeface="Arial"/>
                <a:cs typeface="Arial"/>
              </a:rPr>
              <a:t>at</a:t>
            </a:r>
            <a:r>
              <a:rPr sz="2800" spc="-5" dirty="0">
                <a:solidFill>
                  <a:srgbClr val="001F52"/>
                </a:solidFill>
                <a:latin typeface="Arial"/>
                <a:cs typeface="Arial"/>
              </a:rPr>
              <a:t>i</a:t>
            </a:r>
            <a:r>
              <a:rPr sz="2800" spc="-25" dirty="0">
                <a:solidFill>
                  <a:srgbClr val="001F52"/>
                </a:solidFill>
                <a:latin typeface="Arial"/>
                <a:cs typeface="Arial"/>
              </a:rPr>
              <a:t>o</a:t>
            </a:r>
            <a:r>
              <a:rPr sz="2800" spc="-20" dirty="0">
                <a:solidFill>
                  <a:srgbClr val="001F52"/>
                </a:solidFill>
                <a:latin typeface="Arial"/>
                <a:cs typeface="Arial"/>
              </a:rPr>
              <a:t>n</a:t>
            </a:r>
            <a:r>
              <a:rPr sz="2800" spc="140" dirty="0">
                <a:solidFill>
                  <a:srgbClr val="001F52"/>
                </a:solidFill>
                <a:latin typeface="Times New Roman"/>
                <a:cs typeface="Times New Roman"/>
              </a:rPr>
              <a:t> </a:t>
            </a:r>
            <a:r>
              <a:rPr sz="2800" spc="-20" dirty="0">
                <a:solidFill>
                  <a:srgbClr val="001F52"/>
                </a:solidFill>
                <a:latin typeface="Arial"/>
                <a:cs typeface="Arial"/>
              </a:rPr>
              <a:t>–</a:t>
            </a:r>
            <a:r>
              <a:rPr sz="2800" spc="5" dirty="0">
                <a:solidFill>
                  <a:srgbClr val="001F52"/>
                </a:solidFill>
                <a:latin typeface="Arial"/>
                <a:cs typeface="Arial"/>
              </a:rPr>
              <a:t> </a:t>
            </a:r>
            <a:r>
              <a:rPr sz="2800" spc="-15" dirty="0">
                <a:solidFill>
                  <a:srgbClr val="001F52"/>
                </a:solidFill>
                <a:latin typeface="Arial"/>
                <a:cs typeface="Arial"/>
              </a:rPr>
              <a:t>ju</a:t>
            </a:r>
            <a:r>
              <a:rPr sz="2800" spc="-11" dirty="0">
                <a:solidFill>
                  <a:srgbClr val="001F52"/>
                </a:solidFill>
                <a:latin typeface="Arial"/>
                <a:cs typeface="Arial"/>
              </a:rPr>
              <a:t>st</a:t>
            </a:r>
            <a:r>
              <a:rPr sz="2800" spc="75" dirty="0">
                <a:solidFill>
                  <a:srgbClr val="001F52"/>
                </a:solidFill>
                <a:latin typeface="Times New Roman"/>
                <a:cs typeface="Times New Roman"/>
              </a:rPr>
              <a:t> </a:t>
            </a:r>
            <a:r>
              <a:rPr sz="2800" spc="-15" dirty="0">
                <a:solidFill>
                  <a:srgbClr val="001F52"/>
                </a:solidFill>
                <a:latin typeface="Arial"/>
                <a:cs typeface="Arial"/>
              </a:rPr>
              <a:t>to</a:t>
            </a:r>
            <a:r>
              <a:rPr sz="2800" spc="75" dirty="0">
                <a:solidFill>
                  <a:srgbClr val="001F52"/>
                </a:solidFill>
                <a:latin typeface="Times New Roman"/>
                <a:cs typeface="Times New Roman"/>
              </a:rPr>
              <a:t> </a:t>
            </a:r>
            <a:r>
              <a:rPr sz="2800" spc="-5" dirty="0">
                <a:solidFill>
                  <a:srgbClr val="001F52"/>
                </a:solidFill>
                <a:latin typeface="Arial"/>
                <a:cs typeface="Arial"/>
              </a:rPr>
              <a:t>c</a:t>
            </a:r>
            <a:r>
              <a:rPr sz="2800" spc="-25" dirty="0">
                <a:solidFill>
                  <a:srgbClr val="001F52"/>
                </a:solidFill>
                <a:latin typeface="Arial"/>
                <a:cs typeface="Arial"/>
              </a:rPr>
              <a:t>h</a:t>
            </a:r>
            <a:r>
              <a:rPr sz="2800" spc="-11" dirty="0">
                <a:solidFill>
                  <a:srgbClr val="001F52"/>
                </a:solidFill>
                <a:latin typeface="Arial"/>
                <a:cs typeface="Arial"/>
              </a:rPr>
              <a:t>ec</a:t>
            </a:r>
            <a:r>
              <a:rPr sz="2800" spc="-15" dirty="0">
                <a:solidFill>
                  <a:srgbClr val="001F52"/>
                </a:solidFill>
                <a:latin typeface="Arial"/>
                <a:cs typeface="Arial"/>
              </a:rPr>
              <a:t>k</a:t>
            </a:r>
            <a:r>
              <a:rPr sz="2800" spc="-11" dirty="0">
                <a:solidFill>
                  <a:srgbClr val="001F52"/>
                </a:solidFill>
                <a:latin typeface="Times New Roman"/>
                <a:cs typeface="Times New Roman"/>
              </a:rPr>
              <a:t> </a:t>
            </a:r>
            <a:r>
              <a:rPr sz="2800" spc="-25" dirty="0">
                <a:solidFill>
                  <a:srgbClr val="001F52"/>
                </a:solidFill>
                <a:latin typeface="Arial"/>
                <a:cs typeface="Arial"/>
              </a:rPr>
              <a:t>whe</a:t>
            </a:r>
            <a:r>
              <a:rPr sz="2800" spc="-5" dirty="0">
                <a:solidFill>
                  <a:srgbClr val="001F52"/>
                </a:solidFill>
                <a:latin typeface="Arial"/>
                <a:cs typeface="Arial"/>
              </a:rPr>
              <a:t>t</a:t>
            </a:r>
            <a:r>
              <a:rPr sz="2800" spc="-25" dirty="0">
                <a:solidFill>
                  <a:srgbClr val="001F52"/>
                </a:solidFill>
                <a:latin typeface="Arial"/>
                <a:cs typeface="Arial"/>
              </a:rPr>
              <a:t>h</a:t>
            </a:r>
            <a:r>
              <a:rPr sz="2800" spc="-15" dirty="0">
                <a:solidFill>
                  <a:srgbClr val="001F52"/>
                </a:solidFill>
                <a:latin typeface="Arial"/>
                <a:cs typeface="Arial"/>
              </a:rPr>
              <a:t>e</a:t>
            </a:r>
            <a:r>
              <a:rPr sz="2800" spc="-11" dirty="0">
                <a:solidFill>
                  <a:srgbClr val="001F52"/>
                </a:solidFill>
                <a:latin typeface="Arial"/>
                <a:cs typeface="Arial"/>
              </a:rPr>
              <a:t>r</a:t>
            </a:r>
            <a:r>
              <a:rPr sz="2800" spc="91" dirty="0">
                <a:solidFill>
                  <a:srgbClr val="001F52"/>
                </a:solidFill>
                <a:latin typeface="Times New Roman"/>
                <a:cs typeface="Times New Roman"/>
              </a:rPr>
              <a:t> </a:t>
            </a:r>
            <a:r>
              <a:rPr sz="2800" spc="-25" dirty="0">
                <a:solidFill>
                  <a:srgbClr val="001F52"/>
                </a:solidFill>
                <a:latin typeface="Arial"/>
                <a:cs typeface="Arial"/>
              </a:rPr>
              <a:t>a</a:t>
            </a:r>
            <a:r>
              <a:rPr sz="2800" spc="-5" dirty="0">
                <a:solidFill>
                  <a:srgbClr val="001F52"/>
                </a:solidFill>
                <a:latin typeface="Arial"/>
                <a:cs typeface="Arial"/>
              </a:rPr>
              <a:t>l</a:t>
            </a:r>
            <a:r>
              <a:rPr sz="2800" spc="-11" dirty="0">
                <a:solidFill>
                  <a:srgbClr val="001F52"/>
                </a:solidFill>
                <a:latin typeface="Arial"/>
                <a:cs typeface="Arial"/>
              </a:rPr>
              <a:t>l</a:t>
            </a:r>
            <a:r>
              <a:rPr sz="2800" spc="75" dirty="0">
                <a:solidFill>
                  <a:srgbClr val="001F52"/>
                </a:solidFill>
                <a:latin typeface="Times New Roman"/>
                <a:cs typeface="Times New Roman"/>
              </a:rPr>
              <a:t> </a:t>
            </a:r>
            <a:r>
              <a:rPr sz="2800" spc="-5" dirty="0">
                <a:solidFill>
                  <a:srgbClr val="001F52"/>
                </a:solidFill>
                <a:latin typeface="Arial"/>
                <a:cs typeface="Arial"/>
              </a:rPr>
              <a:t>t</a:t>
            </a:r>
            <a:r>
              <a:rPr sz="2800" spc="-25" dirty="0">
                <a:solidFill>
                  <a:srgbClr val="001F52"/>
                </a:solidFill>
                <a:latin typeface="Arial"/>
                <a:cs typeface="Arial"/>
              </a:rPr>
              <a:t>h</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15" dirty="0">
                <a:solidFill>
                  <a:srgbClr val="001F52"/>
                </a:solidFill>
                <a:latin typeface="Arial"/>
                <a:cs typeface="Arial"/>
              </a:rPr>
              <a:t>softwa</a:t>
            </a:r>
            <a:r>
              <a:rPr sz="2800" spc="-5" dirty="0">
                <a:solidFill>
                  <a:srgbClr val="001F52"/>
                </a:solidFill>
                <a:latin typeface="Arial"/>
                <a:cs typeface="Arial"/>
              </a:rPr>
              <a:t>r</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11" dirty="0">
                <a:solidFill>
                  <a:srgbClr val="001F52"/>
                </a:solidFill>
                <a:latin typeface="Arial"/>
                <a:cs typeface="Arial"/>
              </a:rPr>
              <a:t>p</a:t>
            </a:r>
            <a:r>
              <a:rPr sz="2800" spc="-25" dirty="0">
                <a:solidFill>
                  <a:srgbClr val="001F52"/>
                </a:solidFill>
                <a:latin typeface="Arial"/>
                <a:cs typeface="Arial"/>
              </a:rPr>
              <a:t>a</a:t>
            </a:r>
            <a:r>
              <a:rPr sz="2800" spc="-11" dirty="0">
                <a:solidFill>
                  <a:srgbClr val="001F52"/>
                </a:solidFill>
                <a:latin typeface="Arial"/>
                <a:cs typeface="Arial"/>
              </a:rPr>
              <a:t>c</a:t>
            </a:r>
            <a:r>
              <a:rPr sz="2800" spc="-15" dirty="0">
                <a:solidFill>
                  <a:srgbClr val="001F52"/>
                </a:solidFill>
                <a:latin typeface="Arial"/>
                <a:cs typeface="Arial"/>
              </a:rPr>
              <a:t>ks</a:t>
            </a:r>
            <a:r>
              <a:rPr sz="2800" spc="75" dirty="0">
                <a:solidFill>
                  <a:srgbClr val="001F52"/>
                </a:solidFill>
                <a:latin typeface="Times New Roman"/>
                <a:cs typeface="Times New Roman"/>
              </a:rPr>
              <a:t> </a:t>
            </a:r>
            <a:r>
              <a:rPr sz="2800" spc="-25" dirty="0">
                <a:solidFill>
                  <a:srgbClr val="001F52"/>
                </a:solidFill>
                <a:latin typeface="Arial"/>
                <a:cs typeface="Arial"/>
              </a:rPr>
              <a:t>a</a:t>
            </a:r>
            <a:r>
              <a:rPr sz="2800" spc="-15" dirty="0">
                <a:solidFill>
                  <a:srgbClr val="001F52"/>
                </a:solidFill>
                <a:latin typeface="Arial"/>
                <a:cs typeface="Arial"/>
              </a:rPr>
              <a:t>n</a:t>
            </a:r>
            <a:r>
              <a:rPr sz="2800" spc="-20" dirty="0">
                <a:solidFill>
                  <a:srgbClr val="001F52"/>
                </a:solidFill>
                <a:latin typeface="Arial"/>
                <a:cs typeface="Arial"/>
              </a:rPr>
              <a:t>d</a:t>
            </a:r>
            <a:r>
              <a:rPr sz="2800" spc="91" dirty="0">
                <a:solidFill>
                  <a:srgbClr val="001F52"/>
                </a:solidFill>
                <a:latin typeface="Times New Roman"/>
                <a:cs typeface="Times New Roman"/>
              </a:rPr>
              <a:t> </a:t>
            </a:r>
            <a:r>
              <a:rPr sz="2800" spc="-25" dirty="0">
                <a:solidFill>
                  <a:srgbClr val="001F52"/>
                </a:solidFill>
                <a:latin typeface="Arial"/>
                <a:cs typeface="Arial"/>
              </a:rPr>
              <a:t>d</a:t>
            </a:r>
            <a:r>
              <a:rPr sz="2800" spc="-5" dirty="0">
                <a:solidFill>
                  <a:srgbClr val="001F52"/>
                </a:solidFill>
                <a:latin typeface="Arial"/>
                <a:cs typeface="Arial"/>
              </a:rPr>
              <a:t>r</a:t>
            </a:r>
            <a:r>
              <a:rPr sz="2800" spc="-15" dirty="0">
                <a:solidFill>
                  <a:srgbClr val="001F52"/>
                </a:solidFill>
                <a:latin typeface="Arial"/>
                <a:cs typeface="Arial"/>
              </a:rPr>
              <a:t>i</a:t>
            </a:r>
            <a:r>
              <a:rPr sz="2800" spc="-11" dirty="0">
                <a:solidFill>
                  <a:srgbClr val="001F52"/>
                </a:solidFill>
                <a:latin typeface="Arial"/>
                <a:cs typeface="Arial"/>
              </a:rPr>
              <a:t>v</a:t>
            </a:r>
            <a:r>
              <a:rPr sz="2800" spc="-25" dirty="0">
                <a:solidFill>
                  <a:srgbClr val="001F52"/>
                </a:solidFill>
                <a:latin typeface="Arial"/>
                <a:cs typeface="Arial"/>
              </a:rPr>
              <a:t>e</a:t>
            </a:r>
            <a:r>
              <a:rPr sz="2800" spc="-5" dirty="0">
                <a:solidFill>
                  <a:srgbClr val="001F52"/>
                </a:solidFill>
                <a:latin typeface="Arial"/>
                <a:cs typeface="Arial"/>
              </a:rPr>
              <a:t>r</a:t>
            </a:r>
            <a:r>
              <a:rPr sz="2800" spc="-15" dirty="0">
                <a:solidFill>
                  <a:srgbClr val="001F52"/>
                </a:solidFill>
                <a:latin typeface="Arial"/>
                <a:cs typeface="Arial"/>
              </a:rPr>
              <a:t>s</a:t>
            </a:r>
            <a:r>
              <a:rPr sz="2800" spc="75" dirty="0">
                <a:solidFill>
                  <a:srgbClr val="001F52"/>
                </a:solidFill>
                <a:latin typeface="Times New Roman"/>
                <a:cs typeface="Times New Roman"/>
              </a:rPr>
              <a:t> </a:t>
            </a:r>
            <a:r>
              <a:rPr sz="2800" spc="-20" dirty="0">
                <a:solidFill>
                  <a:srgbClr val="001F52"/>
                </a:solidFill>
                <a:latin typeface="Arial"/>
                <a:cs typeface="Arial"/>
              </a:rPr>
              <a:t>are</a:t>
            </a:r>
            <a:r>
              <a:rPr sz="2800" spc="85" dirty="0">
                <a:solidFill>
                  <a:srgbClr val="001F52"/>
                </a:solidFill>
                <a:latin typeface="Times New Roman"/>
                <a:cs typeface="Times New Roman"/>
              </a:rPr>
              <a:t> </a:t>
            </a:r>
            <a:r>
              <a:rPr sz="2800" spc="-15" dirty="0">
                <a:solidFill>
                  <a:srgbClr val="001F52"/>
                </a:solidFill>
                <a:latin typeface="Arial"/>
                <a:cs typeface="Arial"/>
              </a:rPr>
              <a:t>ins</a:t>
            </a:r>
            <a:r>
              <a:rPr sz="2800" spc="-5" dirty="0">
                <a:solidFill>
                  <a:srgbClr val="001F52"/>
                </a:solidFill>
                <a:latin typeface="Arial"/>
                <a:cs typeface="Arial"/>
              </a:rPr>
              <a:t>t</a:t>
            </a:r>
            <a:r>
              <a:rPr sz="2800" spc="-25" dirty="0">
                <a:solidFill>
                  <a:srgbClr val="001F52"/>
                </a:solidFill>
                <a:latin typeface="Arial"/>
                <a:cs typeface="Arial"/>
              </a:rPr>
              <a:t>a</a:t>
            </a:r>
            <a:r>
              <a:rPr sz="2800" spc="-5" dirty="0">
                <a:solidFill>
                  <a:srgbClr val="001F52"/>
                </a:solidFill>
                <a:latin typeface="Arial"/>
                <a:cs typeface="Arial"/>
              </a:rPr>
              <a:t>l</a:t>
            </a:r>
            <a:r>
              <a:rPr sz="2800" spc="-15" dirty="0">
                <a:solidFill>
                  <a:srgbClr val="001F52"/>
                </a:solidFill>
                <a:latin typeface="Arial"/>
                <a:cs typeface="Arial"/>
              </a:rPr>
              <a:t>le</a:t>
            </a:r>
            <a:r>
              <a:rPr sz="2800" spc="-20" dirty="0">
                <a:solidFill>
                  <a:srgbClr val="001F52"/>
                </a:solidFill>
                <a:latin typeface="Arial"/>
                <a:cs typeface="Arial"/>
              </a:rPr>
              <a:t>d</a:t>
            </a:r>
            <a:r>
              <a:rPr sz="2800" spc="75" dirty="0">
                <a:solidFill>
                  <a:srgbClr val="001F52"/>
                </a:solidFill>
                <a:latin typeface="Times New Roman"/>
                <a:cs typeface="Times New Roman"/>
              </a:rPr>
              <a:t> </a:t>
            </a:r>
            <a:r>
              <a:rPr sz="2800" spc="-5" dirty="0">
                <a:solidFill>
                  <a:srgbClr val="001F52"/>
                </a:solidFill>
                <a:latin typeface="Arial"/>
                <a:cs typeface="Arial"/>
              </a:rPr>
              <a:t>c</a:t>
            </a:r>
            <a:r>
              <a:rPr sz="2800" spc="-25" dirty="0">
                <a:solidFill>
                  <a:srgbClr val="001F52"/>
                </a:solidFill>
                <a:latin typeface="Arial"/>
                <a:cs typeface="Arial"/>
              </a:rPr>
              <a:t>o</a:t>
            </a:r>
            <a:r>
              <a:rPr sz="2800" spc="-5" dirty="0">
                <a:solidFill>
                  <a:srgbClr val="001F52"/>
                </a:solidFill>
                <a:latin typeface="Arial"/>
                <a:cs typeface="Arial"/>
              </a:rPr>
              <a:t>r</a:t>
            </a:r>
            <a:r>
              <a:rPr sz="2800" spc="-11" dirty="0">
                <a:solidFill>
                  <a:srgbClr val="001F52"/>
                </a:solidFill>
                <a:latin typeface="Arial"/>
                <a:cs typeface="Arial"/>
              </a:rPr>
              <a:t>r</a:t>
            </a:r>
            <a:r>
              <a:rPr sz="2800" spc="-15" dirty="0">
                <a:solidFill>
                  <a:srgbClr val="001F52"/>
                </a:solidFill>
                <a:latin typeface="Arial"/>
                <a:cs typeface="Arial"/>
              </a:rPr>
              <a:t>ec</a:t>
            </a:r>
            <a:r>
              <a:rPr sz="2800" spc="-5" dirty="0">
                <a:solidFill>
                  <a:srgbClr val="001F52"/>
                </a:solidFill>
                <a:latin typeface="Arial"/>
                <a:cs typeface="Arial"/>
              </a:rPr>
              <a:t>t</a:t>
            </a:r>
            <a:r>
              <a:rPr sz="2800" spc="-20" dirty="0">
                <a:solidFill>
                  <a:srgbClr val="001F52"/>
                </a:solidFill>
                <a:latin typeface="Arial"/>
                <a:cs typeface="Arial"/>
              </a:rPr>
              <a:t>ly</a:t>
            </a:r>
            <a:r>
              <a:rPr sz="2800" spc="-15" dirty="0">
                <a:solidFill>
                  <a:srgbClr val="001F52"/>
                </a:solidFill>
                <a:latin typeface="Times New Roman"/>
                <a:cs typeface="Times New Roman"/>
              </a:rPr>
              <a:t> </a:t>
            </a:r>
            <a:r>
              <a:rPr sz="2800" spc="-25" dirty="0">
                <a:solidFill>
                  <a:srgbClr val="001F52"/>
                </a:solidFill>
                <a:latin typeface="Arial"/>
                <a:cs typeface="Arial"/>
              </a:rPr>
              <a:t>a</a:t>
            </a:r>
            <a:r>
              <a:rPr sz="2800" spc="-15" dirty="0">
                <a:solidFill>
                  <a:srgbClr val="001F52"/>
                </a:solidFill>
                <a:latin typeface="Arial"/>
                <a:cs typeface="Arial"/>
              </a:rPr>
              <a:t>n</a:t>
            </a:r>
            <a:r>
              <a:rPr sz="2800" spc="-20" dirty="0">
                <a:solidFill>
                  <a:srgbClr val="001F52"/>
                </a:solidFill>
                <a:latin typeface="Arial"/>
                <a:cs typeface="Arial"/>
              </a:rPr>
              <a:t>d</a:t>
            </a:r>
            <a:r>
              <a:rPr sz="2800" spc="75" dirty="0">
                <a:solidFill>
                  <a:srgbClr val="001F52"/>
                </a:solidFill>
                <a:latin typeface="Times New Roman"/>
                <a:cs typeface="Times New Roman"/>
              </a:rPr>
              <a:t> </a:t>
            </a:r>
            <a:r>
              <a:rPr sz="2800" spc="-31" dirty="0">
                <a:solidFill>
                  <a:srgbClr val="001F52"/>
                </a:solidFill>
                <a:latin typeface="Arial"/>
                <a:cs typeface="Arial"/>
              </a:rPr>
              <a:t>w</a:t>
            </a:r>
            <a:r>
              <a:rPr sz="2800" spc="-15" dirty="0">
                <a:solidFill>
                  <a:srgbClr val="001F52"/>
                </a:solidFill>
                <a:latin typeface="Arial"/>
                <a:cs typeface="Arial"/>
              </a:rPr>
              <a:t>h</a:t>
            </a:r>
            <a:r>
              <a:rPr sz="2800" spc="-20" dirty="0">
                <a:solidFill>
                  <a:srgbClr val="001F52"/>
                </a:solidFill>
                <a:latin typeface="Arial"/>
                <a:cs typeface="Arial"/>
              </a:rPr>
              <a:t>et</a:t>
            </a:r>
            <a:r>
              <a:rPr sz="2800" spc="-11" dirty="0">
                <a:solidFill>
                  <a:srgbClr val="001F52"/>
                </a:solidFill>
                <a:latin typeface="Arial"/>
                <a:cs typeface="Arial"/>
              </a:rPr>
              <a:t>h</a:t>
            </a:r>
            <a:r>
              <a:rPr sz="2800" spc="-25" dirty="0">
                <a:solidFill>
                  <a:srgbClr val="001F52"/>
                </a:solidFill>
                <a:latin typeface="Arial"/>
                <a:cs typeface="Arial"/>
              </a:rPr>
              <a:t>e</a:t>
            </a:r>
            <a:r>
              <a:rPr sz="2800" spc="-11" dirty="0">
                <a:solidFill>
                  <a:srgbClr val="001F52"/>
                </a:solidFill>
                <a:latin typeface="Arial"/>
                <a:cs typeface="Arial"/>
              </a:rPr>
              <a:t>r</a:t>
            </a:r>
            <a:r>
              <a:rPr sz="2800" spc="95" dirty="0">
                <a:solidFill>
                  <a:srgbClr val="001F52"/>
                </a:solidFill>
                <a:latin typeface="Times New Roman"/>
                <a:cs typeface="Times New Roman"/>
              </a:rPr>
              <a:t> </a:t>
            </a:r>
            <a:r>
              <a:rPr sz="2800" spc="-15" dirty="0">
                <a:solidFill>
                  <a:srgbClr val="001F52"/>
                </a:solidFill>
                <a:latin typeface="Arial"/>
                <a:cs typeface="Arial"/>
              </a:rPr>
              <a:t>the</a:t>
            </a:r>
            <a:r>
              <a:rPr sz="2800" spc="85" dirty="0">
                <a:solidFill>
                  <a:srgbClr val="001F52"/>
                </a:solidFill>
                <a:latin typeface="Times New Roman"/>
                <a:cs typeface="Times New Roman"/>
              </a:rPr>
              <a:t> </a:t>
            </a:r>
            <a:r>
              <a:rPr sz="2800" spc="-25" dirty="0">
                <a:solidFill>
                  <a:srgbClr val="001F52"/>
                </a:solidFill>
                <a:latin typeface="Arial"/>
                <a:cs typeface="Arial"/>
              </a:rPr>
              <a:t>h</a:t>
            </a:r>
            <a:r>
              <a:rPr sz="2800" spc="-11" dirty="0">
                <a:solidFill>
                  <a:srgbClr val="001F52"/>
                </a:solidFill>
                <a:latin typeface="Arial"/>
                <a:cs typeface="Arial"/>
              </a:rPr>
              <a:t>ar</a:t>
            </a:r>
            <a:r>
              <a:rPr sz="2800" spc="-15" dirty="0">
                <a:solidFill>
                  <a:srgbClr val="001F52"/>
                </a:solidFill>
                <a:latin typeface="Arial"/>
                <a:cs typeface="Arial"/>
              </a:rPr>
              <a:t>d</a:t>
            </a:r>
            <a:r>
              <a:rPr sz="2800" spc="-20" dirty="0">
                <a:solidFill>
                  <a:srgbClr val="001F52"/>
                </a:solidFill>
                <a:latin typeface="Arial"/>
                <a:cs typeface="Arial"/>
              </a:rPr>
              <a:t>ware</a:t>
            </a:r>
            <a:r>
              <a:rPr sz="2800" spc="95" dirty="0">
                <a:solidFill>
                  <a:srgbClr val="001F52"/>
                </a:solidFill>
                <a:latin typeface="Times New Roman"/>
                <a:cs typeface="Times New Roman"/>
              </a:rPr>
              <a:t> </a:t>
            </a:r>
            <a:r>
              <a:rPr sz="2800" spc="-15" dirty="0">
                <a:solidFill>
                  <a:srgbClr val="001F52"/>
                </a:solidFill>
                <a:latin typeface="Arial"/>
                <a:cs typeface="Arial"/>
              </a:rPr>
              <a:t>is</a:t>
            </a:r>
            <a:r>
              <a:rPr sz="2800" spc="80" dirty="0">
                <a:solidFill>
                  <a:srgbClr val="001F52"/>
                </a:solidFill>
                <a:latin typeface="Times New Roman"/>
                <a:cs typeface="Times New Roman"/>
              </a:rPr>
              <a:t> </a:t>
            </a:r>
            <a:r>
              <a:rPr sz="2800" spc="-11" dirty="0">
                <a:solidFill>
                  <a:srgbClr val="001F52"/>
                </a:solidFill>
                <a:latin typeface="Arial"/>
                <a:cs typeface="Arial"/>
              </a:rPr>
              <a:t>re</a:t>
            </a:r>
            <a:r>
              <a:rPr sz="2800" spc="-25" dirty="0">
                <a:solidFill>
                  <a:srgbClr val="001F52"/>
                </a:solidFill>
                <a:latin typeface="Arial"/>
                <a:cs typeface="Arial"/>
              </a:rPr>
              <a:t>a</a:t>
            </a:r>
            <a:r>
              <a:rPr sz="2800" spc="-15" dirty="0">
                <a:solidFill>
                  <a:srgbClr val="001F52"/>
                </a:solidFill>
                <a:latin typeface="Arial"/>
                <a:cs typeface="Arial"/>
              </a:rPr>
              <a:t>dy</a:t>
            </a:r>
            <a:r>
              <a:rPr sz="2800" spc="80" dirty="0">
                <a:solidFill>
                  <a:srgbClr val="001F52"/>
                </a:solidFill>
                <a:latin typeface="Times New Roman"/>
                <a:cs typeface="Times New Roman"/>
              </a:rPr>
              <a:t> </a:t>
            </a:r>
            <a:r>
              <a:rPr sz="2800" spc="-15" dirty="0">
                <a:solidFill>
                  <a:srgbClr val="001F52"/>
                </a:solidFill>
                <a:latin typeface="Arial"/>
                <a:cs typeface="Arial"/>
              </a:rPr>
              <a:t>for</a:t>
            </a:r>
            <a:r>
              <a:rPr sz="2800" spc="75" dirty="0">
                <a:solidFill>
                  <a:srgbClr val="001F52"/>
                </a:solidFill>
                <a:latin typeface="Times New Roman"/>
                <a:cs typeface="Times New Roman"/>
              </a:rPr>
              <a:t> </a:t>
            </a:r>
            <a:r>
              <a:rPr sz="2800" spc="-20" dirty="0">
                <a:solidFill>
                  <a:srgbClr val="001F52"/>
                </a:solidFill>
                <a:latin typeface="Arial"/>
                <a:cs typeface="Arial"/>
              </a:rPr>
              <a:t>mo</a:t>
            </a:r>
            <a:r>
              <a:rPr sz="2800" spc="-5" dirty="0">
                <a:solidFill>
                  <a:srgbClr val="001F52"/>
                </a:solidFill>
                <a:latin typeface="Arial"/>
                <a:cs typeface="Arial"/>
              </a:rPr>
              <a:t>r</a:t>
            </a:r>
            <a:r>
              <a:rPr sz="2800" spc="-20" dirty="0">
                <a:solidFill>
                  <a:srgbClr val="001F52"/>
                </a:solidFill>
                <a:latin typeface="Arial"/>
                <a:cs typeface="Arial"/>
              </a:rPr>
              <a:t>e</a:t>
            </a:r>
            <a:r>
              <a:rPr sz="2800" spc="91" dirty="0">
                <a:solidFill>
                  <a:srgbClr val="001F52"/>
                </a:solidFill>
                <a:latin typeface="Times New Roman"/>
                <a:cs typeface="Times New Roman"/>
              </a:rPr>
              <a:t> </a:t>
            </a:r>
            <a:r>
              <a:rPr sz="2800" spc="-15" dirty="0">
                <a:solidFill>
                  <a:srgbClr val="001F52"/>
                </a:solidFill>
                <a:latin typeface="Arial"/>
                <a:cs typeface="Arial"/>
              </a:rPr>
              <a:t>ch</a:t>
            </a:r>
            <a:r>
              <a:rPr sz="2800" spc="-25" dirty="0">
                <a:solidFill>
                  <a:srgbClr val="001F52"/>
                </a:solidFill>
                <a:latin typeface="Arial"/>
                <a:cs typeface="Arial"/>
              </a:rPr>
              <a:t>a</a:t>
            </a:r>
            <a:r>
              <a:rPr sz="2800" spc="-5" dirty="0">
                <a:solidFill>
                  <a:srgbClr val="001F52"/>
                </a:solidFill>
                <a:latin typeface="Arial"/>
                <a:cs typeface="Arial"/>
              </a:rPr>
              <a:t>l</a:t>
            </a:r>
            <a:r>
              <a:rPr sz="2800" spc="-15" dirty="0">
                <a:solidFill>
                  <a:srgbClr val="001F52"/>
                </a:solidFill>
                <a:latin typeface="Arial"/>
                <a:cs typeface="Arial"/>
              </a:rPr>
              <a:t>le</a:t>
            </a:r>
            <a:r>
              <a:rPr sz="2800" spc="-25" dirty="0">
                <a:solidFill>
                  <a:srgbClr val="001F52"/>
                </a:solidFill>
                <a:latin typeface="Arial"/>
                <a:cs typeface="Arial"/>
              </a:rPr>
              <a:t>n</a:t>
            </a:r>
            <a:r>
              <a:rPr sz="2800" spc="-15" dirty="0">
                <a:solidFill>
                  <a:srgbClr val="001F52"/>
                </a:solidFill>
                <a:latin typeface="Arial"/>
                <a:cs typeface="Arial"/>
              </a:rPr>
              <a:t>gin</a:t>
            </a:r>
            <a:r>
              <a:rPr sz="2800" spc="-20" dirty="0">
                <a:solidFill>
                  <a:srgbClr val="001F52"/>
                </a:solidFill>
                <a:latin typeface="Arial"/>
                <a:cs typeface="Arial"/>
              </a:rPr>
              <a:t>g</a:t>
            </a:r>
            <a:r>
              <a:rPr sz="2800" spc="91" dirty="0">
                <a:solidFill>
                  <a:srgbClr val="001F52"/>
                </a:solidFill>
                <a:latin typeface="Times New Roman"/>
                <a:cs typeface="Times New Roman"/>
              </a:rPr>
              <a:t> </a:t>
            </a:r>
            <a:r>
              <a:rPr sz="2800" spc="-15" dirty="0">
                <a:solidFill>
                  <a:srgbClr val="001F52"/>
                </a:solidFill>
                <a:latin typeface="Arial"/>
                <a:cs typeface="Arial"/>
              </a:rPr>
              <a:t>jo</a:t>
            </a:r>
            <a:r>
              <a:rPr sz="2800" spc="-20" dirty="0">
                <a:solidFill>
                  <a:srgbClr val="001F52"/>
                </a:solidFill>
                <a:latin typeface="Arial"/>
                <a:cs typeface="Arial"/>
              </a:rPr>
              <a:t>b</a:t>
            </a:r>
            <a:endParaRPr sz="2800">
              <a:latin typeface="Arial"/>
              <a:cs typeface="Arial"/>
            </a:endParaRPr>
          </a:p>
        </p:txBody>
      </p:sp>
      <p:sp>
        <p:nvSpPr>
          <p:cNvPr id="5" name="object 5"/>
          <p:cNvSpPr txBox="1"/>
          <p:nvPr/>
        </p:nvSpPr>
        <p:spPr>
          <a:xfrm>
            <a:off x="11827520" y="850226"/>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13</a:t>
            </a:r>
            <a:endParaRPr sz="1600">
              <a:latin typeface="Arial"/>
              <a:cs typeface="Arial"/>
            </a:endParaRPr>
          </a:p>
        </p:txBody>
      </p:sp>
      <p:sp>
        <p:nvSpPr>
          <p:cNvPr id="6" name="object 6"/>
          <p:cNvSpPr/>
          <p:nvPr/>
        </p:nvSpPr>
        <p:spPr>
          <a:xfrm>
            <a:off x="0" y="2"/>
            <a:ext cx="2304288" cy="2304286"/>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41</a:t>
            </a:fld>
            <a:endParaRPr lang="fr-FR" dirty="0">
              <a:solidFill>
                <a:prstClr val="white"/>
              </a:solidFill>
            </a:endParaRPr>
          </a:p>
        </p:txBody>
      </p:sp>
    </p:spTree>
    <p:extLst>
      <p:ext uri="{BB962C8B-B14F-4D97-AF65-F5344CB8AC3E}">
        <p14:creationId xmlns:p14="http://schemas.microsoft.com/office/powerpoint/2010/main" val="170019422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487780" y="1383780"/>
            <a:ext cx="6971030" cy="3144451"/>
          </a:xfrm>
          <a:prstGeom prst="rect">
            <a:avLst/>
          </a:prstGeom>
        </p:spPr>
        <p:txBody>
          <a:bodyPr vert="horz" wrap="square" lIns="0" tIns="0" rIns="0" bIns="0" rtlCol="0">
            <a:spAutoFit/>
          </a:bodyPr>
          <a:lstStyle/>
          <a:p>
            <a:pPr marL="12701"/>
            <a:r>
              <a:rPr sz="2600" spc="-5" dirty="0">
                <a:solidFill>
                  <a:srgbClr val="39A8DC"/>
                </a:solidFill>
                <a:latin typeface="Wingdings"/>
                <a:cs typeface="Wingdings"/>
              </a:rPr>
              <a:t></a:t>
            </a:r>
            <a:r>
              <a:rPr sz="2600" spc="-285" dirty="0">
                <a:solidFill>
                  <a:srgbClr val="001F52"/>
                </a:solidFill>
                <a:latin typeface="Arial"/>
                <a:cs typeface="Arial"/>
              </a:rPr>
              <a:t>T</a:t>
            </a:r>
            <a:r>
              <a:rPr sz="2600" dirty="0">
                <a:solidFill>
                  <a:srgbClr val="001F52"/>
                </a:solidFill>
                <a:latin typeface="Arial"/>
                <a:cs typeface="Arial"/>
              </a:rPr>
              <a:t>o</a:t>
            </a:r>
            <a:r>
              <a:rPr sz="2600" spc="71" dirty="0">
                <a:solidFill>
                  <a:srgbClr val="001F52"/>
                </a:solidFill>
                <a:latin typeface="Times New Roman"/>
                <a:cs typeface="Times New Roman"/>
              </a:rPr>
              <a:t> </a:t>
            </a:r>
            <a:r>
              <a:rPr sz="2600" spc="5" dirty="0">
                <a:solidFill>
                  <a:srgbClr val="001F52"/>
                </a:solidFill>
                <a:latin typeface="Arial"/>
                <a:cs typeface="Arial"/>
              </a:rPr>
              <a:t>p</a:t>
            </a:r>
            <a:r>
              <a:rPr sz="2600" dirty="0">
                <a:solidFill>
                  <a:srgbClr val="001F52"/>
                </a:solidFill>
                <a:latin typeface="Arial"/>
                <a:cs typeface="Arial"/>
              </a:rPr>
              <a:t>ra</a:t>
            </a:r>
            <a:r>
              <a:rPr sz="2600" spc="11" dirty="0">
                <a:solidFill>
                  <a:srgbClr val="001F52"/>
                </a:solidFill>
                <a:latin typeface="Arial"/>
                <a:cs typeface="Arial"/>
              </a:rPr>
              <a:t>c</a:t>
            </a:r>
            <a:r>
              <a:rPr sz="2600" dirty="0">
                <a:solidFill>
                  <a:srgbClr val="001F52"/>
                </a:solidFill>
                <a:latin typeface="Arial"/>
                <a:cs typeface="Arial"/>
              </a:rPr>
              <a:t>tice</a:t>
            </a:r>
            <a:r>
              <a:rPr sz="2600" spc="40" dirty="0">
                <a:solidFill>
                  <a:srgbClr val="001F52"/>
                </a:solidFill>
                <a:latin typeface="Times New Roman"/>
                <a:cs typeface="Times New Roman"/>
              </a:rPr>
              <a:t> </a:t>
            </a:r>
            <a:r>
              <a:rPr sz="2600" dirty="0">
                <a:solidFill>
                  <a:srgbClr val="001F52"/>
                </a:solidFill>
                <a:latin typeface="Arial"/>
                <a:cs typeface="Arial"/>
              </a:rPr>
              <a:t>a</a:t>
            </a:r>
            <a:r>
              <a:rPr sz="2600" spc="80" dirty="0">
                <a:solidFill>
                  <a:srgbClr val="001F52"/>
                </a:solidFill>
                <a:latin typeface="Times New Roman"/>
                <a:cs typeface="Times New Roman"/>
              </a:rPr>
              <a:t> </a:t>
            </a:r>
            <a:r>
              <a:rPr sz="2600" spc="-5" dirty="0">
                <a:solidFill>
                  <a:srgbClr val="001F52"/>
                </a:solidFill>
                <a:latin typeface="Arial"/>
                <a:cs typeface="Arial"/>
              </a:rPr>
              <a:t>li</a:t>
            </a:r>
            <a:r>
              <a:rPr sz="2600" spc="-11" dirty="0">
                <a:solidFill>
                  <a:srgbClr val="001F52"/>
                </a:solidFill>
                <a:latin typeface="Arial"/>
                <a:cs typeface="Arial"/>
              </a:rPr>
              <a:t>t</a:t>
            </a:r>
            <a:r>
              <a:rPr sz="2600" dirty="0">
                <a:solidFill>
                  <a:srgbClr val="001F52"/>
                </a:solidFill>
                <a:latin typeface="Arial"/>
                <a:cs typeface="Arial"/>
              </a:rPr>
              <a:t>tle</a:t>
            </a:r>
            <a:r>
              <a:rPr sz="2600" spc="71" dirty="0">
                <a:solidFill>
                  <a:srgbClr val="001F52"/>
                </a:solidFill>
                <a:latin typeface="Times New Roman"/>
                <a:cs typeface="Times New Roman"/>
              </a:rPr>
              <a:t> </a:t>
            </a:r>
            <a:r>
              <a:rPr sz="2600" spc="-5" dirty="0">
                <a:solidFill>
                  <a:srgbClr val="001F52"/>
                </a:solidFill>
                <a:latin typeface="Arial"/>
                <a:cs typeface="Arial"/>
              </a:rPr>
              <a:t>bi</a:t>
            </a:r>
            <a:r>
              <a:rPr sz="2600" dirty="0">
                <a:solidFill>
                  <a:srgbClr val="001F52"/>
                </a:solidFill>
                <a:latin typeface="Arial"/>
                <a:cs typeface="Arial"/>
              </a:rPr>
              <a:t>t</a:t>
            </a:r>
            <a:r>
              <a:rPr sz="2600" spc="75" dirty="0">
                <a:solidFill>
                  <a:srgbClr val="001F52"/>
                </a:solidFill>
                <a:latin typeface="Times New Roman"/>
                <a:cs typeface="Times New Roman"/>
              </a:rPr>
              <a:t> </a:t>
            </a:r>
            <a:r>
              <a:rPr sz="2600" spc="-5" dirty="0">
                <a:solidFill>
                  <a:srgbClr val="001F52"/>
                </a:solidFill>
                <a:latin typeface="Arial"/>
                <a:cs typeface="Arial"/>
              </a:rPr>
              <a:t>wit</a:t>
            </a:r>
            <a:r>
              <a:rPr sz="2600" dirty="0">
                <a:solidFill>
                  <a:srgbClr val="001F52"/>
                </a:solidFill>
                <a:latin typeface="Arial"/>
                <a:cs typeface="Arial"/>
              </a:rPr>
              <a:t>h</a:t>
            </a:r>
            <a:r>
              <a:rPr sz="2600" spc="75" dirty="0">
                <a:solidFill>
                  <a:srgbClr val="001F52"/>
                </a:solidFill>
                <a:latin typeface="Times New Roman"/>
                <a:cs typeface="Times New Roman"/>
              </a:rPr>
              <a:t> </a:t>
            </a:r>
            <a:r>
              <a:rPr sz="2600" dirty="0">
                <a:solidFill>
                  <a:srgbClr val="001F52"/>
                </a:solidFill>
                <a:latin typeface="Arial"/>
                <a:cs typeface="Arial"/>
              </a:rPr>
              <a:t>ST</a:t>
            </a:r>
            <a:r>
              <a:rPr sz="2600" spc="5" dirty="0">
                <a:solidFill>
                  <a:srgbClr val="001F52"/>
                </a:solidFill>
                <a:latin typeface="Arial"/>
                <a:cs typeface="Arial"/>
              </a:rPr>
              <a:t>M</a:t>
            </a:r>
            <a:r>
              <a:rPr sz="2600" spc="-5" dirty="0">
                <a:solidFill>
                  <a:srgbClr val="001F52"/>
                </a:solidFill>
                <a:latin typeface="Arial"/>
                <a:cs typeface="Arial"/>
              </a:rPr>
              <a:t>3</a:t>
            </a:r>
            <a:r>
              <a:rPr sz="2600" dirty="0">
                <a:solidFill>
                  <a:srgbClr val="001F52"/>
                </a:solidFill>
                <a:latin typeface="Arial"/>
                <a:cs typeface="Arial"/>
              </a:rPr>
              <a:t>2</a:t>
            </a:r>
            <a:r>
              <a:rPr sz="2600" spc="-5" dirty="0">
                <a:solidFill>
                  <a:srgbClr val="001F52"/>
                </a:solidFill>
                <a:latin typeface="Arial"/>
                <a:cs typeface="Arial"/>
              </a:rPr>
              <a:t>C</a:t>
            </a:r>
            <a:r>
              <a:rPr sz="2600" dirty="0">
                <a:solidFill>
                  <a:srgbClr val="001F52"/>
                </a:solidFill>
                <a:latin typeface="Arial"/>
                <a:cs typeface="Arial"/>
              </a:rPr>
              <a:t>u</a:t>
            </a:r>
            <a:r>
              <a:rPr sz="2600" spc="-5" dirty="0">
                <a:solidFill>
                  <a:srgbClr val="001F52"/>
                </a:solidFill>
                <a:latin typeface="Arial"/>
                <a:cs typeface="Arial"/>
              </a:rPr>
              <a:t>b</a:t>
            </a:r>
            <a:r>
              <a:rPr sz="2600" dirty="0">
                <a:solidFill>
                  <a:srgbClr val="001F52"/>
                </a:solidFill>
                <a:latin typeface="Arial"/>
                <a:cs typeface="Arial"/>
              </a:rPr>
              <a:t>e</a:t>
            </a:r>
            <a:r>
              <a:rPr sz="2600" spc="-15" dirty="0">
                <a:solidFill>
                  <a:srgbClr val="001F52"/>
                </a:solidFill>
                <a:latin typeface="Arial"/>
                <a:cs typeface="Arial"/>
              </a:rPr>
              <a:t>M</a:t>
            </a:r>
            <a:r>
              <a:rPr sz="2600" dirty="0">
                <a:solidFill>
                  <a:srgbClr val="001F52"/>
                </a:solidFill>
                <a:latin typeface="Arial"/>
                <a:cs typeface="Arial"/>
              </a:rPr>
              <a:t>X</a:t>
            </a:r>
            <a:r>
              <a:rPr sz="2600" spc="35" dirty="0">
                <a:solidFill>
                  <a:srgbClr val="001F52"/>
                </a:solidFill>
                <a:latin typeface="Times New Roman"/>
                <a:cs typeface="Times New Roman"/>
              </a:rPr>
              <a:t> </a:t>
            </a:r>
            <a:r>
              <a:rPr sz="2600" spc="-5" dirty="0">
                <a:solidFill>
                  <a:srgbClr val="001F52"/>
                </a:solidFill>
                <a:latin typeface="Arial"/>
                <a:cs typeface="Arial"/>
              </a:rPr>
              <a:t>b</a:t>
            </a:r>
            <a:r>
              <a:rPr sz="2600" spc="5" dirty="0">
                <a:solidFill>
                  <a:srgbClr val="001F52"/>
                </a:solidFill>
                <a:latin typeface="Arial"/>
                <a:cs typeface="Arial"/>
              </a:rPr>
              <a:t>y</a:t>
            </a:r>
            <a:r>
              <a:rPr sz="2600" dirty="0">
                <a:solidFill>
                  <a:srgbClr val="001F52"/>
                </a:solidFill>
                <a:latin typeface="Arial"/>
                <a:cs typeface="Arial"/>
              </a:rPr>
              <a:t>:</a:t>
            </a:r>
            <a:endParaRPr sz="2600" dirty="0">
              <a:latin typeface="Arial"/>
              <a:cs typeface="Arial"/>
            </a:endParaRPr>
          </a:p>
          <a:p>
            <a:pPr marL="486449">
              <a:spcBef>
                <a:spcPts val="2145"/>
              </a:spcBef>
            </a:pPr>
            <a:r>
              <a:rPr sz="2000" spc="85" dirty="0">
                <a:solidFill>
                  <a:srgbClr val="00307C"/>
                </a:solidFill>
                <a:latin typeface="Wingdings"/>
                <a:cs typeface="Wingdings"/>
              </a:rPr>
              <a:t></a:t>
            </a:r>
            <a:r>
              <a:rPr sz="2000" dirty="0">
                <a:solidFill>
                  <a:srgbClr val="00307C"/>
                </a:solidFill>
                <a:latin typeface="Arial"/>
                <a:cs typeface="Arial"/>
              </a:rPr>
              <a:t>MCU</a:t>
            </a:r>
            <a:r>
              <a:rPr sz="2000" spc="40" dirty="0">
                <a:solidFill>
                  <a:srgbClr val="00307C"/>
                </a:solidFill>
                <a:latin typeface="Times New Roman"/>
                <a:cs typeface="Times New Roman"/>
              </a:rPr>
              <a:t> </a:t>
            </a:r>
            <a:r>
              <a:rPr sz="2000" dirty="0">
                <a:solidFill>
                  <a:srgbClr val="00307C"/>
                </a:solidFill>
                <a:latin typeface="Arial"/>
                <a:cs typeface="Arial"/>
              </a:rPr>
              <a:t>s</a:t>
            </a:r>
            <a:r>
              <a:rPr sz="2000" spc="5" dirty="0">
                <a:solidFill>
                  <a:srgbClr val="00307C"/>
                </a:solidFill>
                <a:latin typeface="Arial"/>
                <a:cs typeface="Arial"/>
              </a:rPr>
              <a:t>e</a:t>
            </a:r>
            <a:r>
              <a:rPr sz="2000" spc="-5" dirty="0">
                <a:solidFill>
                  <a:srgbClr val="00307C"/>
                </a:solidFill>
                <a:latin typeface="Arial"/>
                <a:cs typeface="Arial"/>
              </a:rPr>
              <a:t>le</a:t>
            </a:r>
            <a:r>
              <a:rPr sz="2000" dirty="0">
                <a:solidFill>
                  <a:srgbClr val="00307C"/>
                </a:solidFill>
                <a:latin typeface="Arial"/>
                <a:cs typeface="Arial"/>
              </a:rPr>
              <a:t>ction</a:t>
            </a:r>
            <a:endParaRPr sz="2000" dirty="0">
              <a:latin typeface="Arial"/>
              <a:cs typeface="Arial"/>
            </a:endParaRPr>
          </a:p>
          <a:p>
            <a:pPr>
              <a:spcBef>
                <a:spcPts val="37"/>
              </a:spcBef>
            </a:pPr>
            <a:endParaRPr sz="1700" dirty="0">
              <a:latin typeface="Times New Roman"/>
              <a:cs typeface="Times New Roman"/>
            </a:endParaRPr>
          </a:p>
          <a:p>
            <a:pPr marL="486449"/>
            <a:r>
              <a:rPr sz="2000" spc="80" dirty="0">
                <a:solidFill>
                  <a:srgbClr val="00307C"/>
                </a:solidFill>
                <a:latin typeface="Wingdings"/>
                <a:cs typeface="Wingdings"/>
              </a:rPr>
              <a:t></a:t>
            </a:r>
            <a:r>
              <a:rPr sz="2000" spc="-11" dirty="0">
                <a:solidFill>
                  <a:srgbClr val="00307C"/>
                </a:solidFill>
                <a:latin typeface="Arial"/>
                <a:cs typeface="Arial"/>
              </a:rPr>
              <a:t>P</a:t>
            </a:r>
            <a:r>
              <a:rPr sz="2000" spc="-5" dirty="0">
                <a:solidFill>
                  <a:srgbClr val="00307C"/>
                </a:solidFill>
                <a:latin typeface="Arial"/>
                <a:cs typeface="Arial"/>
              </a:rPr>
              <a:t>la</a:t>
            </a:r>
            <a:r>
              <a:rPr sz="2000" dirty="0">
                <a:solidFill>
                  <a:srgbClr val="00307C"/>
                </a:solidFill>
                <a:latin typeface="Arial"/>
                <a:cs typeface="Arial"/>
              </a:rPr>
              <a:t>y</a:t>
            </a:r>
            <a:r>
              <a:rPr sz="2000" spc="51" dirty="0">
                <a:solidFill>
                  <a:srgbClr val="00307C"/>
                </a:solidFill>
                <a:latin typeface="Times New Roman"/>
                <a:cs typeface="Times New Roman"/>
              </a:rPr>
              <a:t> </a:t>
            </a:r>
            <a:r>
              <a:rPr sz="2000" dirty="0">
                <a:solidFill>
                  <a:srgbClr val="00307C"/>
                </a:solidFill>
                <a:latin typeface="Arial"/>
                <a:cs typeface="Arial"/>
              </a:rPr>
              <a:t>a</a:t>
            </a:r>
            <a:r>
              <a:rPr sz="2000" spc="35" dirty="0">
                <a:solidFill>
                  <a:srgbClr val="00307C"/>
                </a:solidFill>
                <a:latin typeface="Times New Roman"/>
                <a:cs typeface="Times New Roman"/>
              </a:rPr>
              <a:t> </a:t>
            </a:r>
            <a:r>
              <a:rPr sz="2000" spc="-5" dirty="0">
                <a:solidFill>
                  <a:srgbClr val="00307C"/>
                </a:solidFill>
                <a:latin typeface="Arial"/>
                <a:cs typeface="Arial"/>
              </a:rPr>
              <a:t>bi</a:t>
            </a:r>
            <a:r>
              <a:rPr sz="2000" dirty="0">
                <a:solidFill>
                  <a:srgbClr val="00307C"/>
                </a:solidFill>
                <a:latin typeface="Arial"/>
                <a:cs typeface="Arial"/>
              </a:rPr>
              <a:t>t</a:t>
            </a:r>
            <a:r>
              <a:rPr sz="2000" spc="51" dirty="0">
                <a:solidFill>
                  <a:srgbClr val="00307C"/>
                </a:solidFill>
                <a:latin typeface="Times New Roman"/>
                <a:cs typeface="Times New Roman"/>
              </a:rPr>
              <a:t> </a:t>
            </a:r>
            <a:r>
              <a:rPr sz="2000" spc="-5" dirty="0">
                <a:solidFill>
                  <a:srgbClr val="00307C"/>
                </a:solidFill>
                <a:latin typeface="Arial"/>
                <a:cs typeface="Arial"/>
              </a:rPr>
              <a:t>wi</a:t>
            </a:r>
            <a:r>
              <a:rPr sz="2000" spc="-11" dirty="0">
                <a:solidFill>
                  <a:srgbClr val="00307C"/>
                </a:solidFill>
                <a:latin typeface="Arial"/>
                <a:cs typeface="Arial"/>
              </a:rPr>
              <a:t>t</a:t>
            </a:r>
            <a:r>
              <a:rPr sz="2000" dirty="0">
                <a:solidFill>
                  <a:srgbClr val="00307C"/>
                </a:solidFill>
                <a:latin typeface="Arial"/>
                <a:cs typeface="Arial"/>
              </a:rPr>
              <a:t>h</a:t>
            </a:r>
            <a:r>
              <a:rPr sz="2000" spc="55" dirty="0">
                <a:solidFill>
                  <a:srgbClr val="00307C"/>
                </a:solidFill>
                <a:latin typeface="Times New Roman"/>
                <a:cs typeface="Times New Roman"/>
              </a:rPr>
              <a:t> </a:t>
            </a:r>
            <a:r>
              <a:rPr sz="2000" dirty="0">
                <a:solidFill>
                  <a:srgbClr val="00307C"/>
                </a:solidFill>
                <a:latin typeface="Arial"/>
                <a:cs typeface="Arial"/>
              </a:rPr>
              <a:t>clock</a:t>
            </a:r>
            <a:r>
              <a:rPr sz="2000" spc="31" dirty="0">
                <a:solidFill>
                  <a:srgbClr val="00307C"/>
                </a:solidFill>
                <a:latin typeface="Times New Roman"/>
                <a:cs typeface="Times New Roman"/>
              </a:rPr>
              <a:t> </a:t>
            </a:r>
            <a:r>
              <a:rPr sz="2000" dirty="0">
                <a:solidFill>
                  <a:srgbClr val="00307C"/>
                </a:solidFill>
                <a:latin typeface="Arial"/>
                <a:cs typeface="Arial"/>
              </a:rPr>
              <a:t>configuration</a:t>
            </a:r>
            <a:r>
              <a:rPr sz="2000" spc="11" dirty="0">
                <a:solidFill>
                  <a:srgbClr val="00307C"/>
                </a:solidFill>
                <a:latin typeface="Times New Roman"/>
                <a:cs typeface="Times New Roman"/>
              </a:rPr>
              <a:t> </a:t>
            </a:r>
            <a:r>
              <a:rPr sz="2000" dirty="0">
                <a:solidFill>
                  <a:srgbClr val="00307C"/>
                </a:solidFill>
                <a:latin typeface="Arial"/>
                <a:cs typeface="Arial"/>
              </a:rPr>
              <a:t>for</a:t>
            </a:r>
            <a:r>
              <a:rPr sz="2000" spc="35" dirty="0">
                <a:solidFill>
                  <a:srgbClr val="00307C"/>
                </a:solidFill>
                <a:latin typeface="Times New Roman"/>
                <a:cs typeface="Times New Roman"/>
              </a:rPr>
              <a:t> </a:t>
            </a:r>
            <a:r>
              <a:rPr sz="2000" spc="-11" dirty="0">
                <a:solidFill>
                  <a:srgbClr val="00307C"/>
                </a:solidFill>
                <a:latin typeface="Arial"/>
                <a:cs typeface="Arial"/>
              </a:rPr>
              <a:t>S</a:t>
            </a:r>
            <a:r>
              <a:rPr sz="2000" dirty="0">
                <a:solidFill>
                  <a:srgbClr val="00307C"/>
                </a:solidFill>
                <a:latin typeface="Arial"/>
                <a:cs typeface="Arial"/>
              </a:rPr>
              <a:t>TM32</a:t>
            </a:r>
            <a:r>
              <a:rPr lang="pt-BR" sz="2000" dirty="0">
                <a:solidFill>
                  <a:srgbClr val="00307C"/>
                </a:solidFill>
                <a:latin typeface="Arial"/>
                <a:cs typeface="Arial"/>
              </a:rPr>
              <a:t>F</a:t>
            </a:r>
            <a:r>
              <a:rPr sz="2000" dirty="0">
                <a:solidFill>
                  <a:srgbClr val="00307C"/>
                </a:solidFill>
                <a:latin typeface="Arial"/>
                <a:cs typeface="Arial"/>
              </a:rPr>
              <a:t>4</a:t>
            </a:r>
            <a:r>
              <a:rPr sz="2000" spc="15" dirty="0">
                <a:solidFill>
                  <a:srgbClr val="00307C"/>
                </a:solidFill>
                <a:latin typeface="Times New Roman"/>
                <a:cs typeface="Times New Roman"/>
              </a:rPr>
              <a:t> </a:t>
            </a:r>
            <a:r>
              <a:rPr sz="2000" spc="-5" dirty="0">
                <a:solidFill>
                  <a:srgbClr val="00307C"/>
                </a:solidFill>
                <a:latin typeface="Arial"/>
                <a:cs typeface="Arial"/>
              </a:rPr>
              <a:t>de</a:t>
            </a:r>
            <a:r>
              <a:rPr sz="2000" spc="-11" dirty="0">
                <a:solidFill>
                  <a:srgbClr val="00307C"/>
                </a:solidFill>
                <a:latin typeface="Arial"/>
                <a:cs typeface="Arial"/>
              </a:rPr>
              <a:t>v</a:t>
            </a:r>
            <a:r>
              <a:rPr sz="2000" spc="-5" dirty="0">
                <a:solidFill>
                  <a:srgbClr val="00307C"/>
                </a:solidFill>
                <a:latin typeface="Arial"/>
                <a:cs typeface="Arial"/>
              </a:rPr>
              <a:t>ice</a:t>
            </a:r>
            <a:endParaRPr sz="2000" dirty="0">
              <a:latin typeface="Arial"/>
              <a:cs typeface="Arial"/>
            </a:endParaRPr>
          </a:p>
          <a:p>
            <a:pPr>
              <a:spcBef>
                <a:spcPts val="51"/>
              </a:spcBef>
            </a:pPr>
            <a:endParaRPr sz="1700" dirty="0">
              <a:latin typeface="Times New Roman"/>
              <a:cs typeface="Times New Roman"/>
            </a:endParaRPr>
          </a:p>
          <a:p>
            <a:pPr marL="486449"/>
            <a:r>
              <a:rPr sz="2000" spc="85" dirty="0">
                <a:solidFill>
                  <a:srgbClr val="00307C"/>
                </a:solidFill>
                <a:latin typeface="Wingdings"/>
                <a:cs typeface="Wingdings"/>
              </a:rPr>
              <a:t></a:t>
            </a:r>
            <a:r>
              <a:rPr sz="2000" spc="-5" dirty="0">
                <a:solidFill>
                  <a:srgbClr val="00307C"/>
                </a:solidFill>
                <a:latin typeface="Arial"/>
                <a:cs typeface="Arial"/>
              </a:rPr>
              <a:t>C</a:t>
            </a:r>
            <a:r>
              <a:rPr sz="2000" spc="5" dirty="0">
                <a:solidFill>
                  <a:srgbClr val="00307C"/>
                </a:solidFill>
                <a:latin typeface="Arial"/>
                <a:cs typeface="Arial"/>
              </a:rPr>
              <a:t>r</a:t>
            </a:r>
            <a:r>
              <a:rPr sz="2000" spc="-5" dirty="0">
                <a:solidFill>
                  <a:srgbClr val="00307C"/>
                </a:solidFill>
                <a:latin typeface="Arial"/>
                <a:cs typeface="Arial"/>
              </a:rPr>
              <a:t>eat</a:t>
            </a:r>
            <a:r>
              <a:rPr sz="2000" dirty="0">
                <a:solidFill>
                  <a:srgbClr val="00307C"/>
                </a:solidFill>
                <a:latin typeface="Arial"/>
                <a:cs typeface="Arial"/>
              </a:rPr>
              <a:t>e</a:t>
            </a:r>
            <a:r>
              <a:rPr sz="2000" spc="31" dirty="0">
                <a:solidFill>
                  <a:srgbClr val="00307C"/>
                </a:solidFill>
                <a:latin typeface="Times New Roman"/>
                <a:cs typeface="Times New Roman"/>
              </a:rPr>
              <a:t> </a:t>
            </a:r>
            <a:r>
              <a:rPr sz="2000" dirty="0">
                <a:solidFill>
                  <a:srgbClr val="00307C"/>
                </a:solidFill>
                <a:latin typeface="Arial"/>
                <a:cs typeface="Arial"/>
              </a:rPr>
              <a:t>a</a:t>
            </a:r>
            <a:r>
              <a:rPr sz="2000" spc="40" dirty="0">
                <a:solidFill>
                  <a:srgbClr val="00307C"/>
                </a:solidFill>
                <a:latin typeface="Times New Roman"/>
                <a:cs typeface="Times New Roman"/>
              </a:rPr>
              <a:t> </a:t>
            </a:r>
            <a:r>
              <a:rPr sz="2000" dirty="0">
                <a:solidFill>
                  <a:srgbClr val="00307C"/>
                </a:solidFill>
                <a:latin typeface="Arial"/>
                <a:cs typeface="Arial"/>
              </a:rPr>
              <a:t>s</a:t>
            </a:r>
            <a:r>
              <a:rPr sz="2000" spc="11" dirty="0">
                <a:solidFill>
                  <a:srgbClr val="00307C"/>
                </a:solidFill>
                <a:latin typeface="Arial"/>
                <a:cs typeface="Arial"/>
              </a:rPr>
              <a:t>k</a:t>
            </a:r>
            <a:r>
              <a:rPr sz="2000" spc="-5" dirty="0">
                <a:solidFill>
                  <a:srgbClr val="00307C"/>
                </a:solidFill>
                <a:latin typeface="Arial"/>
                <a:cs typeface="Arial"/>
              </a:rPr>
              <a:t>eleto</a:t>
            </a:r>
            <a:r>
              <a:rPr sz="2000" dirty="0">
                <a:solidFill>
                  <a:srgbClr val="00307C"/>
                </a:solidFill>
                <a:latin typeface="Arial"/>
                <a:cs typeface="Arial"/>
              </a:rPr>
              <a:t>n</a:t>
            </a:r>
            <a:r>
              <a:rPr sz="2000" spc="31"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f</a:t>
            </a:r>
            <a:r>
              <a:rPr sz="2000" spc="35" dirty="0">
                <a:solidFill>
                  <a:srgbClr val="00307C"/>
                </a:solidFill>
                <a:latin typeface="Times New Roman"/>
                <a:cs typeface="Times New Roman"/>
              </a:rPr>
              <a:t> </a:t>
            </a:r>
            <a:r>
              <a:rPr sz="2000" dirty="0">
                <a:solidFill>
                  <a:srgbClr val="00307C"/>
                </a:solidFill>
                <a:latin typeface="Arial"/>
                <a:cs typeface="Arial"/>
              </a:rPr>
              <a:t>simple</a:t>
            </a:r>
            <a:r>
              <a:rPr sz="2000" spc="55" dirty="0">
                <a:solidFill>
                  <a:srgbClr val="00307C"/>
                </a:solidFill>
                <a:latin typeface="Times New Roman"/>
                <a:cs typeface="Times New Roman"/>
              </a:rPr>
              <a:t> </a:t>
            </a:r>
            <a:r>
              <a:rPr sz="2000" spc="-5" dirty="0">
                <a:solidFill>
                  <a:srgbClr val="00307C"/>
                </a:solidFill>
                <a:latin typeface="Arial"/>
                <a:cs typeface="Arial"/>
              </a:rPr>
              <a:t>L</a:t>
            </a:r>
            <a:r>
              <a:rPr sz="2000" spc="-11" dirty="0">
                <a:solidFill>
                  <a:srgbClr val="00307C"/>
                </a:solidFill>
                <a:latin typeface="Arial"/>
                <a:cs typeface="Arial"/>
              </a:rPr>
              <a:t>E</a:t>
            </a:r>
            <a:r>
              <a:rPr sz="2000" dirty="0">
                <a:solidFill>
                  <a:srgbClr val="00307C"/>
                </a:solidFill>
                <a:latin typeface="Arial"/>
                <a:cs typeface="Arial"/>
              </a:rPr>
              <a:t>D</a:t>
            </a:r>
            <a:r>
              <a:rPr sz="2000" spc="40" dirty="0">
                <a:solidFill>
                  <a:srgbClr val="00307C"/>
                </a:solidFill>
                <a:latin typeface="Times New Roman"/>
                <a:cs typeface="Times New Roman"/>
              </a:rPr>
              <a:t> </a:t>
            </a:r>
            <a:r>
              <a:rPr sz="2000" spc="-5" dirty="0">
                <a:solidFill>
                  <a:srgbClr val="00307C"/>
                </a:solidFill>
                <a:latin typeface="Arial"/>
                <a:cs typeface="Arial"/>
              </a:rPr>
              <a:t>blin</a:t>
            </a:r>
            <a:r>
              <a:rPr sz="2000" spc="5" dirty="0">
                <a:solidFill>
                  <a:srgbClr val="00307C"/>
                </a:solidFill>
                <a:latin typeface="Arial"/>
                <a:cs typeface="Arial"/>
              </a:rPr>
              <a:t>k</a:t>
            </a:r>
            <a:r>
              <a:rPr sz="2000" spc="-5" dirty="0">
                <a:solidFill>
                  <a:srgbClr val="00307C"/>
                </a:solidFill>
                <a:latin typeface="Arial"/>
                <a:cs typeface="Arial"/>
              </a:rPr>
              <a:t>in</a:t>
            </a:r>
            <a:r>
              <a:rPr sz="2000" dirty="0">
                <a:solidFill>
                  <a:srgbClr val="00307C"/>
                </a:solidFill>
                <a:latin typeface="Arial"/>
                <a:cs typeface="Arial"/>
              </a:rPr>
              <a:t>g</a:t>
            </a:r>
            <a:r>
              <a:rPr sz="2000" spc="55" dirty="0">
                <a:solidFill>
                  <a:srgbClr val="00307C"/>
                </a:solidFill>
                <a:latin typeface="Times New Roman"/>
                <a:cs typeface="Times New Roman"/>
              </a:rPr>
              <a:t> </a:t>
            </a:r>
            <a:r>
              <a:rPr sz="2000" spc="-5" dirty="0">
                <a:solidFill>
                  <a:srgbClr val="00307C"/>
                </a:solidFill>
                <a:latin typeface="Arial"/>
                <a:cs typeface="Arial"/>
              </a:rPr>
              <a:t>appli</a:t>
            </a:r>
            <a:r>
              <a:rPr sz="2000" spc="5" dirty="0">
                <a:solidFill>
                  <a:srgbClr val="00307C"/>
                </a:solidFill>
                <a:latin typeface="Arial"/>
                <a:cs typeface="Arial"/>
              </a:rPr>
              <a:t>c</a:t>
            </a:r>
            <a:r>
              <a:rPr sz="2000" spc="-5" dirty="0">
                <a:solidFill>
                  <a:srgbClr val="00307C"/>
                </a:solidFill>
                <a:latin typeface="Arial"/>
                <a:cs typeface="Arial"/>
              </a:rPr>
              <a:t>ation</a:t>
            </a:r>
            <a:endParaRPr sz="2000" dirty="0">
              <a:latin typeface="Arial"/>
              <a:cs typeface="Arial"/>
            </a:endParaRPr>
          </a:p>
          <a:p>
            <a:pPr>
              <a:lnSpc>
                <a:spcPct val="100000"/>
              </a:lnSpc>
            </a:pPr>
            <a:endParaRPr sz="2000" dirty="0">
              <a:latin typeface="Times New Roman"/>
              <a:cs typeface="Times New Roman"/>
            </a:endParaRPr>
          </a:p>
          <a:p>
            <a:pPr>
              <a:spcBef>
                <a:spcPts val="11"/>
              </a:spcBef>
            </a:pPr>
            <a:endParaRPr sz="2000" dirty="0">
              <a:latin typeface="Times New Roman"/>
              <a:cs typeface="Times New Roman"/>
            </a:endParaRPr>
          </a:p>
          <a:p>
            <a:pPr marL="12701"/>
            <a:r>
              <a:rPr sz="2600" spc="-5" dirty="0">
                <a:solidFill>
                  <a:srgbClr val="39A8DC"/>
                </a:solidFill>
                <a:latin typeface="Wingdings"/>
                <a:cs typeface="Wingdings"/>
              </a:rPr>
              <a:t></a:t>
            </a:r>
            <a:r>
              <a:rPr sz="2600" spc="-5" dirty="0">
                <a:solidFill>
                  <a:srgbClr val="001F52"/>
                </a:solidFill>
                <a:latin typeface="Arial"/>
                <a:cs typeface="Arial"/>
              </a:rPr>
              <a:t>H</a:t>
            </a:r>
            <a:r>
              <a:rPr sz="2600" spc="11" dirty="0">
                <a:solidFill>
                  <a:srgbClr val="001F52"/>
                </a:solidFill>
                <a:latin typeface="Arial"/>
                <a:cs typeface="Arial"/>
              </a:rPr>
              <a:t>a</a:t>
            </a:r>
            <a:r>
              <a:rPr sz="2600" spc="5" dirty="0">
                <a:solidFill>
                  <a:srgbClr val="001F52"/>
                </a:solidFill>
                <a:latin typeface="Arial"/>
                <a:cs typeface="Arial"/>
              </a:rPr>
              <a:t>v</a:t>
            </a:r>
            <a:r>
              <a:rPr sz="2600" dirty="0">
                <a:solidFill>
                  <a:srgbClr val="001F52"/>
                </a:solidFill>
                <a:latin typeface="Arial"/>
                <a:cs typeface="Arial"/>
              </a:rPr>
              <a:t>e</a:t>
            </a:r>
            <a:r>
              <a:rPr sz="2600" spc="60" dirty="0">
                <a:solidFill>
                  <a:srgbClr val="001F52"/>
                </a:solidFill>
                <a:latin typeface="Times New Roman"/>
                <a:cs typeface="Times New Roman"/>
              </a:rPr>
              <a:t> </a:t>
            </a:r>
            <a:r>
              <a:rPr sz="2600" spc="5" dirty="0">
                <a:solidFill>
                  <a:srgbClr val="001F52"/>
                </a:solidFill>
                <a:latin typeface="Arial"/>
                <a:cs typeface="Arial"/>
              </a:rPr>
              <a:t>s</a:t>
            </a:r>
            <a:r>
              <a:rPr sz="2600" spc="-5" dirty="0">
                <a:solidFill>
                  <a:srgbClr val="001F52"/>
                </a:solidFill>
                <a:latin typeface="Arial"/>
                <a:cs typeface="Arial"/>
              </a:rPr>
              <a:t>o</a:t>
            </a:r>
            <a:r>
              <a:rPr sz="2600" spc="11" dirty="0">
                <a:solidFill>
                  <a:srgbClr val="001F52"/>
                </a:solidFill>
                <a:latin typeface="Arial"/>
                <a:cs typeface="Arial"/>
              </a:rPr>
              <a:t>m</a:t>
            </a:r>
            <a:r>
              <a:rPr sz="2600" dirty="0">
                <a:solidFill>
                  <a:srgbClr val="001F52"/>
                </a:solidFill>
                <a:latin typeface="Arial"/>
                <a:cs typeface="Arial"/>
              </a:rPr>
              <a:t>e</a:t>
            </a:r>
            <a:r>
              <a:rPr sz="2600" spc="51" dirty="0">
                <a:solidFill>
                  <a:srgbClr val="001F52"/>
                </a:solidFill>
                <a:latin typeface="Times New Roman"/>
                <a:cs typeface="Times New Roman"/>
              </a:rPr>
              <a:t> </a:t>
            </a:r>
            <a:r>
              <a:rPr sz="2600" dirty="0">
                <a:solidFill>
                  <a:srgbClr val="001F52"/>
                </a:solidFill>
                <a:latin typeface="Arial"/>
                <a:cs typeface="Arial"/>
              </a:rPr>
              <a:t>fu</a:t>
            </a:r>
            <a:r>
              <a:rPr sz="2600" spc="-5" dirty="0">
                <a:solidFill>
                  <a:srgbClr val="001F52"/>
                </a:solidFill>
                <a:latin typeface="Arial"/>
                <a:cs typeface="Arial"/>
              </a:rPr>
              <a:t>n</a:t>
            </a:r>
            <a:r>
              <a:rPr sz="2600" dirty="0">
                <a:solidFill>
                  <a:srgbClr val="001F52"/>
                </a:solidFill>
                <a:latin typeface="Arial"/>
                <a:cs typeface="Arial"/>
              </a:rPr>
              <a:t>!</a:t>
            </a:r>
            <a:endParaRPr sz="2600"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14</a:t>
            </a:r>
            <a:endParaRPr sz="1600">
              <a:latin typeface="Arial"/>
              <a:cs typeface="Arial"/>
            </a:endParaRPr>
          </a:p>
        </p:txBody>
      </p:sp>
      <p:sp>
        <p:nvSpPr>
          <p:cNvPr id="6" name="object 6"/>
          <p:cNvSpPr/>
          <p:nvPr/>
        </p:nvSpPr>
        <p:spPr>
          <a:xfrm>
            <a:off x="1" y="1"/>
            <a:ext cx="1007363" cy="1007363"/>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42</a:t>
            </a:fld>
            <a:endParaRPr lang="fr-FR" dirty="0">
              <a:solidFill>
                <a:prstClr val="white"/>
              </a:solidFill>
            </a:endParaRPr>
          </a:p>
        </p:txBody>
      </p:sp>
      <p:sp>
        <p:nvSpPr>
          <p:cNvPr id="8" name="Title 7"/>
          <p:cNvSpPr txBox="1">
            <a:spLocks/>
          </p:cNvSpPr>
          <p:nvPr/>
        </p:nvSpPr>
        <p:spPr>
          <a:xfrm>
            <a:off x="609600" y="116740"/>
            <a:ext cx="10766987" cy="1144058"/>
          </a:xfrm>
          <a:prstGeom prst="rect">
            <a:avLst/>
          </a:prstGeom>
        </p:spPr>
        <p:txBody>
          <a:bodyPr vert="horz" lIns="91440" tIns="45720" rIns="91440" bIns="45720" rtlCol="0" anchor="ctr">
            <a:normAutofit/>
          </a:bodyPr>
          <a:lstStyle>
            <a:lvl1pPr algn="r" defTabSz="915223" rtl="0" eaLnBrk="1" latinLnBrk="0" hangingPunct="1">
              <a:spcBef>
                <a:spcPct val="0"/>
              </a:spcBef>
              <a:buNone/>
              <a:defRPr sz="3603" kern="1200">
                <a:solidFill>
                  <a:schemeClr val="accent1"/>
                </a:solidFill>
                <a:latin typeface="Arial" pitchFamily="34" charset="0"/>
                <a:ea typeface="+mj-ea"/>
                <a:cs typeface="Arial" pitchFamily="34" charset="0"/>
              </a:defRPr>
            </a:lvl1pPr>
          </a:lstStyle>
          <a:p>
            <a:pPr marL="12701"/>
            <a:r>
              <a:rPr lang="pt-BR" sz="4000" dirty="0"/>
              <a:t>Goal</a:t>
            </a:r>
            <a:r>
              <a:rPr lang="pt-BR" sz="4000" spc="125" dirty="0">
                <a:latin typeface="Times New Roman"/>
                <a:cs typeface="Times New Roman"/>
              </a:rPr>
              <a:t> </a:t>
            </a:r>
            <a:r>
              <a:rPr lang="pt-BR" sz="4000" spc="-35" dirty="0"/>
              <a:t>o</a:t>
            </a:r>
            <a:r>
              <a:rPr lang="pt-BR" sz="4000" spc="-15" dirty="0"/>
              <a:t>f</a:t>
            </a:r>
            <a:r>
              <a:rPr lang="pt-BR" sz="4000" spc="155" dirty="0">
                <a:latin typeface="Times New Roman"/>
                <a:cs typeface="Times New Roman"/>
              </a:rPr>
              <a:t> </a:t>
            </a:r>
            <a:r>
              <a:rPr lang="pt-BR" sz="4000" dirty="0"/>
              <a:t>this</a:t>
            </a:r>
            <a:r>
              <a:rPr lang="pt-BR" sz="4000" spc="135" dirty="0">
                <a:latin typeface="Times New Roman"/>
                <a:cs typeface="Times New Roman"/>
              </a:rPr>
              <a:t> </a:t>
            </a:r>
            <a:r>
              <a:rPr lang="pt-BR" sz="4000" spc="-5" dirty="0"/>
              <a:t>part</a:t>
            </a:r>
            <a:endParaRPr lang="en-US" sz="1400" dirty="0">
              <a:cs typeface="Arial"/>
            </a:endParaRPr>
          </a:p>
        </p:txBody>
      </p:sp>
    </p:spTree>
    <p:extLst>
      <p:ext uri="{BB962C8B-B14F-4D97-AF65-F5344CB8AC3E}">
        <p14:creationId xmlns:p14="http://schemas.microsoft.com/office/powerpoint/2010/main" val="51959332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335380" y="5161539"/>
            <a:ext cx="11691620" cy="615681"/>
          </a:xfrm>
          <a:prstGeom prst="rect">
            <a:avLst/>
          </a:prstGeom>
        </p:spPr>
        <p:txBody>
          <a:bodyPr vert="horz" wrap="square" lIns="0" tIns="0" rIns="0" bIns="0" rtlCol="0">
            <a:spAutoFit/>
          </a:bodyPr>
          <a:lstStyle/>
          <a:p>
            <a:pPr marL="12701"/>
            <a:r>
              <a:rPr sz="4001" spc="-25" dirty="0">
                <a:solidFill>
                  <a:srgbClr val="39A8DC"/>
                </a:solidFill>
                <a:latin typeface="Arial"/>
                <a:cs typeface="Arial"/>
              </a:rPr>
              <a:t>Cre</a:t>
            </a:r>
            <a:r>
              <a:rPr sz="4001" spc="-40" dirty="0">
                <a:solidFill>
                  <a:srgbClr val="39A8DC"/>
                </a:solidFill>
                <a:latin typeface="Arial"/>
                <a:cs typeface="Arial"/>
              </a:rPr>
              <a:t>a</a:t>
            </a:r>
            <a:r>
              <a:rPr sz="4001" spc="-20" dirty="0">
                <a:solidFill>
                  <a:srgbClr val="39A8DC"/>
                </a:solidFill>
                <a:latin typeface="Arial"/>
                <a:cs typeface="Arial"/>
              </a:rPr>
              <a:t>ting</a:t>
            </a:r>
            <a:r>
              <a:rPr sz="4001" spc="20" dirty="0">
                <a:solidFill>
                  <a:srgbClr val="39A8DC"/>
                </a:solidFill>
                <a:latin typeface="Arial"/>
                <a:cs typeface="Arial"/>
              </a:rPr>
              <a:t> </a:t>
            </a:r>
            <a:r>
              <a:rPr sz="4001" spc="-20" dirty="0">
                <a:solidFill>
                  <a:srgbClr val="39A8DC"/>
                </a:solidFill>
                <a:latin typeface="Arial"/>
                <a:cs typeface="Arial"/>
              </a:rPr>
              <a:t>the</a:t>
            </a:r>
            <a:r>
              <a:rPr sz="4001" spc="-5" dirty="0">
                <a:solidFill>
                  <a:srgbClr val="39A8DC"/>
                </a:solidFill>
                <a:latin typeface="Arial"/>
                <a:cs typeface="Arial"/>
              </a:rPr>
              <a:t> </a:t>
            </a:r>
            <a:r>
              <a:rPr sz="4001" spc="-20" dirty="0">
                <a:solidFill>
                  <a:srgbClr val="39A8DC"/>
                </a:solidFill>
                <a:latin typeface="Arial"/>
                <a:cs typeface="Arial"/>
              </a:rPr>
              <a:t>‘</a:t>
            </a:r>
            <a:r>
              <a:rPr lang="pt-BR" sz="4001" spc="-20" dirty="0">
                <a:solidFill>
                  <a:srgbClr val="39A8DC"/>
                </a:solidFill>
                <a:latin typeface="Arial"/>
                <a:cs typeface="Arial"/>
              </a:rPr>
              <a:t>F</a:t>
            </a:r>
            <a:r>
              <a:rPr sz="4001" spc="-20" dirty="0">
                <a:solidFill>
                  <a:srgbClr val="39A8DC"/>
                </a:solidFill>
                <a:latin typeface="Arial"/>
                <a:cs typeface="Arial"/>
              </a:rPr>
              <a:t>4_Blinky’</a:t>
            </a:r>
            <a:r>
              <a:rPr sz="4001" spc="-145" dirty="0">
                <a:solidFill>
                  <a:srgbClr val="39A8DC"/>
                </a:solidFill>
                <a:latin typeface="Arial"/>
                <a:cs typeface="Arial"/>
              </a:rPr>
              <a:t> </a:t>
            </a:r>
            <a:r>
              <a:rPr sz="4001" spc="-25" dirty="0">
                <a:solidFill>
                  <a:srgbClr val="39A8DC"/>
                </a:solidFill>
                <a:latin typeface="Arial"/>
                <a:cs typeface="Arial"/>
              </a:rPr>
              <a:t>example</a:t>
            </a:r>
            <a:r>
              <a:rPr sz="4001" spc="25" dirty="0">
                <a:solidFill>
                  <a:srgbClr val="39A8DC"/>
                </a:solidFill>
                <a:latin typeface="Arial"/>
                <a:cs typeface="Arial"/>
              </a:rPr>
              <a:t> </a:t>
            </a:r>
            <a:r>
              <a:rPr sz="4001" spc="-20" dirty="0">
                <a:solidFill>
                  <a:srgbClr val="39A8DC"/>
                </a:solidFill>
                <a:latin typeface="Arial"/>
                <a:cs typeface="Arial"/>
              </a:rPr>
              <a:t>in</a:t>
            </a:r>
            <a:r>
              <a:rPr sz="4001" spc="-5" dirty="0">
                <a:solidFill>
                  <a:srgbClr val="39A8DC"/>
                </a:solidFill>
                <a:latin typeface="Arial"/>
                <a:cs typeface="Arial"/>
              </a:rPr>
              <a:t> </a:t>
            </a:r>
            <a:r>
              <a:rPr sz="4001" spc="-31" dirty="0">
                <a:solidFill>
                  <a:srgbClr val="39A8DC"/>
                </a:solidFill>
                <a:latin typeface="Arial"/>
                <a:cs typeface="Arial"/>
              </a:rPr>
              <a:t>ST</a:t>
            </a:r>
            <a:r>
              <a:rPr sz="4001" spc="-55" dirty="0">
                <a:solidFill>
                  <a:srgbClr val="39A8DC"/>
                </a:solidFill>
                <a:latin typeface="Arial"/>
                <a:cs typeface="Arial"/>
              </a:rPr>
              <a:t>M</a:t>
            </a:r>
            <a:r>
              <a:rPr sz="4001" spc="-25" dirty="0">
                <a:solidFill>
                  <a:srgbClr val="39A8DC"/>
                </a:solidFill>
                <a:latin typeface="Arial"/>
                <a:cs typeface="Arial"/>
              </a:rPr>
              <a:t>32</a:t>
            </a:r>
            <a:r>
              <a:rPr sz="4001" spc="-45" dirty="0">
                <a:solidFill>
                  <a:srgbClr val="39A8DC"/>
                </a:solidFill>
                <a:latin typeface="Arial"/>
                <a:cs typeface="Arial"/>
              </a:rPr>
              <a:t>C</a:t>
            </a:r>
            <a:r>
              <a:rPr sz="4001" spc="-25" dirty="0">
                <a:solidFill>
                  <a:srgbClr val="39A8DC"/>
                </a:solidFill>
                <a:latin typeface="Arial"/>
                <a:cs typeface="Arial"/>
              </a:rPr>
              <a:t>ube</a:t>
            </a:r>
            <a:r>
              <a:rPr sz="4001" spc="-55" dirty="0">
                <a:solidFill>
                  <a:srgbClr val="39A8DC"/>
                </a:solidFill>
                <a:latin typeface="Arial"/>
                <a:cs typeface="Arial"/>
              </a:rPr>
              <a:t>M</a:t>
            </a:r>
            <a:r>
              <a:rPr sz="4001" spc="-31" dirty="0">
                <a:solidFill>
                  <a:srgbClr val="39A8DC"/>
                </a:solidFill>
                <a:latin typeface="Arial"/>
                <a:cs typeface="Arial"/>
              </a:rPr>
              <a:t>X</a:t>
            </a:r>
            <a:endParaRPr sz="4001" dirty="0">
              <a:latin typeface="Arial"/>
              <a:cs typeface="Arial"/>
            </a:endParaRPr>
          </a:p>
        </p:txBody>
      </p:sp>
      <p:sp>
        <p:nvSpPr>
          <p:cNvPr id="3" name="object 3"/>
          <p:cNvSpPr/>
          <p:nvPr/>
        </p:nvSpPr>
        <p:spPr>
          <a:xfrm>
            <a:off x="8253983" y="981456"/>
            <a:ext cx="2305812" cy="2304288"/>
          </a:xfrm>
          <a:prstGeom prst="rect">
            <a:avLst/>
          </a:prstGeom>
          <a:blipFill>
            <a:blip r:embed="rId4" cstate="print"/>
            <a:stretch>
              <a:fillRect/>
            </a:stretch>
          </a:blipFill>
        </p:spPr>
        <p:txBody>
          <a:bodyPr wrap="square" lIns="0" tIns="0" rIns="0" bIns="0" rtlCol="0"/>
          <a:lstStyle/>
          <a:p>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43</a:t>
            </a:fld>
            <a:endParaRPr lang="pt-BR"/>
          </a:p>
        </p:txBody>
      </p:sp>
    </p:spTree>
    <p:extLst>
      <p:ext uri="{BB962C8B-B14F-4D97-AF65-F5344CB8AC3E}">
        <p14:creationId xmlns:p14="http://schemas.microsoft.com/office/powerpoint/2010/main" val="769983263"/>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6920483" y="1056131"/>
            <a:ext cx="4616196" cy="2702052"/>
          </a:xfrm>
          <a:prstGeom prst="rect">
            <a:avLst/>
          </a:prstGeom>
          <a:blipFill>
            <a:blip r:embed="rId4" cstate="print"/>
            <a:stretch>
              <a:fillRect/>
            </a:stretch>
          </a:blipFill>
        </p:spPr>
        <p:txBody>
          <a:bodyPr wrap="square" lIns="0" tIns="0" rIns="0" bIns="0" rtlCol="0"/>
          <a:lstStyle/>
          <a:p>
            <a:endParaRPr/>
          </a:p>
        </p:txBody>
      </p:sp>
      <p:sp>
        <p:nvSpPr>
          <p:cNvPr id="3" name="object 3"/>
          <p:cNvSpPr txBox="1"/>
          <p:nvPr/>
        </p:nvSpPr>
        <p:spPr>
          <a:xfrm>
            <a:off x="5626740" y="287389"/>
            <a:ext cx="5638164" cy="654025"/>
          </a:xfrm>
          <a:prstGeom prst="rect">
            <a:avLst/>
          </a:prstGeom>
        </p:spPr>
        <p:txBody>
          <a:bodyPr vert="horz" wrap="square" lIns="0" tIns="0" rIns="0" bIns="0" rtlCol="0">
            <a:spAutoFit/>
          </a:bodyPr>
          <a:lstStyle/>
          <a:p>
            <a:pPr marL="12701">
              <a:lnSpc>
                <a:spcPts val="5116"/>
              </a:lnSpc>
            </a:pPr>
            <a:r>
              <a:rPr sz="4300" spc="-25" dirty="0">
                <a:solidFill>
                  <a:srgbClr val="39A8DC"/>
                </a:solidFill>
                <a:latin typeface="Arial"/>
                <a:cs typeface="Arial"/>
              </a:rPr>
              <a:t>Creating</a:t>
            </a:r>
            <a:r>
              <a:rPr sz="4300" spc="125" dirty="0">
                <a:solidFill>
                  <a:srgbClr val="39A8DC"/>
                </a:solidFill>
                <a:latin typeface="Times New Roman"/>
                <a:cs typeface="Times New Roman"/>
              </a:rPr>
              <a:t> </a:t>
            </a:r>
            <a:r>
              <a:rPr sz="4300" spc="-25" dirty="0">
                <a:solidFill>
                  <a:srgbClr val="39A8DC"/>
                </a:solidFill>
                <a:latin typeface="Arial"/>
                <a:cs typeface="Arial"/>
              </a:rPr>
              <a:t>a</a:t>
            </a:r>
            <a:r>
              <a:rPr sz="4300" spc="115" dirty="0">
                <a:solidFill>
                  <a:srgbClr val="39A8DC"/>
                </a:solidFill>
                <a:latin typeface="Times New Roman"/>
                <a:cs typeface="Times New Roman"/>
              </a:rPr>
              <a:t> </a:t>
            </a:r>
            <a:r>
              <a:rPr sz="4300" spc="-35" dirty="0">
                <a:solidFill>
                  <a:srgbClr val="39A8DC"/>
                </a:solidFill>
                <a:latin typeface="Arial"/>
                <a:cs typeface="Arial"/>
              </a:rPr>
              <a:t>New</a:t>
            </a:r>
            <a:r>
              <a:rPr sz="4300" spc="120" dirty="0">
                <a:solidFill>
                  <a:srgbClr val="39A8DC"/>
                </a:solidFill>
                <a:latin typeface="Times New Roman"/>
                <a:cs typeface="Times New Roman"/>
              </a:rPr>
              <a:t> </a:t>
            </a:r>
            <a:r>
              <a:rPr sz="4300" spc="-20" dirty="0">
                <a:solidFill>
                  <a:srgbClr val="39A8DC"/>
                </a:solidFill>
                <a:latin typeface="Arial"/>
                <a:cs typeface="Arial"/>
              </a:rPr>
              <a:t>Project</a:t>
            </a:r>
            <a:endParaRPr sz="4300">
              <a:latin typeface="Arial"/>
              <a:cs typeface="Arial"/>
            </a:endParaRPr>
          </a:p>
        </p:txBody>
      </p:sp>
      <p:sp>
        <p:nvSpPr>
          <p:cNvPr id="4" name="object 4"/>
          <p:cNvSpPr txBox="1"/>
          <p:nvPr/>
        </p:nvSpPr>
        <p:spPr>
          <a:xfrm>
            <a:off x="293017" y="1255032"/>
            <a:ext cx="6261735" cy="307777"/>
          </a:xfrm>
          <a:prstGeom prst="rect">
            <a:avLst/>
          </a:prstGeom>
        </p:spPr>
        <p:txBody>
          <a:bodyPr vert="horz" wrap="square" lIns="0" tIns="0" rIns="0" bIns="0" rtlCol="0">
            <a:spAutoFit/>
          </a:bodyPr>
          <a:lstStyle/>
          <a:p>
            <a:pPr marL="12701">
              <a:lnSpc>
                <a:spcPts val="2381"/>
              </a:lnSpc>
              <a:tabLst>
                <a:tab pos="469303" algn="l"/>
              </a:tabLst>
            </a:pPr>
            <a:r>
              <a:rPr sz="2000" dirty="0">
                <a:solidFill>
                  <a:srgbClr val="39A8DC"/>
                </a:solidFill>
                <a:latin typeface="Arial"/>
                <a:cs typeface="Arial"/>
              </a:rPr>
              <a:t>1.</a:t>
            </a:r>
            <a:r>
              <a:rPr sz="2000" dirty="0">
                <a:solidFill>
                  <a:srgbClr val="39A8DC"/>
                </a:solidFill>
                <a:latin typeface="Times New Roman"/>
                <a:cs typeface="Times New Roman"/>
              </a:rPr>
              <a:t>	</a:t>
            </a:r>
            <a:r>
              <a:rPr sz="2000" dirty="0">
                <a:solidFill>
                  <a:srgbClr val="001F52"/>
                </a:solidFill>
                <a:latin typeface="Arial"/>
                <a:cs typeface="Arial"/>
              </a:rPr>
              <a:t>From</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spc="-11" dirty="0">
                <a:solidFill>
                  <a:srgbClr val="001F52"/>
                </a:solidFill>
                <a:latin typeface="Arial"/>
                <a:cs typeface="Arial"/>
              </a:rPr>
              <a:t>S</a:t>
            </a:r>
            <a:r>
              <a:rPr sz="2000" dirty="0">
                <a:solidFill>
                  <a:srgbClr val="001F52"/>
                </a:solidFill>
                <a:latin typeface="Arial"/>
                <a:cs typeface="Arial"/>
              </a:rPr>
              <a:t>TM32Cube</a:t>
            </a:r>
            <a:r>
              <a:rPr sz="2000" spc="35" dirty="0">
                <a:solidFill>
                  <a:srgbClr val="001F52"/>
                </a:solidFill>
                <a:latin typeface="Times New Roman"/>
                <a:cs typeface="Times New Roman"/>
              </a:rPr>
              <a:t> </a:t>
            </a:r>
            <a:r>
              <a:rPr sz="2000" spc="-5" dirty="0">
                <a:solidFill>
                  <a:srgbClr val="001F52"/>
                </a:solidFill>
                <a:latin typeface="Arial"/>
                <a:cs typeface="Arial"/>
              </a:rPr>
              <a:t>Hom</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11" dirty="0">
                <a:solidFill>
                  <a:srgbClr val="001F52"/>
                </a:solidFill>
                <a:latin typeface="Arial"/>
                <a:cs typeface="Arial"/>
              </a:rPr>
              <a:t>P</a:t>
            </a:r>
            <a:r>
              <a:rPr sz="2000" spc="-5" dirty="0">
                <a:solidFill>
                  <a:srgbClr val="001F52"/>
                </a:solidFill>
                <a:latin typeface="Arial"/>
                <a:cs typeface="Arial"/>
              </a:rPr>
              <a:t>ag</a:t>
            </a:r>
            <a:r>
              <a:rPr sz="2000" dirty="0">
                <a:solidFill>
                  <a:srgbClr val="001F52"/>
                </a:solidFill>
                <a:latin typeface="Arial"/>
                <a:cs typeface="Arial"/>
              </a:rPr>
              <a:t>e</a:t>
            </a:r>
            <a:r>
              <a:rPr sz="2000" spc="5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40" dirty="0">
                <a:solidFill>
                  <a:srgbClr val="001F52"/>
                </a:solidFill>
                <a:latin typeface="Times New Roman"/>
                <a:cs typeface="Times New Roman"/>
              </a:rPr>
              <a:t> </a:t>
            </a:r>
            <a:r>
              <a:rPr sz="2000" b="1" dirty="0">
                <a:solidFill>
                  <a:srgbClr val="001F52"/>
                </a:solidFill>
                <a:latin typeface="Arial"/>
                <a:cs typeface="Arial"/>
              </a:rPr>
              <a:t>Menu</a:t>
            </a:r>
            <a:r>
              <a:rPr sz="2000" b="1" spc="31" dirty="0">
                <a:solidFill>
                  <a:srgbClr val="001F52"/>
                </a:solidFill>
                <a:latin typeface="Times New Roman"/>
                <a:cs typeface="Times New Roman"/>
              </a:rPr>
              <a:t> </a:t>
            </a:r>
            <a:r>
              <a:rPr sz="2000" b="1" dirty="0">
                <a:solidFill>
                  <a:srgbClr val="001F52"/>
                </a:solidFill>
                <a:latin typeface="Wingdings"/>
                <a:cs typeface="Wingdings"/>
              </a:rPr>
              <a:t></a:t>
            </a:r>
            <a:r>
              <a:rPr sz="2000" b="1" spc="40" dirty="0">
                <a:solidFill>
                  <a:srgbClr val="001F52"/>
                </a:solidFill>
                <a:latin typeface="Times New Roman"/>
                <a:cs typeface="Times New Roman"/>
              </a:rPr>
              <a:t> </a:t>
            </a:r>
            <a:r>
              <a:rPr sz="2000" b="1" dirty="0">
                <a:solidFill>
                  <a:srgbClr val="001F52"/>
                </a:solidFill>
                <a:latin typeface="Arial"/>
                <a:cs typeface="Arial"/>
              </a:rPr>
              <a:t>F</a:t>
            </a:r>
            <a:r>
              <a:rPr sz="2000" b="1" spc="-11" dirty="0">
                <a:solidFill>
                  <a:srgbClr val="001F52"/>
                </a:solidFill>
                <a:latin typeface="Arial"/>
                <a:cs typeface="Arial"/>
              </a:rPr>
              <a:t>i</a:t>
            </a:r>
            <a:r>
              <a:rPr sz="2000" b="1" dirty="0">
                <a:solidFill>
                  <a:srgbClr val="001F52"/>
                </a:solidFill>
                <a:latin typeface="Arial"/>
                <a:cs typeface="Arial"/>
              </a:rPr>
              <a:t>le</a:t>
            </a:r>
            <a:endParaRPr sz="2000">
              <a:latin typeface="Arial"/>
              <a:cs typeface="Arial"/>
            </a:endParaRPr>
          </a:p>
        </p:txBody>
      </p:sp>
      <p:sp>
        <p:nvSpPr>
          <p:cNvPr id="5" name="object 5"/>
          <p:cNvSpPr txBox="1"/>
          <p:nvPr/>
        </p:nvSpPr>
        <p:spPr>
          <a:xfrm>
            <a:off x="750218" y="1547635"/>
            <a:ext cx="2212975" cy="307777"/>
          </a:xfrm>
          <a:prstGeom prst="rect">
            <a:avLst/>
          </a:prstGeom>
        </p:spPr>
        <p:txBody>
          <a:bodyPr vert="horz" wrap="square" lIns="0" tIns="0" rIns="0" bIns="0" rtlCol="0">
            <a:spAutoFit/>
          </a:bodyPr>
          <a:lstStyle/>
          <a:p>
            <a:pPr marL="12701"/>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le</a:t>
            </a:r>
            <a:r>
              <a:rPr sz="2000" dirty="0">
                <a:solidFill>
                  <a:srgbClr val="001F52"/>
                </a:solidFill>
                <a:latin typeface="Arial"/>
                <a:cs typeface="Arial"/>
              </a:rPr>
              <a:t>ct</a:t>
            </a:r>
            <a:r>
              <a:rPr sz="2000" spc="25" dirty="0">
                <a:solidFill>
                  <a:srgbClr val="001F52"/>
                </a:solidFill>
                <a:latin typeface="Times New Roman"/>
                <a:cs typeface="Times New Roman"/>
              </a:rPr>
              <a:t> </a:t>
            </a:r>
            <a:r>
              <a:rPr sz="2000" b="1" spc="-5" dirty="0">
                <a:solidFill>
                  <a:srgbClr val="001F52"/>
                </a:solidFill>
                <a:latin typeface="Arial"/>
                <a:cs typeface="Arial"/>
              </a:rPr>
              <a:t>Ne</a:t>
            </a:r>
            <a:r>
              <a:rPr sz="2000" b="1" dirty="0">
                <a:solidFill>
                  <a:srgbClr val="001F52"/>
                </a:solidFill>
                <a:latin typeface="Arial"/>
                <a:cs typeface="Arial"/>
              </a:rPr>
              <a:t>w</a:t>
            </a:r>
            <a:r>
              <a:rPr sz="2000" b="1" spc="45" dirty="0">
                <a:solidFill>
                  <a:srgbClr val="001F52"/>
                </a:solidFill>
                <a:latin typeface="Times New Roman"/>
                <a:cs typeface="Times New Roman"/>
              </a:rPr>
              <a:t> </a:t>
            </a:r>
            <a:r>
              <a:rPr sz="2000" b="1" dirty="0">
                <a:solidFill>
                  <a:srgbClr val="001F52"/>
                </a:solidFill>
                <a:latin typeface="Arial"/>
                <a:cs typeface="Arial"/>
              </a:rPr>
              <a:t>Pro</a:t>
            </a:r>
            <a:r>
              <a:rPr sz="2000" b="1" spc="-11" dirty="0">
                <a:solidFill>
                  <a:srgbClr val="001F52"/>
                </a:solidFill>
                <a:latin typeface="Arial"/>
                <a:cs typeface="Arial"/>
              </a:rPr>
              <a:t>j</a:t>
            </a:r>
            <a:r>
              <a:rPr sz="2000" b="1" spc="-5" dirty="0">
                <a:solidFill>
                  <a:srgbClr val="001F52"/>
                </a:solidFill>
                <a:latin typeface="Arial"/>
                <a:cs typeface="Arial"/>
              </a:rPr>
              <a:t>ect</a:t>
            </a:r>
            <a:endParaRPr sz="2000">
              <a:latin typeface="Arial"/>
              <a:cs typeface="Arial"/>
            </a:endParaRPr>
          </a:p>
        </p:txBody>
      </p:sp>
      <p:sp>
        <p:nvSpPr>
          <p:cNvPr id="6" name="object 6"/>
          <p:cNvSpPr txBox="1"/>
          <p:nvPr/>
        </p:nvSpPr>
        <p:spPr>
          <a:xfrm>
            <a:off x="293017" y="2259343"/>
            <a:ext cx="5151121" cy="307777"/>
          </a:xfrm>
          <a:prstGeom prst="rect">
            <a:avLst/>
          </a:prstGeom>
        </p:spPr>
        <p:txBody>
          <a:bodyPr vert="horz" wrap="square" lIns="0" tIns="0" rIns="0" bIns="0" rtlCol="0">
            <a:spAutoFit/>
          </a:bodyPr>
          <a:lstStyle/>
          <a:p>
            <a:pPr marL="12701">
              <a:tabLst>
                <a:tab pos="469303" algn="l"/>
              </a:tabLst>
            </a:pPr>
            <a:r>
              <a:rPr sz="2000" dirty="0">
                <a:solidFill>
                  <a:srgbClr val="39A8DC"/>
                </a:solidFill>
                <a:latin typeface="Arial"/>
                <a:cs typeface="Arial"/>
              </a:rPr>
              <a:t>2.</a:t>
            </a:r>
            <a:r>
              <a:rPr sz="2000" dirty="0">
                <a:solidFill>
                  <a:srgbClr val="39A8DC"/>
                </a:solidFill>
                <a:latin typeface="Times New Roman"/>
                <a:cs typeface="Times New Roman"/>
              </a:rPr>
              <a:t>	</a:t>
            </a:r>
            <a:r>
              <a:rPr sz="2000" dirty="0">
                <a:solidFill>
                  <a:srgbClr val="001F52"/>
                </a:solidFill>
                <a:latin typeface="Arial"/>
                <a:cs typeface="Arial"/>
              </a:rPr>
              <a:t>There</a:t>
            </a:r>
            <a:r>
              <a:rPr sz="2000" spc="2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re</a:t>
            </a:r>
            <a:r>
              <a:rPr sz="2000" spc="40" dirty="0">
                <a:solidFill>
                  <a:srgbClr val="001F52"/>
                </a:solidFill>
                <a:latin typeface="Times New Roman"/>
                <a:cs typeface="Times New Roman"/>
              </a:rPr>
              <a:t> </a:t>
            </a:r>
            <a:r>
              <a:rPr sz="2000" dirty="0">
                <a:solidFill>
                  <a:srgbClr val="001F52"/>
                </a:solidFill>
                <a:latin typeface="Arial"/>
                <a:cs typeface="Arial"/>
              </a:rPr>
              <a:t>3</a:t>
            </a:r>
            <a:r>
              <a:rPr sz="2000" spc="4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ays</a:t>
            </a:r>
            <a:r>
              <a:rPr sz="2000" spc="3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r</a:t>
            </a:r>
            <a:r>
              <a:rPr sz="2000" spc="-5" dirty="0">
                <a:solidFill>
                  <a:srgbClr val="001F52"/>
                </a:solidFill>
                <a:latin typeface="Arial"/>
                <a:cs typeface="Arial"/>
              </a:rPr>
              <a:t>eat</a:t>
            </a:r>
            <a:r>
              <a:rPr sz="2000" dirty="0">
                <a:solidFill>
                  <a:srgbClr val="001F52"/>
                </a:solidFill>
                <a:latin typeface="Arial"/>
                <a:cs typeface="Arial"/>
              </a:rPr>
              <a:t>e</a:t>
            </a:r>
            <a:r>
              <a:rPr sz="2000" spc="15" dirty="0">
                <a:solidFill>
                  <a:srgbClr val="001F52"/>
                </a:solidFill>
                <a:latin typeface="Times New Roman"/>
                <a:cs typeface="Times New Roman"/>
              </a:rPr>
              <a:t> </a:t>
            </a:r>
            <a:r>
              <a:rPr sz="2000" dirty="0">
                <a:solidFill>
                  <a:srgbClr val="001F52"/>
                </a:solidFill>
                <a:latin typeface="Arial"/>
                <a:cs typeface="Arial"/>
              </a:rPr>
              <a:t>a</a:t>
            </a:r>
            <a:r>
              <a:rPr sz="2000" spc="55" dirty="0">
                <a:solidFill>
                  <a:srgbClr val="001F52"/>
                </a:solidFill>
                <a:latin typeface="Times New Roman"/>
                <a:cs typeface="Times New Roman"/>
              </a:rPr>
              <a:t> </a:t>
            </a:r>
            <a:r>
              <a:rPr sz="2000" spc="-5" dirty="0">
                <a:solidFill>
                  <a:srgbClr val="001F52"/>
                </a:solidFill>
                <a:latin typeface="Arial"/>
                <a:cs typeface="Arial"/>
              </a:rPr>
              <a:t>Ne</a:t>
            </a:r>
            <a:r>
              <a:rPr sz="2000" dirty="0">
                <a:solidFill>
                  <a:srgbClr val="001F52"/>
                </a:solidFill>
                <a:latin typeface="Arial"/>
                <a:cs typeface="Arial"/>
              </a:rPr>
              <a:t>w</a:t>
            </a:r>
            <a:r>
              <a:rPr sz="2000" spc="40" dirty="0">
                <a:solidFill>
                  <a:srgbClr val="001F52"/>
                </a:solidFill>
                <a:latin typeface="Times New Roman"/>
                <a:cs typeface="Times New Roman"/>
              </a:rPr>
              <a:t> </a:t>
            </a:r>
            <a:r>
              <a:rPr sz="2000" dirty="0">
                <a:solidFill>
                  <a:srgbClr val="001F52"/>
                </a:solidFill>
                <a:latin typeface="Arial"/>
                <a:cs typeface="Arial"/>
              </a:rPr>
              <a:t>Proje</a:t>
            </a:r>
            <a:r>
              <a:rPr sz="2000" spc="5" dirty="0">
                <a:solidFill>
                  <a:srgbClr val="001F52"/>
                </a:solidFill>
                <a:latin typeface="Arial"/>
                <a:cs typeface="Arial"/>
              </a:rPr>
              <a:t>c</a:t>
            </a:r>
            <a:r>
              <a:rPr sz="2000" dirty="0">
                <a:solidFill>
                  <a:srgbClr val="001F52"/>
                </a:solidFill>
                <a:latin typeface="Arial"/>
                <a:cs typeface="Arial"/>
              </a:rPr>
              <a:t>t</a:t>
            </a:r>
            <a:endParaRPr sz="2000">
              <a:latin typeface="Arial"/>
              <a:cs typeface="Arial"/>
            </a:endParaRPr>
          </a:p>
        </p:txBody>
      </p:sp>
      <p:sp>
        <p:nvSpPr>
          <p:cNvPr id="7" name="object 7"/>
          <p:cNvSpPr txBox="1"/>
          <p:nvPr/>
        </p:nvSpPr>
        <p:spPr>
          <a:xfrm>
            <a:off x="766981" y="2657948"/>
            <a:ext cx="3435350" cy="943848"/>
          </a:xfrm>
          <a:prstGeom prst="rect">
            <a:avLst/>
          </a:prstGeom>
        </p:spPr>
        <p:txBody>
          <a:bodyPr vert="horz" wrap="square" lIns="0" tIns="0" rIns="0" bIns="0" rtlCol="0">
            <a:spAutoFit/>
          </a:bodyPr>
          <a:lstStyle/>
          <a:p>
            <a:pPr marL="250211" indent="-237510">
              <a:buClr>
                <a:srgbClr val="00307C"/>
              </a:buClr>
              <a:buFont typeface="Arial"/>
              <a:buChar char="•"/>
              <a:tabLst>
                <a:tab pos="250845" algn="l"/>
              </a:tabLst>
            </a:pPr>
            <a:r>
              <a:rPr sz="1600" spc="-11" dirty="0">
                <a:solidFill>
                  <a:srgbClr val="00307C"/>
                </a:solidFill>
                <a:latin typeface="Arial"/>
                <a:cs typeface="Arial"/>
              </a:rPr>
              <a:t>By</a:t>
            </a:r>
            <a:r>
              <a:rPr sz="1600" spc="51" dirty="0">
                <a:solidFill>
                  <a:srgbClr val="00307C"/>
                </a:solidFill>
                <a:latin typeface="Times New Roman"/>
                <a:cs typeface="Times New Roman"/>
              </a:rPr>
              <a:t> </a:t>
            </a:r>
            <a:r>
              <a:rPr sz="1600" spc="-15" dirty="0">
                <a:solidFill>
                  <a:srgbClr val="00307C"/>
                </a:solidFill>
                <a:latin typeface="Arial"/>
                <a:cs typeface="Arial"/>
              </a:rPr>
              <a:t>STM32</a:t>
            </a:r>
            <a:r>
              <a:rPr sz="1600" spc="40" dirty="0">
                <a:solidFill>
                  <a:srgbClr val="00307C"/>
                </a:solidFill>
                <a:latin typeface="Times New Roman"/>
                <a:cs typeface="Times New Roman"/>
              </a:rPr>
              <a:t> </a:t>
            </a:r>
            <a:r>
              <a:rPr sz="1600" spc="-11" dirty="0">
                <a:solidFill>
                  <a:srgbClr val="00307C"/>
                </a:solidFill>
                <a:latin typeface="Arial"/>
                <a:cs typeface="Arial"/>
              </a:rPr>
              <a:t>S</a:t>
            </a:r>
            <a:r>
              <a:rPr sz="1600" spc="-15" dirty="0">
                <a:solidFill>
                  <a:srgbClr val="00307C"/>
                </a:solidFill>
                <a:latin typeface="Arial"/>
                <a:cs typeface="Arial"/>
              </a:rPr>
              <a:t>erie</a:t>
            </a:r>
            <a:r>
              <a:rPr sz="1600" spc="-11" dirty="0">
                <a:solidFill>
                  <a:srgbClr val="00307C"/>
                </a:solidFill>
                <a:latin typeface="Arial"/>
                <a:cs typeface="Arial"/>
              </a:rPr>
              <a:t>s</a:t>
            </a:r>
            <a:r>
              <a:rPr sz="1600" spc="51" dirty="0">
                <a:solidFill>
                  <a:srgbClr val="00307C"/>
                </a:solidFill>
                <a:latin typeface="Times New Roman"/>
                <a:cs typeface="Times New Roman"/>
              </a:rPr>
              <a:t> </a:t>
            </a:r>
            <a:r>
              <a:rPr sz="1600" spc="-15" dirty="0">
                <a:solidFill>
                  <a:srgbClr val="00307C"/>
                </a:solidFill>
                <a:latin typeface="Arial"/>
                <a:cs typeface="Arial"/>
              </a:rPr>
              <a:t>an</a:t>
            </a:r>
            <a:r>
              <a:rPr sz="1600" spc="-11" dirty="0">
                <a:solidFill>
                  <a:srgbClr val="00307C"/>
                </a:solidFill>
                <a:latin typeface="Arial"/>
                <a:cs typeface="Arial"/>
              </a:rPr>
              <a:t>d</a:t>
            </a:r>
            <a:r>
              <a:rPr sz="1600" spc="40" dirty="0">
                <a:solidFill>
                  <a:srgbClr val="00307C"/>
                </a:solidFill>
                <a:latin typeface="Times New Roman"/>
                <a:cs typeface="Times New Roman"/>
              </a:rPr>
              <a:t> </a:t>
            </a:r>
            <a:r>
              <a:rPr sz="1600" spc="-11" dirty="0">
                <a:solidFill>
                  <a:srgbClr val="00307C"/>
                </a:solidFill>
                <a:latin typeface="Arial"/>
                <a:cs typeface="Arial"/>
              </a:rPr>
              <a:t>Product</a:t>
            </a:r>
            <a:r>
              <a:rPr sz="1600" spc="55" dirty="0">
                <a:solidFill>
                  <a:srgbClr val="00307C"/>
                </a:solidFill>
                <a:latin typeface="Times New Roman"/>
                <a:cs typeface="Times New Roman"/>
              </a:rPr>
              <a:t> </a:t>
            </a:r>
            <a:r>
              <a:rPr sz="1600" spc="-15" dirty="0">
                <a:solidFill>
                  <a:srgbClr val="00307C"/>
                </a:solidFill>
                <a:latin typeface="Arial"/>
                <a:cs typeface="Arial"/>
              </a:rPr>
              <a:t>L</a:t>
            </a:r>
            <a:r>
              <a:rPr sz="1600" spc="-5" dirty="0">
                <a:solidFill>
                  <a:srgbClr val="00307C"/>
                </a:solidFill>
                <a:latin typeface="Arial"/>
                <a:cs typeface="Arial"/>
              </a:rPr>
              <a:t>i</a:t>
            </a:r>
            <a:r>
              <a:rPr sz="1600" spc="-15" dirty="0">
                <a:solidFill>
                  <a:srgbClr val="00307C"/>
                </a:solidFill>
                <a:latin typeface="Arial"/>
                <a:cs typeface="Arial"/>
              </a:rPr>
              <a:t>ne</a:t>
            </a:r>
            <a:endParaRPr sz="1600">
              <a:latin typeface="Arial"/>
              <a:cs typeface="Arial"/>
            </a:endParaRPr>
          </a:p>
          <a:p>
            <a:pPr marL="250211" indent="-237510">
              <a:spcBef>
                <a:spcPts val="805"/>
              </a:spcBef>
              <a:buClr>
                <a:srgbClr val="00307C"/>
              </a:buClr>
              <a:buFont typeface="Arial"/>
              <a:buChar char="•"/>
              <a:tabLst>
                <a:tab pos="250845" algn="l"/>
              </a:tabLst>
            </a:pPr>
            <a:r>
              <a:rPr sz="1600" spc="-11" dirty="0">
                <a:solidFill>
                  <a:srgbClr val="00307C"/>
                </a:solidFill>
                <a:latin typeface="Arial"/>
                <a:cs typeface="Arial"/>
              </a:rPr>
              <a:t>By</a:t>
            </a:r>
            <a:r>
              <a:rPr sz="1600" spc="51" dirty="0">
                <a:solidFill>
                  <a:srgbClr val="00307C"/>
                </a:solidFill>
                <a:latin typeface="Times New Roman"/>
                <a:cs typeface="Times New Roman"/>
              </a:rPr>
              <a:t> </a:t>
            </a:r>
            <a:r>
              <a:rPr sz="1600" spc="-11" dirty="0">
                <a:solidFill>
                  <a:srgbClr val="00307C"/>
                </a:solidFill>
                <a:latin typeface="Arial"/>
                <a:cs typeface="Arial"/>
              </a:rPr>
              <a:t>Peri</a:t>
            </a:r>
            <a:r>
              <a:rPr sz="1600" spc="-15" dirty="0">
                <a:solidFill>
                  <a:srgbClr val="00307C"/>
                </a:solidFill>
                <a:latin typeface="Arial"/>
                <a:cs typeface="Arial"/>
              </a:rPr>
              <a:t>phera</a:t>
            </a:r>
            <a:r>
              <a:rPr sz="1600" spc="-5" dirty="0">
                <a:solidFill>
                  <a:srgbClr val="00307C"/>
                </a:solidFill>
                <a:latin typeface="Arial"/>
                <a:cs typeface="Arial"/>
              </a:rPr>
              <a:t>l</a:t>
            </a:r>
            <a:r>
              <a:rPr sz="1600" spc="35" dirty="0">
                <a:solidFill>
                  <a:srgbClr val="00307C"/>
                </a:solidFill>
                <a:latin typeface="Times New Roman"/>
                <a:cs typeface="Times New Roman"/>
              </a:rPr>
              <a:t> </a:t>
            </a:r>
            <a:r>
              <a:rPr sz="1600" spc="-15" dirty="0">
                <a:solidFill>
                  <a:srgbClr val="00307C"/>
                </a:solidFill>
                <a:latin typeface="Arial"/>
                <a:cs typeface="Arial"/>
              </a:rPr>
              <a:t>M</a:t>
            </a:r>
            <a:r>
              <a:rPr sz="1600" dirty="0">
                <a:solidFill>
                  <a:srgbClr val="00307C"/>
                </a:solidFill>
                <a:latin typeface="Arial"/>
                <a:cs typeface="Arial"/>
              </a:rPr>
              <a:t>i</a:t>
            </a:r>
            <a:r>
              <a:rPr sz="1600" spc="-11" dirty="0">
                <a:solidFill>
                  <a:srgbClr val="00307C"/>
                </a:solidFill>
                <a:latin typeface="Arial"/>
                <a:cs typeface="Arial"/>
              </a:rPr>
              <a:t>x</a:t>
            </a:r>
            <a:endParaRPr sz="1600">
              <a:latin typeface="Arial"/>
              <a:cs typeface="Arial"/>
            </a:endParaRPr>
          </a:p>
          <a:p>
            <a:pPr marL="250211" indent="-237510">
              <a:spcBef>
                <a:spcPts val="790"/>
              </a:spcBef>
              <a:buClr>
                <a:srgbClr val="00307C"/>
              </a:buClr>
              <a:buFont typeface="Arial"/>
              <a:buChar char="•"/>
              <a:tabLst>
                <a:tab pos="250845" algn="l"/>
              </a:tabLst>
            </a:pPr>
            <a:r>
              <a:rPr sz="1600" spc="-11" dirty="0">
                <a:solidFill>
                  <a:srgbClr val="00307C"/>
                </a:solidFill>
                <a:latin typeface="Arial"/>
                <a:cs typeface="Arial"/>
              </a:rPr>
              <a:t>By</a:t>
            </a:r>
            <a:r>
              <a:rPr sz="1600" spc="51" dirty="0">
                <a:solidFill>
                  <a:srgbClr val="00307C"/>
                </a:solidFill>
                <a:latin typeface="Times New Roman"/>
                <a:cs typeface="Times New Roman"/>
              </a:rPr>
              <a:t> </a:t>
            </a:r>
            <a:r>
              <a:rPr sz="1600" spc="-11" dirty="0">
                <a:solidFill>
                  <a:srgbClr val="00307C"/>
                </a:solidFill>
                <a:latin typeface="Arial"/>
                <a:cs typeface="Arial"/>
              </a:rPr>
              <a:t>Board</a:t>
            </a:r>
            <a:endParaRPr sz="1600">
              <a:latin typeface="Arial"/>
              <a:cs typeface="Arial"/>
            </a:endParaRPr>
          </a:p>
        </p:txBody>
      </p:sp>
      <p:sp>
        <p:nvSpPr>
          <p:cNvPr id="8" name="object 8"/>
          <p:cNvSpPr txBox="1"/>
          <p:nvPr/>
        </p:nvSpPr>
        <p:spPr>
          <a:xfrm>
            <a:off x="293018" y="4006230"/>
            <a:ext cx="5882005" cy="307777"/>
          </a:xfrm>
          <a:prstGeom prst="rect">
            <a:avLst/>
          </a:prstGeom>
        </p:spPr>
        <p:txBody>
          <a:bodyPr vert="horz" wrap="square" lIns="0" tIns="0" rIns="0" bIns="0" rtlCol="0">
            <a:spAutoFit/>
          </a:bodyPr>
          <a:lstStyle/>
          <a:p>
            <a:pPr marL="12701">
              <a:tabLst>
                <a:tab pos="469303" algn="l"/>
              </a:tabLst>
            </a:pPr>
            <a:r>
              <a:rPr sz="2000" dirty="0">
                <a:solidFill>
                  <a:srgbClr val="39A8DC"/>
                </a:solidFill>
                <a:latin typeface="Arial"/>
                <a:cs typeface="Arial"/>
              </a:rPr>
              <a:t>3.</a:t>
            </a:r>
            <a:r>
              <a:rPr sz="2000" dirty="0">
                <a:solidFill>
                  <a:srgbClr val="39A8DC"/>
                </a:solidFill>
                <a:latin typeface="Times New Roman"/>
                <a:cs typeface="Times New Roman"/>
              </a:rPr>
              <a:t>	</a:t>
            </a:r>
            <a:r>
              <a:rPr sz="2000" dirty="0">
                <a:solidFill>
                  <a:srgbClr val="001F52"/>
                </a:solidFill>
                <a:latin typeface="Arial"/>
                <a:cs typeface="Arial"/>
              </a:rPr>
              <a:t>For</a:t>
            </a:r>
            <a:r>
              <a:rPr sz="2000" spc="40" dirty="0">
                <a:solidFill>
                  <a:srgbClr val="001F52"/>
                </a:solidFill>
                <a:latin typeface="Times New Roman"/>
                <a:cs typeface="Times New Roman"/>
              </a:rPr>
              <a:t> </a:t>
            </a:r>
            <a:r>
              <a:rPr sz="2000" dirty="0">
                <a:solidFill>
                  <a:srgbClr val="001F52"/>
                </a:solidFill>
                <a:latin typeface="Arial"/>
                <a:cs typeface="Arial"/>
              </a:rPr>
              <a:t>this</a:t>
            </a:r>
            <a:r>
              <a:rPr sz="2000" spc="35" dirty="0">
                <a:solidFill>
                  <a:srgbClr val="001F52"/>
                </a:solidFill>
                <a:latin typeface="Times New Roman"/>
                <a:cs typeface="Times New Roman"/>
              </a:rPr>
              <a:t> </a:t>
            </a:r>
            <a:r>
              <a:rPr sz="2000" spc="-5" dirty="0">
                <a:solidFill>
                  <a:srgbClr val="001F52"/>
                </a:solidFill>
                <a:latin typeface="Arial"/>
                <a:cs typeface="Arial"/>
              </a:rPr>
              <a:t>exampl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85"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N</a:t>
            </a:r>
            <a:r>
              <a:rPr sz="2000" spc="5" dirty="0">
                <a:solidFill>
                  <a:srgbClr val="001F52"/>
                </a:solidFill>
                <a:latin typeface="Arial"/>
                <a:cs typeface="Arial"/>
              </a:rPr>
              <a:t>U</a:t>
            </a:r>
            <a:r>
              <a:rPr sz="2000" spc="-5" dirty="0">
                <a:solidFill>
                  <a:srgbClr val="001F52"/>
                </a:solidFill>
                <a:latin typeface="Arial"/>
                <a:cs typeface="Arial"/>
              </a:rPr>
              <a:t>C</a:t>
            </a:r>
            <a:r>
              <a:rPr sz="2000" dirty="0">
                <a:solidFill>
                  <a:srgbClr val="001F52"/>
                </a:solidFill>
                <a:latin typeface="Arial"/>
                <a:cs typeface="Arial"/>
              </a:rPr>
              <a:t>LE</a:t>
            </a:r>
            <a:r>
              <a:rPr sz="2000" spc="5" dirty="0">
                <a:solidFill>
                  <a:srgbClr val="001F52"/>
                </a:solidFill>
                <a:latin typeface="Arial"/>
                <a:cs typeface="Arial"/>
              </a:rPr>
              <a:t>O</a:t>
            </a:r>
            <a:r>
              <a:rPr sz="2000" dirty="0">
                <a:solidFill>
                  <a:srgbClr val="001F52"/>
                </a:solidFill>
                <a:latin typeface="Arial"/>
                <a:cs typeface="Arial"/>
              </a:rPr>
              <a:t>–</a:t>
            </a:r>
            <a:r>
              <a:rPr lang="pt-BR" sz="2000" spc="-5" dirty="0">
                <a:solidFill>
                  <a:srgbClr val="001F52"/>
                </a:solidFill>
                <a:latin typeface="Arial"/>
                <a:cs typeface="Arial"/>
              </a:rPr>
              <a:t>F401RE</a:t>
            </a:r>
            <a:endParaRPr sz="2000" dirty="0">
              <a:latin typeface="Arial"/>
              <a:cs typeface="Arial"/>
            </a:endParaRPr>
          </a:p>
        </p:txBody>
      </p:sp>
      <p:sp>
        <p:nvSpPr>
          <p:cNvPr id="9" name="object 9"/>
          <p:cNvSpPr txBox="1"/>
          <p:nvPr/>
        </p:nvSpPr>
        <p:spPr>
          <a:xfrm>
            <a:off x="766980" y="4406110"/>
            <a:ext cx="5142230" cy="1641475"/>
          </a:xfrm>
          <a:prstGeom prst="rect">
            <a:avLst/>
          </a:prstGeom>
        </p:spPr>
        <p:txBody>
          <a:bodyPr vert="horz" wrap="square" lIns="0" tIns="0" rIns="0" bIns="0" rtlCol="0">
            <a:spAutoFit/>
          </a:bodyPr>
          <a:lstStyle/>
          <a:p>
            <a:pPr marL="250211" indent="-237510">
              <a:buClr>
                <a:srgbClr val="00307C"/>
              </a:buClr>
              <a:buFont typeface="Arial"/>
              <a:buChar char="•"/>
              <a:tabLst>
                <a:tab pos="250845" algn="l"/>
              </a:tabLst>
            </a:pPr>
            <a:r>
              <a:rPr sz="1600" spc="-11" dirty="0">
                <a:solidFill>
                  <a:srgbClr val="00307C"/>
                </a:solidFill>
                <a:latin typeface="Arial"/>
                <a:cs typeface="Arial"/>
              </a:rPr>
              <a:t>Sel</a:t>
            </a:r>
            <a:r>
              <a:rPr sz="1600" spc="-15" dirty="0">
                <a:solidFill>
                  <a:srgbClr val="00307C"/>
                </a:solidFill>
                <a:latin typeface="Arial"/>
                <a:cs typeface="Arial"/>
              </a:rPr>
              <a:t>ec</a:t>
            </a:r>
            <a:r>
              <a:rPr sz="1600" spc="-5" dirty="0">
                <a:solidFill>
                  <a:srgbClr val="00307C"/>
                </a:solidFill>
                <a:latin typeface="Arial"/>
                <a:cs typeface="Arial"/>
              </a:rPr>
              <a:t>t</a:t>
            </a:r>
            <a:r>
              <a:rPr sz="1600" spc="35" dirty="0">
                <a:solidFill>
                  <a:srgbClr val="00307C"/>
                </a:solidFill>
                <a:latin typeface="Times New Roman"/>
                <a:cs typeface="Times New Roman"/>
              </a:rPr>
              <a:t> </a:t>
            </a:r>
            <a:r>
              <a:rPr sz="1600" spc="-11" dirty="0">
                <a:solidFill>
                  <a:srgbClr val="00307C"/>
                </a:solidFill>
                <a:latin typeface="Arial"/>
                <a:cs typeface="Arial"/>
              </a:rPr>
              <a:t>the</a:t>
            </a:r>
            <a:r>
              <a:rPr sz="1600" spc="51" dirty="0">
                <a:solidFill>
                  <a:srgbClr val="00307C"/>
                </a:solidFill>
                <a:latin typeface="Times New Roman"/>
                <a:cs typeface="Times New Roman"/>
              </a:rPr>
              <a:t> </a:t>
            </a:r>
            <a:r>
              <a:rPr sz="1600" b="1" spc="-20" dirty="0">
                <a:solidFill>
                  <a:srgbClr val="00307C"/>
                </a:solidFill>
                <a:latin typeface="Arial"/>
                <a:cs typeface="Arial"/>
              </a:rPr>
              <a:t>Bo</a:t>
            </a:r>
            <a:r>
              <a:rPr sz="1600" b="1" spc="-15" dirty="0">
                <a:solidFill>
                  <a:srgbClr val="00307C"/>
                </a:solidFill>
                <a:latin typeface="Arial"/>
                <a:cs typeface="Arial"/>
              </a:rPr>
              <a:t>ar</a:t>
            </a:r>
            <a:r>
              <a:rPr sz="1600" b="1" spc="-11" dirty="0">
                <a:solidFill>
                  <a:srgbClr val="00307C"/>
                </a:solidFill>
                <a:latin typeface="Arial"/>
                <a:cs typeface="Arial"/>
              </a:rPr>
              <a:t>d</a:t>
            </a:r>
            <a:r>
              <a:rPr sz="1600" b="1" spc="51" dirty="0">
                <a:solidFill>
                  <a:srgbClr val="00307C"/>
                </a:solidFill>
                <a:latin typeface="Times New Roman"/>
                <a:cs typeface="Times New Roman"/>
              </a:rPr>
              <a:t> </a:t>
            </a:r>
            <a:r>
              <a:rPr sz="1600" b="1" spc="-11" dirty="0">
                <a:solidFill>
                  <a:srgbClr val="00307C"/>
                </a:solidFill>
                <a:latin typeface="Arial"/>
                <a:cs typeface="Arial"/>
              </a:rPr>
              <a:t>Selec</a:t>
            </a:r>
            <a:r>
              <a:rPr sz="1600" b="1" spc="-20" dirty="0">
                <a:solidFill>
                  <a:srgbClr val="00307C"/>
                </a:solidFill>
                <a:latin typeface="Arial"/>
                <a:cs typeface="Arial"/>
              </a:rPr>
              <a:t>t</a:t>
            </a:r>
            <a:r>
              <a:rPr sz="1600" b="1" spc="-11" dirty="0">
                <a:solidFill>
                  <a:srgbClr val="00307C"/>
                </a:solidFill>
                <a:latin typeface="Arial"/>
                <a:cs typeface="Arial"/>
              </a:rPr>
              <a:t>or</a:t>
            </a:r>
            <a:r>
              <a:rPr sz="1600" b="1" spc="65" dirty="0">
                <a:solidFill>
                  <a:srgbClr val="00307C"/>
                </a:solidFill>
                <a:latin typeface="Times New Roman"/>
                <a:cs typeface="Times New Roman"/>
              </a:rPr>
              <a:t> </a:t>
            </a:r>
            <a:r>
              <a:rPr sz="1600" spc="-200" dirty="0">
                <a:solidFill>
                  <a:srgbClr val="00307C"/>
                </a:solidFill>
                <a:latin typeface="Arial"/>
                <a:cs typeface="Arial"/>
              </a:rPr>
              <a:t>T</a:t>
            </a:r>
            <a:r>
              <a:rPr sz="1600" spc="-15" dirty="0">
                <a:solidFill>
                  <a:srgbClr val="00307C"/>
                </a:solidFill>
                <a:latin typeface="Arial"/>
                <a:cs typeface="Arial"/>
              </a:rPr>
              <a:t>a</a:t>
            </a:r>
            <a:r>
              <a:rPr sz="1600" spc="-11" dirty="0">
                <a:solidFill>
                  <a:srgbClr val="00307C"/>
                </a:solidFill>
                <a:latin typeface="Arial"/>
                <a:cs typeface="Arial"/>
              </a:rPr>
              <a:t>b</a:t>
            </a:r>
            <a:r>
              <a:rPr sz="1600" spc="51" dirty="0">
                <a:solidFill>
                  <a:srgbClr val="00307C"/>
                </a:solidFill>
                <a:latin typeface="Times New Roman"/>
                <a:cs typeface="Times New Roman"/>
              </a:rPr>
              <a:t> </a:t>
            </a:r>
            <a:r>
              <a:rPr sz="1600" spc="-5" dirty="0">
                <a:solidFill>
                  <a:srgbClr val="00307C"/>
                </a:solidFill>
                <a:latin typeface="Arial"/>
                <a:cs typeface="Arial"/>
              </a:rPr>
              <a:t>fr</a:t>
            </a:r>
            <a:r>
              <a:rPr sz="1600" spc="-20" dirty="0">
                <a:solidFill>
                  <a:srgbClr val="00307C"/>
                </a:solidFill>
                <a:latin typeface="Arial"/>
                <a:cs typeface="Arial"/>
              </a:rPr>
              <a:t>o</a:t>
            </a:r>
            <a:r>
              <a:rPr sz="1600" spc="-15" dirty="0">
                <a:solidFill>
                  <a:srgbClr val="00307C"/>
                </a:solidFill>
                <a:latin typeface="Arial"/>
                <a:cs typeface="Arial"/>
              </a:rPr>
              <a:t>m</a:t>
            </a:r>
            <a:r>
              <a:rPr sz="1600" spc="65" dirty="0">
                <a:solidFill>
                  <a:srgbClr val="00307C"/>
                </a:solidFill>
                <a:latin typeface="Times New Roman"/>
                <a:cs typeface="Times New Roman"/>
              </a:rPr>
              <a:t> </a:t>
            </a:r>
            <a:r>
              <a:rPr sz="1600" spc="-11" dirty="0">
                <a:solidFill>
                  <a:srgbClr val="00307C"/>
                </a:solidFill>
                <a:latin typeface="Arial"/>
                <a:cs typeface="Arial"/>
              </a:rPr>
              <a:t>the</a:t>
            </a:r>
            <a:r>
              <a:rPr sz="1600" spc="51" dirty="0">
                <a:solidFill>
                  <a:srgbClr val="00307C"/>
                </a:solidFill>
                <a:latin typeface="Times New Roman"/>
                <a:cs typeface="Times New Roman"/>
              </a:rPr>
              <a:t> </a:t>
            </a:r>
            <a:r>
              <a:rPr sz="1600" spc="-11" dirty="0">
                <a:solidFill>
                  <a:srgbClr val="00307C"/>
                </a:solidFill>
                <a:latin typeface="Arial"/>
                <a:cs typeface="Arial"/>
              </a:rPr>
              <a:t>top</a:t>
            </a:r>
            <a:r>
              <a:rPr sz="1600" spc="51" dirty="0">
                <a:solidFill>
                  <a:srgbClr val="00307C"/>
                </a:solidFill>
                <a:latin typeface="Times New Roman"/>
                <a:cs typeface="Times New Roman"/>
              </a:rPr>
              <a:t> </a:t>
            </a:r>
            <a:r>
              <a:rPr sz="1600" spc="-5" dirty="0">
                <a:solidFill>
                  <a:srgbClr val="00307C"/>
                </a:solidFill>
                <a:latin typeface="Arial"/>
                <a:cs typeface="Arial"/>
              </a:rPr>
              <a:t>l</a:t>
            </a:r>
            <a:r>
              <a:rPr sz="1600" spc="-15" dirty="0">
                <a:solidFill>
                  <a:srgbClr val="00307C"/>
                </a:solidFill>
                <a:latin typeface="Arial"/>
                <a:cs typeface="Arial"/>
              </a:rPr>
              <a:t>eft</a:t>
            </a:r>
            <a:endParaRPr sz="1600" dirty="0">
              <a:latin typeface="Arial"/>
              <a:cs typeface="Arial"/>
            </a:endParaRPr>
          </a:p>
          <a:p>
            <a:pPr marL="250211" indent="-237510">
              <a:spcBef>
                <a:spcPts val="795"/>
              </a:spcBef>
              <a:buClr>
                <a:srgbClr val="00307C"/>
              </a:buClr>
              <a:buFont typeface="Arial"/>
              <a:buChar char="•"/>
              <a:tabLst>
                <a:tab pos="250845" algn="l"/>
              </a:tabLst>
            </a:pPr>
            <a:r>
              <a:rPr sz="1600" spc="-11" dirty="0">
                <a:solidFill>
                  <a:srgbClr val="00307C"/>
                </a:solidFill>
                <a:latin typeface="Arial"/>
                <a:cs typeface="Arial"/>
              </a:rPr>
              <a:t>Se</a:t>
            </a:r>
            <a:r>
              <a:rPr sz="1600" dirty="0">
                <a:solidFill>
                  <a:srgbClr val="00307C"/>
                </a:solidFill>
                <a:latin typeface="Arial"/>
                <a:cs typeface="Arial"/>
              </a:rPr>
              <a:t>l</a:t>
            </a:r>
            <a:r>
              <a:rPr sz="1600" spc="-15" dirty="0">
                <a:solidFill>
                  <a:srgbClr val="00307C"/>
                </a:solidFill>
                <a:latin typeface="Arial"/>
                <a:cs typeface="Arial"/>
              </a:rPr>
              <a:t>e</a:t>
            </a:r>
            <a:r>
              <a:rPr sz="1600" spc="-11" dirty="0">
                <a:solidFill>
                  <a:srgbClr val="00307C"/>
                </a:solidFill>
                <a:latin typeface="Arial"/>
                <a:cs typeface="Arial"/>
              </a:rPr>
              <a:t>ct</a:t>
            </a:r>
            <a:r>
              <a:rPr sz="1600" spc="35" dirty="0">
                <a:solidFill>
                  <a:srgbClr val="00307C"/>
                </a:solidFill>
                <a:latin typeface="Times New Roman"/>
                <a:cs typeface="Times New Roman"/>
              </a:rPr>
              <a:t> </a:t>
            </a:r>
            <a:r>
              <a:rPr sz="1600" b="1" spc="-135" dirty="0">
                <a:solidFill>
                  <a:srgbClr val="00307C"/>
                </a:solidFill>
                <a:latin typeface="Arial"/>
                <a:cs typeface="Arial"/>
              </a:rPr>
              <a:t>T</a:t>
            </a:r>
            <a:r>
              <a:rPr sz="1600" b="1" spc="-51" dirty="0">
                <a:solidFill>
                  <a:srgbClr val="00307C"/>
                </a:solidFill>
                <a:latin typeface="Arial"/>
                <a:cs typeface="Arial"/>
              </a:rPr>
              <a:t>y</a:t>
            </a:r>
            <a:r>
              <a:rPr sz="1600" b="1" spc="-11" dirty="0">
                <a:solidFill>
                  <a:srgbClr val="00307C"/>
                </a:solidFill>
                <a:latin typeface="Arial"/>
                <a:cs typeface="Arial"/>
              </a:rPr>
              <a:t>pe</a:t>
            </a:r>
            <a:r>
              <a:rPr sz="1600" b="1" spc="85" dirty="0">
                <a:solidFill>
                  <a:srgbClr val="00307C"/>
                </a:solidFill>
                <a:latin typeface="Times New Roman"/>
                <a:cs typeface="Times New Roman"/>
              </a:rPr>
              <a:t> </a:t>
            </a:r>
            <a:r>
              <a:rPr sz="1600" b="1" spc="-11" dirty="0">
                <a:solidFill>
                  <a:srgbClr val="00307C"/>
                </a:solidFill>
                <a:latin typeface="Arial"/>
                <a:cs typeface="Arial"/>
              </a:rPr>
              <a:t>of</a:t>
            </a:r>
            <a:r>
              <a:rPr sz="1600" b="1" spc="55" dirty="0">
                <a:solidFill>
                  <a:srgbClr val="00307C"/>
                </a:solidFill>
                <a:latin typeface="Times New Roman"/>
                <a:cs typeface="Times New Roman"/>
              </a:rPr>
              <a:t> </a:t>
            </a:r>
            <a:r>
              <a:rPr sz="1600" b="1" spc="-15" dirty="0">
                <a:solidFill>
                  <a:srgbClr val="00307C"/>
                </a:solidFill>
                <a:latin typeface="Arial"/>
                <a:cs typeface="Arial"/>
              </a:rPr>
              <a:t>Boar</a:t>
            </a:r>
            <a:r>
              <a:rPr sz="1600" b="1" spc="-11" dirty="0">
                <a:solidFill>
                  <a:srgbClr val="00307C"/>
                </a:solidFill>
                <a:latin typeface="Arial"/>
                <a:cs typeface="Arial"/>
              </a:rPr>
              <a:t>d</a:t>
            </a:r>
            <a:r>
              <a:rPr sz="1600" b="1" spc="60" dirty="0">
                <a:solidFill>
                  <a:srgbClr val="00307C"/>
                </a:solidFill>
                <a:latin typeface="Times New Roman"/>
                <a:cs typeface="Times New Roman"/>
              </a:rPr>
              <a:t> </a:t>
            </a:r>
            <a:r>
              <a:rPr sz="1600" spc="-11" dirty="0">
                <a:solidFill>
                  <a:srgbClr val="00307C"/>
                </a:solidFill>
                <a:latin typeface="Arial"/>
                <a:cs typeface="Arial"/>
              </a:rPr>
              <a:t>to</a:t>
            </a:r>
            <a:r>
              <a:rPr sz="1600" spc="51" dirty="0">
                <a:solidFill>
                  <a:srgbClr val="00307C"/>
                </a:solidFill>
                <a:latin typeface="Times New Roman"/>
                <a:cs typeface="Times New Roman"/>
              </a:rPr>
              <a:t> </a:t>
            </a:r>
            <a:r>
              <a:rPr sz="1600" spc="-15" dirty="0">
                <a:solidFill>
                  <a:srgbClr val="00307C"/>
                </a:solidFill>
                <a:latin typeface="Arial"/>
                <a:cs typeface="Arial"/>
              </a:rPr>
              <a:t>b</a:t>
            </a:r>
            <a:r>
              <a:rPr sz="1600" spc="-11" dirty="0">
                <a:solidFill>
                  <a:srgbClr val="00307C"/>
                </a:solidFill>
                <a:latin typeface="Arial"/>
                <a:cs typeface="Arial"/>
              </a:rPr>
              <a:t>e</a:t>
            </a:r>
            <a:r>
              <a:rPr sz="1600" spc="45" dirty="0">
                <a:solidFill>
                  <a:srgbClr val="00307C"/>
                </a:solidFill>
                <a:latin typeface="Times New Roman"/>
                <a:cs typeface="Times New Roman"/>
              </a:rPr>
              <a:t> </a:t>
            </a:r>
            <a:r>
              <a:rPr sz="1600" b="1" spc="-15" dirty="0">
                <a:solidFill>
                  <a:srgbClr val="00307C"/>
                </a:solidFill>
                <a:latin typeface="Arial"/>
                <a:cs typeface="Arial"/>
              </a:rPr>
              <a:t>Nucleo64</a:t>
            </a:r>
            <a:endParaRPr sz="1600" dirty="0">
              <a:latin typeface="Arial"/>
              <a:cs typeface="Arial"/>
            </a:endParaRPr>
          </a:p>
          <a:p>
            <a:pPr marL="250211" indent="-237510">
              <a:spcBef>
                <a:spcPts val="805"/>
              </a:spcBef>
              <a:buClr>
                <a:srgbClr val="00307C"/>
              </a:buClr>
              <a:buFont typeface="Arial"/>
              <a:buChar char="•"/>
              <a:tabLst>
                <a:tab pos="250845" algn="l"/>
              </a:tabLst>
            </a:pPr>
            <a:r>
              <a:rPr sz="1600" spc="-11" dirty="0">
                <a:solidFill>
                  <a:srgbClr val="00307C"/>
                </a:solidFill>
                <a:latin typeface="Arial"/>
                <a:cs typeface="Arial"/>
              </a:rPr>
              <a:t>Se</a:t>
            </a:r>
            <a:r>
              <a:rPr sz="1600" dirty="0">
                <a:solidFill>
                  <a:srgbClr val="00307C"/>
                </a:solidFill>
                <a:latin typeface="Arial"/>
                <a:cs typeface="Arial"/>
              </a:rPr>
              <a:t>l</a:t>
            </a:r>
            <a:r>
              <a:rPr sz="1600" spc="-15" dirty="0">
                <a:solidFill>
                  <a:srgbClr val="00307C"/>
                </a:solidFill>
                <a:latin typeface="Arial"/>
                <a:cs typeface="Arial"/>
              </a:rPr>
              <a:t>e</a:t>
            </a:r>
            <a:r>
              <a:rPr sz="1600" spc="-11" dirty="0">
                <a:solidFill>
                  <a:srgbClr val="00307C"/>
                </a:solidFill>
                <a:latin typeface="Arial"/>
                <a:cs typeface="Arial"/>
              </a:rPr>
              <a:t>ct</a:t>
            </a:r>
            <a:r>
              <a:rPr sz="1600" spc="35" dirty="0">
                <a:solidFill>
                  <a:srgbClr val="00307C"/>
                </a:solidFill>
                <a:latin typeface="Times New Roman"/>
                <a:cs typeface="Times New Roman"/>
              </a:rPr>
              <a:t> </a:t>
            </a:r>
            <a:r>
              <a:rPr sz="1600" b="1" spc="-11" dirty="0">
                <a:solidFill>
                  <a:srgbClr val="00307C"/>
                </a:solidFill>
                <a:latin typeface="Arial"/>
                <a:cs typeface="Arial"/>
              </a:rPr>
              <a:t>STM32L4</a:t>
            </a:r>
            <a:r>
              <a:rPr sz="1600" b="1" spc="60" dirty="0">
                <a:solidFill>
                  <a:srgbClr val="00307C"/>
                </a:solidFill>
                <a:latin typeface="Times New Roman"/>
                <a:cs typeface="Times New Roman"/>
              </a:rPr>
              <a:t> </a:t>
            </a:r>
            <a:r>
              <a:rPr sz="1600" spc="-11" dirty="0">
                <a:solidFill>
                  <a:srgbClr val="00307C"/>
                </a:solidFill>
                <a:latin typeface="Arial"/>
                <a:cs typeface="Arial"/>
              </a:rPr>
              <a:t>in</a:t>
            </a:r>
            <a:r>
              <a:rPr sz="1600" spc="45" dirty="0">
                <a:solidFill>
                  <a:srgbClr val="00307C"/>
                </a:solidFill>
                <a:latin typeface="Times New Roman"/>
                <a:cs typeface="Times New Roman"/>
              </a:rPr>
              <a:t> </a:t>
            </a:r>
            <a:r>
              <a:rPr sz="1600" b="1" spc="-15" dirty="0">
                <a:solidFill>
                  <a:srgbClr val="00307C"/>
                </a:solidFill>
                <a:latin typeface="Arial"/>
                <a:cs typeface="Arial"/>
              </a:rPr>
              <a:t>MCU</a:t>
            </a:r>
            <a:r>
              <a:rPr sz="1600" b="1" spc="40" dirty="0">
                <a:solidFill>
                  <a:srgbClr val="00307C"/>
                </a:solidFill>
                <a:latin typeface="Times New Roman"/>
                <a:cs typeface="Times New Roman"/>
              </a:rPr>
              <a:t> </a:t>
            </a:r>
            <a:r>
              <a:rPr sz="1600" b="1" spc="-15" dirty="0">
                <a:solidFill>
                  <a:srgbClr val="00307C"/>
                </a:solidFill>
                <a:latin typeface="Arial"/>
                <a:cs typeface="Arial"/>
              </a:rPr>
              <a:t>Series</a:t>
            </a:r>
            <a:endParaRPr sz="1600" dirty="0">
              <a:latin typeface="Arial"/>
              <a:cs typeface="Arial"/>
            </a:endParaRPr>
          </a:p>
          <a:p>
            <a:pPr marL="250211" indent="-237510">
              <a:spcBef>
                <a:spcPts val="805"/>
              </a:spcBef>
              <a:buClr>
                <a:srgbClr val="00307C"/>
              </a:buClr>
              <a:buFont typeface="Arial"/>
              <a:buChar char="•"/>
              <a:tabLst>
                <a:tab pos="250845" algn="l"/>
              </a:tabLst>
            </a:pPr>
            <a:r>
              <a:rPr sz="1600" spc="-11" dirty="0">
                <a:solidFill>
                  <a:srgbClr val="00307C"/>
                </a:solidFill>
                <a:latin typeface="Arial"/>
                <a:cs typeface="Arial"/>
              </a:rPr>
              <a:t>Se</a:t>
            </a:r>
            <a:r>
              <a:rPr sz="1600" dirty="0">
                <a:solidFill>
                  <a:srgbClr val="00307C"/>
                </a:solidFill>
                <a:latin typeface="Arial"/>
                <a:cs typeface="Arial"/>
              </a:rPr>
              <a:t>l</a:t>
            </a:r>
            <a:r>
              <a:rPr sz="1600" spc="-15" dirty="0">
                <a:solidFill>
                  <a:srgbClr val="00307C"/>
                </a:solidFill>
                <a:latin typeface="Arial"/>
                <a:cs typeface="Arial"/>
              </a:rPr>
              <a:t>e</a:t>
            </a:r>
            <a:r>
              <a:rPr sz="1600" spc="-11" dirty="0">
                <a:solidFill>
                  <a:srgbClr val="00307C"/>
                </a:solidFill>
                <a:latin typeface="Arial"/>
                <a:cs typeface="Arial"/>
              </a:rPr>
              <a:t>ct</a:t>
            </a:r>
            <a:r>
              <a:rPr sz="1600" spc="31" dirty="0">
                <a:solidFill>
                  <a:srgbClr val="00307C"/>
                </a:solidFill>
                <a:latin typeface="Times New Roman"/>
                <a:cs typeface="Times New Roman"/>
              </a:rPr>
              <a:t> </a:t>
            </a:r>
            <a:r>
              <a:rPr sz="1600" spc="-11" dirty="0">
                <a:solidFill>
                  <a:srgbClr val="00307C"/>
                </a:solidFill>
                <a:latin typeface="Arial"/>
                <a:cs typeface="Arial"/>
              </a:rPr>
              <a:t>the</a:t>
            </a:r>
            <a:r>
              <a:rPr sz="1600" spc="55" dirty="0">
                <a:solidFill>
                  <a:srgbClr val="00307C"/>
                </a:solidFill>
                <a:latin typeface="Times New Roman"/>
                <a:cs typeface="Times New Roman"/>
              </a:rPr>
              <a:t> </a:t>
            </a:r>
            <a:r>
              <a:rPr sz="1600" b="1" spc="-20" dirty="0">
                <a:solidFill>
                  <a:srgbClr val="00307C"/>
                </a:solidFill>
                <a:latin typeface="Arial"/>
                <a:cs typeface="Arial"/>
              </a:rPr>
              <a:t>NUCLEO</a:t>
            </a:r>
            <a:r>
              <a:rPr sz="1600" b="1" spc="-11" dirty="0">
                <a:solidFill>
                  <a:srgbClr val="00307C"/>
                </a:solidFill>
                <a:latin typeface="Arial"/>
                <a:cs typeface="Arial"/>
              </a:rPr>
              <a:t>–</a:t>
            </a:r>
            <a:r>
              <a:rPr lang="pt-BR" sz="1600" b="1" spc="-11" dirty="0">
                <a:solidFill>
                  <a:srgbClr val="00307C"/>
                </a:solidFill>
                <a:latin typeface="Arial"/>
                <a:cs typeface="Arial"/>
              </a:rPr>
              <a:t>F</a:t>
            </a:r>
            <a:r>
              <a:rPr sz="1600" b="1" spc="-11" dirty="0">
                <a:solidFill>
                  <a:srgbClr val="00307C"/>
                </a:solidFill>
                <a:latin typeface="Arial"/>
                <a:cs typeface="Arial"/>
              </a:rPr>
              <a:t>4</a:t>
            </a:r>
            <a:r>
              <a:rPr lang="pt-BR" sz="1600" b="1" spc="-11" dirty="0">
                <a:solidFill>
                  <a:srgbClr val="00307C"/>
                </a:solidFill>
                <a:latin typeface="Arial"/>
                <a:cs typeface="Arial"/>
              </a:rPr>
              <a:t>01RE</a:t>
            </a:r>
            <a:r>
              <a:rPr sz="1600" b="1" spc="55" dirty="0">
                <a:solidFill>
                  <a:srgbClr val="00307C"/>
                </a:solidFill>
                <a:latin typeface="Times New Roman"/>
                <a:cs typeface="Times New Roman"/>
              </a:rPr>
              <a:t> </a:t>
            </a:r>
            <a:r>
              <a:rPr sz="1600" spc="-11" dirty="0">
                <a:solidFill>
                  <a:srgbClr val="00307C"/>
                </a:solidFill>
                <a:latin typeface="Arial"/>
                <a:cs typeface="Arial"/>
              </a:rPr>
              <a:t>from</a:t>
            </a:r>
            <a:r>
              <a:rPr sz="1600" spc="60" dirty="0">
                <a:solidFill>
                  <a:srgbClr val="00307C"/>
                </a:solidFill>
                <a:latin typeface="Times New Roman"/>
                <a:cs typeface="Times New Roman"/>
              </a:rPr>
              <a:t> </a:t>
            </a:r>
            <a:r>
              <a:rPr sz="1600" spc="-11" dirty="0">
                <a:solidFill>
                  <a:srgbClr val="00307C"/>
                </a:solidFill>
                <a:latin typeface="Arial"/>
                <a:cs typeface="Arial"/>
              </a:rPr>
              <a:t>the</a:t>
            </a:r>
            <a:r>
              <a:rPr sz="1600" spc="55" dirty="0">
                <a:solidFill>
                  <a:srgbClr val="00307C"/>
                </a:solidFill>
                <a:latin typeface="Times New Roman"/>
                <a:cs typeface="Times New Roman"/>
              </a:rPr>
              <a:t> </a:t>
            </a:r>
            <a:r>
              <a:rPr sz="1600" spc="-5" dirty="0">
                <a:solidFill>
                  <a:srgbClr val="00307C"/>
                </a:solidFill>
                <a:latin typeface="Arial"/>
                <a:cs typeface="Arial"/>
              </a:rPr>
              <a:t>list</a:t>
            </a:r>
            <a:r>
              <a:rPr sz="1600" spc="31" dirty="0">
                <a:solidFill>
                  <a:srgbClr val="00307C"/>
                </a:solidFill>
                <a:latin typeface="Times New Roman"/>
                <a:cs typeface="Times New Roman"/>
              </a:rPr>
              <a:t> </a:t>
            </a:r>
            <a:r>
              <a:rPr sz="1600" spc="-15" dirty="0">
                <a:solidFill>
                  <a:srgbClr val="00307C"/>
                </a:solidFill>
                <a:latin typeface="Arial"/>
                <a:cs typeface="Arial"/>
              </a:rPr>
              <a:t>o</a:t>
            </a:r>
            <a:r>
              <a:rPr sz="1600" spc="-11" dirty="0">
                <a:solidFill>
                  <a:srgbClr val="00307C"/>
                </a:solidFill>
                <a:latin typeface="Arial"/>
                <a:cs typeface="Arial"/>
              </a:rPr>
              <a:t>n</a:t>
            </a:r>
            <a:r>
              <a:rPr sz="1600" spc="55" dirty="0">
                <a:solidFill>
                  <a:srgbClr val="00307C"/>
                </a:solidFill>
                <a:latin typeface="Times New Roman"/>
                <a:cs typeface="Times New Roman"/>
              </a:rPr>
              <a:t> </a:t>
            </a:r>
            <a:r>
              <a:rPr sz="1600" spc="-11" dirty="0">
                <a:solidFill>
                  <a:srgbClr val="00307C"/>
                </a:solidFill>
                <a:latin typeface="Arial"/>
                <a:cs typeface="Arial"/>
              </a:rPr>
              <a:t>the</a:t>
            </a:r>
            <a:r>
              <a:rPr sz="1600" spc="55" dirty="0">
                <a:solidFill>
                  <a:srgbClr val="00307C"/>
                </a:solidFill>
                <a:latin typeface="Times New Roman"/>
                <a:cs typeface="Times New Roman"/>
              </a:rPr>
              <a:t> </a:t>
            </a:r>
            <a:r>
              <a:rPr sz="1600" spc="-11" dirty="0">
                <a:solidFill>
                  <a:srgbClr val="00307C"/>
                </a:solidFill>
                <a:latin typeface="Arial"/>
                <a:cs typeface="Arial"/>
              </a:rPr>
              <a:t>right</a:t>
            </a:r>
            <a:endParaRPr sz="1600" dirty="0">
              <a:latin typeface="Arial"/>
              <a:cs typeface="Arial"/>
            </a:endParaRPr>
          </a:p>
          <a:p>
            <a:pPr marL="250211" indent="-237510">
              <a:spcBef>
                <a:spcPts val="790"/>
              </a:spcBef>
              <a:buClr>
                <a:srgbClr val="00307C"/>
              </a:buClr>
              <a:buFont typeface="Arial"/>
              <a:buChar char="•"/>
              <a:tabLst>
                <a:tab pos="250845" algn="l"/>
              </a:tabLst>
            </a:pPr>
            <a:r>
              <a:rPr sz="1600" spc="-15" dirty="0">
                <a:solidFill>
                  <a:srgbClr val="00307C"/>
                </a:solidFill>
                <a:latin typeface="Arial"/>
                <a:cs typeface="Arial"/>
              </a:rPr>
              <a:t>Cl</a:t>
            </a:r>
            <a:r>
              <a:rPr sz="1600" dirty="0">
                <a:solidFill>
                  <a:srgbClr val="00307C"/>
                </a:solidFill>
                <a:latin typeface="Arial"/>
                <a:cs typeface="Arial"/>
              </a:rPr>
              <a:t>i</a:t>
            </a:r>
            <a:r>
              <a:rPr sz="1600" spc="-11" dirty="0">
                <a:solidFill>
                  <a:srgbClr val="00307C"/>
                </a:solidFill>
                <a:latin typeface="Arial"/>
                <a:cs typeface="Arial"/>
              </a:rPr>
              <a:t>ck</a:t>
            </a:r>
            <a:r>
              <a:rPr sz="1600" spc="25" dirty="0">
                <a:solidFill>
                  <a:srgbClr val="00307C"/>
                </a:solidFill>
                <a:latin typeface="Times New Roman"/>
                <a:cs typeface="Times New Roman"/>
              </a:rPr>
              <a:t> </a:t>
            </a:r>
            <a:r>
              <a:rPr sz="1600" dirty="0">
                <a:solidFill>
                  <a:srgbClr val="00307C"/>
                </a:solidFill>
                <a:latin typeface="Arial"/>
                <a:cs typeface="Arial"/>
              </a:rPr>
              <a:t>‘</a:t>
            </a:r>
            <a:r>
              <a:rPr sz="1600" spc="-25" dirty="0">
                <a:solidFill>
                  <a:srgbClr val="00307C"/>
                </a:solidFill>
                <a:latin typeface="Arial"/>
                <a:cs typeface="Arial"/>
              </a:rPr>
              <a:t>O</a:t>
            </a:r>
            <a:r>
              <a:rPr sz="1600" spc="-11" dirty="0">
                <a:solidFill>
                  <a:srgbClr val="00307C"/>
                </a:solidFill>
                <a:latin typeface="Arial"/>
                <a:cs typeface="Arial"/>
              </a:rPr>
              <a:t>K’</a:t>
            </a:r>
            <a:r>
              <a:rPr sz="1600" spc="-55" dirty="0">
                <a:solidFill>
                  <a:srgbClr val="00307C"/>
                </a:solidFill>
                <a:latin typeface="Arial"/>
                <a:cs typeface="Arial"/>
              </a:rPr>
              <a:t> </a:t>
            </a:r>
            <a:r>
              <a:rPr sz="1600" spc="-11" dirty="0">
                <a:solidFill>
                  <a:srgbClr val="00307C"/>
                </a:solidFill>
                <a:latin typeface="Arial"/>
                <a:cs typeface="Arial"/>
              </a:rPr>
              <a:t>to</a:t>
            </a:r>
            <a:r>
              <a:rPr sz="1600" spc="51" dirty="0">
                <a:solidFill>
                  <a:srgbClr val="00307C"/>
                </a:solidFill>
                <a:latin typeface="Times New Roman"/>
                <a:cs typeface="Times New Roman"/>
              </a:rPr>
              <a:t> </a:t>
            </a:r>
            <a:r>
              <a:rPr sz="1600" spc="-11" dirty="0">
                <a:solidFill>
                  <a:srgbClr val="00307C"/>
                </a:solidFill>
                <a:latin typeface="Arial"/>
                <a:cs typeface="Arial"/>
              </a:rPr>
              <a:t>c</a:t>
            </a:r>
            <a:r>
              <a:rPr sz="1600" spc="-15" dirty="0">
                <a:solidFill>
                  <a:srgbClr val="00307C"/>
                </a:solidFill>
                <a:latin typeface="Arial"/>
                <a:cs typeface="Arial"/>
              </a:rPr>
              <a:t>ontinue</a:t>
            </a:r>
            <a:endParaRPr sz="1600" dirty="0">
              <a:latin typeface="Arial"/>
              <a:cs typeface="Arial"/>
            </a:endParaRPr>
          </a:p>
        </p:txBody>
      </p:sp>
      <p:sp>
        <p:nvSpPr>
          <p:cNvPr id="10" name="object 10"/>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11" name="object 11"/>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16</a:t>
            </a:r>
            <a:endParaRPr sz="1600">
              <a:latin typeface="Arial"/>
              <a:cs typeface="Arial"/>
            </a:endParaRPr>
          </a:p>
        </p:txBody>
      </p:sp>
      <p:sp>
        <p:nvSpPr>
          <p:cNvPr id="12" name="object 12"/>
          <p:cNvSpPr/>
          <p:nvPr/>
        </p:nvSpPr>
        <p:spPr>
          <a:xfrm>
            <a:off x="6936485" y="2065783"/>
            <a:ext cx="848994" cy="132715"/>
          </a:xfrm>
          <a:custGeom>
            <a:avLst/>
            <a:gdLst/>
            <a:ahLst/>
            <a:cxnLst/>
            <a:rect l="l" t="t" r="r" b="b"/>
            <a:pathLst>
              <a:path w="848995" h="132714">
                <a:moveTo>
                  <a:pt x="0" y="22097"/>
                </a:moveTo>
                <a:lnTo>
                  <a:pt x="4396" y="8878"/>
                </a:lnTo>
                <a:lnTo>
                  <a:pt x="15540" y="991"/>
                </a:lnTo>
                <a:lnTo>
                  <a:pt x="826769" y="0"/>
                </a:lnTo>
                <a:lnTo>
                  <a:pt x="839989" y="4396"/>
                </a:lnTo>
                <a:lnTo>
                  <a:pt x="847876" y="15540"/>
                </a:lnTo>
                <a:lnTo>
                  <a:pt x="848867" y="110489"/>
                </a:lnTo>
                <a:lnTo>
                  <a:pt x="844471" y="123709"/>
                </a:lnTo>
                <a:lnTo>
                  <a:pt x="833327" y="131596"/>
                </a:lnTo>
                <a:lnTo>
                  <a:pt x="22097" y="132587"/>
                </a:lnTo>
                <a:lnTo>
                  <a:pt x="8878" y="128191"/>
                </a:lnTo>
                <a:lnTo>
                  <a:pt x="991" y="117047"/>
                </a:lnTo>
                <a:lnTo>
                  <a:pt x="0" y="22097"/>
                </a:lnTo>
                <a:close/>
              </a:path>
            </a:pathLst>
          </a:custGeom>
          <a:ln w="25907">
            <a:solidFill>
              <a:srgbClr val="FF0000"/>
            </a:solidFill>
          </a:ln>
        </p:spPr>
        <p:txBody>
          <a:bodyPr wrap="square" lIns="0" tIns="0" rIns="0" bIns="0" rtlCol="0"/>
          <a:lstStyle/>
          <a:p>
            <a:endParaRPr/>
          </a:p>
        </p:txBody>
      </p:sp>
      <p:sp>
        <p:nvSpPr>
          <p:cNvPr id="13" name="object 13"/>
          <p:cNvSpPr/>
          <p:nvPr/>
        </p:nvSpPr>
        <p:spPr>
          <a:xfrm>
            <a:off x="7535540" y="1783598"/>
            <a:ext cx="297179" cy="272416"/>
          </a:xfrm>
          <a:custGeom>
            <a:avLst/>
            <a:gdLst/>
            <a:ahLst/>
            <a:cxnLst/>
            <a:rect l="l" t="t" r="r" b="b"/>
            <a:pathLst>
              <a:path w="297179" h="272414">
                <a:moveTo>
                  <a:pt x="113537" y="0"/>
                </a:moveTo>
                <a:lnTo>
                  <a:pt x="153040" y="52059"/>
                </a:lnTo>
                <a:lnTo>
                  <a:pt x="0" y="167883"/>
                </a:lnTo>
                <a:lnTo>
                  <a:pt x="78882" y="272155"/>
                </a:lnTo>
                <a:lnTo>
                  <a:pt x="231922" y="156331"/>
                </a:lnTo>
                <a:lnTo>
                  <a:pt x="278585" y="156331"/>
                </a:lnTo>
                <a:lnTo>
                  <a:pt x="296692" y="25267"/>
                </a:lnTo>
                <a:lnTo>
                  <a:pt x="113537" y="0"/>
                </a:lnTo>
                <a:close/>
              </a:path>
              <a:path w="297179" h="272414">
                <a:moveTo>
                  <a:pt x="278585" y="156331"/>
                </a:moveTo>
                <a:lnTo>
                  <a:pt x="231922" y="156331"/>
                </a:lnTo>
                <a:lnTo>
                  <a:pt x="271393" y="208391"/>
                </a:lnTo>
                <a:lnTo>
                  <a:pt x="278585" y="156331"/>
                </a:lnTo>
                <a:close/>
              </a:path>
            </a:pathLst>
          </a:custGeom>
          <a:solidFill>
            <a:srgbClr val="39A8DC"/>
          </a:solidFill>
        </p:spPr>
        <p:txBody>
          <a:bodyPr wrap="square" lIns="0" tIns="0" rIns="0" bIns="0" rtlCol="0"/>
          <a:lstStyle/>
          <a:p>
            <a:endParaRPr/>
          </a:p>
        </p:txBody>
      </p:sp>
      <p:sp>
        <p:nvSpPr>
          <p:cNvPr id="14" name="object 14"/>
          <p:cNvSpPr/>
          <p:nvPr/>
        </p:nvSpPr>
        <p:spPr>
          <a:xfrm>
            <a:off x="7535540" y="1783598"/>
            <a:ext cx="297179" cy="272416"/>
          </a:xfrm>
          <a:custGeom>
            <a:avLst/>
            <a:gdLst/>
            <a:ahLst/>
            <a:cxnLst/>
            <a:rect l="l" t="t" r="r" b="b"/>
            <a:pathLst>
              <a:path w="297179" h="272414">
                <a:moveTo>
                  <a:pt x="0" y="167883"/>
                </a:moveTo>
                <a:lnTo>
                  <a:pt x="153040" y="52059"/>
                </a:lnTo>
                <a:lnTo>
                  <a:pt x="113537" y="0"/>
                </a:lnTo>
                <a:lnTo>
                  <a:pt x="296692" y="25267"/>
                </a:lnTo>
                <a:lnTo>
                  <a:pt x="271393" y="208391"/>
                </a:lnTo>
                <a:lnTo>
                  <a:pt x="231922" y="156331"/>
                </a:lnTo>
                <a:lnTo>
                  <a:pt x="78882" y="272155"/>
                </a:lnTo>
                <a:lnTo>
                  <a:pt x="0" y="167883"/>
                </a:lnTo>
                <a:close/>
              </a:path>
            </a:pathLst>
          </a:custGeom>
          <a:ln w="25399">
            <a:solidFill>
              <a:srgbClr val="277AA0"/>
            </a:solidFill>
          </a:ln>
        </p:spPr>
        <p:txBody>
          <a:bodyPr wrap="square" lIns="0" tIns="0" rIns="0" bIns="0" rtlCol="0"/>
          <a:lstStyle/>
          <a:p>
            <a:endParaRPr/>
          </a:p>
        </p:txBody>
      </p:sp>
      <p:sp>
        <p:nvSpPr>
          <p:cNvPr id="15" name="object 15"/>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7043928" y="1598718"/>
            <a:ext cx="346076" cy="346076"/>
          </a:xfrm>
          <a:custGeom>
            <a:avLst/>
            <a:gdLst/>
            <a:ahLst/>
            <a:cxnLst/>
            <a:rect l="l" t="t" r="r" b="b"/>
            <a:pathLst>
              <a:path w="346075" h="346075">
                <a:moveTo>
                  <a:pt x="169093" y="0"/>
                </a:moveTo>
                <a:lnTo>
                  <a:pt x="126301" y="6333"/>
                </a:lnTo>
                <a:lnTo>
                  <a:pt x="87597" y="22478"/>
                </a:lnTo>
                <a:lnTo>
                  <a:pt x="54329" y="47086"/>
                </a:lnTo>
                <a:lnTo>
                  <a:pt x="27844" y="78810"/>
                </a:lnTo>
                <a:lnTo>
                  <a:pt x="9491" y="116301"/>
                </a:lnTo>
                <a:lnTo>
                  <a:pt x="618" y="158212"/>
                </a:lnTo>
                <a:lnTo>
                  <a:pt x="0" y="172931"/>
                </a:lnTo>
                <a:lnTo>
                  <a:pt x="393" y="184676"/>
                </a:lnTo>
                <a:lnTo>
                  <a:pt x="8274" y="225702"/>
                </a:lnTo>
                <a:lnTo>
                  <a:pt x="25487" y="262670"/>
                </a:lnTo>
                <a:lnTo>
                  <a:pt x="50993" y="294336"/>
                </a:lnTo>
                <a:lnTo>
                  <a:pt x="83757" y="319458"/>
                </a:lnTo>
                <a:lnTo>
                  <a:pt x="122740" y="336791"/>
                </a:lnTo>
                <a:lnTo>
                  <a:pt x="166907" y="345095"/>
                </a:lnTo>
                <a:lnTo>
                  <a:pt x="182601" y="345641"/>
                </a:lnTo>
                <a:lnTo>
                  <a:pt x="196810" y="344270"/>
                </a:lnTo>
                <a:lnTo>
                  <a:pt x="237100" y="333523"/>
                </a:lnTo>
                <a:lnTo>
                  <a:pt x="272900" y="313694"/>
                </a:lnTo>
                <a:lnTo>
                  <a:pt x="302940" y="285899"/>
                </a:lnTo>
                <a:lnTo>
                  <a:pt x="325951" y="251255"/>
                </a:lnTo>
                <a:lnTo>
                  <a:pt x="340663" y="210880"/>
                </a:lnTo>
                <a:lnTo>
                  <a:pt x="345807" y="165888"/>
                </a:lnTo>
                <a:lnTo>
                  <a:pt x="344628" y="151488"/>
                </a:lnTo>
                <a:lnTo>
                  <a:pt x="334325" y="110616"/>
                </a:lnTo>
                <a:lnTo>
                  <a:pt x="314817" y="74255"/>
                </a:lnTo>
                <a:lnTo>
                  <a:pt x="287322" y="43710"/>
                </a:lnTo>
                <a:lnTo>
                  <a:pt x="253057" y="20282"/>
                </a:lnTo>
                <a:lnTo>
                  <a:pt x="213242" y="5278"/>
                </a:lnTo>
                <a:lnTo>
                  <a:pt x="169093" y="0"/>
                </a:lnTo>
                <a:close/>
              </a:path>
            </a:pathLst>
          </a:custGeom>
          <a:solidFill>
            <a:srgbClr val="39A8DC"/>
          </a:solidFill>
        </p:spPr>
        <p:txBody>
          <a:bodyPr wrap="square" lIns="0" tIns="0" rIns="0" bIns="0" rtlCol="0"/>
          <a:lstStyle/>
          <a:p>
            <a:endParaRPr/>
          </a:p>
        </p:txBody>
      </p:sp>
      <p:sp>
        <p:nvSpPr>
          <p:cNvPr id="17" name="object 17"/>
          <p:cNvSpPr txBox="1"/>
          <p:nvPr/>
        </p:nvSpPr>
        <p:spPr>
          <a:xfrm>
            <a:off x="7120515" y="1626388"/>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1</a:t>
            </a:r>
            <a:endParaRPr sz="2401">
              <a:latin typeface="Arial"/>
              <a:cs typeface="Arial"/>
            </a:endParaRPr>
          </a:p>
        </p:txBody>
      </p:sp>
      <p:sp>
        <p:nvSpPr>
          <p:cNvPr id="18" name="object 18"/>
          <p:cNvSpPr/>
          <p:nvPr/>
        </p:nvSpPr>
        <p:spPr>
          <a:xfrm>
            <a:off x="7874508" y="1859280"/>
            <a:ext cx="3973067" cy="416814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9080754" y="2506217"/>
            <a:ext cx="939165" cy="135890"/>
          </a:xfrm>
          <a:custGeom>
            <a:avLst/>
            <a:gdLst/>
            <a:ahLst/>
            <a:cxnLst/>
            <a:rect l="l" t="t" r="r" b="b"/>
            <a:pathLst>
              <a:path w="939165" h="135889">
                <a:moveTo>
                  <a:pt x="0" y="22616"/>
                </a:moveTo>
                <a:lnTo>
                  <a:pt x="4310" y="9352"/>
                </a:lnTo>
                <a:lnTo>
                  <a:pt x="15280" y="1222"/>
                </a:lnTo>
                <a:lnTo>
                  <a:pt x="916167" y="0"/>
                </a:lnTo>
                <a:lnTo>
                  <a:pt x="929431" y="4310"/>
                </a:lnTo>
                <a:lnTo>
                  <a:pt x="937561" y="15280"/>
                </a:lnTo>
                <a:lnTo>
                  <a:pt x="938783" y="113019"/>
                </a:lnTo>
                <a:lnTo>
                  <a:pt x="934473" y="126283"/>
                </a:lnTo>
                <a:lnTo>
                  <a:pt x="923503" y="134413"/>
                </a:lnTo>
                <a:lnTo>
                  <a:pt x="22616" y="135635"/>
                </a:lnTo>
                <a:lnTo>
                  <a:pt x="9352" y="131325"/>
                </a:lnTo>
                <a:lnTo>
                  <a:pt x="1222" y="120355"/>
                </a:lnTo>
                <a:lnTo>
                  <a:pt x="0" y="22616"/>
                </a:lnTo>
                <a:close/>
              </a:path>
            </a:pathLst>
          </a:custGeom>
          <a:ln w="25907">
            <a:solidFill>
              <a:srgbClr val="FF0000"/>
            </a:solidFill>
          </a:ln>
        </p:spPr>
        <p:txBody>
          <a:bodyPr wrap="square" lIns="0" tIns="0" rIns="0" bIns="0" rtlCol="0"/>
          <a:lstStyle/>
          <a:p>
            <a:endParaRPr/>
          </a:p>
        </p:txBody>
      </p:sp>
      <p:sp>
        <p:nvSpPr>
          <p:cNvPr id="23" name="object 23"/>
          <p:cNvSpPr/>
          <p:nvPr/>
        </p:nvSpPr>
        <p:spPr>
          <a:xfrm>
            <a:off x="9702545" y="2666238"/>
            <a:ext cx="262255" cy="360045"/>
          </a:xfrm>
          <a:custGeom>
            <a:avLst/>
            <a:gdLst/>
            <a:ahLst/>
            <a:cxnLst/>
            <a:rect l="l" t="t" r="r" b="b"/>
            <a:pathLst>
              <a:path w="262254" h="360044">
                <a:moveTo>
                  <a:pt x="262127" y="228599"/>
                </a:moveTo>
                <a:lnTo>
                  <a:pt x="0" y="228599"/>
                </a:lnTo>
                <a:lnTo>
                  <a:pt x="131063" y="359663"/>
                </a:lnTo>
                <a:lnTo>
                  <a:pt x="262127" y="228599"/>
                </a:lnTo>
                <a:close/>
              </a:path>
              <a:path w="262254" h="360044">
                <a:moveTo>
                  <a:pt x="196595" y="0"/>
                </a:moveTo>
                <a:lnTo>
                  <a:pt x="65531" y="0"/>
                </a:lnTo>
                <a:lnTo>
                  <a:pt x="65531" y="228599"/>
                </a:lnTo>
                <a:lnTo>
                  <a:pt x="196595" y="228599"/>
                </a:lnTo>
                <a:lnTo>
                  <a:pt x="196595" y="0"/>
                </a:lnTo>
                <a:close/>
              </a:path>
            </a:pathLst>
          </a:custGeom>
          <a:solidFill>
            <a:srgbClr val="39A8DC"/>
          </a:solidFill>
        </p:spPr>
        <p:txBody>
          <a:bodyPr wrap="square" lIns="0" tIns="0" rIns="0" bIns="0" rtlCol="0"/>
          <a:lstStyle/>
          <a:p>
            <a:endParaRPr/>
          </a:p>
        </p:txBody>
      </p:sp>
      <p:sp>
        <p:nvSpPr>
          <p:cNvPr id="24" name="object 24"/>
          <p:cNvSpPr/>
          <p:nvPr/>
        </p:nvSpPr>
        <p:spPr>
          <a:xfrm>
            <a:off x="9702545" y="2666238"/>
            <a:ext cx="262255" cy="360045"/>
          </a:xfrm>
          <a:custGeom>
            <a:avLst/>
            <a:gdLst/>
            <a:ahLst/>
            <a:cxnLst/>
            <a:rect l="l" t="t" r="r" b="b"/>
            <a:pathLst>
              <a:path w="262254" h="360044">
                <a:moveTo>
                  <a:pt x="196595" y="0"/>
                </a:moveTo>
                <a:lnTo>
                  <a:pt x="196595" y="228599"/>
                </a:lnTo>
                <a:lnTo>
                  <a:pt x="262127" y="228599"/>
                </a:lnTo>
                <a:lnTo>
                  <a:pt x="131063" y="359663"/>
                </a:lnTo>
                <a:lnTo>
                  <a:pt x="0" y="228599"/>
                </a:lnTo>
                <a:lnTo>
                  <a:pt x="65531" y="228599"/>
                </a:lnTo>
                <a:lnTo>
                  <a:pt x="65531" y="0"/>
                </a:lnTo>
                <a:lnTo>
                  <a:pt x="196595" y="0"/>
                </a:lnTo>
                <a:close/>
              </a:path>
            </a:pathLst>
          </a:custGeom>
          <a:ln w="25907">
            <a:solidFill>
              <a:srgbClr val="277AA0"/>
            </a:solidFill>
          </a:ln>
        </p:spPr>
        <p:txBody>
          <a:bodyPr wrap="square" lIns="0" tIns="0" rIns="0" bIns="0" rtlCol="0"/>
          <a:lstStyle/>
          <a:p>
            <a:endParaRPr/>
          </a:p>
        </p:txBody>
      </p:sp>
      <p:sp>
        <p:nvSpPr>
          <p:cNvPr id="31" name="object 31"/>
          <p:cNvSpPr/>
          <p:nvPr/>
        </p:nvSpPr>
        <p:spPr>
          <a:xfrm>
            <a:off x="11140440" y="2304318"/>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32" name="object 32"/>
          <p:cNvSpPr txBox="1"/>
          <p:nvPr/>
        </p:nvSpPr>
        <p:spPr>
          <a:xfrm>
            <a:off x="11216775" y="2331746"/>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2</a:t>
            </a:r>
            <a:endParaRPr sz="2401">
              <a:latin typeface="Arial"/>
              <a:cs typeface="Arial"/>
            </a:endParaRPr>
          </a:p>
        </p:txBody>
      </p:sp>
      <p:pic>
        <p:nvPicPr>
          <p:cNvPr id="33" name="Picture 32"/>
          <p:cNvPicPr>
            <a:picLocks noChangeAspect="1"/>
          </p:cNvPicPr>
          <p:nvPr/>
        </p:nvPicPr>
        <p:blipFill>
          <a:blip r:embed="rId7"/>
          <a:stretch>
            <a:fillRect/>
          </a:stretch>
        </p:blipFill>
        <p:spPr>
          <a:xfrm>
            <a:off x="7608837" y="3050415"/>
            <a:ext cx="3046637" cy="3710127"/>
          </a:xfrm>
          <a:prstGeom prst="rect">
            <a:avLst/>
          </a:prstGeom>
        </p:spPr>
      </p:pic>
      <p:sp>
        <p:nvSpPr>
          <p:cNvPr id="21" name="object 21"/>
          <p:cNvSpPr/>
          <p:nvPr/>
        </p:nvSpPr>
        <p:spPr>
          <a:xfrm>
            <a:off x="8765286" y="6558533"/>
            <a:ext cx="403860" cy="158750"/>
          </a:xfrm>
          <a:custGeom>
            <a:avLst/>
            <a:gdLst/>
            <a:ahLst/>
            <a:cxnLst/>
            <a:rect l="l" t="t" r="r" b="b"/>
            <a:pathLst>
              <a:path w="403859" h="158750">
                <a:moveTo>
                  <a:pt x="0" y="26420"/>
                </a:moveTo>
                <a:lnTo>
                  <a:pt x="3742" y="12853"/>
                </a:lnTo>
                <a:lnTo>
                  <a:pt x="13549" y="3340"/>
                </a:lnTo>
                <a:lnTo>
                  <a:pt x="377433" y="0"/>
                </a:lnTo>
                <a:lnTo>
                  <a:pt x="391016" y="3741"/>
                </a:lnTo>
                <a:lnTo>
                  <a:pt x="400524" y="13545"/>
                </a:lnTo>
                <a:lnTo>
                  <a:pt x="403859" y="132075"/>
                </a:lnTo>
                <a:lnTo>
                  <a:pt x="400124" y="145642"/>
                </a:lnTo>
                <a:lnTo>
                  <a:pt x="390324" y="155155"/>
                </a:lnTo>
                <a:lnTo>
                  <a:pt x="26426" y="158495"/>
                </a:lnTo>
                <a:lnTo>
                  <a:pt x="12856" y="154754"/>
                </a:lnTo>
                <a:lnTo>
                  <a:pt x="3341" y="144950"/>
                </a:lnTo>
                <a:lnTo>
                  <a:pt x="0" y="26420"/>
                </a:lnTo>
                <a:close/>
              </a:path>
            </a:pathLst>
          </a:custGeom>
          <a:ln w="25907">
            <a:solidFill>
              <a:srgbClr val="FF0000"/>
            </a:solidFill>
          </a:ln>
        </p:spPr>
        <p:txBody>
          <a:bodyPr wrap="square" lIns="0" tIns="0" rIns="0" bIns="0" rtlCol="0"/>
          <a:lstStyle/>
          <a:p>
            <a:endParaRPr/>
          </a:p>
        </p:txBody>
      </p:sp>
      <p:sp>
        <p:nvSpPr>
          <p:cNvPr id="22" name="object 22"/>
          <p:cNvSpPr/>
          <p:nvPr/>
        </p:nvSpPr>
        <p:spPr>
          <a:xfrm>
            <a:off x="8783382" y="3943769"/>
            <a:ext cx="1351218" cy="76915"/>
          </a:xfrm>
          <a:custGeom>
            <a:avLst/>
            <a:gdLst/>
            <a:ahLst/>
            <a:cxnLst/>
            <a:rect l="l" t="t" r="r" b="b"/>
            <a:pathLst>
              <a:path w="771525" h="120650">
                <a:moveTo>
                  <a:pt x="0" y="20061"/>
                </a:moveTo>
                <a:lnTo>
                  <a:pt x="4795" y="7072"/>
                </a:lnTo>
                <a:lnTo>
                  <a:pt x="16667" y="287"/>
                </a:lnTo>
                <a:lnTo>
                  <a:pt x="751088" y="0"/>
                </a:lnTo>
                <a:lnTo>
                  <a:pt x="764068" y="4793"/>
                </a:lnTo>
                <a:lnTo>
                  <a:pt x="770855" y="16669"/>
                </a:lnTo>
                <a:lnTo>
                  <a:pt x="771143" y="100334"/>
                </a:lnTo>
                <a:lnTo>
                  <a:pt x="766348" y="113323"/>
                </a:lnTo>
                <a:lnTo>
                  <a:pt x="754476" y="120108"/>
                </a:lnTo>
                <a:lnTo>
                  <a:pt x="20055" y="120395"/>
                </a:lnTo>
                <a:lnTo>
                  <a:pt x="7075" y="115602"/>
                </a:lnTo>
                <a:lnTo>
                  <a:pt x="288" y="103726"/>
                </a:lnTo>
                <a:lnTo>
                  <a:pt x="0" y="20061"/>
                </a:lnTo>
                <a:close/>
              </a:path>
            </a:pathLst>
          </a:custGeom>
          <a:ln w="25907">
            <a:solidFill>
              <a:srgbClr val="FF0000"/>
            </a:solidFill>
          </a:ln>
        </p:spPr>
        <p:txBody>
          <a:bodyPr wrap="square" lIns="0" tIns="0" rIns="0" bIns="0" rtlCol="0"/>
          <a:lstStyle/>
          <a:p>
            <a:endParaRPr/>
          </a:p>
        </p:txBody>
      </p:sp>
      <p:sp>
        <p:nvSpPr>
          <p:cNvPr id="20" name="Slide Number Placeholder 19"/>
          <p:cNvSpPr>
            <a:spLocks noGrp="1"/>
          </p:cNvSpPr>
          <p:nvPr>
            <p:ph type="sldNum" sz="quarter" idx="10"/>
          </p:nvPr>
        </p:nvSpPr>
        <p:spPr/>
        <p:txBody>
          <a:bodyPr/>
          <a:lstStyle/>
          <a:p>
            <a:fld id="{9576D28D-C400-499E-A647-3F24AA5A925E}" type="slidenum">
              <a:rPr lang="en-US" smtClean="0">
                <a:solidFill>
                  <a:prstClr val="white"/>
                </a:solidFill>
              </a:rPr>
              <a:pPr/>
              <a:t>44</a:t>
            </a:fld>
            <a:endParaRPr lang="en-US" sz="1401">
              <a:solidFill>
                <a:prstClr val="white"/>
              </a:solidFill>
            </a:endParaRPr>
          </a:p>
        </p:txBody>
      </p:sp>
    </p:spTree>
    <p:extLst>
      <p:ext uri="{BB962C8B-B14F-4D97-AF65-F5344CB8AC3E}">
        <p14:creationId xmlns:p14="http://schemas.microsoft.com/office/powerpoint/2010/main" val="255145528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10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10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10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10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1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1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P spid="18" grpId="0" animBg="1"/>
      <p:bldP spid="19" grpId="0" animBg="1"/>
      <p:bldP spid="23" grpId="0" animBg="1"/>
      <p:bldP spid="24" grpId="0" animBg="1"/>
      <p:bldP spid="21" grpId="0" animBg="1"/>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10184910" cy="730969"/>
          </a:xfrm>
          <a:prstGeom prst="rect">
            <a:avLst/>
          </a:prstGeom>
        </p:spPr>
        <p:txBody>
          <a:bodyPr vert="horz" wrap="square" lIns="0" tIns="0" rIns="0" bIns="0" rtlCol="0">
            <a:spAutoFit/>
          </a:bodyPr>
          <a:lstStyle/>
          <a:p>
            <a:pPr marL="1637165">
              <a:lnSpc>
                <a:spcPts val="5710"/>
              </a:lnSpc>
            </a:pPr>
            <a:r>
              <a:rPr dirty="0"/>
              <a:t>Periph</a:t>
            </a:r>
            <a:r>
              <a:rPr spc="-20" dirty="0"/>
              <a:t>e</a:t>
            </a:r>
            <a:r>
              <a:rPr dirty="0"/>
              <a:t>ral</a:t>
            </a:r>
            <a:r>
              <a:rPr spc="165" dirty="0">
                <a:latin typeface="Times New Roman"/>
                <a:cs typeface="Times New Roman"/>
              </a:rPr>
              <a:t> </a:t>
            </a:r>
            <a:r>
              <a:rPr spc="-5" dirty="0"/>
              <a:t>an</a:t>
            </a:r>
            <a:r>
              <a:rPr dirty="0"/>
              <a:t>d</a:t>
            </a:r>
            <a:r>
              <a:rPr spc="155" dirty="0">
                <a:latin typeface="Times New Roman"/>
                <a:cs typeface="Times New Roman"/>
              </a:rPr>
              <a:t> </a:t>
            </a:r>
            <a:r>
              <a:rPr dirty="0"/>
              <a:t>Pin</a:t>
            </a:r>
            <a:r>
              <a:rPr spc="131" dirty="0">
                <a:latin typeface="Times New Roman"/>
                <a:cs typeface="Times New Roman"/>
              </a:rPr>
              <a:t> </a:t>
            </a:r>
            <a:r>
              <a:rPr spc="-5" dirty="0"/>
              <a:t>Confi</a:t>
            </a:r>
            <a:r>
              <a:rPr spc="-15" dirty="0"/>
              <a:t>g</a:t>
            </a:r>
            <a:r>
              <a:rPr spc="-5" dirty="0"/>
              <a:t>uration</a:t>
            </a:r>
          </a:p>
        </p:txBody>
      </p:sp>
      <p:sp>
        <p:nvSpPr>
          <p:cNvPr id="3" name="object 3"/>
          <p:cNvSpPr txBox="1"/>
          <p:nvPr/>
        </p:nvSpPr>
        <p:spPr>
          <a:xfrm>
            <a:off x="246381" y="1337822"/>
            <a:ext cx="7329170" cy="4770537"/>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spc="-185" dirty="0">
                <a:solidFill>
                  <a:srgbClr val="001F52"/>
                </a:solidFill>
                <a:latin typeface="Arial"/>
                <a:cs typeface="Arial"/>
              </a:rPr>
              <a:t>Y</a:t>
            </a:r>
            <a:r>
              <a:rPr sz="2000" spc="-5" dirty="0">
                <a:solidFill>
                  <a:srgbClr val="001F52"/>
                </a:solidFill>
                <a:latin typeface="Arial"/>
                <a:cs typeface="Arial"/>
              </a:rPr>
              <a:t>o</a:t>
            </a:r>
            <a:r>
              <a:rPr sz="2000" dirty="0">
                <a:solidFill>
                  <a:srgbClr val="001F52"/>
                </a:solidFill>
                <a:latin typeface="Arial"/>
                <a:cs typeface="Arial"/>
              </a:rPr>
              <a:t>u</a:t>
            </a:r>
            <a:r>
              <a:rPr sz="2000" spc="40"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7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e</a:t>
            </a:r>
            <a:r>
              <a:rPr sz="2000" spc="5" dirty="0">
                <a:solidFill>
                  <a:srgbClr val="001F52"/>
                </a:solidFill>
                <a:latin typeface="Arial"/>
                <a:cs typeface="Arial"/>
              </a:rPr>
              <a:t>s</a:t>
            </a:r>
            <a:r>
              <a:rPr sz="2000" spc="-5" dirty="0">
                <a:solidFill>
                  <a:srgbClr val="001F52"/>
                </a:solidFill>
                <a:latin typeface="Arial"/>
                <a:cs typeface="Arial"/>
              </a:rPr>
              <a:t>ente</a:t>
            </a:r>
            <a:r>
              <a:rPr sz="2000" dirty="0">
                <a:solidFill>
                  <a:srgbClr val="001F52"/>
                </a:solidFill>
                <a:latin typeface="Arial"/>
                <a:cs typeface="Arial"/>
              </a:rPr>
              <a:t>d</a:t>
            </a:r>
            <a:r>
              <a:rPr sz="2000" spc="5" dirty="0">
                <a:solidFill>
                  <a:srgbClr val="001F52"/>
                </a:solidFill>
                <a:latin typeface="Times New Roman"/>
                <a:cs typeface="Times New Roman"/>
              </a:rPr>
              <a:t> </a:t>
            </a:r>
            <a:r>
              <a:rPr sz="2000" spc="-5" dirty="0">
                <a:solidFill>
                  <a:srgbClr val="001F52"/>
                </a:solidFill>
                <a:latin typeface="Arial"/>
                <a:cs typeface="Arial"/>
              </a:rPr>
              <a:t>wit</a:t>
            </a:r>
            <a:r>
              <a:rPr sz="2000" dirty="0">
                <a:solidFill>
                  <a:srgbClr val="001F52"/>
                </a:solidFill>
                <a:latin typeface="Arial"/>
                <a:cs typeface="Arial"/>
              </a:rPr>
              <a:t>h</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pino</a:t>
            </a:r>
            <a:r>
              <a:rPr sz="2000" dirty="0">
                <a:solidFill>
                  <a:srgbClr val="001F52"/>
                </a:solidFill>
                <a:latin typeface="Arial"/>
                <a:cs typeface="Arial"/>
              </a:rPr>
              <a:t>ut</a:t>
            </a:r>
            <a:r>
              <a:rPr sz="2000" spc="3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5" dirty="0">
                <a:solidFill>
                  <a:srgbClr val="001F52"/>
                </a:solidFill>
                <a:latin typeface="Times New Roman"/>
                <a:cs typeface="Times New Roman"/>
              </a:rPr>
              <a:t> </a:t>
            </a:r>
            <a:r>
              <a:rPr sz="2000" dirty="0">
                <a:solidFill>
                  <a:srgbClr val="001F52"/>
                </a:solidFill>
                <a:latin typeface="Arial"/>
                <a:cs typeface="Arial"/>
              </a:rPr>
              <a:t>the</a:t>
            </a:r>
            <a:r>
              <a:rPr sz="2000" spc="60" dirty="0">
                <a:solidFill>
                  <a:srgbClr val="001F52"/>
                </a:solidFill>
                <a:latin typeface="Times New Roman"/>
                <a:cs typeface="Times New Roman"/>
              </a:rPr>
              <a:t> </a:t>
            </a:r>
            <a:r>
              <a:rPr sz="2000" b="1" spc="-5" dirty="0">
                <a:solidFill>
                  <a:srgbClr val="001F52"/>
                </a:solidFill>
                <a:latin typeface="Arial"/>
                <a:cs typeface="Arial"/>
              </a:rPr>
              <a:t>N</a:t>
            </a:r>
            <a:r>
              <a:rPr sz="2000" b="1" spc="5" dirty="0">
                <a:solidFill>
                  <a:srgbClr val="001F52"/>
                </a:solidFill>
                <a:latin typeface="Arial"/>
                <a:cs typeface="Arial"/>
              </a:rPr>
              <a:t>U</a:t>
            </a:r>
            <a:r>
              <a:rPr sz="2000" b="1" spc="-5" dirty="0">
                <a:solidFill>
                  <a:srgbClr val="001F52"/>
                </a:solidFill>
                <a:latin typeface="Arial"/>
                <a:cs typeface="Arial"/>
              </a:rPr>
              <a:t>CLE</a:t>
            </a:r>
            <a:r>
              <a:rPr sz="2000" b="1" spc="5" dirty="0">
                <a:solidFill>
                  <a:srgbClr val="001F52"/>
                </a:solidFill>
                <a:latin typeface="Arial"/>
                <a:cs typeface="Arial"/>
              </a:rPr>
              <a:t>O</a:t>
            </a:r>
            <a:r>
              <a:rPr sz="2000" b="1" dirty="0">
                <a:solidFill>
                  <a:srgbClr val="001F52"/>
                </a:solidFill>
                <a:latin typeface="Arial"/>
                <a:cs typeface="Arial"/>
              </a:rPr>
              <a:t>–</a:t>
            </a:r>
            <a:r>
              <a:rPr lang="pt-BR" sz="2000" b="1" dirty="0">
                <a:solidFill>
                  <a:srgbClr val="001F52"/>
                </a:solidFill>
                <a:latin typeface="Arial"/>
                <a:cs typeface="Arial"/>
              </a:rPr>
              <a:t>F401R#</a:t>
            </a:r>
            <a:endParaRPr sz="2000" dirty="0">
              <a:latin typeface="Arial"/>
              <a:cs typeface="Arial"/>
            </a:endParaRPr>
          </a:p>
          <a:p>
            <a:pPr>
              <a:spcBef>
                <a:spcPts val="41"/>
              </a:spcBef>
              <a:buClr>
                <a:srgbClr val="39A8DC"/>
              </a:buClr>
              <a:buFont typeface="Arial"/>
              <a:buChar char="•"/>
            </a:pPr>
            <a:endParaRPr sz="2750" dirty="0">
              <a:latin typeface="Times New Roman"/>
              <a:cs typeface="Times New Roman"/>
            </a:endParaRPr>
          </a:p>
          <a:p>
            <a:pPr marL="248940" marR="97798" indent="-236239">
              <a:buClr>
                <a:srgbClr val="39A8DC"/>
              </a:buClr>
              <a:buFont typeface="Arial"/>
              <a:buChar char="•"/>
              <a:tabLst>
                <a:tab pos="248940" algn="l"/>
              </a:tabLst>
            </a:pPr>
            <a:r>
              <a:rPr sz="2000" dirty="0">
                <a:solidFill>
                  <a:srgbClr val="001F52"/>
                </a:solidFill>
                <a:latin typeface="Arial"/>
                <a:cs typeface="Arial"/>
              </a:rPr>
              <a:t>The</a:t>
            </a:r>
            <a:r>
              <a:rPr sz="2000" spc="40" dirty="0">
                <a:solidFill>
                  <a:srgbClr val="001F52"/>
                </a:solidFill>
                <a:latin typeface="Times New Roman"/>
                <a:cs typeface="Times New Roman"/>
              </a:rPr>
              <a:t> </a:t>
            </a:r>
            <a:r>
              <a:rPr sz="2000" spc="-5" dirty="0">
                <a:solidFill>
                  <a:srgbClr val="001F52"/>
                </a:solidFill>
                <a:latin typeface="Arial"/>
                <a:cs typeface="Arial"/>
              </a:rPr>
              <a:t>deb</a:t>
            </a:r>
            <a:r>
              <a:rPr sz="2000" spc="5" dirty="0">
                <a:solidFill>
                  <a:srgbClr val="001F52"/>
                </a:solidFill>
                <a:latin typeface="Arial"/>
                <a:cs typeface="Arial"/>
              </a:rPr>
              <a:t>u</a:t>
            </a:r>
            <a:r>
              <a:rPr sz="2000" dirty="0">
                <a:solidFill>
                  <a:srgbClr val="001F52"/>
                </a:solidFill>
                <a:latin typeface="Arial"/>
                <a:cs typeface="Arial"/>
              </a:rPr>
              <a:t>g</a:t>
            </a:r>
            <a:r>
              <a:rPr sz="2000" spc="40" dirty="0">
                <a:solidFill>
                  <a:srgbClr val="001F52"/>
                </a:solidFill>
                <a:latin typeface="Times New Roman"/>
                <a:cs typeface="Times New Roman"/>
              </a:rPr>
              <a:t> </a:t>
            </a:r>
            <a:r>
              <a:rPr sz="2000" spc="-5" dirty="0">
                <a:solidFill>
                  <a:srgbClr val="001F52"/>
                </a:solidFill>
                <a:latin typeface="Arial"/>
                <a:cs typeface="Arial"/>
              </a:rPr>
              <a:t>pin</a:t>
            </a:r>
            <a:r>
              <a:rPr sz="2000" spc="11" dirty="0">
                <a:solidFill>
                  <a:srgbClr val="001F52"/>
                </a:solidFill>
                <a:latin typeface="Arial"/>
                <a:cs typeface="Arial"/>
              </a:rPr>
              <a:t>s</a:t>
            </a:r>
            <a:r>
              <a:rPr sz="2000" dirty="0">
                <a:solidFill>
                  <a:srgbClr val="001F52"/>
                </a:solidFill>
                <a:latin typeface="Arial"/>
                <a:cs typeface="Arial"/>
              </a:rPr>
              <a:t>,</a:t>
            </a:r>
            <a:r>
              <a:rPr sz="2000" spc="35" dirty="0">
                <a:solidFill>
                  <a:srgbClr val="001F52"/>
                </a:solidFill>
                <a:latin typeface="Times New Roman"/>
                <a:cs typeface="Times New Roman"/>
              </a:rPr>
              <a:t> </a:t>
            </a:r>
            <a:r>
              <a:rPr sz="2000" dirty="0">
                <a:solidFill>
                  <a:srgbClr val="001F52"/>
                </a:solidFill>
                <a:latin typeface="Arial"/>
                <a:cs typeface="Arial"/>
              </a:rPr>
              <a:t>Push</a:t>
            </a:r>
            <a:r>
              <a:rPr sz="2000" spc="40" dirty="0">
                <a:solidFill>
                  <a:srgbClr val="001F52"/>
                </a:solidFill>
                <a:latin typeface="Times New Roman"/>
                <a:cs typeface="Times New Roman"/>
              </a:rPr>
              <a:t> </a:t>
            </a:r>
            <a:r>
              <a:rPr sz="2000" dirty="0">
                <a:solidFill>
                  <a:srgbClr val="001F52"/>
                </a:solidFill>
                <a:latin typeface="Arial"/>
                <a:cs typeface="Arial"/>
              </a:rPr>
              <a:t>Bu</a:t>
            </a:r>
            <a:r>
              <a:rPr sz="2000" spc="-11" dirty="0">
                <a:solidFill>
                  <a:srgbClr val="001F52"/>
                </a:solidFill>
                <a:latin typeface="Arial"/>
                <a:cs typeface="Arial"/>
              </a:rPr>
              <a:t>t</a:t>
            </a:r>
            <a:r>
              <a:rPr sz="2000" dirty="0">
                <a:solidFill>
                  <a:srgbClr val="001F52"/>
                </a:solidFill>
                <a:latin typeface="Arial"/>
                <a:cs typeface="Arial"/>
              </a:rPr>
              <a:t>ton</a:t>
            </a:r>
            <a:r>
              <a:rPr sz="2000" spc="3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LE</a:t>
            </a:r>
            <a:r>
              <a:rPr sz="2000" dirty="0">
                <a:solidFill>
                  <a:srgbClr val="001F52"/>
                </a:solidFill>
                <a:latin typeface="Arial"/>
                <a:cs typeface="Arial"/>
              </a:rPr>
              <a:t>D</a:t>
            </a:r>
            <a:r>
              <a:rPr sz="2000" spc="5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alr</a:t>
            </a:r>
            <a:r>
              <a:rPr sz="2000" spc="5" dirty="0">
                <a:solidFill>
                  <a:srgbClr val="001F52"/>
                </a:solidFill>
                <a:latin typeface="Arial"/>
                <a:cs typeface="Arial"/>
              </a:rPr>
              <a:t>e</a:t>
            </a:r>
            <a:r>
              <a:rPr sz="2000" spc="-5" dirty="0">
                <a:solidFill>
                  <a:srgbClr val="001F52"/>
                </a:solidFill>
                <a:latin typeface="Arial"/>
                <a:cs typeface="Arial"/>
              </a:rPr>
              <a:t>ad</a:t>
            </a:r>
            <a:r>
              <a:rPr sz="2000" dirty="0">
                <a:solidFill>
                  <a:srgbClr val="001F52"/>
                </a:solidFill>
                <a:latin typeface="Arial"/>
                <a:cs typeface="Arial"/>
              </a:rPr>
              <a:t>y</a:t>
            </a:r>
            <a:r>
              <a:rPr sz="2000" spc="35" dirty="0">
                <a:solidFill>
                  <a:srgbClr val="001F52"/>
                </a:solidFill>
                <a:latin typeface="Times New Roman"/>
                <a:cs typeface="Times New Roman"/>
              </a:rPr>
              <a:t> </a:t>
            </a:r>
            <a:r>
              <a:rPr sz="2000" spc="-5" dirty="0">
                <a:solidFill>
                  <a:srgbClr val="001F52"/>
                </a:solidFill>
                <a:latin typeface="Arial"/>
                <a:cs typeface="Arial"/>
              </a:rPr>
              <a:t>highlig</a:t>
            </a:r>
            <a:r>
              <a:rPr sz="2000" dirty="0">
                <a:solidFill>
                  <a:srgbClr val="001F52"/>
                </a:solidFill>
                <a:latin typeface="Arial"/>
                <a:cs typeface="Arial"/>
              </a:rPr>
              <a:t>hted</a:t>
            </a:r>
            <a:r>
              <a:rPr sz="200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b="1" dirty="0">
                <a:solidFill>
                  <a:srgbClr val="00AF50"/>
                </a:solidFill>
                <a:latin typeface="Arial"/>
                <a:cs typeface="Arial"/>
              </a:rPr>
              <a:t>gree</a:t>
            </a:r>
            <a:r>
              <a:rPr sz="2000" b="1" spc="-5" dirty="0">
                <a:solidFill>
                  <a:srgbClr val="00AF50"/>
                </a:solidFill>
                <a:latin typeface="Arial"/>
                <a:cs typeface="Arial"/>
              </a:rPr>
              <a:t>n</a:t>
            </a:r>
            <a:r>
              <a:rPr sz="2000" dirty="0">
                <a:solidFill>
                  <a:srgbClr val="001F52"/>
                </a:solidFill>
                <a:latin typeface="Arial"/>
                <a:cs typeface="Arial"/>
              </a:rPr>
              <a:t>,</a:t>
            </a:r>
            <a:r>
              <a:rPr sz="2000" spc="31" dirty="0">
                <a:solidFill>
                  <a:srgbClr val="001F52"/>
                </a:solidFill>
                <a:latin typeface="Times New Roman"/>
                <a:cs typeface="Times New Roman"/>
              </a:rPr>
              <a:t> </a:t>
            </a:r>
            <a:r>
              <a:rPr sz="2000" dirty="0">
                <a:solidFill>
                  <a:srgbClr val="001F52"/>
                </a:solidFill>
                <a:latin typeface="Arial"/>
                <a:cs typeface="Arial"/>
              </a:rPr>
              <a:t>to</a:t>
            </a:r>
            <a:r>
              <a:rPr sz="2000" spc="31" dirty="0">
                <a:solidFill>
                  <a:srgbClr val="001F52"/>
                </a:solidFill>
                <a:latin typeface="Times New Roman"/>
                <a:cs typeface="Times New Roman"/>
              </a:rPr>
              <a:t> </a:t>
            </a:r>
            <a:r>
              <a:rPr sz="2000" dirty="0">
                <a:solidFill>
                  <a:srgbClr val="001F52"/>
                </a:solidFill>
                <a:latin typeface="Arial"/>
                <a:cs typeface="Arial"/>
              </a:rPr>
              <a:t>say</a:t>
            </a:r>
            <a:r>
              <a:rPr sz="2000" spc="35" dirty="0">
                <a:solidFill>
                  <a:srgbClr val="001F52"/>
                </a:solidFill>
                <a:latin typeface="Times New Roman"/>
                <a:cs typeface="Times New Roman"/>
              </a:rPr>
              <a:t> </a:t>
            </a:r>
            <a:r>
              <a:rPr sz="2000" dirty="0">
                <a:solidFill>
                  <a:srgbClr val="001F52"/>
                </a:solidFill>
                <a:latin typeface="Arial"/>
                <a:cs typeface="Arial"/>
              </a:rPr>
              <a:t>they</a:t>
            </a:r>
            <a:r>
              <a:rPr sz="2000" spc="40"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25" dirty="0">
                <a:solidFill>
                  <a:srgbClr val="001F52"/>
                </a:solidFill>
                <a:latin typeface="Times New Roman"/>
                <a:cs typeface="Times New Roman"/>
              </a:rPr>
              <a:t> </a:t>
            </a:r>
            <a:r>
              <a:rPr sz="2000" dirty="0">
                <a:solidFill>
                  <a:srgbClr val="001F52"/>
                </a:solidFill>
                <a:latin typeface="Arial"/>
                <a:cs typeface="Arial"/>
              </a:rPr>
              <a:t>conn</a:t>
            </a:r>
            <a:r>
              <a:rPr sz="2000" spc="-5" dirty="0">
                <a:solidFill>
                  <a:srgbClr val="001F52"/>
                </a:solidFill>
                <a:latin typeface="Arial"/>
                <a:cs typeface="Arial"/>
              </a:rPr>
              <a:t>ecte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dirty="0">
                <a:solidFill>
                  <a:srgbClr val="001F52"/>
                </a:solidFill>
                <a:latin typeface="Arial"/>
                <a:cs typeface="Arial"/>
              </a:rPr>
              <a:t>to</a:t>
            </a:r>
            <a:r>
              <a:rPr sz="2000" spc="31"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spc="-5" dirty="0">
                <a:solidFill>
                  <a:srgbClr val="001F52"/>
                </a:solidFill>
                <a:latin typeface="Arial"/>
                <a:cs typeface="Arial"/>
              </a:rPr>
              <a:t>hard</a:t>
            </a:r>
            <a:r>
              <a:rPr sz="2000" spc="5" dirty="0">
                <a:solidFill>
                  <a:srgbClr val="001F52"/>
                </a:solidFill>
                <a:latin typeface="Arial"/>
                <a:cs typeface="Arial"/>
              </a:rPr>
              <a:t>w</a:t>
            </a:r>
            <a:r>
              <a:rPr sz="2000" spc="-5" dirty="0">
                <a:solidFill>
                  <a:srgbClr val="001F52"/>
                </a:solidFill>
                <a:latin typeface="Arial"/>
                <a:cs typeface="Arial"/>
              </a:rPr>
              <a:t>ar</a:t>
            </a:r>
            <a:r>
              <a:rPr sz="2000" dirty="0">
                <a:solidFill>
                  <a:srgbClr val="001F52"/>
                </a:solidFill>
                <a:latin typeface="Arial"/>
                <a:cs typeface="Arial"/>
              </a:rPr>
              <a:t>e</a:t>
            </a:r>
            <a:r>
              <a:rPr sz="2000" spc="2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dirty="0">
                <a:solidFill>
                  <a:srgbClr val="001F52"/>
                </a:solidFill>
                <a:latin typeface="Times New Roman"/>
                <a:cs typeface="Times New Roman"/>
              </a:rPr>
              <a:t> </a:t>
            </a:r>
            <a:r>
              <a:rPr sz="2000" spc="-5" dirty="0">
                <a:solidFill>
                  <a:srgbClr val="001F52"/>
                </a:solidFill>
                <a:latin typeface="Arial"/>
                <a:cs typeface="Arial"/>
              </a:rPr>
              <a:t>boa</a:t>
            </a:r>
            <a:r>
              <a:rPr sz="2000" spc="5" dirty="0">
                <a:solidFill>
                  <a:srgbClr val="001F52"/>
                </a:solidFill>
                <a:latin typeface="Arial"/>
                <a:cs typeface="Arial"/>
              </a:rPr>
              <a:t>r</a:t>
            </a:r>
            <a:r>
              <a:rPr sz="2000" spc="-5" dirty="0">
                <a:solidFill>
                  <a:srgbClr val="001F52"/>
                </a:solidFill>
                <a:latin typeface="Arial"/>
                <a:cs typeface="Arial"/>
              </a:rPr>
              <a:t>d.</a:t>
            </a:r>
            <a:endParaRPr sz="2000" dirty="0">
              <a:latin typeface="Arial"/>
              <a:cs typeface="Arial"/>
            </a:endParaRPr>
          </a:p>
          <a:p>
            <a:pPr>
              <a:spcBef>
                <a:spcPts val="29"/>
              </a:spcBef>
              <a:buClr>
                <a:srgbClr val="39A8DC"/>
              </a:buClr>
              <a:buFont typeface="Arial"/>
              <a:buChar char="•"/>
            </a:pPr>
            <a:endParaRPr sz="2750" dirty="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S</a:t>
            </a:r>
            <a:r>
              <a:rPr sz="2000" spc="-11" dirty="0">
                <a:solidFill>
                  <a:srgbClr val="001F52"/>
                </a:solidFill>
                <a:latin typeface="Arial"/>
                <a:cs typeface="Arial"/>
              </a:rPr>
              <a:t>y</a:t>
            </a:r>
            <a:r>
              <a:rPr sz="2000" dirty="0">
                <a:solidFill>
                  <a:srgbClr val="001F52"/>
                </a:solidFill>
                <a:latin typeface="Arial"/>
                <a:cs typeface="Arial"/>
              </a:rPr>
              <a:t>stem</a:t>
            </a:r>
            <a:r>
              <a:rPr sz="2000" spc="40" dirty="0">
                <a:solidFill>
                  <a:srgbClr val="001F52"/>
                </a:solidFill>
                <a:latin typeface="Times New Roman"/>
                <a:cs typeface="Times New Roman"/>
              </a:rPr>
              <a:t> </a:t>
            </a:r>
            <a:r>
              <a:rPr sz="2000" dirty="0">
                <a:solidFill>
                  <a:srgbClr val="001F52"/>
                </a:solidFill>
                <a:latin typeface="Arial"/>
                <a:cs typeface="Arial"/>
              </a:rPr>
              <a:t>Pins</a:t>
            </a:r>
            <a:r>
              <a:rPr sz="2000" spc="5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highlig</a:t>
            </a:r>
            <a:r>
              <a:rPr sz="2000" dirty="0">
                <a:solidFill>
                  <a:srgbClr val="001F52"/>
                </a:solidFill>
                <a:latin typeface="Arial"/>
                <a:cs typeface="Arial"/>
              </a:rPr>
              <a:t>hted</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71" dirty="0">
                <a:solidFill>
                  <a:srgbClr val="001F52"/>
                </a:solidFill>
                <a:latin typeface="Times New Roman"/>
                <a:cs typeface="Times New Roman"/>
              </a:rPr>
              <a:t> </a:t>
            </a:r>
            <a:r>
              <a:rPr sz="2000" b="1" spc="-35" dirty="0">
                <a:solidFill>
                  <a:srgbClr val="F2EF84"/>
                </a:solidFill>
                <a:latin typeface="Arial"/>
                <a:cs typeface="Arial"/>
              </a:rPr>
              <a:t>y</a:t>
            </a:r>
            <a:r>
              <a:rPr sz="2000" b="1" spc="-5" dirty="0">
                <a:solidFill>
                  <a:srgbClr val="F2EF84"/>
                </a:solidFill>
                <a:latin typeface="Arial"/>
                <a:cs typeface="Arial"/>
              </a:rPr>
              <a:t>el</a:t>
            </a:r>
            <a:r>
              <a:rPr sz="2000" b="1" spc="-11" dirty="0">
                <a:solidFill>
                  <a:srgbClr val="F2EF84"/>
                </a:solidFill>
                <a:latin typeface="Arial"/>
                <a:cs typeface="Arial"/>
              </a:rPr>
              <a:t>l</a:t>
            </a:r>
            <a:r>
              <a:rPr sz="2000" b="1" dirty="0">
                <a:solidFill>
                  <a:srgbClr val="F2EF84"/>
                </a:solidFill>
                <a:latin typeface="Arial"/>
                <a:cs typeface="Arial"/>
              </a:rPr>
              <a:t>o</a:t>
            </a:r>
            <a:r>
              <a:rPr sz="2000" b="1" spc="45" dirty="0">
                <a:solidFill>
                  <a:srgbClr val="F2EF84"/>
                </a:solidFill>
                <a:latin typeface="Arial"/>
                <a:cs typeface="Arial"/>
              </a:rPr>
              <a:t>w</a:t>
            </a:r>
            <a:r>
              <a:rPr sz="2000" spc="-5" dirty="0">
                <a:solidFill>
                  <a:srgbClr val="001F52"/>
                </a:solidFill>
                <a:latin typeface="Arial"/>
                <a:cs typeface="Arial"/>
              </a:rPr>
              <a:t>/</a:t>
            </a:r>
            <a:r>
              <a:rPr sz="2000" b="1" spc="-35" dirty="0">
                <a:solidFill>
                  <a:srgbClr val="A0C037"/>
                </a:solidFill>
                <a:latin typeface="Arial"/>
                <a:cs typeface="Arial"/>
              </a:rPr>
              <a:t>y</a:t>
            </a:r>
            <a:r>
              <a:rPr sz="2000" b="1" spc="-5" dirty="0">
                <a:solidFill>
                  <a:srgbClr val="A0C037"/>
                </a:solidFill>
                <a:latin typeface="Arial"/>
                <a:cs typeface="Arial"/>
              </a:rPr>
              <a:t>el</a:t>
            </a:r>
            <a:r>
              <a:rPr sz="2000" b="1" spc="-11" dirty="0">
                <a:solidFill>
                  <a:srgbClr val="A0C037"/>
                </a:solidFill>
                <a:latin typeface="Arial"/>
                <a:cs typeface="Arial"/>
              </a:rPr>
              <a:t>l</a:t>
            </a:r>
            <a:r>
              <a:rPr sz="2000" b="1" spc="-25" dirty="0">
                <a:solidFill>
                  <a:srgbClr val="A0C037"/>
                </a:solidFill>
                <a:latin typeface="Arial"/>
                <a:cs typeface="Arial"/>
              </a:rPr>
              <a:t>o</a:t>
            </a:r>
            <a:r>
              <a:rPr sz="2000" b="1" spc="35" dirty="0">
                <a:solidFill>
                  <a:srgbClr val="A0C037"/>
                </a:solidFill>
                <a:latin typeface="Arial"/>
                <a:cs typeface="Arial"/>
              </a:rPr>
              <a:t>w</a:t>
            </a:r>
            <a:r>
              <a:rPr sz="2000" b="1" spc="-11" dirty="0">
                <a:solidFill>
                  <a:srgbClr val="A0C037"/>
                </a:solidFill>
                <a:latin typeface="Arial"/>
                <a:cs typeface="Arial"/>
              </a:rPr>
              <a:t>-</a:t>
            </a:r>
            <a:r>
              <a:rPr sz="2000" b="1" dirty="0">
                <a:solidFill>
                  <a:srgbClr val="A0C037"/>
                </a:solidFill>
                <a:latin typeface="Arial"/>
                <a:cs typeface="Arial"/>
              </a:rPr>
              <a:t>grey</a:t>
            </a:r>
            <a:endParaRPr sz="2000" dirty="0">
              <a:latin typeface="Arial"/>
              <a:cs typeface="Arial"/>
            </a:endParaRPr>
          </a:p>
          <a:p>
            <a:pPr>
              <a:spcBef>
                <a:spcPts val="43"/>
              </a:spcBef>
              <a:buClr>
                <a:srgbClr val="39A8DC"/>
              </a:buClr>
              <a:buFont typeface="Arial"/>
              <a:buChar char="•"/>
            </a:pPr>
            <a:endParaRPr sz="2750" dirty="0">
              <a:latin typeface="Times New Roman"/>
              <a:cs typeface="Times New Roman"/>
            </a:endParaRPr>
          </a:p>
          <a:p>
            <a:pPr marL="248940" marR="78111" indent="-236239">
              <a:buClr>
                <a:srgbClr val="39A8DC"/>
              </a:buClr>
              <a:buFont typeface="Arial"/>
              <a:buChar char="•"/>
              <a:tabLst>
                <a:tab pos="248940" algn="l"/>
              </a:tabLst>
            </a:pPr>
            <a:r>
              <a:rPr sz="2000" dirty="0">
                <a:solidFill>
                  <a:srgbClr val="001F52"/>
                </a:solidFill>
                <a:latin typeface="Arial"/>
                <a:cs typeface="Arial"/>
              </a:rPr>
              <a:t>Optional</a:t>
            </a:r>
            <a:r>
              <a:rPr sz="2000" spc="35" dirty="0">
                <a:solidFill>
                  <a:srgbClr val="001F52"/>
                </a:solidFill>
                <a:latin typeface="Times New Roman"/>
                <a:cs typeface="Times New Roman"/>
              </a:rPr>
              <a:t> </a:t>
            </a:r>
            <a:r>
              <a:rPr sz="2000" spc="-5" dirty="0">
                <a:solidFill>
                  <a:srgbClr val="001F52"/>
                </a:solidFill>
                <a:latin typeface="Arial"/>
                <a:cs typeface="Arial"/>
              </a:rPr>
              <a:t>H</a:t>
            </a:r>
            <a:r>
              <a:rPr sz="2000" dirty="0">
                <a:solidFill>
                  <a:srgbClr val="001F52"/>
                </a:solidFill>
                <a:latin typeface="Arial"/>
                <a:cs typeface="Arial"/>
              </a:rPr>
              <a:t>ard</a:t>
            </a:r>
            <a:r>
              <a:rPr sz="2000" spc="-5" dirty="0">
                <a:solidFill>
                  <a:srgbClr val="001F52"/>
                </a:solidFill>
                <a:latin typeface="Arial"/>
                <a:cs typeface="Arial"/>
              </a:rPr>
              <a:t>w</a:t>
            </a:r>
            <a:r>
              <a:rPr sz="2000" dirty="0">
                <a:solidFill>
                  <a:srgbClr val="001F52"/>
                </a:solidFill>
                <a:latin typeface="Arial"/>
                <a:cs typeface="Arial"/>
              </a:rPr>
              <a:t>ar</a:t>
            </a:r>
            <a:r>
              <a:rPr sz="2000" spc="15" dirty="0">
                <a:solidFill>
                  <a:srgbClr val="001F52"/>
                </a:solidFill>
                <a:latin typeface="Arial"/>
                <a:cs typeface="Arial"/>
              </a:rPr>
              <a:t>e</a:t>
            </a:r>
            <a:r>
              <a:rPr sz="2000" dirty="0">
                <a:solidFill>
                  <a:srgbClr val="001F52"/>
                </a:solidFill>
                <a:latin typeface="Arial"/>
                <a:cs typeface="Arial"/>
              </a:rPr>
              <a:t>,</a:t>
            </a:r>
            <a:r>
              <a:rPr sz="2000" spc="-5" dirty="0">
                <a:solidFill>
                  <a:srgbClr val="001F52"/>
                </a:solidFill>
                <a:latin typeface="Times New Roman"/>
                <a:cs typeface="Times New Roman"/>
              </a:rPr>
              <a:t> </a:t>
            </a:r>
            <a:r>
              <a:rPr sz="2000" spc="-5" dirty="0">
                <a:solidFill>
                  <a:srgbClr val="001F52"/>
                </a:solidFill>
                <a:latin typeface="Arial"/>
                <a:cs typeface="Arial"/>
              </a:rPr>
              <a:t>lik</a:t>
            </a:r>
            <a:r>
              <a:rPr sz="2000" dirty="0">
                <a:solidFill>
                  <a:srgbClr val="001F52"/>
                </a:solidFill>
                <a:latin typeface="Arial"/>
                <a:cs typeface="Arial"/>
              </a:rPr>
              <a:t>e</a:t>
            </a:r>
            <a:r>
              <a:rPr sz="2000" spc="5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r</a:t>
            </a:r>
            <a:r>
              <a:rPr sz="2000" dirty="0">
                <a:solidFill>
                  <a:srgbClr val="001F52"/>
                </a:solidFill>
                <a:latin typeface="Arial"/>
                <a:cs typeface="Arial"/>
              </a:rPr>
              <a:t>ystals</a:t>
            </a:r>
            <a:r>
              <a:rPr sz="2000" spc="3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USA</a:t>
            </a:r>
            <a:r>
              <a:rPr sz="2000" spc="-40" dirty="0">
                <a:solidFill>
                  <a:srgbClr val="001F52"/>
                </a:solidFill>
                <a:latin typeface="Arial"/>
                <a:cs typeface="Arial"/>
              </a:rPr>
              <a:t>R</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highlig</a:t>
            </a:r>
            <a:r>
              <a:rPr sz="2000" dirty="0">
                <a:solidFill>
                  <a:srgbClr val="001F52"/>
                </a:solidFill>
                <a:latin typeface="Arial"/>
                <a:cs typeface="Arial"/>
              </a:rPr>
              <a:t>hted</a:t>
            </a:r>
            <a:r>
              <a:rPr sz="2000" spc="45" dirty="0">
                <a:solidFill>
                  <a:srgbClr val="001F52"/>
                </a:solidFill>
                <a:latin typeface="Times New Roman"/>
                <a:cs typeface="Times New Roman"/>
              </a:rPr>
              <a:t> </a:t>
            </a:r>
            <a:r>
              <a:rPr sz="2000" spc="-5" dirty="0">
                <a:solidFill>
                  <a:srgbClr val="001F52"/>
                </a:solidFill>
                <a:latin typeface="Arial"/>
                <a:cs typeface="Arial"/>
              </a:rPr>
              <a:t>in</a:t>
            </a:r>
            <a:r>
              <a:rPr sz="2000" spc="-5" dirty="0">
                <a:solidFill>
                  <a:srgbClr val="001F52"/>
                </a:solidFill>
                <a:latin typeface="Times New Roman"/>
                <a:cs typeface="Times New Roman"/>
              </a:rPr>
              <a:t> </a:t>
            </a:r>
            <a:r>
              <a:rPr sz="2000" b="1" dirty="0">
                <a:solidFill>
                  <a:srgbClr val="FFC000"/>
                </a:solidFill>
                <a:latin typeface="Arial"/>
                <a:cs typeface="Arial"/>
              </a:rPr>
              <a:t>orange</a:t>
            </a:r>
            <a:r>
              <a:rPr sz="2000" dirty="0">
                <a:solidFill>
                  <a:srgbClr val="001F52"/>
                </a:solidFill>
                <a:latin typeface="Arial"/>
                <a:cs typeface="Arial"/>
              </a:rPr>
              <a:t>.</a:t>
            </a:r>
            <a:r>
              <a:rPr sz="2000" spc="-5" dirty="0">
                <a:solidFill>
                  <a:srgbClr val="001F52"/>
                </a:solidFill>
                <a:latin typeface="Times New Roman"/>
                <a:cs typeface="Times New Roman"/>
              </a:rPr>
              <a:t> </a:t>
            </a:r>
            <a:r>
              <a:rPr sz="2000" dirty="0">
                <a:solidFill>
                  <a:srgbClr val="001F52"/>
                </a:solidFill>
                <a:latin typeface="Arial"/>
                <a:cs typeface="Arial"/>
              </a:rPr>
              <a:t>This</a:t>
            </a:r>
            <a:r>
              <a:rPr sz="2000" spc="40" dirty="0">
                <a:solidFill>
                  <a:srgbClr val="001F52"/>
                </a:solidFill>
                <a:latin typeface="Times New Roman"/>
                <a:cs typeface="Times New Roman"/>
              </a:rPr>
              <a:t> </a:t>
            </a:r>
            <a:r>
              <a:rPr sz="2000" dirty="0">
                <a:solidFill>
                  <a:srgbClr val="001F52"/>
                </a:solidFill>
                <a:latin typeface="Arial"/>
                <a:cs typeface="Arial"/>
              </a:rPr>
              <a:t>means</a:t>
            </a:r>
            <a:r>
              <a:rPr sz="2000" spc="31" dirty="0">
                <a:solidFill>
                  <a:srgbClr val="001F52"/>
                </a:solidFill>
                <a:latin typeface="Times New Roman"/>
                <a:cs typeface="Times New Roman"/>
              </a:rPr>
              <a:t> </a:t>
            </a:r>
            <a:r>
              <a:rPr sz="2000" dirty="0">
                <a:solidFill>
                  <a:srgbClr val="001F52"/>
                </a:solidFill>
                <a:latin typeface="Arial"/>
                <a:cs typeface="Arial"/>
              </a:rPr>
              <a:t>there</a:t>
            </a:r>
            <a:r>
              <a:rPr sz="2000" spc="2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re</a:t>
            </a:r>
            <a:r>
              <a:rPr sz="2000" spc="40" dirty="0">
                <a:solidFill>
                  <a:srgbClr val="001F52"/>
                </a:solidFill>
                <a:latin typeface="Times New Roman"/>
                <a:cs typeface="Times New Roman"/>
              </a:rPr>
              <a:t> </a:t>
            </a:r>
            <a:r>
              <a:rPr sz="2000" dirty="0">
                <a:solidFill>
                  <a:srgbClr val="001F52"/>
                </a:solidFill>
                <a:latin typeface="Arial"/>
                <a:cs typeface="Arial"/>
              </a:rPr>
              <a:t>PCB</a:t>
            </a:r>
            <a:r>
              <a:rPr sz="2000" spc="4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nne</a:t>
            </a:r>
            <a:r>
              <a:rPr sz="2000" spc="11" dirty="0">
                <a:solidFill>
                  <a:srgbClr val="001F52"/>
                </a:solidFill>
                <a:latin typeface="Arial"/>
                <a:cs typeface="Arial"/>
              </a:rPr>
              <a:t>c</a:t>
            </a:r>
            <a:r>
              <a:rPr sz="2000" dirty="0">
                <a:solidFill>
                  <a:srgbClr val="001F52"/>
                </a:solidFill>
                <a:latin typeface="Arial"/>
                <a:cs typeface="Arial"/>
              </a:rPr>
              <a:t>tions</a:t>
            </a:r>
            <a:r>
              <a:rPr sz="2000" spc="15" dirty="0">
                <a:solidFill>
                  <a:srgbClr val="001F52"/>
                </a:solidFill>
                <a:latin typeface="Times New Roman"/>
                <a:cs typeface="Times New Roman"/>
              </a:rPr>
              <a:t> </a:t>
            </a:r>
            <a:r>
              <a:rPr sz="2000" spc="-5" dirty="0">
                <a:solidFill>
                  <a:srgbClr val="001F52"/>
                </a:solidFill>
                <a:latin typeface="Arial"/>
                <a:cs typeface="Arial"/>
              </a:rPr>
              <a:t>bu</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not</a:t>
            </a:r>
            <a:r>
              <a:rPr sz="2000" spc="-5" dirty="0">
                <a:solidFill>
                  <a:srgbClr val="001F52"/>
                </a:solidFill>
                <a:latin typeface="Times New Roman"/>
                <a:cs typeface="Times New Roman"/>
              </a:rPr>
              <a:t> </a:t>
            </a:r>
            <a:r>
              <a:rPr sz="2000" spc="-5" dirty="0">
                <a:solidFill>
                  <a:srgbClr val="001F52"/>
                </a:solidFill>
                <a:latin typeface="Arial"/>
                <a:cs typeface="Arial"/>
              </a:rPr>
              <a:t>ne</a:t>
            </a:r>
            <a:r>
              <a:rPr sz="2000" spc="5" dirty="0">
                <a:solidFill>
                  <a:srgbClr val="001F52"/>
                </a:solidFill>
                <a:latin typeface="Arial"/>
                <a:cs typeface="Arial"/>
              </a:rPr>
              <a:t>c</a:t>
            </a:r>
            <a:r>
              <a:rPr sz="2000" spc="-5" dirty="0">
                <a:solidFill>
                  <a:srgbClr val="001F52"/>
                </a:solidFill>
                <a:latin typeface="Arial"/>
                <a:cs typeface="Arial"/>
              </a:rPr>
              <a:t>e</a:t>
            </a:r>
            <a:r>
              <a:rPr sz="2000" spc="5" dirty="0">
                <a:solidFill>
                  <a:srgbClr val="001F52"/>
                </a:solidFill>
                <a:latin typeface="Arial"/>
                <a:cs typeface="Arial"/>
              </a:rPr>
              <a:t>s</a:t>
            </a:r>
            <a:r>
              <a:rPr sz="2000" dirty="0">
                <a:solidFill>
                  <a:srgbClr val="001F52"/>
                </a:solidFill>
                <a:latin typeface="Arial"/>
                <a:cs typeface="Arial"/>
              </a:rPr>
              <a:t>s</a:t>
            </a:r>
            <a:r>
              <a:rPr sz="2000" spc="5" dirty="0">
                <a:solidFill>
                  <a:srgbClr val="001F52"/>
                </a:solidFill>
                <a:latin typeface="Arial"/>
                <a:cs typeface="Arial"/>
              </a:rPr>
              <a:t>a</a:t>
            </a:r>
            <a:r>
              <a:rPr sz="2000" spc="-11" dirty="0">
                <a:solidFill>
                  <a:srgbClr val="001F52"/>
                </a:solidFill>
                <a:latin typeface="Arial"/>
                <a:cs typeface="Arial"/>
              </a:rPr>
              <a:t>r</a:t>
            </a:r>
            <a:r>
              <a:rPr sz="2000" spc="-5" dirty="0">
                <a:solidFill>
                  <a:srgbClr val="001F52"/>
                </a:solidFill>
                <a:latin typeface="Arial"/>
                <a:cs typeface="Arial"/>
              </a:rPr>
              <a:t>il</a:t>
            </a:r>
            <a:r>
              <a:rPr sz="2000" dirty="0">
                <a:solidFill>
                  <a:srgbClr val="001F52"/>
                </a:solidFill>
                <a:latin typeface="Arial"/>
                <a:cs typeface="Arial"/>
              </a:rPr>
              <a:t>y</a:t>
            </a:r>
            <a:r>
              <a:rPr sz="2000" spc="1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y</a:t>
            </a:r>
            <a:r>
              <a:rPr sz="2000" spc="45" dirty="0">
                <a:solidFill>
                  <a:srgbClr val="001F52"/>
                </a:solidFill>
                <a:latin typeface="Times New Roman"/>
                <a:cs typeface="Times New Roman"/>
              </a:rPr>
              <a:t> </a:t>
            </a:r>
            <a:r>
              <a:rPr sz="2000" spc="-5" dirty="0">
                <a:solidFill>
                  <a:srgbClr val="001F52"/>
                </a:solidFill>
                <a:latin typeface="Arial"/>
                <a:cs typeface="Arial"/>
              </a:rPr>
              <a:t>ha</a:t>
            </a:r>
            <a:r>
              <a:rPr sz="2000" spc="5" dirty="0">
                <a:solidFill>
                  <a:srgbClr val="001F52"/>
                </a:solidFill>
                <a:latin typeface="Arial"/>
                <a:cs typeface="Arial"/>
              </a:rPr>
              <a:t>r</a:t>
            </a:r>
            <a:r>
              <a:rPr sz="2000" spc="-5" dirty="0">
                <a:solidFill>
                  <a:srgbClr val="001F52"/>
                </a:solidFill>
                <a:latin typeface="Arial"/>
                <a:cs typeface="Arial"/>
              </a:rPr>
              <a:t>d</a:t>
            </a:r>
            <a:r>
              <a:rPr sz="2000" dirty="0">
                <a:solidFill>
                  <a:srgbClr val="001F52"/>
                </a:solidFill>
                <a:latin typeface="Arial"/>
                <a:cs typeface="Arial"/>
              </a:rPr>
              <a:t>w</a:t>
            </a:r>
            <a:r>
              <a:rPr sz="2000" spc="-5" dirty="0">
                <a:solidFill>
                  <a:srgbClr val="001F52"/>
                </a:solidFill>
                <a:latin typeface="Arial"/>
                <a:cs typeface="Arial"/>
              </a:rPr>
              <a:t>a</a:t>
            </a:r>
            <a:r>
              <a:rPr sz="2000" dirty="0">
                <a:solidFill>
                  <a:srgbClr val="001F52"/>
                </a:solidFill>
                <a:latin typeface="Arial"/>
                <a:cs typeface="Arial"/>
              </a:rPr>
              <a:t>re</a:t>
            </a:r>
            <a:r>
              <a:rPr sz="200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nne</a:t>
            </a:r>
            <a:r>
              <a:rPr sz="2000" spc="11" dirty="0">
                <a:solidFill>
                  <a:srgbClr val="001F52"/>
                </a:solidFill>
                <a:latin typeface="Arial"/>
                <a:cs typeface="Arial"/>
              </a:rPr>
              <a:t>c</a:t>
            </a:r>
            <a:r>
              <a:rPr sz="2000" dirty="0">
                <a:solidFill>
                  <a:srgbClr val="001F52"/>
                </a:solidFill>
                <a:latin typeface="Arial"/>
                <a:cs typeface="Arial"/>
              </a:rPr>
              <a:t>ted</a:t>
            </a:r>
            <a:r>
              <a:rPr sz="2000" spc="11"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y</a:t>
            </a:r>
            <a:r>
              <a:rPr sz="2000" spc="45" dirty="0">
                <a:solidFill>
                  <a:srgbClr val="001F52"/>
                </a:solidFill>
                <a:latin typeface="Times New Roman"/>
                <a:cs typeface="Times New Roman"/>
              </a:rPr>
              <a:t> </a:t>
            </a:r>
            <a:r>
              <a:rPr sz="2000" spc="-5" dirty="0">
                <a:solidFill>
                  <a:srgbClr val="001F52"/>
                </a:solidFill>
                <a:latin typeface="Arial"/>
                <a:cs typeface="Arial"/>
              </a:rPr>
              <a:t>default.</a:t>
            </a:r>
            <a:endParaRPr sz="2000" dirty="0">
              <a:latin typeface="Arial"/>
              <a:cs typeface="Arial"/>
            </a:endParaRPr>
          </a:p>
          <a:p>
            <a:pPr>
              <a:spcBef>
                <a:spcPts val="41"/>
              </a:spcBef>
              <a:buClr>
                <a:srgbClr val="39A8DC"/>
              </a:buClr>
              <a:buFont typeface="Arial"/>
              <a:buChar char="•"/>
            </a:pPr>
            <a:endParaRPr sz="2750" dirty="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For</a:t>
            </a:r>
            <a:r>
              <a:rPr sz="2000" spc="40"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a:t>
            </a:r>
            <a:r>
              <a:rPr lang="pt-BR" sz="2000" dirty="0">
                <a:solidFill>
                  <a:srgbClr val="001F52"/>
                </a:solidFill>
                <a:latin typeface="Arial"/>
                <a:cs typeface="Arial"/>
              </a:rPr>
              <a:t>F</a:t>
            </a:r>
            <a:r>
              <a:rPr sz="2000" dirty="0">
                <a:solidFill>
                  <a:srgbClr val="001F52"/>
                </a:solidFill>
                <a:latin typeface="Arial"/>
                <a:cs typeface="Arial"/>
              </a:rPr>
              <a:t>4_Blinky”</a:t>
            </a:r>
            <a:r>
              <a:rPr sz="2000" spc="-35" dirty="0">
                <a:solidFill>
                  <a:srgbClr val="001F52"/>
                </a:solidFill>
                <a:latin typeface="Arial"/>
                <a:cs typeface="Arial"/>
              </a:rPr>
              <a:t> </a:t>
            </a:r>
            <a:r>
              <a:rPr sz="2000" spc="-5" dirty="0">
                <a:solidFill>
                  <a:srgbClr val="001F52"/>
                </a:solidFill>
                <a:latin typeface="Arial"/>
                <a:cs typeface="Arial"/>
              </a:rPr>
              <a:t>e</a:t>
            </a:r>
            <a:r>
              <a:rPr sz="2000" spc="-11" dirty="0">
                <a:solidFill>
                  <a:srgbClr val="001F52"/>
                </a:solidFill>
                <a:latin typeface="Arial"/>
                <a:cs typeface="Arial"/>
              </a:rPr>
              <a:t>x</a:t>
            </a:r>
            <a:r>
              <a:rPr sz="2000" spc="-5" dirty="0">
                <a:solidFill>
                  <a:srgbClr val="001F52"/>
                </a:solidFill>
                <a:latin typeface="Arial"/>
                <a:cs typeface="Arial"/>
              </a:rPr>
              <a:t>ampl</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al</a:t>
            </a:r>
            <a:r>
              <a:rPr sz="2000" dirty="0">
                <a:solidFill>
                  <a:srgbClr val="001F52"/>
                </a:solidFill>
                <a:latin typeface="Arial"/>
                <a:cs typeface="Arial"/>
              </a:rPr>
              <a:t>l</a:t>
            </a:r>
            <a:r>
              <a:rPr sz="2000" spc="55" dirty="0">
                <a:solidFill>
                  <a:srgbClr val="001F52"/>
                </a:solidFill>
                <a:latin typeface="Times New Roman"/>
                <a:cs typeface="Times New Roman"/>
              </a:rPr>
              <a:t> </a:t>
            </a:r>
            <a:r>
              <a:rPr sz="2000" spc="5" dirty="0">
                <a:solidFill>
                  <a:srgbClr val="001F52"/>
                </a:solidFill>
                <a:latin typeface="Arial"/>
                <a:cs typeface="Arial"/>
              </a:rPr>
              <a:t>r</a:t>
            </a:r>
            <a:r>
              <a:rPr sz="2000" spc="-5" dirty="0">
                <a:solidFill>
                  <a:srgbClr val="001F52"/>
                </a:solidFill>
                <a:latin typeface="Arial"/>
                <a:cs typeface="Arial"/>
              </a:rPr>
              <a:t>ele</a:t>
            </a:r>
            <a:r>
              <a:rPr sz="2000" spc="-11" dirty="0">
                <a:solidFill>
                  <a:srgbClr val="001F52"/>
                </a:solidFill>
                <a:latin typeface="Arial"/>
                <a:cs typeface="Arial"/>
              </a:rPr>
              <a:t>v</a:t>
            </a:r>
            <a:r>
              <a:rPr sz="2000" spc="-5" dirty="0">
                <a:solidFill>
                  <a:srgbClr val="001F52"/>
                </a:solidFill>
                <a:latin typeface="Arial"/>
                <a:cs typeface="Arial"/>
              </a:rPr>
              <a:t>an</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periphe</a:t>
            </a:r>
            <a:r>
              <a:rPr sz="2000" spc="5" dirty="0">
                <a:solidFill>
                  <a:srgbClr val="001F52"/>
                </a:solidFill>
                <a:latin typeface="Arial"/>
                <a:cs typeface="Arial"/>
              </a:rPr>
              <a:t>r</a:t>
            </a:r>
            <a:r>
              <a:rPr sz="2000" spc="-5" dirty="0">
                <a:solidFill>
                  <a:srgbClr val="001F52"/>
                </a:solidFill>
                <a:latin typeface="Arial"/>
                <a:cs typeface="Arial"/>
              </a:rPr>
              <a:t>al</a:t>
            </a:r>
            <a:r>
              <a:rPr sz="2000" dirty="0">
                <a:solidFill>
                  <a:srgbClr val="001F52"/>
                </a:solidFill>
                <a:latin typeface="Arial"/>
                <a:cs typeface="Arial"/>
              </a:rPr>
              <a:t>s</a:t>
            </a:r>
            <a:r>
              <a:rPr sz="2000" spc="20" dirty="0">
                <a:solidFill>
                  <a:srgbClr val="001F52"/>
                </a:solidFill>
                <a:latin typeface="Times New Roman"/>
                <a:cs typeface="Times New Roman"/>
              </a:rPr>
              <a:t> </a:t>
            </a:r>
            <a:r>
              <a:rPr sz="2000" spc="-5" dirty="0">
                <a:solidFill>
                  <a:srgbClr val="001F52"/>
                </a:solidFill>
                <a:latin typeface="Arial"/>
                <a:cs typeface="Arial"/>
              </a:rPr>
              <a:t>are</a:t>
            </a:r>
            <a:endParaRPr sz="2000" dirty="0">
              <a:latin typeface="Arial"/>
              <a:cs typeface="Arial"/>
            </a:endParaRPr>
          </a:p>
          <a:p>
            <a:pPr marL="248940"/>
            <a:r>
              <a:rPr sz="2000" spc="-5" dirty="0">
                <a:solidFill>
                  <a:srgbClr val="001F52"/>
                </a:solidFill>
                <a:latin typeface="Arial"/>
                <a:cs typeface="Arial"/>
              </a:rPr>
              <a:t>alr</a:t>
            </a:r>
            <a:r>
              <a:rPr sz="2000" spc="5" dirty="0">
                <a:solidFill>
                  <a:srgbClr val="001F52"/>
                </a:solidFill>
                <a:latin typeface="Arial"/>
                <a:cs typeface="Arial"/>
              </a:rPr>
              <a:t>e</a:t>
            </a:r>
            <a:r>
              <a:rPr sz="2000" spc="-5" dirty="0">
                <a:solidFill>
                  <a:srgbClr val="001F52"/>
                </a:solidFill>
                <a:latin typeface="Arial"/>
                <a:cs typeface="Arial"/>
              </a:rPr>
              <a:t>ad</a:t>
            </a:r>
            <a:r>
              <a:rPr sz="2000" dirty="0">
                <a:solidFill>
                  <a:srgbClr val="001F52"/>
                </a:solidFill>
                <a:latin typeface="Arial"/>
                <a:cs typeface="Arial"/>
              </a:rPr>
              <a:t>y</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nne</a:t>
            </a:r>
            <a:r>
              <a:rPr sz="2000" spc="11" dirty="0">
                <a:solidFill>
                  <a:srgbClr val="001F52"/>
                </a:solidFill>
                <a:latin typeface="Arial"/>
                <a:cs typeface="Arial"/>
              </a:rPr>
              <a:t>c</a:t>
            </a:r>
            <a:r>
              <a:rPr sz="2000" dirty="0">
                <a:solidFill>
                  <a:srgbClr val="001F52"/>
                </a:solidFill>
                <a:latin typeface="Arial"/>
                <a:cs typeface="Arial"/>
              </a:rPr>
              <a:t>te</a:t>
            </a:r>
            <a:r>
              <a:rPr sz="2000" spc="-11" dirty="0">
                <a:solidFill>
                  <a:srgbClr val="001F52"/>
                </a:solidFill>
                <a:latin typeface="Arial"/>
                <a:cs typeface="Arial"/>
              </a:rPr>
              <a:t>d</a:t>
            </a:r>
            <a:r>
              <a:rPr sz="2000" dirty="0">
                <a:solidFill>
                  <a:srgbClr val="001F52"/>
                </a:solidFill>
                <a:latin typeface="Arial"/>
                <a:cs typeface="Arial"/>
              </a:rPr>
              <a:t>,</a:t>
            </a:r>
            <a:r>
              <a:rPr sz="2000" spc="11" dirty="0">
                <a:solidFill>
                  <a:srgbClr val="001F52"/>
                </a:solidFill>
                <a:latin typeface="Times New Roman"/>
                <a:cs typeface="Times New Roman"/>
              </a:rPr>
              <a:t> </a:t>
            </a:r>
            <a:r>
              <a:rPr sz="2000" dirty="0">
                <a:solidFill>
                  <a:srgbClr val="001F52"/>
                </a:solidFill>
                <a:latin typeface="Arial"/>
                <a:cs typeface="Arial"/>
              </a:rPr>
              <a:t>so</a:t>
            </a:r>
            <a:r>
              <a:rPr sz="2000" spc="40" dirty="0">
                <a:solidFill>
                  <a:srgbClr val="001F52"/>
                </a:solidFill>
                <a:latin typeface="Times New Roman"/>
                <a:cs typeface="Times New Roman"/>
              </a:rPr>
              <a:t> </a:t>
            </a:r>
            <a:r>
              <a:rPr sz="2000" spc="-5" dirty="0">
                <a:solidFill>
                  <a:srgbClr val="001F52"/>
                </a:solidFill>
                <a:latin typeface="Arial"/>
                <a:cs typeface="Arial"/>
              </a:rPr>
              <a:t>n</a:t>
            </a:r>
            <a:r>
              <a:rPr sz="2000" dirty="0">
                <a:solidFill>
                  <a:srgbClr val="001F52"/>
                </a:solidFill>
                <a:latin typeface="Arial"/>
                <a:cs typeface="Arial"/>
              </a:rPr>
              <a:t>o</a:t>
            </a:r>
            <a:r>
              <a:rPr sz="2000" spc="40" dirty="0">
                <a:solidFill>
                  <a:srgbClr val="001F52"/>
                </a:solidFill>
                <a:latin typeface="Times New Roman"/>
                <a:cs typeface="Times New Roman"/>
              </a:rPr>
              <a:t> </a:t>
            </a:r>
            <a:r>
              <a:rPr sz="2000" dirty="0">
                <a:solidFill>
                  <a:srgbClr val="001F52"/>
                </a:solidFill>
                <a:latin typeface="Arial"/>
                <a:cs typeface="Arial"/>
              </a:rPr>
              <a:t>modifications</a:t>
            </a:r>
            <a:r>
              <a:rPr sz="2000" spc="2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re</a:t>
            </a:r>
            <a:r>
              <a:rPr sz="2000" spc="25" dirty="0">
                <a:solidFill>
                  <a:srgbClr val="001F52"/>
                </a:solidFill>
                <a:latin typeface="Times New Roman"/>
                <a:cs typeface="Times New Roman"/>
              </a:rPr>
              <a:t> </a:t>
            </a:r>
            <a:r>
              <a:rPr sz="2000" spc="-5" dirty="0">
                <a:solidFill>
                  <a:srgbClr val="001F52"/>
                </a:solidFill>
                <a:latin typeface="Arial"/>
                <a:cs typeface="Arial"/>
              </a:rPr>
              <a:t>nee</a:t>
            </a:r>
            <a:r>
              <a:rPr sz="2000" spc="5" dirty="0">
                <a:solidFill>
                  <a:srgbClr val="001F52"/>
                </a:solidFill>
                <a:latin typeface="Arial"/>
                <a:cs typeface="Arial"/>
              </a:rPr>
              <a:t>d</a:t>
            </a:r>
            <a:r>
              <a:rPr sz="2000" spc="-5" dirty="0">
                <a:solidFill>
                  <a:srgbClr val="001F52"/>
                </a:solidFill>
                <a:latin typeface="Arial"/>
                <a:cs typeface="Arial"/>
              </a:rPr>
              <a:t>ed.</a:t>
            </a:r>
            <a:endParaRPr sz="2000"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17</a:t>
            </a:r>
            <a:endParaRPr sz="1600">
              <a:latin typeface="Arial"/>
              <a:cs typeface="Arial"/>
            </a:endParaRPr>
          </a:p>
        </p:txBody>
      </p:sp>
      <p:sp>
        <p:nvSpPr>
          <p:cNvPr id="6" name="object 6"/>
          <p:cNvSpPr/>
          <p:nvPr/>
        </p:nvSpPr>
        <p:spPr>
          <a:xfrm>
            <a:off x="1" y="1"/>
            <a:ext cx="1007363" cy="1007363"/>
          </a:xfrm>
          <a:prstGeom prst="rect">
            <a:avLst/>
          </a:prstGeom>
          <a:blipFill>
            <a:blip r:embed="rId4" cstate="print"/>
            <a:stretch>
              <a:fillRect/>
            </a:stretch>
          </a:blipFill>
        </p:spPr>
        <p:txBody>
          <a:bodyPr wrap="square" lIns="0" tIns="0" rIns="0" bIns="0" rtlCol="0"/>
          <a:lstStyle/>
          <a:p>
            <a:endParaRPr/>
          </a:p>
        </p:txBody>
      </p:sp>
      <p:pic>
        <p:nvPicPr>
          <p:cNvPr id="8" name="Picture 7"/>
          <p:cNvPicPr>
            <a:picLocks noChangeAspect="1"/>
          </p:cNvPicPr>
          <p:nvPr/>
        </p:nvPicPr>
        <p:blipFill>
          <a:blip r:embed="rId5"/>
          <a:stretch>
            <a:fillRect/>
          </a:stretch>
        </p:blipFill>
        <p:spPr>
          <a:xfrm>
            <a:off x="7592986" y="1249680"/>
            <a:ext cx="4265902" cy="4052887"/>
          </a:xfrm>
          <a:prstGeom prst="rect">
            <a:avLst/>
          </a:prstGeom>
        </p:spPr>
      </p:pic>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45</a:t>
            </a:fld>
            <a:endParaRPr lang="fr-FR" dirty="0">
              <a:solidFill>
                <a:prstClr val="white"/>
              </a:solidFill>
            </a:endParaRPr>
          </a:p>
        </p:txBody>
      </p:sp>
    </p:spTree>
    <p:extLst>
      <p:ext uri="{BB962C8B-B14F-4D97-AF65-F5344CB8AC3E}">
        <p14:creationId xmlns:p14="http://schemas.microsoft.com/office/powerpoint/2010/main" val="300615730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Picture 22"/>
          <p:cNvPicPr>
            <a:picLocks noChangeAspect="1"/>
          </p:cNvPicPr>
          <p:nvPr/>
        </p:nvPicPr>
        <p:blipFill>
          <a:blip r:embed="rId4"/>
          <a:stretch>
            <a:fillRect/>
          </a:stretch>
        </p:blipFill>
        <p:spPr>
          <a:xfrm>
            <a:off x="806577" y="3766016"/>
            <a:ext cx="9248776" cy="2771775"/>
          </a:xfrm>
          <a:prstGeom prst="rect">
            <a:avLst/>
          </a:prstGeom>
        </p:spPr>
      </p:pic>
      <p:sp>
        <p:nvSpPr>
          <p:cNvPr id="2" name="object 2"/>
          <p:cNvSpPr txBox="1">
            <a:spLocks noGrp="1"/>
          </p:cNvSpPr>
          <p:nvPr>
            <p:ph type="title"/>
          </p:nvPr>
        </p:nvSpPr>
        <p:spPr>
          <a:xfrm>
            <a:off x="330690" y="263252"/>
            <a:ext cx="8490560" cy="676724"/>
          </a:xfrm>
          <a:prstGeom prst="rect">
            <a:avLst/>
          </a:prstGeom>
        </p:spPr>
        <p:txBody>
          <a:bodyPr vert="horz" wrap="square" lIns="0" tIns="0" rIns="0" bIns="0" rtlCol="0">
            <a:spAutoFit/>
          </a:bodyPr>
          <a:lstStyle/>
          <a:p>
            <a:pPr marL="914400">
              <a:lnSpc>
                <a:spcPts val="5710"/>
              </a:lnSpc>
            </a:pPr>
            <a:r>
              <a:rPr spc="-5" dirty="0"/>
              <a:t>Cloc</a:t>
            </a:r>
            <a:r>
              <a:rPr dirty="0"/>
              <a:t>k</a:t>
            </a:r>
            <a:r>
              <a:rPr spc="135" dirty="0">
                <a:latin typeface="Times New Roman"/>
                <a:cs typeface="Times New Roman"/>
              </a:rPr>
              <a:t> </a:t>
            </a:r>
            <a:r>
              <a:rPr spc="-5" dirty="0"/>
              <a:t>Config</a:t>
            </a:r>
            <a:r>
              <a:rPr spc="-20" dirty="0"/>
              <a:t>u</a:t>
            </a:r>
            <a:r>
              <a:rPr dirty="0"/>
              <a:t>ration</a:t>
            </a:r>
          </a:p>
        </p:txBody>
      </p:sp>
      <p:sp>
        <p:nvSpPr>
          <p:cNvPr id="3" name="object 3"/>
          <p:cNvSpPr txBox="1"/>
          <p:nvPr/>
        </p:nvSpPr>
        <p:spPr>
          <a:xfrm>
            <a:off x="236629" y="1915052"/>
            <a:ext cx="4102100" cy="307777"/>
          </a:xfrm>
          <a:prstGeom prst="rect">
            <a:avLst/>
          </a:prstGeom>
        </p:spPr>
        <p:txBody>
          <a:bodyPr vert="horz" wrap="square" lIns="0" tIns="0" rIns="0" bIns="0" rtlCol="0">
            <a:spAutoFit/>
          </a:bodyPr>
          <a:lstStyle/>
          <a:p>
            <a:pPr marL="12701">
              <a:tabLst>
                <a:tab pos="354994" algn="l"/>
              </a:tabLst>
            </a:pPr>
            <a:r>
              <a:rPr sz="2000" dirty="0">
                <a:solidFill>
                  <a:srgbClr val="39A8DC"/>
                </a:solidFill>
                <a:latin typeface="Arial"/>
                <a:cs typeface="Arial"/>
              </a:rPr>
              <a:t>1.</a:t>
            </a:r>
            <a:r>
              <a:rPr sz="2000" dirty="0">
                <a:solidFill>
                  <a:srgbClr val="39A8DC"/>
                </a:solidFill>
                <a:latin typeface="Times New Roman"/>
                <a:cs typeface="Times New Roman"/>
              </a:rPr>
              <a:t>	</a:t>
            </a:r>
            <a:r>
              <a:rPr sz="2000" spc="-11" dirty="0">
                <a:solidFill>
                  <a:srgbClr val="001F52"/>
                </a:solidFill>
                <a:latin typeface="Arial"/>
                <a:cs typeface="Arial"/>
              </a:rPr>
              <a:t>S</a:t>
            </a:r>
            <a:r>
              <a:rPr sz="2000" spc="-5" dirty="0">
                <a:solidFill>
                  <a:srgbClr val="001F52"/>
                </a:solidFill>
                <a:latin typeface="Arial"/>
                <a:cs typeface="Arial"/>
              </a:rPr>
              <a:t>elec</a:t>
            </a:r>
            <a:r>
              <a:rPr sz="2000" dirty="0">
                <a:solidFill>
                  <a:srgbClr val="001F52"/>
                </a:solidFill>
                <a:latin typeface="Arial"/>
                <a:cs typeface="Arial"/>
              </a:rPr>
              <a:t>t</a:t>
            </a:r>
            <a:r>
              <a:rPr sz="2000" spc="35" dirty="0">
                <a:solidFill>
                  <a:srgbClr val="001F52"/>
                </a:solidFill>
                <a:latin typeface="Times New Roman"/>
                <a:cs typeface="Times New Roman"/>
              </a:rPr>
              <a:t> </a:t>
            </a:r>
            <a:r>
              <a:rPr sz="2000" spc="-5" dirty="0">
                <a:solidFill>
                  <a:srgbClr val="001F52"/>
                </a:solidFill>
                <a:latin typeface="Arial"/>
                <a:cs typeface="Arial"/>
              </a:rPr>
              <a:t>‘</a:t>
            </a:r>
            <a:r>
              <a:rPr sz="2000" b="1" spc="-5" dirty="0">
                <a:solidFill>
                  <a:srgbClr val="FF0000"/>
                </a:solidFill>
                <a:latin typeface="Arial"/>
                <a:cs typeface="Arial"/>
              </a:rPr>
              <a:t>Cloc</a:t>
            </a:r>
            <a:r>
              <a:rPr sz="2000" b="1" dirty="0">
                <a:solidFill>
                  <a:srgbClr val="FF0000"/>
                </a:solidFill>
                <a:latin typeface="Arial"/>
                <a:cs typeface="Arial"/>
              </a:rPr>
              <a:t>k</a:t>
            </a:r>
            <a:r>
              <a:rPr sz="2000" b="1" spc="51" dirty="0">
                <a:solidFill>
                  <a:srgbClr val="FF0000"/>
                </a:solidFill>
                <a:latin typeface="Times New Roman"/>
                <a:cs typeface="Times New Roman"/>
              </a:rPr>
              <a:t> </a:t>
            </a:r>
            <a:r>
              <a:rPr sz="2000" b="1" spc="-5" dirty="0">
                <a:solidFill>
                  <a:srgbClr val="FF0000"/>
                </a:solidFill>
                <a:latin typeface="Arial"/>
                <a:cs typeface="Arial"/>
              </a:rPr>
              <a:t>Configuration</a:t>
            </a:r>
            <a:r>
              <a:rPr sz="2000" dirty="0">
                <a:solidFill>
                  <a:srgbClr val="001F52"/>
                </a:solidFill>
                <a:latin typeface="Arial"/>
                <a:cs typeface="Arial"/>
              </a:rPr>
              <a:t>’</a:t>
            </a:r>
            <a:r>
              <a:rPr sz="2000" spc="-105" dirty="0">
                <a:solidFill>
                  <a:srgbClr val="001F52"/>
                </a:solidFill>
                <a:latin typeface="Arial"/>
                <a:cs typeface="Arial"/>
              </a:rPr>
              <a:t> </a:t>
            </a:r>
            <a:r>
              <a:rPr sz="2000" dirty="0">
                <a:solidFill>
                  <a:srgbClr val="001F52"/>
                </a:solidFill>
                <a:latin typeface="Arial"/>
                <a:cs typeface="Arial"/>
              </a:rPr>
              <a:t>tab</a:t>
            </a:r>
            <a:endParaRPr sz="2000">
              <a:latin typeface="Arial"/>
              <a:cs typeface="Arial"/>
            </a:endParaRPr>
          </a:p>
        </p:txBody>
      </p:sp>
      <p:sp>
        <p:nvSpPr>
          <p:cNvPr id="4" name="object 4"/>
          <p:cNvSpPr txBox="1"/>
          <p:nvPr/>
        </p:nvSpPr>
        <p:spPr>
          <a:xfrm>
            <a:off x="236630" y="2296555"/>
            <a:ext cx="10704195" cy="1384995"/>
          </a:xfrm>
          <a:prstGeom prst="rect">
            <a:avLst/>
          </a:prstGeom>
        </p:spPr>
        <p:txBody>
          <a:bodyPr vert="horz" wrap="square" lIns="0" tIns="0" rIns="0" bIns="0" rtlCol="0">
            <a:spAutoFit/>
          </a:bodyPr>
          <a:lstStyle/>
          <a:p>
            <a:pPr marL="355629" indent="-342928">
              <a:buClr>
                <a:srgbClr val="39A8DC"/>
              </a:buClr>
              <a:buFont typeface="Arial"/>
              <a:buAutoNum type="arabicPeriod" startAt="2"/>
              <a:tabLst>
                <a:tab pos="355629" algn="l"/>
              </a:tabLst>
            </a:pPr>
            <a:r>
              <a:rPr sz="2000" dirty="0">
                <a:solidFill>
                  <a:srgbClr val="001F52"/>
                </a:solidFill>
                <a:latin typeface="Arial"/>
                <a:cs typeface="Arial"/>
              </a:rPr>
              <a:t>Select</a:t>
            </a:r>
            <a:r>
              <a:rPr sz="2000" spc="35" dirty="0">
                <a:solidFill>
                  <a:srgbClr val="001F52"/>
                </a:solidFill>
                <a:latin typeface="Times New Roman"/>
                <a:cs typeface="Times New Roman"/>
              </a:rPr>
              <a:t> </a:t>
            </a:r>
            <a:r>
              <a:rPr sz="2000" b="1" spc="-5" dirty="0">
                <a:solidFill>
                  <a:srgbClr val="FF0000"/>
                </a:solidFill>
                <a:latin typeface="Arial"/>
                <a:cs typeface="Arial"/>
              </a:rPr>
              <a:t>HS</a:t>
            </a:r>
            <a:r>
              <a:rPr sz="2000" b="1" dirty="0">
                <a:solidFill>
                  <a:srgbClr val="FF0000"/>
                </a:solidFill>
                <a:latin typeface="Arial"/>
                <a:cs typeface="Arial"/>
              </a:rPr>
              <a:t>I</a:t>
            </a:r>
            <a:r>
              <a:rPr sz="2000" b="1" spc="45" dirty="0">
                <a:solidFill>
                  <a:srgbClr val="FF0000"/>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P</a:t>
            </a:r>
            <a:r>
              <a:rPr sz="2000" spc="-5" dirty="0">
                <a:solidFill>
                  <a:srgbClr val="001F52"/>
                </a:solidFill>
                <a:latin typeface="Arial"/>
                <a:cs typeface="Arial"/>
              </a:rPr>
              <a:t>L</a:t>
            </a:r>
            <a:r>
              <a:rPr sz="2000" dirty="0">
                <a:solidFill>
                  <a:srgbClr val="001F52"/>
                </a:solidFill>
                <a:latin typeface="Arial"/>
                <a:cs typeface="Arial"/>
              </a:rPr>
              <a:t>L</a:t>
            </a:r>
            <a:r>
              <a:rPr sz="2000" spc="-15" dirty="0">
                <a:solidFill>
                  <a:srgbClr val="001F52"/>
                </a:solidFill>
                <a:latin typeface="Times New Roman"/>
                <a:cs typeface="Times New Roman"/>
              </a:rPr>
              <a:t> </a:t>
            </a:r>
            <a:r>
              <a:rPr sz="2000" spc="-11" dirty="0">
                <a:solidFill>
                  <a:srgbClr val="001F52"/>
                </a:solidFill>
                <a:latin typeface="Arial"/>
                <a:cs typeface="Arial"/>
              </a:rPr>
              <a:t>S</a:t>
            </a:r>
            <a:r>
              <a:rPr sz="2000" spc="-5" dirty="0">
                <a:solidFill>
                  <a:srgbClr val="001F52"/>
                </a:solidFill>
                <a:latin typeface="Arial"/>
                <a:cs typeface="Arial"/>
              </a:rPr>
              <a:t>ou</a:t>
            </a:r>
            <a:r>
              <a:rPr sz="2000" spc="5" dirty="0">
                <a:solidFill>
                  <a:srgbClr val="001F52"/>
                </a:solidFill>
                <a:latin typeface="Arial"/>
                <a:cs typeface="Arial"/>
              </a:rPr>
              <a:t>r</a:t>
            </a:r>
            <a:r>
              <a:rPr sz="2000" dirty="0">
                <a:solidFill>
                  <a:srgbClr val="001F52"/>
                </a:solidFill>
                <a:latin typeface="Arial"/>
                <a:cs typeface="Arial"/>
              </a:rPr>
              <a:t>ce</a:t>
            </a:r>
            <a:r>
              <a:rPr sz="2000" spc="31" dirty="0">
                <a:solidFill>
                  <a:srgbClr val="001F52"/>
                </a:solidFill>
                <a:latin typeface="Times New Roman"/>
                <a:cs typeface="Times New Roman"/>
              </a:rPr>
              <a:t> </a:t>
            </a:r>
            <a:r>
              <a:rPr sz="2000" dirty="0">
                <a:solidFill>
                  <a:srgbClr val="001F52"/>
                </a:solidFill>
                <a:latin typeface="Arial"/>
                <a:cs typeface="Arial"/>
              </a:rPr>
              <a:t>Mux</a:t>
            </a:r>
            <a:r>
              <a:rPr sz="2000" spc="31"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H</a:t>
            </a:r>
            <a:r>
              <a:rPr sz="2000" dirty="0">
                <a:solidFill>
                  <a:srgbClr val="001F52"/>
                </a:solidFill>
                <a:latin typeface="Arial"/>
                <a:cs typeface="Arial"/>
              </a:rPr>
              <a:t>SI</a:t>
            </a:r>
            <a:r>
              <a:rPr sz="2000" spc="40"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 Hig</a:t>
            </a:r>
            <a:r>
              <a:rPr sz="2000" dirty="0">
                <a:solidFill>
                  <a:srgbClr val="001F52"/>
                </a:solidFill>
                <a:latin typeface="Arial"/>
                <a:cs typeface="Arial"/>
              </a:rPr>
              <a:t>h</a:t>
            </a:r>
            <a:r>
              <a:rPr sz="2000" spc="60" dirty="0">
                <a:solidFill>
                  <a:srgbClr val="001F52"/>
                </a:solidFill>
                <a:latin typeface="Times New Roman"/>
                <a:cs typeface="Times New Roman"/>
              </a:rPr>
              <a:t> </a:t>
            </a:r>
            <a:r>
              <a:rPr sz="2000" spc="-11" dirty="0">
                <a:solidFill>
                  <a:srgbClr val="001F52"/>
                </a:solidFill>
                <a:latin typeface="Arial"/>
                <a:cs typeface="Arial"/>
              </a:rPr>
              <a:t>S</a:t>
            </a:r>
            <a:r>
              <a:rPr sz="2000" spc="-5" dirty="0">
                <a:solidFill>
                  <a:srgbClr val="001F52"/>
                </a:solidFill>
                <a:latin typeface="Arial"/>
                <a:cs typeface="Arial"/>
              </a:rPr>
              <a:t>pee</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In</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r</a:t>
            </a:r>
            <a:r>
              <a:rPr sz="2000" spc="-5" dirty="0">
                <a:solidFill>
                  <a:srgbClr val="001F52"/>
                </a:solidFill>
                <a:latin typeface="Arial"/>
                <a:cs typeface="Arial"/>
              </a:rPr>
              <a:t>na</a:t>
            </a:r>
            <a:r>
              <a:rPr sz="2000" dirty="0">
                <a:solidFill>
                  <a:srgbClr val="001F52"/>
                </a:solidFill>
                <a:latin typeface="Arial"/>
                <a:cs typeface="Arial"/>
              </a:rPr>
              <a:t>l</a:t>
            </a:r>
            <a:r>
              <a:rPr sz="2000" spc="31" dirty="0">
                <a:solidFill>
                  <a:srgbClr val="001F52"/>
                </a:solidFill>
                <a:latin typeface="Times New Roman"/>
                <a:cs typeface="Times New Roman"/>
              </a:rPr>
              <a:t> </a:t>
            </a:r>
            <a:r>
              <a:rPr sz="2000" dirty="0">
                <a:solidFill>
                  <a:srgbClr val="001F52"/>
                </a:solidFill>
                <a:latin typeface="Arial"/>
                <a:cs typeface="Arial"/>
              </a:rPr>
              <a:t>cloc</a:t>
            </a:r>
            <a:r>
              <a:rPr sz="2000" spc="11" dirty="0">
                <a:solidFill>
                  <a:srgbClr val="001F52"/>
                </a:solidFill>
                <a:latin typeface="Arial"/>
                <a:cs typeface="Arial"/>
              </a:rPr>
              <a:t>k</a:t>
            </a:r>
            <a:r>
              <a:rPr sz="2000" dirty="0">
                <a:solidFill>
                  <a:srgbClr val="001F52"/>
                </a:solidFill>
                <a:latin typeface="Arial"/>
                <a:cs typeface="Arial"/>
              </a:rPr>
              <a:t>)</a:t>
            </a:r>
            <a:endParaRPr sz="2000" dirty="0">
              <a:latin typeface="Arial"/>
              <a:cs typeface="Arial"/>
            </a:endParaRPr>
          </a:p>
          <a:p>
            <a:pPr marL="355629" indent="-342928">
              <a:spcBef>
                <a:spcPts val="599"/>
              </a:spcBef>
              <a:buClr>
                <a:srgbClr val="39A8DC"/>
              </a:buClr>
              <a:buFont typeface="Arial"/>
              <a:buAutoNum type="arabicPeriod" startAt="2"/>
              <a:tabLst>
                <a:tab pos="355629" algn="l"/>
              </a:tabLst>
            </a:pPr>
            <a:r>
              <a:rPr sz="2000" dirty="0">
                <a:solidFill>
                  <a:srgbClr val="001F52"/>
                </a:solidFill>
                <a:latin typeface="Arial"/>
                <a:cs typeface="Arial"/>
              </a:rPr>
              <a:t>Select</a:t>
            </a:r>
            <a:r>
              <a:rPr sz="2000" spc="35" dirty="0">
                <a:solidFill>
                  <a:srgbClr val="001F52"/>
                </a:solidFill>
                <a:latin typeface="Times New Roman"/>
                <a:cs typeface="Times New Roman"/>
              </a:rPr>
              <a:t> </a:t>
            </a:r>
            <a:r>
              <a:rPr sz="2000" b="1" dirty="0">
                <a:solidFill>
                  <a:srgbClr val="FF0000"/>
                </a:solidFill>
                <a:latin typeface="Arial"/>
                <a:cs typeface="Arial"/>
              </a:rPr>
              <a:t>PLLCLK</a:t>
            </a:r>
            <a:r>
              <a:rPr sz="2000" b="1" spc="71" dirty="0">
                <a:solidFill>
                  <a:srgbClr val="FF0000"/>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11" dirty="0">
                <a:solidFill>
                  <a:srgbClr val="001F52"/>
                </a:solidFill>
                <a:latin typeface="Arial"/>
                <a:cs typeface="Arial"/>
              </a:rPr>
              <a:t>y</a:t>
            </a:r>
            <a:r>
              <a:rPr sz="2000" dirty="0">
                <a:solidFill>
                  <a:srgbClr val="001F52"/>
                </a:solidFill>
                <a:latin typeface="Arial"/>
                <a:cs typeface="Arial"/>
              </a:rPr>
              <a:t>stem</a:t>
            </a:r>
            <a:r>
              <a:rPr sz="2000" spc="40" dirty="0">
                <a:solidFill>
                  <a:srgbClr val="001F52"/>
                </a:solidFill>
                <a:latin typeface="Times New Roman"/>
                <a:cs typeface="Times New Roman"/>
              </a:rPr>
              <a:t> </a:t>
            </a:r>
            <a:r>
              <a:rPr sz="2000" spc="-5" dirty="0">
                <a:solidFill>
                  <a:srgbClr val="001F52"/>
                </a:solidFill>
                <a:latin typeface="Arial"/>
                <a:cs typeface="Arial"/>
              </a:rPr>
              <a:t>Clo</a:t>
            </a:r>
            <a:r>
              <a:rPr sz="2000" spc="11" dirty="0">
                <a:solidFill>
                  <a:srgbClr val="001F52"/>
                </a:solidFill>
                <a:latin typeface="Arial"/>
                <a:cs typeface="Arial"/>
              </a:rPr>
              <a:t>c</a:t>
            </a:r>
            <a:r>
              <a:rPr sz="2000" dirty="0">
                <a:solidFill>
                  <a:srgbClr val="001F52"/>
                </a:solidFill>
                <a:latin typeface="Arial"/>
                <a:cs typeface="Arial"/>
              </a:rPr>
              <a:t>k</a:t>
            </a:r>
            <a:r>
              <a:rPr sz="2000" spc="31" dirty="0">
                <a:solidFill>
                  <a:srgbClr val="001F52"/>
                </a:solidFill>
                <a:latin typeface="Times New Roman"/>
                <a:cs typeface="Times New Roman"/>
              </a:rPr>
              <a:t> </a:t>
            </a:r>
            <a:r>
              <a:rPr sz="2000" dirty="0">
                <a:solidFill>
                  <a:srgbClr val="001F52"/>
                </a:solidFill>
                <a:latin typeface="Arial"/>
                <a:cs typeface="Arial"/>
              </a:rPr>
              <a:t>Mux</a:t>
            </a:r>
            <a:endParaRPr sz="2000" dirty="0">
              <a:latin typeface="Arial"/>
              <a:cs typeface="Arial"/>
            </a:endParaRPr>
          </a:p>
          <a:p>
            <a:pPr marL="355629" indent="-342928">
              <a:spcBef>
                <a:spcPts val="599"/>
              </a:spcBef>
              <a:buClr>
                <a:srgbClr val="39A8DC"/>
              </a:buClr>
              <a:buFont typeface="Arial"/>
              <a:buAutoNum type="arabicPeriod" startAt="2"/>
              <a:tabLst>
                <a:tab pos="355629" algn="l"/>
              </a:tabLst>
            </a:pPr>
            <a:r>
              <a:rPr sz="2000" dirty="0">
                <a:solidFill>
                  <a:srgbClr val="001F52"/>
                </a:solidFill>
                <a:latin typeface="Arial"/>
                <a:cs typeface="Arial"/>
              </a:rPr>
              <a:t>Set</a:t>
            </a:r>
            <a:r>
              <a:rPr sz="2000" spc="45" dirty="0">
                <a:solidFill>
                  <a:srgbClr val="001F52"/>
                </a:solidFill>
                <a:latin typeface="Times New Roman"/>
                <a:cs typeface="Times New Roman"/>
              </a:rPr>
              <a:t> </a:t>
            </a:r>
            <a:r>
              <a:rPr sz="2000" spc="-5" dirty="0">
                <a:solidFill>
                  <a:srgbClr val="001F52"/>
                </a:solidFill>
                <a:latin typeface="Arial"/>
                <a:cs typeface="Arial"/>
              </a:rPr>
              <a:t>HC</a:t>
            </a:r>
            <a:r>
              <a:rPr sz="2000" dirty="0">
                <a:solidFill>
                  <a:srgbClr val="001F52"/>
                </a:solidFill>
                <a:latin typeface="Arial"/>
                <a:cs typeface="Arial"/>
              </a:rPr>
              <a:t>LK</a:t>
            </a:r>
            <a:r>
              <a:rPr sz="2000" spc="35" dirty="0">
                <a:solidFill>
                  <a:srgbClr val="001F52"/>
                </a:solidFill>
                <a:latin typeface="Times New Roman"/>
                <a:cs typeface="Times New Roman"/>
              </a:rPr>
              <a:t> </a:t>
            </a:r>
            <a:r>
              <a:rPr sz="2000" dirty="0">
                <a:solidFill>
                  <a:srgbClr val="001F52"/>
                </a:solidFill>
                <a:latin typeface="Arial"/>
                <a:cs typeface="Arial"/>
              </a:rPr>
              <a:t>to</a:t>
            </a:r>
            <a:r>
              <a:rPr sz="2000" spc="51" dirty="0">
                <a:solidFill>
                  <a:srgbClr val="001F52"/>
                </a:solidFill>
                <a:latin typeface="Times New Roman"/>
                <a:cs typeface="Times New Roman"/>
              </a:rPr>
              <a:t> </a:t>
            </a:r>
            <a:r>
              <a:rPr sz="2000" b="1" dirty="0">
                <a:solidFill>
                  <a:srgbClr val="FF0000"/>
                </a:solidFill>
                <a:latin typeface="Arial"/>
                <a:cs typeface="Arial"/>
              </a:rPr>
              <a:t>8</a:t>
            </a:r>
            <a:r>
              <a:rPr lang="pt-BR" sz="2000" b="1" dirty="0">
                <a:solidFill>
                  <a:srgbClr val="FF0000"/>
                </a:solidFill>
                <a:latin typeface="Arial"/>
                <a:cs typeface="Arial"/>
              </a:rPr>
              <a:t>4</a:t>
            </a:r>
            <a:r>
              <a:rPr sz="2000" b="1" spc="40" dirty="0">
                <a:solidFill>
                  <a:srgbClr val="FF0000"/>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e</a:t>
            </a:r>
            <a:r>
              <a:rPr sz="2000" spc="5" dirty="0">
                <a:solidFill>
                  <a:srgbClr val="001F52"/>
                </a:solidFill>
                <a:latin typeface="Arial"/>
                <a:cs typeface="Arial"/>
              </a:rPr>
              <a:t>s</a:t>
            </a:r>
            <a:r>
              <a:rPr sz="2000" dirty="0">
                <a:solidFill>
                  <a:srgbClr val="001F52"/>
                </a:solidFill>
                <a:latin typeface="Arial"/>
                <a:cs typeface="Arial"/>
              </a:rPr>
              <a:t>s</a:t>
            </a:r>
            <a:r>
              <a:rPr sz="2000" spc="20" dirty="0">
                <a:solidFill>
                  <a:srgbClr val="001F52"/>
                </a:solidFill>
                <a:latin typeface="Times New Roman"/>
                <a:cs typeface="Times New Roman"/>
              </a:rPr>
              <a:t> </a:t>
            </a:r>
            <a:r>
              <a:rPr sz="2000" dirty="0">
                <a:solidFill>
                  <a:srgbClr val="001F52"/>
                </a:solidFill>
                <a:latin typeface="Arial"/>
                <a:cs typeface="Arial"/>
              </a:rPr>
              <a:t>ENTER</a:t>
            </a:r>
            <a:r>
              <a:rPr sz="2000" spc="71" dirty="0">
                <a:solidFill>
                  <a:srgbClr val="001F52"/>
                </a:solidFill>
                <a:latin typeface="Times New Roman"/>
                <a:cs typeface="Times New Roman"/>
              </a:rPr>
              <a:t> </a:t>
            </a:r>
            <a:r>
              <a:rPr sz="2000" dirty="0">
                <a:solidFill>
                  <a:srgbClr val="001F52"/>
                </a:solidFill>
                <a:latin typeface="Arial"/>
                <a:cs typeface="Arial"/>
              </a:rPr>
              <a:t>–</a:t>
            </a:r>
            <a:r>
              <a:rPr sz="2000" spc="-15" dirty="0">
                <a:solidFill>
                  <a:srgbClr val="001F52"/>
                </a:solidFill>
                <a:latin typeface="Arial"/>
                <a:cs typeface="Arial"/>
              </a:rPr>
              <a:t> </a:t>
            </a:r>
            <a:r>
              <a:rPr sz="2000" spc="-5" dirty="0">
                <a:solidFill>
                  <a:srgbClr val="001F52"/>
                </a:solidFill>
                <a:latin typeface="Arial"/>
                <a:cs typeface="Arial"/>
              </a:rPr>
              <a:t>appli</a:t>
            </a:r>
            <a:r>
              <a:rPr sz="2000" spc="5" dirty="0">
                <a:solidFill>
                  <a:srgbClr val="001F52"/>
                </a:solidFill>
                <a:latin typeface="Arial"/>
                <a:cs typeface="Arial"/>
              </a:rPr>
              <a:t>c</a:t>
            </a:r>
            <a:r>
              <a:rPr sz="2000" spc="-5" dirty="0">
                <a:solidFill>
                  <a:srgbClr val="001F52"/>
                </a:solidFill>
                <a:latin typeface="Arial"/>
                <a:cs typeface="Arial"/>
              </a:rPr>
              <a:t>atio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6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opo</a:t>
            </a:r>
            <a:r>
              <a:rPr sz="2000" spc="11" dirty="0">
                <a:solidFill>
                  <a:srgbClr val="001F52"/>
                </a:solidFill>
                <a:latin typeface="Arial"/>
                <a:cs typeface="Arial"/>
              </a:rPr>
              <a:t>s</a:t>
            </a:r>
            <a:r>
              <a:rPr sz="2000" dirty="0">
                <a:solidFill>
                  <a:srgbClr val="001F52"/>
                </a:solidFill>
                <a:latin typeface="Arial"/>
                <a:cs typeface="Arial"/>
              </a:rPr>
              <a:t>e</a:t>
            </a:r>
            <a:r>
              <a:rPr sz="2000" spc="15" dirty="0">
                <a:solidFill>
                  <a:srgbClr val="001F52"/>
                </a:solidFill>
                <a:latin typeface="Times New Roman"/>
                <a:cs typeface="Times New Roman"/>
              </a:rPr>
              <a:t> </a:t>
            </a:r>
            <a:r>
              <a:rPr sz="2000" dirty="0">
                <a:solidFill>
                  <a:srgbClr val="001F52"/>
                </a:solidFill>
                <a:latin typeface="Arial"/>
                <a:cs typeface="Arial"/>
              </a:rPr>
              <a:t>PLL</a:t>
            </a:r>
            <a:r>
              <a:rPr sz="2000" spc="-20" dirty="0">
                <a:solidFill>
                  <a:srgbClr val="001F52"/>
                </a:solidFill>
                <a:latin typeface="Times New Roman"/>
                <a:cs typeface="Times New Roman"/>
              </a:rPr>
              <a:t> </a:t>
            </a:r>
            <a:r>
              <a:rPr sz="2000" dirty="0">
                <a:solidFill>
                  <a:srgbClr val="001F52"/>
                </a:solidFill>
                <a:latin typeface="Arial"/>
                <a:cs typeface="Arial"/>
              </a:rPr>
              <a:t>configur</a:t>
            </a:r>
            <a:r>
              <a:rPr sz="2000" spc="-5" dirty="0">
                <a:solidFill>
                  <a:srgbClr val="001F52"/>
                </a:solidFill>
                <a:latin typeface="Arial"/>
                <a:cs typeface="Arial"/>
              </a:rPr>
              <a:t>atio</a:t>
            </a:r>
            <a:r>
              <a:rPr sz="2000" dirty="0">
                <a:solidFill>
                  <a:srgbClr val="001F52"/>
                </a:solidFill>
                <a:latin typeface="Arial"/>
                <a:cs typeface="Arial"/>
              </a:rPr>
              <a:t>n</a:t>
            </a:r>
            <a:r>
              <a:rPr sz="2000" spc="1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match</a:t>
            </a:r>
            <a:r>
              <a:rPr sz="2000" spc="31" dirty="0">
                <a:solidFill>
                  <a:srgbClr val="001F52"/>
                </a:solidFill>
                <a:latin typeface="Times New Roman"/>
                <a:cs typeface="Times New Roman"/>
              </a:rPr>
              <a:t> </a:t>
            </a:r>
            <a:r>
              <a:rPr sz="2000" dirty="0">
                <a:solidFill>
                  <a:srgbClr val="001F52"/>
                </a:solidFill>
                <a:latin typeface="Arial"/>
                <a:cs typeface="Arial"/>
              </a:rPr>
              <a:t>this</a:t>
            </a:r>
            <a:endParaRPr sz="2000" dirty="0">
              <a:latin typeface="Arial"/>
              <a:cs typeface="Arial"/>
            </a:endParaRPr>
          </a:p>
          <a:p>
            <a:pPr marL="355629"/>
            <a:r>
              <a:rPr sz="2000" dirty="0">
                <a:solidFill>
                  <a:srgbClr val="001F52"/>
                </a:solidFill>
                <a:latin typeface="Arial"/>
                <a:cs typeface="Arial"/>
              </a:rPr>
              <a:t>requir</a:t>
            </a:r>
            <a:r>
              <a:rPr sz="2000" spc="-5" dirty="0">
                <a:solidFill>
                  <a:srgbClr val="001F52"/>
                </a:solidFill>
                <a:latin typeface="Arial"/>
                <a:cs typeface="Arial"/>
              </a:rPr>
              <a:t>ement</a:t>
            </a:r>
            <a:endParaRPr sz="2000" dirty="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18</a:t>
            </a:r>
            <a:endParaRPr sz="1600">
              <a:latin typeface="Arial"/>
              <a:cs typeface="Arial"/>
            </a:endParaRPr>
          </a:p>
        </p:txBody>
      </p:sp>
      <p:sp>
        <p:nvSpPr>
          <p:cNvPr id="8" name="object 8"/>
          <p:cNvSpPr/>
          <p:nvPr/>
        </p:nvSpPr>
        <p:spPr>
          <a:xfrm>
            <a:off x="7086601" y="4879976"/>
            <a:ext cx="623569" cy="277495"/>
          </a:xfrm>
          <a:custGeom>
            <a:avLst/>
            <a:gdLst/>
            <a:ahLst/>
            <a:cxnLst/>
            <a:rect l="l" t="t" r="r" b="b"/>
            <a:pathLst>
              <a:path w="623570" h="277495">
                <a:moveTo>
                  <a:pt x="0" y="46232"/>
                </a:moveTo>
                <a:lnTo>
                  <a:pt x="17944" y="9662"/>
                </a:lnTo>
                <a:lnTo>
                  <a:pt x="577077" y="0"/>
                </a:lnTo>
                <a:lnTo>
                  <a:pt x="591296" y="2226"/>
                </a:lnTo>
                <a:lnTo>
                  <a:pt x="620402" y="30044"/>
                </a:lnTo>
                <a:lnTo>
                  <a:pt x="623315" y="231135"/>
                </a:lnTo>
                <a:lnTo>
                  <a:pt x="621089" y="245348"/>
                </a:lnTo>
                <a:lnTo>
                  <a:pt x="593272" y="274453"/>
                </a:lnTo>
                <a:lnTo>
                  <a:pt x="46238" y="277367"/>
                </a:lnTo>
                <a:lnTo>
                  <a:pt x="32019" y="275141"/>
                </a:lnTo>
                <a:lnTo>
                  <a:pt x="2913" y="247323"/>
                </a:lnTo>
                <a:lnTo>
                  <a:pt x="0" y="46232"/>
                </a:lnTo>
                <a:close/>
              </a:path>
            </a:pathLst>
          </a:custGeom>
          <a:ln w="25907">
            <a:solidFill>
              <a:srgbClr val="FF0000"/>
            </a:solidFill>
          </a:ln>
        </p:spPr>
        <p:txBody>
          <a:bodyPr wrap="square" lIns="0" tIns="0" rIns="0" bIns="0" rtlCol="0"/>
          <a:lstStyle/>
          <a:p>
            <a:endParaRPr/>
          </a:p>
        </p:txBody>
      </p:sp>
      <p:sp>
        <p:nvSpPr>
          <p:cNvPr id="9" name="object 9"/>
          <p:cNvSpPr/>
          <p:nvPr/>
        </p:nvSpPr>
        <p:spPr>
          <a:xfrm>
            <a:off x="5407914" y="1678687"/>
            <a:ext cx="1752600" cy="533400"/>
          </a:xfrm>
          <a:custGeom>
            <a:avLst/>
            <a:gdLst/>
            <a:ahLst/>
            <a:cxnLst/>
            <a:rect l="l" t="t" r="r" b="b"/>
            <a:pathLst>
              <a:path w="1752600" h="533400">
                <a:moveTo>
                  <a:pt x="0" y="88910"/>
                </a:moveTo>
                <a:lnTo>
                  <a:pt x="10104" y="47656"/>
                </a:lnTo>
                <a:lnTo>
                  <a:pt x="37041" y="16653"/>
                </a:lnTo>
                <a:lnTo>
                  <a:pt x="75749" y="963"/>
                </a:lnTo>
                <a:lnTo>
                  <a:pt x="1663689" y="0"/>
                </a:lnTo>
                <a:lnTo>
                  <a:pt x="1678267" y="1185"/>
                </a:lnTo>
                <a:lnTo>
                  <a:pt x="1716667" y="17462"/>
                </a:lnTo>
                <a:lnTo>
                  <a:pt x="1743127" y="48886"/>
                </a:lnTo>
                <a:lnTo>
                  <a:pt x="1752599" y="444489"/>
                </a:lnTo>
                <a:lnTo>
                  <a:pt x="1751414" y="459067"/>
                </a:lnTo>
                <a:lnTo>
                  <a:pt x="1735137" y="497467"/>
                </a:lnTo>
                <a:lnTo>
                  <a:pt x="1703713" y="523928"/>
                </a:lnTo>
                <a:lnTo>
                  <a:pt x="88910" y="533399"/>
                </a:lnTo>
                <a:lnTo>
                  <a:pt x="74332" y="532214"/>
                </a:lnTo>
                <a:lnTo>
                  <a:pt x="35932" y="515937"/>
                </a:lnTo>
                <a:lnTo>
                  <a:pt x="9471" y="484513"/>
                </a:lnTo>
                <a:lnTo>
                  <a:pt x="0" y="88910"/>
                </a:lnTo>
                <a:close/>
              </a:path>
            </a:pathLst>
          </a:custGeom>
          <a:ln w="25907">
            <a:solidFill>
              <a:srgbClr val="FF0000"/>
            </a:solidFill>
          </a:ln>
        </p:spPr>
        <p:txBody>
          <a:bodyPr wrap="square" lIns="0" tIns="0" rIns="0" bIns="0" rtlCol="0"/>
          <a:lstStyle/>
          <a:p>
            <a:endParaRPr/>
          </a:p>
        </p:txBody>
      </p:sp>
      <p:sp>
        <p:nvSpPr>
          <p:cNvPr id="10" name="object 10"/>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304900" y="1240182"/>
            <a:ext cx="9925050" cy="371897"/>
          </a:xfrm>
          <a:prstGeom prst="rect">
            <a:avLst/>
          </a:prstGeom>
        </p:spPr>
        <p:txBody>
          <a:bodyPr vert="horz" wrap="square" lIns="0" tIns="0" rIns="0" bIns="0" rtlCol="0">
            <a:spAutoFit/>
          </a:bodyPr>
          <a:lstStyle/>
          <a:p>
            <a:pPr marL="12701">
              <a:lnSpc>
                <a:spcPts val="2855"/>
              </a:lnSpc>
            </a:pPr>
            <a:r>
              <a:rPr sz="2401" b="1" spc="-200" dirty="0">
                <a:latin typeface="Arial"/>
                <a:cs typeface="Arial"/>
              </a:rPr>
              <a:t>T</a:t>
            </a:r>
            <a:r>
              <a:rPr sz="2401" b="1" spc="-5" dirty="0">
                <a:latin typeface="Arial"/>
                <a:cs typeface="Arial"/>
              </a:rPr>
              <a:t>as</a:t>
            </a:r>
            <a:r>
              <a:rPr sz="2401" b="1" spc="-11" dirty="0">
                <a:latin typeface="Arial"/>
                <a:cs typeface="Arial"/>
              </a:rPr>
              <a:t>k</a:t>
            </a:r>
            <a:r>
              <a:rPr sz="2401" b="1" dirty="0">
                <a:latin typeface="Arial"/>
                <a:cs typeface="Arial"/>
              </a:rPr>
              <a:t>:</a:t>
            </a:r>
            <a:r>
              <a:rPr sz="2401" b="1" spc="75" dirty="0">
                <a:latin typeface="Times New Roman"/>
                <a:cs typeface="Times New Roman"/>
              </a:rPr>
              <a:t> </a:t>
            </a:r>
            <a:r>
              <a:rPr sz="2401" spc="-5" dirty="0">
                <a:latin typeface="Arial"/>
                <a:cs typeface="Arial"/>
              </a:rPr>
              <a:t>C</a:t>
            </a:r>
            <a:r>
              <a:rPr sz="2401" spc="-11" dirty="0">
                <a:latin typeface="Arial"/>
                <a:cs typeface="Arial"/>
              </a:rPr>
              <a:t>o</a:t>
            </a:r>
            <a:r>
              <a:rPr sz="2401" spc="-5" dirty="0">
                <a:latin typeface="Arial"/>
                <a:cs typeface="Arial"/>
              </a:rPr>
              <a:t>nfigur</a:t>
            </a:r>
            <a:r>
              <a:rPr sz="2401" dirty="0">
                <a:latin typeface="Arial"/>
                <a:cs typeface="Arial"/>
              </a:rPr>
              <a:t>e</a:t>
            </a:r>
            <a:r>
              <a:rPr sz="2401" spc="91" dirty="0">
                <a:latin typeface="Times New Roman"/>
                <a:cs typeface="Times New Roman"/>
              </a:rPr>
              <a:t> </a:t>
            </a:r>
            <a:r>
              <a:rPr sz="2401" dirty="0">
                <a:latin typeface="Arial"/>
                <a:cs typeface="Arial"/>
              </a:rPr>
              <a:t>cl</a:t>
            </a:r>
            <a:r>
              <a:rPr sz="2401" spc="-11" dirty="0">
                <a:latin typeface="Arial"/>
                <a:cs typeface="Arial"/>
              </a:rPr>
              <a:t>o</a:t>
            </a:r>
            <a:r>
              <a:rPr sz="2401" dirty="0">
                <a:latin typeface="Arial"/>
                <a:cs typeface="Arial"/>
              </a:rPr>
              <a:t>ck</a:t>
            </a:r>
            <a:r>
              <a:rPr sz="2401" spc="80" dirty="0">
                <a:latin typeface="Times New Roman"/>
                <a:cs typeface="Times New Roman"/>
              </a:rPr>
              <a:t> </a:t>
            </a:r>
            <a:r>
              <a:rPr sz="2401" spc="-15" dirty="0">
                <a:latin typeface="Arial"/>
                <a:cs typeface="Arial"/>
              </a:rPr>
              <a:t>system</a:t>
            </a:r>
            <a:r>
              <a:rPr sz="2401" spc="51" dirty="0">
                <a:latin typeface="Times New Roman"/>
                <a:cs typeface="Times New Roman"/>
              </a:rPr>
              <a:t> </a:t>
            </a:r>
            <a:r>
              <a:rPr sz="2401" spc="-11" dirty="0">
                <a:latin typeface="Arial"/>
                <a:cs typeface="Arial"/>
              </a:rPr>
              <a:t>to</a:t>
            </a:r>
            <a:r>
              <a:rPr sz="2401" spc="65" dirty="0">
                <a:latin typeface="Times New Roman"/>
                <a:cs typeface="Times New Roman"/>
              </a:rPr>
              <a:t> </a:t>
            </a:r>
            <a:r>
              <a:rPr sz="2401" spc="-11" dirty="0">
                <a:latin typeface="Arial"/>
                <a:cs typeface="Arial"/>
              </a:rPr>
              <a:t>u</a:t>
            </a:r>
            <a:r>
              <a:rPr sz="2401" dirty="0">
                <a:latin typeface="Arial"/>
                <a:cs typeface="Arial"/>
              </a:rPr>
              <a:t>se</a:t>
            </a:r>
            <a:r>
              <a:rPr sz="2401" spc="65" dirty="0">
                <a:latin typeface="Times New Roman"/>
                <a:cs typeface="Times New Roman"/>
              </a:rPr>
              <a:t> </a:t>
            </a:r>
            <a:r>
              <a:rPr sz="2401" spc="-5" dirty="0">
                <a:latin typeface="Arial"/>
                <a:cs typeface="Arial"/>
              </a:rPr>
              <a:t>interna</a:t>
            </a:r>
            <a:r>
              <a:rPr sz="2401" dirty="0">
                <a:latin typeface="Arial"/>
                <a:cs typeface="Arial"/>
              </a:rPr>
              <a:t>l</a:t>
            </a:r>
            <a:r>
              <a:rPr sz="2401" spc="91" dirty="0">
                <a:latin typeface="Times New Roman"/>
                <a:cs typeface="Times New Roman"/>
              </a:rPr>
              <a:t> </a:t>
            </a:r>
            <a:r>
              <a:rPr sz="2401" spc="-5" dirty="0">
                <a:latin typeface="Arial"/>
                <a:cs typeface="Arial"/>
              </a:rPr>
              <a:t>osci</a:t>
            </a:r>
            <a:r>
              <a:rPr sz="2401" spc="-15" dirty="0">
                <a:latin typeface="Arial"/>
                <a:cs typeface="Arial"/>
              </a:rPr>
              <a:t>l</a:t>
            </a:r>
            <a:r>
              <a:rPr sz="2401" spc="-5" dirty="0">
                <a:latin typeface="Arial"/>
                <a:cs typeface="Arial"/>
              </a:rPr>
              <a:t>l</a:t>
            </a:r>
            <a:r>
              <a:rPr sz="2401" spc="-11" dirty="0">
                <a:latin typeface="Arial"/>
                <a:cs typeface="Arial"/>
              </a:rPr>
              <a:t>ator</a:t>
            </a:r>
            <a:r>
              <a:rPr sz="2401" spc="95" dirty="0">
                <a:latin typeface="Times New Roman"/>
                <a:cs typeface="Times New Roman"/>
              </a:rPr>
              <a:t> </a:t>
            </a:r>
            <a:r>
              <a:rPr sz="2401" spc="-5" dirty="0">
                <a:latin typeface="Arial"/>
                <a:cs typeface="Arial"/>
              </a:rPr>
              <a:t>w</a:t>
            </a:r>
            <a:r>
              <a:rPr sz="2401" spc="-11" dirty="0">
                <a:latin typeface="Arial"/>
                <a:cs typeface="Arial"/>
              </a:rPr>
              <a:t>ith</a:t>
            </a:r>
            <a:r>
              <a:rPr sz="2401" spc="71" dirty="0">
                <a:latin typeface="Times New Roman"/>
                <a:cs typeface="Times New Roman"/>
              </a:rPr>
              <a:t> </a:t>
            </a:r>
            <a:r>
              <a:rPr sz="2401" dirty="0">
                <a:latin typeface="Arial"/>
                <a:cs typeface="Arial"/>
              </a:rPr>
              <a:t>P</a:t>
            </a:r>
            <a:r>
              <a:rPr sz="2401" spc="-11" dirty="0">
                <a:latin typeface="Arial"/>
                <a:cs typeface="Arial"/>
              </a:rPr>
              <a:t>L</a:t>
            </a:r>
            <a:r>
              <a:rPr sz="2401" dirty="0">
                <a:latin typeface="Arial"/>
                <a:cs typeface="Arial"/>
              </a:rPr>
              <a:t>L</a:t>
            </a:r>
            <a:r>
              <a:rPr sz="2401" spc="-20" dirty="0">
                <a:latin typeface="Times New Roman"/>
                <a:cs typeface="Times New Roman"/>
              </a:rPr>
              <a:t> </a:t>
            </a:r>
            <a:r>
              <a:rPr sz="2401" spc="-5" dirty="0">
                <a:latin typeface="Arial"/>
                <a:cs typeface="Arial"/>
              </a:rPr>
              <a:t>@8</a:t>
            </a:r>
            <a:r>
              <a:rPr lang="pt-BR" sz="2401" spc="-5" dirty="0">
                <a:latin typeface="Arial"/>
                <a:cs typeface="Arial"/>
              </a:rPr>
              <a:t>4</a:t>
            </a:r>
            <a:r>
              <a:rPr sz="2401" spc="-5" dirty="0">
                <a:latin typeface="Arial"/>
                <a:cs typeface="Arial"/>
              </a:rPr>
              <a:t>MHz</a:t>
            </a:r>
            <a:endParaRPr sz="2401" dirty="0">
              <a:latin typeface="Arial"/>
              <a:cs typeface="Arial"/>
            </a:endParaRPr>
          </a:p>
        </p:txBody>
      </p:sp>
      <p:sp>
        <p:nvSpPr>
          <p:cNvPr id="12" name="object 12"/>
          <p:cNvSpPr/>
          <p:nvPr/>
        </p:nvSpPr>
        <p:spPr>
          <a:xfrm>
            <a:off x="5026151" y="1677954"/>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13" name="object 13"/>
          <p:cNvSpPr txBox="1"/>
          <p:nvPr/>
        </p:nvSpPr>
        <p:spPr>
          <a:xfrm>
            <a:off x="5102737" y="1705001"/>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1</a:t>
            </a:r>
            <a:endParaRPr sz="2401">
              <a:latin typeface="Arial"/>
              <a:cs typeface="Arial"/>
            </a:endParaRPr>
          </a:p>
        </p:txBody>
      </p:sp>
      <p:sp>
        <p:nvSpPr>
          <p:cNvPr id="14" name="object 14"/>
          <p:cNvSpPr/>
          <p:nvPr/>
        </p:nvSpPr>
        <p:spPr>
          <a:xfrm>
            <a:off x="3201034" y="5404651"/>
            <a:ext cx="346076" cy="344805"/>
          </a:xfrm>
          <a:custGeom>
            <a:avLst/>
            <a:gdLst/>
            <a:ahLst/>
            <a:cxnLst/>
            <a:rect l="l" t="t" r="r" b="b"/>
            <a:pathLst>
              <a:path w="346075" h="344804">
                <a:moveTo>
                  <a:pt x="169713" y="0"/>
                </a:moveTo>
                <a:lnTo>
                  <a:pt x="126784" y="6182"/>
                </a:lnTo>
                <a:lnTo>
                  <a:pt x="87944" y="22188"/>
                </a:lnTo>
                <a:lnTo>
                  <a:pt x="54550" y="46672"/>
                </a:lnTo>
                <a:lnTo>
                  <a:pt x="27961" y="78282"/>
                </a:lnTo>
                <a:lnTo>
                  <a:pt x="9532" y="115671"/>
                </a:lnTo>
                <a:lnTo>
                  <a:pt x="620" y="157490"/>
                </a:lnTo>
                <a:lnTo>
                  <a:pt x="0" y="172181"/>
                </a:lnTo>
                <a:lnTo>
                  <a:pt x="280" y="182060"/>
                </a:lnTo>
                <a:lnTo>
                  <a:pt x="7812" y="223326"/>
                </a:lnTo>
                <a:lnTo>
                  <a:pt x="24801" y="260536"/>
                </a:lnTo>
                <a:lnTo>
                  <a:pt x="50154" y="292432"/>
                </a:lnTo>
                <a:lnTo>
                  <a:pt x="82781" y="317755"/>
                </a:lnTo>
                <a:lnTo>
                  <a:pt x="121591" y="335246"/>
                </a:lnTo>
                <a:lnTo>
                  <a:pt x="165494" y="343646"/>
                </a:lnTo>
                <a:lnTo>
                  <a:pt x="181072" y="344208"/>
                </a:lnTo>
                <a:lnTo>
                  <a:pt x="195394" y="342956"/>
                </a:lnTo>
                <a:lnTo>
                  <a:pt x="236028" y="332512"/>
                </a:lnTo>
                <a:lnTo>
                  <a:pt x="272159" y="312930"/>
                </a:lnTo>
                <a:lnTo>
                  <a:pt x="302497" y="285362"/>
                </a:lnTo>
                <a:lnTo>
                  <a:pt x="325751" y="250962"/>
                </a:lnTo>
                <a:lnTo>
                  <a:pt x="340631" y="210880"/>
                </a:lnTo>
                <a:lnTo>
                  <a:pt x="345847" y="166270"/>
                </a:lnTo>
                <a:lnTo>
                  <a:pt x="344752" y="151847"/>
                </a:lnTo>
                <a:lnTo>
                  <a:pt x="334632" y="110901"/>
                </a:lnTo>
                <a:lnTo>
                  <a:pt x="315229" y="74462"/>
                </a:lnTo>
                <a:lnTo>
                  <a:pt x="287789" y="43841"/>
                </a:lnTo>
                <a:lnTo>
                  <a:pt x="253559" y="20350"/>
                </a:lnTo>
                <a:lnTo>
                  <a:pt x="213785" y="5299"/>
                </a:lnTo>
                <a:lnTo>
                  <a:pt x="169713" y="0"/>
                </a:lnTo>
                <a:close/>
              </a:path>
            </a:pathLst>
          </a:custGeom>
          <a:solidFill>
            <a:srgbClr val="39A8DC"/>
          </a:solidFill>
        </p:spPr>
        <p:txBody>
          <a:bodyPr wrap="square" lIns="0" tIns="0" rIns="0" bIns="0" rtlCol="0"/>
          <a:lstStyle/>
          <a:p>
            <a:endParaRPr/>
          </a:p>
        </p:txBody>
      </p:sp>
      <p:sp>
        <p:nvSpPr>
          <p:cNvPr id="15" name="object 15"/>
          <p:cNvSpPr txBox="1"/>
          <p:nvPr/>
        </p:nvSpPr>
        <p:spPr>
          <a:xfrm>
            <a:off x="3276601" y="5387404"/>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2</a:t>
            </a:r>
            <a:endParaRPr sz="2401" dirty="0">
              <a:latin typeface="Arial"/>
              <a:cs typeface="Arial"/>
            </a:endParaRPr>
          </a:p>
        </p:txBody>
      </p:sp>
      <p:sp>
        <p:nvSpPr>
          <p:cNvPr id="16" name="object 16"/>
          <p:cNvSpPr/>
          <p:nvPr/>
        </p:nvSpPr>
        <p:spPr>
          <a:xfrm>
            <a:off x="5638039" y="5360290"/>
            <a:ext cx="346076" cy="344805"/>
          </a:xfrm>
          <a:custGeom>
            <a:avLst/>
            <a:gdLst/>
            <a:ahLst/>
            <a:cxnLst/>
            <a:rect l="l" t="t" r="r" b="b"/>
            <a:pathLst>
              <a:path w="346075" h="344804">
                <a:moveTo>
                  <a:pt x="169713" y="0"/>
                </a:moveTo>
                <a:lnTo>
                  <a:pt x="126784" y="6181"/>
                </a:lnTo>
                <a:lnTo>
                  <a:pt x="87944" y="22186"/>
                </a:lnTo>
                <a:lnTo>
                  <a:pt x="54550" y="46667"/>
                </a:lnTo>
                <a:lnTo>
                  <a:pt x="27961" y="78277"/>
                </a:lnTo>
                <a:lnTo>
                  <a:pt x="9532" y="115667"/>
                </a:lnTo>
                <a:lnTo>
                  <a:pt x="620" y="157489"/>
                </a:lnTo>
                <a:lnTo>
                  <a:pt x="0" y="172181"/>
                </a:lnTo>
                <a:lnTo>
                  <a:pt x="280" y="182062"/>
                </a:lnTo>
                <a:lnTo>
                  <a:pt x="7813" y="223331"/>
                </a:lnTo>
                <a:lnTo>
                  <a:pt x="24801" y="260541"/>
                </a:lnTo>
                <a:lnTo>
                  <a:pt x="50154" y="292436"/>
                </a:lnTo>
                <a:lnTo>
                  <a:pt x="82781" y="317758"/>
                </a:lnTo>
                <a:lnTo>
                  <a:pt x="121592" y="335247"/>
                </a:lnTo>
                <a:lnTo>
                  <a:pt x="165495" y="343646"/>
                </a:lnTo>
                <a:lnTo>
                  <a:pt x="181072" y="344208"/>
                </a:lnTo>
                <a:lnTo>
                  <a:pt x="195395" y="342956"/>
                </a:lnTo>
                <a:lnTo>
                  <a:pt x="236029" y="332513"/>
                </a:lnTo>
                <a:lnTo>
                  <a:pt x="272159" y="312933"/>
                </a:lnTo>
                <a:lnTo>
                  <a:pt x="302497" y="285367"/>
                </a:lnTo>
                <a:lnTo>
                  <a:pt x="325751" y="250967"/>
                </a:lnTo>
                <a:lnTo>
                  <a:pt x="340631" y="210884"/>
                </a:lnTo>
                <a:lnTo>
                  <a:pt x="345847" y="166269"/>
                </a:lnTo>
                <a:lnTo>
                  <a:pt x="344752" y="151844"/>
                </a:lnTo>
                <a:lnTo>
                  <a:pt x="334632" y="110896"/>
                </a:lnTo>
                <a:lnTo>
                  <a:pt x="315229" y="74457"/>
                </a:lnTo>
                <a:lnTo>
                  <a:pt x="287789" y="43837"/>
                </a:lnTo>
                <a:lnTo>
                  <a:pt x="253559" y="20347"/>
                </a:lnTo>
                <a:lnTo>
                  <a:pt x="213785" y="5298"/>
                </a:lnTo>
                <a:lnTo>
                  <a:pt x="169713" y="0"/>
                </a:lnTo>
                <a:close/>
              </a:path>
            </a:pathLst>
          </a:custGeom>
          <a:solidFill>
            <a:srgbClr val="39A8DC"/>
          </a:solidFill>
        </p:spPr>
        <p:txBody>
          <a:bodyPr wrap="square" lIns="0" tIns="0" rIns="0" bIns="0" rtlCol="0"/>
          <a:lstStyle/>
          <a:p>
            <a:endParaRPr/>
          </a:p>
        </p:txBody>
      </p:sp>
      <p:sp>
        <p:nvSpPr>
          <p:cNvPr id="17" name="object 17"/>
          <p:cNvSpPr txBox="1"/>
          <p:nvPr/>
        </p:nvSpPr>
        <p:spPr>
          <a:xfrm>
            <a:off x="5715007" y="5387975"/>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3</a:t>
            </a:r>
            <a:endParaRPr sz="2401">
              <a:latin typeface="Arial"/>
              <a:cs typeface="Arial"/>
            </a:endParaRPr>
          </a:p>
        </p:txBody>
      </p:sp>
      <p:sp>
        <p:nvSpPr>
          <p:cNvPr id="18" name="object 18"/>
          <p:cNvSpPr/>
          <p:nvPr/>
        </p:nvSpPr>
        <p:spPr>
          <a:xfrm>
            <a:off x="7739634" y="5113939"/>
            <a:ext cx="346076" cy="344805"/>
          </a:xfrm>
          <a:custGeom>
            <a:avLst/>
            <a:gdLst/>
            <a:ahLst/>
            <a:cxnLst/>
            <a:rect l="l" t="t" r="r" b="b"/>
            <a:pathLst>
              <a:path w="346075" h="344804">
                <a:moveTo>
                  <a:pt x="169713" y="0"/>
                </a:moveTo>
                <a:lnTo>
                  <a:pt x="126784" y="6181"/>
                </a:lnTo>
                <a:lnTo>
                  <a:pt x="87944" y="22186"/>
                </a:lnTo>
                <a:lnTo>
                  <a:pt x="54550" y="46667"/>
                </a:lnTo>
                <a:lnTo>
                  <a:pt x="27961" y="78277"/>
                </a:lnTo>
                <a:lnTo>
                  <a:pt x="9532" y="115667"/>
                </a:lnTo>
                <a:lnTo>
                  <a:pt x="620" y="157489"/>
                </a:lnTo>
                <a:lnTo>
                  <a:pt x="0" y="172181"/>
                </a:lnTo>
                <a:lnTo>
                  <a:pt x="280" y="182062"/>
                </a:lnTo>
                <a:lnTo>
                  <a:pt x="7813" y="223331"/>
                </a:lnTo>
                <a:lnTo>
                  <a:pt x="24801" y="260541"/>
                </a:lnTo>
                <a:lnTo>
                  <a:pt x="50154" y="292436"/>
                </a:lnTo>
                <a:lnTo>
                  <a:pt x="82781" y="317758"/>
                </a:lnTo>
                <a:lnTo>
                  <a:pt x="121592" y="335247"/>
                </a:lnTo>
                <a:lnTo>
                  <a:pt x="165495" y="343646"/>
                </a:lnTo>
                <a:lnTo>
                  <a:pt x="181072" y="344208"/>
                </a:lnTo>
                <a:lnTo>
                  <a:pt x="195395" y="342956"/>
                </a:lnTo>
                <a:lnTo>
                  <a:pt x="236029" y="332513"/>
                </a:lnTo>
                <a:lnTo>
                  <a:pt x="272159" y="312933"/>
                </a:lnTo>
                <a:lnTo>
                  <a:pt x="302497" y="285367"/>
                </a:lnTo>
                <a:lnTo>
                  <a:pt x="325751" y="250967"/>
                </a:lnTo>
                <a:lnTo>
                  <a:pt x="340631" y="210884"/>
                </a:lnTo>
                <a:lnTo>
                  <a:pt x="345847" y="166269"/>
                </a:lnTo>
                <a:lnTo>
                  <a:pt x="344752" y="151844"/>
                </a:lnTo>
                <a:lnTo>
                  <a:pt x="334632" y="110896"/>
                </a:lnTo>
                <a:lnTo>
                  <a:pt x="315229" y="74457"/>
                </a:lnTo>
                <a:lnTo>
                  <a:pt x="287789" y="43837"/>
                </a:lnTo>
                <a:lnTo>
                  <a:pt x="253559" y="20347"/>
                </a:lnTo>
                <a:lnTo>
                  <a:pt x="213785" y="5298"/>
                </a:lnTo>
                <a:lnTo>
                  <a:pt x="169713" y="0"/>
                </a:lnTo>
                <a:close/>
              </a:path>
            </a:pathLst>
          </a:custGeom>
          <a:solidFill>
            <a:srgbClr val="39A8DC"/>
          </a:solidFill>
        </p:spPr>
        <p:txBody>
          <a:bodyPr wrap="square" lIns="0" tIns="0" rIns="0" bIns="0" rtlCol="0"/>
          <a:lstStyle/>
          <a:p>
            <a:endParaRPr/>
          </a:p>
        </p:txBody>
      </p:sp>
      <p:sp>
        <p:nvSpPr>
          <p:cNvPr id="19" name="object 19"/>
          <p:cNvSpPr txBox="1"/>
          <p:nvPr/>
        </p:nvSpPr>
        <p:spPr>
          <a:xfrm>
            <a:off x="7816860" y="5141623"/>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4</a:t>
            </a:r>
            <a:endParaRPr sz="2401">
              <a:latin typeface="Arial"/>
              <a:cs typeface="Arial"/>
            </a:endParaRPr>
          </a:p>
        </p:txBody>
      </p:sp>
      <p:sp>
        <p:nvSpPr>
          <p:cNvPr id="20" name="object 20"/>
          <p:cNvSpPr/>
          <p:nvPr/>
        </p:nvSpPr>
        <p:spPr>
          <a:xfrm>
            <a:off x="2362200" y="5480151"/>
            <a:ext cx="685799" cy="304799"/>
          </a:xfrm>
          <a:custGeom>
            <a:avLst/>
            <a:gdLst/>
            <a:ahLst/>
            <a:cxnLst/>
            <a:rect l="l" t="t" r="r" b="b"/>
            <a:pathLst>
              <a:path w="685800" h="304800">
                <a:moveTo>
                  <a:pt x="0" y="50804"/>
                </a:moveTo>
                <a:lnTo>
                  <a:pt x="16585" y="13244"/>
                </a:lnTo>
                <a:lnTo>
                  <a:pt x="634989" y="0"/>
                </a:lnTo>
                <a:lnTo>
                  <a:pt x="649279" y="2034"/>
                </a:lnTo>
                <a:lnTo>
                  <a:pt x="680381" y="27940"/>
                </a:lnTo>
                <a:lnTo>
                  <a:pt x="685799" y="253995"/>
                </a:lnTo>
                <a:lnTo>
                  <a:pt x="683764" y="268285"/>
                </a:lnTo>
                <a:lnTo>
                  <a:pt x="657853" y="299383"/>
                </a:lnTo>
                <a:lnTo>
                  <a:pt x="50810" y="304799"/>
                </a:lnTo>
                <a:lnTo>
                  <a:pt x="36520" y="302765"/>
                </a:lnTo>
                <a:lnTo>
                  <a:pt x="5418" y="276859"/>
                </a:lnTo>
                <a:lnTo>
                  <a:pt x="0" y="50804"/>
                </a:lnTo>
                <a:close/>
              </a:path>
            </a:pathLst>
          </a:custGeom>
          <a:ln w="25907">
            <a:solidFill>
              <a:srgbClr val="FF0000"/>
            </a:solidFill>
          </a:ln>
        </p:spPr>
        <p:txBody>
          <a:bodyPr wrap="square" lIns="0" tIns="0" rIns="0" bIns="0" rtlCol="0"/>
          <a:lstStyle/>
          <a:p>
            <a:endParaRPr/>
          </a:p>
        </p:txBody>
      </p:sp>
      <p:sp>
        <p:nvSpPr>
          <p:cNvPr id="21" name="object 21"/>
          <p:cNvSpPr/>
          <p:nvPr/>
        </p:nvSpPr>
        <p:spPr>
          <a:xfrm>
            <a:off x="4953000" y="5208621"/>
            <a:ext cx="685799" cy="304799"/>
          </a:xfrm>
          <a:custGeom>
            <a:avLst/>
            <a:gdLst/>
            <a:ahLst/>
            <a:cxnLst/>
            <a:rect l="l" t="t" r="r" b="b"/>
            <a:pathLst>
              <a:path w="685800" h="304800">
                <a:moveTo>
                  <a:pt x="0" y="50804"/>
                </a:moveTo>
                <a:lnTo>
                  <a:pt x="16585" y="13244"/>
                </a:lnTo>
                <a:lnTo>
                  <a:pt x="634989" y="0"/>
                </a:lnTo>
                <a:lnTo>
                  <a:pt x="649279" y="2034"/>
                </a:lnTo>
                <a:lnTo>
                  <a:pt x="680381" y="27940"/>
                </a:lnTo>
                <a:lnTo>
                  <a:pt x="685799" y="253995"/>
                </a:lnTo>
                <a:lnTo>
                  <a:pt x="683764" y="268285"/>
                </a:lnTo>
                <a:lnTo>
                  <a:pt x="657853" y="299383"/>
                </a:lnTo>
                <a:lnTo>
                  <a:pt x="50810" y="304799"/>
                </a:lnTo>
                <a:lnTo>
                  <a:pt x="36520" y="302765"/>
                </a:lnTo>
                <a:lnTo>
                  <a:pt x="5418" y="276859"/>
                </a:lnTo>
                <a:lnTo>
                  <a:pt x="0" y="50804"/>
                </a:lnTo>
                <a:close/>
              </a:path>
            </a:pathLst>
          </a:custGeom>
          <a:ln w="25907">
            <a:solidFill>
              <a:srgbClr val="FF0000"/>
            </a:solidFill>
          </a:ln>
        </p:spPr>
        <p:txBody>
          <a:bodyPr wrap="square" lIns="0" tIns="0" rIns="0" bIns="0" rtlCol="0"/>
          <a:lstStyle/>
          <a:p>
            <a:endParaRPr/>
          </a:p>
        </p:txBody>
      </p:sp>
      <p:sp>
        <p:nvSpPr>
          <p:cNvPr id="22" name="object 22"/>
          <p:cNvSpPr/>
          <p:nvPr/>
        </p:nvSpPr>
        <p:spPr>
          <a:xfrm>
            <a:off x="5483354" y="1754124"/>
            <a:ext cx="5490971" cy="434339"/>
          </a:xfrm>
          <a:prstGeom prst="rect">
            <a:avLst/>
          </a:prstGeom>
          <a:blipFill>
            <a:blip r:embed="rId6"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46</a:t>
            </a:fld>
            <a:endParaRPr lang="fr-FR" dirty="0">
              <a:solidFill>
                <a:prstClr val="white"/>
              </a:solidFill>
            </a:endParaRPr>
          </a:p>
        </p:txBody>
      </p:sp>
    </p:spTree>
    <p:extLst>
      <p:ext uri="{BB962C8B-B14F-4D97-AF65-F5344CB8AC3E}">
        <p14:creationId xmlns:p14="http://schemas.microsoft.com/office/powerpoint/2010/main" val="117086914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8490560" cy="661720"/>
          </a:xfrm>
          <a:prstGeom prst="rect">
            <a:avLst/>
          </a:prstGeom>
        </p:spPr>
        <p:txBody>
          <a:bodyPr vert="horz" wrap="square" lIns="0" tIns="0" rIns="0" bIns="0" rtlCol="0">
            <a:spAutoFit/>
          </a:bodyPr>
          <a:lstStyle/>
          <a:p>
            <a:pPr marL="914400"/>
            <a:r>
              <a:rPr dirty="0"/>
              <a:t>Periph</a:t>
            </a:r>
            <a:r>
              <a:rPr spc="-20" dirty="0"/>
              <a:t>e</a:t>
            </a:r>
            <a:r>
              <a:rPr dirty="0"/>
              <a:t>ral</a:t>
            </a:r>
            <a:r>
              <a:rPr spc="165" dirty="0">
                <a:latin typeface="Times New Roman"/>
                <a:cs typeface="Times New Roman"/>
              </a:rPr>
              <a:t> </a:t>
            </a:r>
            <a:r>
              <a:rPr spc="-5" dirty="0"/>
              <a:t>Config</a:t>
            </a:r>
            <a:r>
              <a:rPr spc="-15" dirty="0"/>
              <a:t>u</a:t>
            </a:r>
            <a:r>
              <a:rPr dirty="0"/>
              <a:t>ration</a:t>
            </a:r>
          </a:p>
        </p:txBody>
      </p:sp>
      <p:sp>
        <p:nvSpPr>
          <p:cNvPr id="3" name="object 3"/>
          <p:cNvSpPr txBox="1"/>
          <p:nvPr/>
        </p:nvSpPr>
        <p:spPr>
          <a:xfrm>
            <a:off x="487779" y="1461783"/>
            <a:ext cx="10349230" cy="1384995"/>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dirty="0">
                <a:solidFill>
                  <a:srgbClr val="001F52"/>
                </a:solidFill>
                <a:latin typeface="Arial"/>
                <a:cs typeface="Arial"/>
              </a:rPr>
              <a:t>Select</a:t>
            </a:r>
            <a:r>
              <a:rPr sz="2000" spc="35" dirty="0">
                <a:solidFill>
                  <a:srgbClr val="001F52"/>
                </a:solidFill>
                <a:latin typeface="Times New Roman"/>
                <a:cs typeface="Times New Roman"/>
              </a:rPr>
              <a:t> </a:t>
            </a:r>
            <a:r>
              <a:rPr sz="2000" spc="-5" dirty="0">
                <a:solidFill>
                  <a:srgbClr val="001F52"/>
                </a:solidFill>
                <a:latin typeface="Arial"/>
                <a:cs typeface="Arial"/>
              </a:rPr>
              <a:t>‘</a:t>
            </a:r>
            <a:r>
              <a:rPr sz="2000" b="1" spc="-5" dirty="0">
                <a:solidFill>
                  <a:srgbClr val="FF0000"/>
                </a:solidFill>
                <a:latin typeface="Arial"/>
                <a:cs typeface="Arial"/>
              </a:rPr>
              <a:t>Con</a:t>
            </a:r>
            <a:r>
              <a:rPr sz="2000" b="1" spc="5" dirty="0">
                <a:solidFill>
                  <a:srgbClr val="FF0000"/>
                </a:solidFill>
                <a:latin typeface="Arial"/>
                <a:cs typeface="Arial"/>
              </a:rPr>
              <a:t>f</a:t>
            </a:r>
            <a:r>
              <a:rPr sz="2000" b="1" dirty="0">
                <a:solidFill>
                  <a:srgbClr val="FF0000"/>
                </a:solidFill>
                <a:latin typeface="Arial"/>
                <a:cs typeface="Arial"/>
              </a:rPr>
              <a:t>iguratio</a:t>
            </a:r>
            <a:r>
              <a:rPr sz="2000" b="1" spc="-5" dirty="0">
                <a:solidFill>
                  <a:srgbClr val="FF0000"/>
                </a:solidFill>
                <a:latin typeface="Arial"/>
                <a:cs typeface="Arial"/>
              </a:rPr>
              <a:t>n</a:t>
            </a:r>
            <a:r>
              <a:rPr sz="2000" dirty="0">
                <a:solidFill>
                  <a:srgbClr val="001F52"/>
                </a:solidFill>
                <a:latin typeface="Arial"/>
                <a:cs typeface="Arial"/>
              </a:rPr>
              <a:t>’</a:t>
            </a:r>
            <a:r>
              <a:rPr sz="2000" spc="-91" dirty="0">
                <a:solidFill>
                  <a:srgbClr val="001F52"/>
                </a:solidFill>
                <a:latin typeface="Arial"/>
                <a:cs typeface="Arial"/>
              </a:rPr>
              <a:t> </a:t>
            </a:r>
            <a:r>
              <a:rPr sz="2000" dirty="0">
                <a:solidFill>
                  <a:srgbClr val="001F52"/>
                </a:solidFill>
                <a:latin typeface="Arial"/>
                <a:cs typeface="Arial"/>
              </a:rPr>
              <a:t>tab</a:t>
            </a:r>
            <a:endParaRPr sz="2000" dirty="0">
              <a:latin typeface="Arial"/>
              <a:cs typeface="Arial"/>
            </a:endParaRPr>
          </a:p>
          <a:p>
            <a:pPr marL="248940" indent="-236239">
              <a:spcBef>
                <a:spcPts val="599"/>
              </a:spcBef>
              <a:buClr>
                <a:srgbClr val="39A8DC"/>
              </a:buClr>
              <a:buFont typeface="Arial"/>
              <a:buChar char="•"/>
              <a:tabLst>
                <a:tab pos="248940" algn="l"/>
              </a:tabLst>
            </a:pPr>
            <a:r>
              <a:rPr sz="2000" dirty="0">
                <a:solidFill>
                  <a:srgbClr val="001F52"/>
                </a:solidFill>
                <a:latin typeface="Arial"/>
                <a:cs typeface="Arial"/>
              </a:rPr>
              <a:t>In</a:t>
            </a:r>
            <a:r>
              <a:rPr sz="2000" spc="35" dirty="0">
                <a:solidFill>
                  <a:srgbClr val="001F52"/>
                </a:solidFill>
                <a:latin typeface="Times New Roman"/>
                <a:cs typeface="Times New Roman"/>
              </a:rPr>
              <a:t> </a:t>
            </a:r>
            <a:r>
              <a:rPr sz="2000" dirty="0">
                <a:solidFill>
                  <a:srgbClr val="001F52"/>
                </a:solidFill>
                <a:latin typeface="Arial"/>
                <a:cs typeface="Arial"/>
              </a:rPr>
              <a:t>this</a:t>
            </a:r>
            <a:r>
              <a:rPr sz="2000" spc="51" dirty="0">
                <a:solidFill>
                  <a:srgbClr val="001F52"/>
                </a:solidFill>
                <a:latin typeface="Times New Roman"/>
                <a:cs typeface="Times New Roman"/>
              </a:rPr>
              <a:t> </a:t>
            </a:r>
            <a:r>
              <a:rPr sz="2000" dirty="0">
                <a:solidFill>
                  <a:srgbClr val="001F52"/>
                </a:solidFill>
                <a:latin typeface="Arial"/>
                <a:cs typeface="Arial"/>
              </a:rPr>
              <a:t>se</a:t>
            </a:r>
            <a:r>
              <a:rPr sz="2000" spc="5" dirty="0">
                <a:solidFill>
                  <a:srgbClr val="001F52"/>
                </a:solidFill>
                <a:latin typeface="Arial"/>
                <a:cs typeface="Arial"/>
              </a:rPr>
              <a:t>c</a:t>
            </a:r>
            <a:r>
              <a:rPr sz="2000" dirty="0">
                <a:solidFill>
                  <a:srgbClr val="001F52"/>
                </a:solidFill>
                <a:latin typeface="Arial"/>
                <a:cs typeface="Arial"/>
              </a:rPr>
              <a:t>tion</a:t>
            </a:r>
            <a:r>
              <a:rPr sz="2000" spc="20" dirty="0">
                <a:solidFill>
                  <a:srgbClr val="001F52"/>
                </a:solidFill>
                <a:latin typeface="Times New Roman"/>
                <a:cs typeface="Times New Roman"/>
              </a:rPr>
              <a:t> </a:t>
            </a:r>
            <a:r>
              <a:rPr sz="2000" spc="-5" dirty="0">
                <a:solidFill>
                  <a:srgbClr val="001F52"/>
                </a:solidFill>
                <a:latin typeface="Arial"/>
                <a:cs typeface="Arial"/>
              </a:rPr>
              <a:t>pe</a:t>
            </a:r>
            <a:r>
              <a:rPr sz="2000" spc="5" dirty="0">
                <a:solidFill>
                  <a:srgbClr val="001F52"/>
                </a:solidFill>
                <a:latin typeface="Arial"/>
                <a:cs typeface="Arial"/>
              </a:rPr>
              <a:t>r</a:t>
            </a:r>
            <a:r>
              <a:rPr sz="2000" spc="-5" dirty="0">
                <a:solidFill>
                  <a:srgbClr val="001F52"/>
                </a:solidFill>
                <a:latin typeface="Arial"/>
                <a:cs typeface="Arial"/>
              </a:rPr>
              <a:t>iphe</a:t>
            </a:r>
            <a:r>
              <a:rPr sz="2000" spc="5" dirty="0">
                <a:solidFill>
                  <a:srgbClr val="001F52"/>
                </a:solidFill>
                <a:latin typeface="Arial"/>
                <a:cs typeface="Arial"/>
              </a:rPr>
              <a:t>r</a:t>
            </a:r>
            <a:r>
              <a:rPr sz="2000" spc="-5" dirty="0">
                <a:solidFill>
                  <a:srgbClr val="001F52"/>
                </a:solidFill>
                <a:latin typeface="Arial"/>
                <a:cs typeface="Arial"/>
              </a:rPr>
              <a:t>al</a:t>
            </a:r>
            <a:r>
              <a:rPr sz="2000" dirty="0">
                <a:solidFill>
                  <a:srgbClr val="001F52"/>
                </a:solidFill>
                <a:latin typeface="Arial"/>
                <a:cs typeface="Arial"/>
              </a:rPr>
              <a:t>s</a:t>
            </a:r>
            <a:r>
              <a:rPr sz="2000" spc="5" dirty="0">
                <a:solidFill>
                  <a:srgbClr val="001F52"/>
                </a:solidFill>
                <a:latin typeface="Times New Roman"/>
                <a:cs typeface="Times New Roman"/>
              </a:rPr>
              <a:t> </a:t>
            </a:r>
            <a:r>
              <a:rPr sz="2000" spc="5" dirty="0">
                <a:solidFill>
                  <a:srgbClr val="001F52"/>
                </a:solidFill>
                <a:latin typeface="Arial"/>
                <a:cs typeface="Arial"/>
              </a:rPr>
              <a:t>w</a:t>
            </a:r>
            <a:r>
              <a:rPr sz="2000" spc="-5" dirty="0">
                <a:solidFill>
                  <a:srgbClr val="001F52"/>
                </a:solidFill>
                <a:latin typeface="Arial"/>
                <a:cs typeface="Arial"/>
              </a:rPr>
              <a:t>it</a:t>
            </a:r>
            <a:r>
              <a:rPr sz="2000" dirty="0">
                <a:solidFill>
                  <a:srgbClr val="001F52"/>
                </a:solidFill>
                <a:latin typeface="Arial"/>
                <a:cs typeface="Arial"/>
              </a:rPr>
              <a:t>h</a:t>
            </a:r>
            <a:r>
              <a:rPr sz="2000" spc="45" dirty="0">
                <a:solidFill>
                  <a:srgbClr val="001F52"/>
                </a:solidFill>
                <a:latin typeface="Times New Roman"/>
                <a:cs typeface="Times New Roman"/>
              </a:rPr>
              <a:t> </a:t>
            </a:r>
            <a:r>
              <a:rPr sz="2000" spc="-5" dirty="0">
                <a:solidFill>
                  <a:srgbClr val="001F52"/>
                </a:solidFill>
                <a:latin typeface="Arial"/>
                <a:cs typeface="Arial"/>
              </a:rPr>
              <a:t>n</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physi</a:t>
            </a:r>
            <a:r>
              <a:rPr sz="2000" spc="5"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l</a:t>
            </a:r>
            <a:r>
              <a:rPr sz="2000" spc="40" dirty="0">
                <a:solidFill>
                  <a:srgbClr val="001F52"/>
                </a:solidFill>
                <a:latin typeface="Times New Roman"/>
                <a:cs typeface="Times New Roman"/>
              </a:rPr>
              <a:t> </a:t>
            </a:r>
            <a:r>
              <a:rPr sz="2000" spc="-5" dirty="0">
                <a:solidFill>
                  <a:srgbClr val="001F52"/>
                </a:solidFill>
                <a:latin typeface="Arial"/>
                <a:cs typeface="Arial"/>
              </a:rPr>
              <a:t>pin</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r</a:t>
            </a:r>
            <a:r>
              <a:rPr sz="2000" spc="40" dirty="0">
                <a:solidFill>
                  <a:srgbClr val="001F52"/>
                </a:solidFill>
                <a:latin typeface="Times New Roman"/>
                <a:cs typeface="Times New Roman"/>
              </a:rPr>
              <a:t> </a:t>
            </a:r>
            <a:r>
              <a:rPr sz="2000" dirty="0">
                <a:solidFill>
                  <a:srgbClr val="001F52"/>
                </a:solidFill>
                <a:latin typeface="Arial"/>
                <a:cs typeface="Arial"/>
              </a:rPr>
              <a:t>middle</a:t>
            </a:r>
            <a:r>
              <a:rPr sz="2000" spc="5" dirty="0">
                <a:solidFill>
                  <a:srgbClr val="001F52"/>
                </a:solidFill>
                <a:latin typeface="Arial"/>
                <a:cs typeface="Arial"/>
              </a:rPr>
              <a:t>w</a:t>
            </a:r>
            <a:r>
              <a:rPr sz="2000" spc="-5" dirty="0">
                <a:solidFill>
                  <a:srgbClr val="001F52"/>
                </a:solidFill>
                <a:latin typeface="Arial"/>
                <a:cs typeface="Arial"/>
              </a:rPr>
              <a:t>a</a:t>
            </a:r>
            <a:r>
              <a:rPr sz="2000" dirty="0">
                <a:solidFill>
                  <a:srgbClr val="001F52"/>
                </a:solidFill>
                <a:latin typeface="Arial"/>
                <a:cs typeface="Arial"/>
              </a:rPr>
              <a:t>re</a:t>
            </a:r>
            <a:r>
              <a:rPr sz="2000" spc="2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add</a:t>
            </a:r>
            <a:r>
              <a:rPr sz="2000" spc="5" dirty="0">
                <a:solidFill>
                  <a:srgbClr val="001F52"/>
                </a:solidFill>
                <a:latin typeface="Arial"/>
                <a:cs typeface="Arial"/>
              </a:rPr>
              <a:t>e</a:t>
            </a:r>
            <a:r>
              <a:rPr sz="2000" dirty="0">
                <a:solidFill>
                  <a:srgbClr val="001F52"/>
                </a:solidFill>
                <a:latin typeface="Arial"/>
                <a:cs typeface="Arial"/>
              </a:rPr>
              <a:t>d</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endParaRPr sz="2000" dirty="0">
              <a:latin typeface="Arial"/>
              <a:cs typeface="Arial"/>
            </a:endParaRPr>
          </a:p>
          <a:p>
            <a:pPr marL="248940" indent="-236239">
              <a:spcBef>
                <a:spcPts val="599"/>
              </a:spcBef>
              <a:buClr>
                <a:srgbClr val="39A8DC"/>
              </a:buClr>
              <a:buFont typeface="Arial"/>
              <a:buChar char="•"/>
              <a:tabLst>
                <a:tab pos="248940" algn="l"/>
              </a:tabLst>
            </a:pPr>
            <a:r>
              <a:rPr sz="2000" dirty="0">
                <a:solidFill>
                  <a:srgbClr val="001F52"/>
                </a:solidFill>
                <a:latin typeface="Arial"/>
                <a:cs typeface="Arial"/>
              </a:rPr>
              <a:t>For</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a:t>
            </a:r>
            <a:r>
              <a:rPr lang="pt-BR" sz="2000" dirty="0">
                <a:solidFill>
                  <a:srgbClr val="001F52"/>
                </a:solidFill>
                <a:latin typeface="Arial"/>
                <a:cs typeface="Arial"/>
              </a:rPr>
              <a:t>F</a:t>
            </a:r>
            <a:r>
              <a:rPr sz="2000" dirty="0">
                <a:solidFill>
                  <a:srgbClr val="001F52"/>
                </a:solidFill>
                <a:latin typeface="Arial"/>
                <a:cs typeface="Arial"/>
              </a:rPr>
              <a:t>4_Blinky’</a:t>
            </a:r>
            <a:r>
              <a:rPr sz="2000" spc="-71" dirty="0">
                <a:solidFill>
                  <a:srgbClr val="001F52"/>
                </a:solidFill>
                <a:latin typeface="Arial"/>
                <a:cs typeface="Arial"/>
              </a:rPr>
              <a:t> </a:t>
            </a:r>
            <a:r>
              <a:rPr sz="2000" spc="-5" dirty="0">
                <a:solidFill>
                  <a:srgbClr val="001F52"/>
                </a:solidFill>
                <a:latin typeface="Arial"/>
                <a:cs typeface="Arial"/>
              </a:rPr>
              <a:t>exampl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n</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additiona</a:t>
            </a:r>
            <a:r>
              <a:rPr sz="2000" dirty="0">
                <a:solidFill>
                  <a:srgbClr val="001F52"/>
                </a:solidFill>
                <a:latin typeface="Arial"/>
                <a:cs typeface="Arial"/>
              </a:rPr>
              <a:t>l</a:t>
            </a:r>
            <a:r>
              <a:rPr sz="2000" spc="4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nfiguratio</a:t>
            </a:r>
            <a:r>
              <a:rPr sz="2000" dirty="0">
                <a:solidFill>
                  <a:srgbClr val="001F52"/>
                </a:solidFill>
                <a:latin typeface="Arial"/>
                <a:cs typeface="Arial"/>
              </a:rPr>
              <a:t>n</a:t>
            </a:r>
            <a:r>
              <a:rPr sz="2000" spc="2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qui</a:t>
            </a:r>
            <a:r>
              <a:rPr sz="2000" spc="5" dirty="0">
                <a:solidFill>
                  <a:srgbClr val="001F52"/>
                </a:solidFill>
                <a:latin typeface="Arial"/>
                <a:cs typeface="Arial"/>
              </a:rPr>
              <a:t>r</a:t>
            </a:r>
            <a:r>
              <a:rPr sz="2000" spc="-5" dirty="0">
                <a:solidFill>
                  <a:srgbClr val="001F52"/>
                </a:solidFill>
                <a:latin typeface="Arial"/>
                <a:cs typeface="Arial"/>
              </a:rPr>
              <a:t>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s</a:t>
            </a:r>
            <a:r>
              <a:rPr sz="2000" spc="60" dirty="0">
                <a:solidFill>
                  <a:srgbClr val="001F52"/>
                </a:solidFill>
                <a:latin typeface="Times New Roman"/>
                <a:cs typeface="Times New Roman"/>
              </a:rPr>
              <a:t> </a:t>
            </a:r>
            <a:r>
              <a:rPr sz="2000" spc="-5" dirty="0">
                <a:solidFill>
                  <a:srgbClr val="001F52"/>
                </a:solidFill>
                <a:latin typeface="Arial"/>
                <a:cs typeface="Arial"/>
              </a:rPr>
              <a:t>LE</a:t>
            </a:r>
            <a:r>
              <a:rPr sz="2000" dirty="0">
                <a:solidFill>
                  <a:srgbClr val="001F52"/>
                </a:solidFill>
                <a:latin typeface="Arial"/>
                <a:cs typeface="Arial"/>
              </a:rPr>
              <a:t>D</a:t>
            </a:r>
            <a:r>
              <a:rPr sz="2000" spc="5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dirty="0">
                <a:solidFill>
                  <a:srgbClr val="001F52"/>
                </a:solidFill>
                <a:latin typeface="Arial"/>
                <a:cs typeface="Arial"/>
              </a:rPr>
              <a:t>a</a:t>
            </a:r>
            <a:r>
              <a:rPr sz="2000" spc="-5" dirty="0">
                <a:solidFill>
                  <a:srgbClr val="001F52"/>
                </a:solidFill>
                <a:latin typeface="Arial"/>
                <a:cs typeface="Arial"/>
              </a:rPr>
              <a:t>l</a:t>
            </a:r>
            <a:r>
              <a:rPr sz="2000" dirty="0">
                <a:solidFill>
                  <a:srgbClr val="001F52"/>
                </a:solidFill>
                <a:latin typeface="Arial"/>
                <a:cs typeface="Arial"/>
              </a:rPr>
              <a:t>re</a:t>
            </a:r>
            <a:r>
              <a:rPr sz="2000" spc="-5" dirty="0">
                <a:solidFill>
                  <a:srgbClr val="001F52"/>
                </a:solidFill>
                <a:latin typeface="Arial"/>
                <a:cs typeface="Arial"/>
              </a:rPr>
              <a:t>ady</a:t>
            </a:r>
            <a:endParaRPr sz="2000" dirty="0">
              <a:latin typeface="Arial"/>
              <a:cs typeface="Arial"/>
            </a:endParaRPr>
          </a:p>
          <a:p>
            <a:pPr marL="248940"/>
            <a:r>
              <a:rPr sz="2000" dirty="0">
                <a:solidFill>
                  <a:srgbClr val="001F52"/>
                </a:solidFill>
                <a:latin typeface="Arial"/>
                <a:cs typeface="Arial"/>
              </a:rPr>
              <a:t>configured</a:t>
            </a:r>
            <a:r>
              <a:rPr sz="2000" spc="1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b="1" spc="-5" dirty="0">
                <a:solidFill>
                  <a:srgbClr val="FF0000"/>
                </a:solidFill>
                <a:latin typeface="Arial"/>
                <a:cs typeface="Arial"/>
              </a:rPr>
              <a:t>G</a:t>
            </a:r>
            <a:r>
              <a:rPr sz="2000" b="1" spc="-11" dirty="0">
                <a:solidFill>
                  <a:srgbClr val="FF0000"/>
                </a:solidFill>
                <a:latin typeface="Arial"/>
                <a:cs typeface="Arial"/>
              </a:rPr>
              <a:t>PI</a:t>
            </a:r>
            <a:r>
              <a:rPr sz="2000" b="1" dirty="0">
                <a:solidFill>
                  <a:srgbClr val="FF0000"/>
                </a:solidFill>
                <a:latin typeface="Arial"/>
                <a:cs typeface="Arial"/>
              </a:rPr>
              <a:t>O</a:t>
            </a:r>
            <a:r>
              <a:rPr sz="2000" b="1" spc="25" dirty="0">
                <a:solidFill>
                  <a:srgbClr val="FF0000"/>
                </a:solidFill>
                <a:latin typeface="Times New Roman"/>
                <a:cs typeface="Times New Roman"/>
              </a:rPr>
              <a:t> </a:t>
            </a:r>
            <a:r>
              <a:rPr sz="2000" spc="-5" dirty="0">
                <a:solidFill>
                  <a:srgbClr val="001F52"/>
                </a:solidFill>
                <a:latin typeface="Arial"/>
                <a:cs typeface="Arial"/>
              </a:rPr>
              <a:t>lin</a:t>
            </a:r>
            <a:r>
              <a:rPr sz="2000" dirty="0">
                <a:solidFill>
                  <a:srgbClr val="001F52"/>
                </a:solidFill>
                <a:latin typeface="Arial"/>
                <a:cs typeface="Arial"/>
              </a:rPr>
              <a:t>k</a:t>
            </a:r>
            <a:r>
              <a:rPr sz="2000" spc="5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s</a:t>
            </a:r>
            <a:r>
              <a:rPr sz="2000" spc="45" dirty="0">
                <a:solidFill>
                  <a:srgbClr val="001F52"/>
                </a:solidFill>
                <a:latin typeface="Times New Roman"/>
                <a:cs typeface="Times New Roman"/>
              </a:rPr>
              <a:t> </a:t>
            </a:r>
            <a:r>
              <a:rPr sz="2000" b="1" spc="-5" dirty="0">
                <a:solidFill>
                  <a:srgbClr val="FF0000"/>
                </a:solidFill>
                <a:latin typeface="Arial"/>
                <a:cs typeface="Arial"/>
              </a:rPr>
              <a:t>O</a:t>
            </a:r>
            <a:r>
              <a:rPr sz="2000" b="1" dirty="0">
                <a:solidFill>
                  <a:srgbClr val="FF0000"/>
                </a:solidFill>
                <a:latin typeface="Arial"/>
                <a:cs typeface="Arial"/>
              </a:rPr>
              <a:t>utput</a:t>
            </a:r>
            <a:r>
              <a:rPr sz="2000" b="1" spc="25" dirty="0">
                <a:solidFill>
                  <a:srgbClr val="FF0000"/>
                </a:solidFill>
                <a:latin typeface="Times New Roman"/>
                <a:cs typeface="Times New Roman"/>
              </a:rPr>
              <a:t> </a:t>
            </a:r>
            <a:r>
              <a:rPr sz="2000" b="1" spc="-11" dirty="0">
                <a:solidFill>
                  <a:srgbClr val="FF0000"/>
                </a:solidFill>
                <a:latin typeface="Arial"/>
                <a:cs typeface="Arial"/>
              </a:rPr>
              <a:t>P</a:t>
            </a:r>
            <a:r>
              <a:rPr sz="2000" b="1" dirty="0">
                <a:solidFill>
                  <a:srgbClr val="FF0000"/>
                </a:solidFill>
                <a:latin typeface="Arial"/>
                <a:cs typeface="Arial"/>
              </a:rPr>
              <a:t>us</a:t>
            </a:r>
            <a:r>
              <a:rPr sz="2000" b="1" spc="-5" dirty="0">
                <a:solidFill>
                  <a:srgbClr val="FF0000"/>
                </a:solidFill>
                <a:latin typeface="Arial"/>
                <a:cs typeface="Arial"/>
              </a:rPr>
              <a:t>h</a:t>
            </a:r>
            <a:r>
              <a:rPr sz="2000" b="1" dirty="0">
                <a:solidFill>
                  <a:srgbClr val="FF0000"/>
                </a:solidFill>
                <a:latin typeface="Arial"/>
                <a:cs typeface="Arial"/>
              </a:rPr>
              <a:t>-</a:t>
            </a:r>
            <a:r>
              <a:rPr sz="2000" b="1" spc="-11" dirty="0">
                <a:solidFill>
                  <a:srgbClr val="FF0000"/>
                </a:solidFill>
                <a:latin typeface="Arial"/>
                <a:cs typeface="Arial"/>
              </a:rPr>
              <a:t>P</a:t>
            </a:r>
            <a:r>
              <a:rPr sz="2000" b="1" dirty="0">
                <a:solidFill>
                  <a:srgbClr val="FF0000"/>
                </a:solidFill>
                <a:latin typeface="Arial"/>
                <a:cs typeface="Arial"/>
              </a:rPr>
              <a:t>u</a:t>
            </a:r>
            <a:r>
              <a:rPr sz="2000" b="1" spc="-11" dirty="0">
                <a:solidFill>
                  <a:srgbClr val="FF0000"/>
                </a:solidFill>
                <a:latin typeface="Arial"/>
                <a:cs typeface="Arial"/>
              </a:rPr>
              <a:t>l</a:t>
            </a:r>
            <a:r>
              <a:rPr sz="2000" b="1" spc="-5" dirty="0">
                <a:solidFill>
                  <a:srgbClr val="FF0000"/>
                </a:solidFill>
                <a:latin typeface="Arial"/>
                <a:cs typeface="Arial"/>
              </a:rPr>
              <a:t>l</a:t>
            </a:r>
            <a:r>
              <a:rPr sz="2000" dirty="0">
                <a:solidFill>
                  <a:srgbClr val="001F52"/>
                </a:solidFill>
                <a:latin typeface="Arial"/>
                <a:cs typeface="Arial"/>
              </a:rPr>
              <a:t>.</a:t>
            </a:r>
            <a:endParaRPr sz="2000" dirty="0">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19</a:t>
            </a:r>
            <a:endParaRPr sz="1600">
              <a:latin typeface="Arial"/>
              <a:cs typeface="Arial"/>
            </a:endParaRPr>
          </a:p>
        </p:txBody>
      </p:sp>
      <p:sp>
        <p:nvSpPr>
          <p:cNvPr id="6" name="object 6"/>
          <p:cNvSpPr/>
          <p:nvPr/>
        </p:nvSpPr>
        <p:spPr>
          <a:xfrm>
            <a:off x="225553" y="3049523"/>
            <a:ext cx="2209800" cy="27508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07312" y="4193285"/>
            <a:ext cx="1524000" cy="457200"/>
          </a:xfrm>
          <a:custGeom>
            <a:avLst/>
            <a:gdLst/>
            <a:ahLst/>
            <a:cxnLst/>
            <a:rect l="l" t="t" r="r" b="b"/>
            <a:pathLst>
              <a:path w="1524000" h="457200">
                <a:moveTo>
                  <a:pt x="0" y="76199"/>
                </a:moveTo>
                <a:lnTo>
                  <a:pt x="11636" y="35725"/>
                </a:lnTo>
                <a:lnTo>
                  <a:pt x="41926" y="8130"/>
                </a:lnTo>
                <a:lnTo>
                  <a:pt x="1447799" y="0"/>
                </a:lnTo>
                <a:lnTo>
                  <a:pt x="1462292" y="1380"/>
                </a:lnTo>
                <a:lnTo>
                  <a:pt x="1499247" y="20019"/>
                </a:lnTo>
                <a:lnTo>
                  <a:pt x="1521001" y="54988"/>
                </a:lnTo>
                <a:lnTo>
                  <a:pt x="1523999" y="380999"/>
                </a:lnTo>
                <a:lnTo>
                  <a:pt x="1522619" y="395492"/>
                </a:lnTo>
                <a:lnTo>
                  <a:pt x="1503980" y="432447"/>
                </a:lnTo>
                <a:lnTo>
                  <a:pt x="1469011" y="454201"/>
                </a:lnTo>
                <a:lnTo>
                  <a:pt x="76199" y="457199"/>
                </a:lnTo>
                <a:lnTo>
                  <a:pt x="61694" y="455819"/>
                </a:lnTo>
                <a:lnTo>
                  <a:pt x="24733" y="437180"/>
                </a:lnTo>
                <a:lnTo>
                  <a:pt x="2995" y="402211"/>
                </a:lnTo>
                <a:lnTo>
                  <a:pt x="0" y="76199"/>
                </a:lnTo>
                <a:close/>
              </a:path>
            </a:pathLst>
          </a:custGeom>
          <a:ln w="25907">
            <a:solidFill>
              <a:srgbClr val="FF0000"/>
            </a:solidFill>
          </a:ln>
        </p:spPr>
        <p:txBody>
          <a:bodyPr wrap="square" lIns="0" tIns="0" rIns="0" bIns="0" rtlCol="0"/>
          <a:lstStyle/>
          <a:p>
            <a:endParaRPr/>
          </a:p>
        </p:txBody>
      </p:sp>
      <p:sp>
        <p:nvSpPr>
          <p:cNvPr id="8" name="object 8"/>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806952" y="1373124"/>
            <a:ext cx="5643371" cy="3627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941313" y="1373886"/>
            <a:ext cx="1219200" cy="381000"/>
          </a:xfrm>
          <a:custGeom>
            <a:avLst/>
            <a:gdLst/>
            <a:ahLst/>
            <a:cxnLst/>
            <a:rect l="l" t="t" r="r" b="b"/>
            <a:pathLst>
              <a:path w="1219200" h="381000">
                <a:moveTo>
                  <a:pt x="0" y="63489"/>
                </a:moveTo>
                <a:lnTo>
                  <a:pt x="13693" y="24108"/>
                </a:lnTo>
                <a:lnTo>
                  <a:pt x="48106" y="1878"/>
                </a:lnTo>
                <a:lnTo>
                  <a:pt x="1155710" y="0"/>
                </a:lnTo>
                <a:lnTo>
                  <a:pt x="1170125" y="1645"/>
                </a:lnTo>
                <a:lnTo>
                  <a:pt x="1204900" y="23356"/>
                </a:lnTo>
                <a:lnTo>
                  <a:pt x="1219191" y="62451"/>
                </a:lnTo>
                <a:lnTo>
                  <a:pt x="1219199" y="317510"/>
                </a:lnTo>
                <a:lnTo>
                  <a:pt x="1217554" y="331925"/>
                </a:lnTo>
                <a:lnTo>
                  <a:pt x="1195843" y="366700"/>
                </a:lnTo>
                <a:lnTo>
                  <a:pt x="1156748" y="380991"/>
                </a:lnTo>
                <a:lnTo>
                  <a:pt x="63489" y="380999"/>
                </a:lnTo>
                <a:lnTo>
                  <a:pt x="49074" y="379354"/>
                </a:lnTo>
                <a:lnTo>
                  <a:pt x="14299" y="357643"/>
                </a:lnTo>
                <a:lnTo>
                  <a:pt x="8" y="318548"/>
                </a:lnTo>
                <a:lnTo>
                  <a:pt x="0" y="63489"/>
                </a:lnTo>
                <a:close/>
              </a:path>
            </a:pathLst>
          </a:custGeom>
          <a:ln w="25907">
            <a:solidFill>
              <a:srgbClr val="FF0000"/>
            </a:solidFill>
          </a:ln>
        </p:spPr>
        <p:txBody>
          <a:bodyPr wrap="square" lIns="0" tIns="0" rIns="0" bIns="0" rtlCol="0"/>
          <a:lstStyle/>
          <a:p>
            <a:endParaRPr/>
          </a:p>
        </p:txBody>
      </p:sp>
      <p:sp>
        <p:nvSpPr>
          <p:cNvPr id="11" name="object 11"/>
          <p:cNvSpPr/>
          <p:nvPr/>
        </p:nvSpPr>
        <p:spPr>
          <a:xfrm>
            <a:off x="2435351" y="4192524"/>
            <a:ext cx="457200" cy="485140"/>
          </a:xfrm>
          <a:custGeom>
            <a:avLst/>
            <a:gdLst/>
            <a:ahLst/>
            <a:cxnLst/>
            <a:rect l="l" t="t" r="r" b="b"/>
            <a:pathLst>
              <a:path w="457200" h="485139">
                <a:moveTo>
                  <a:pt x="228599" y="0"/>
                </a:moveTo>
                <a:lnTo>
                  <a:pt x="228599" y="121157"/>
                </a:lnTo>
                <a:lnTo>
                  <a:pt x="0" y="121157"/>
                </a:lnTo>
                <a:lnTo>
                  <a:pt x="0" y="363473"/>
                </a:lnTo>
                <a:lnTo>
                  <a:pt x="228599" y="363473"/>
                </a:lnTo>
                <a:lnTo>
                  <a:pt x="228599" y="484631"/>
                </a:lnTo>
                <a:lnTo>
                  <a:pt x="457199" y="242315"/>
                </a:lnTo>
                <a:lnTo>
                  <a:pt x="228599" y="0"/>
                </a:lnTo>
                <a:close/>
              </a:path>
            </a:pathLst>
          </a:custGeom>
          <a:solidFill>
            <a:srgbClr val="00AF50"/>
          </a:solidFill>
        </p:spPr>
        <p:txBody>
          <a:bodyPr wrap="square" lIns="0" tIns="0" rIns="0" bIns="0" rtlCol="0"/>
          <a:lstStyle/>
          <a:p>
            <a:endParaRPr/>
          </a:p>
        </p:txBody>
      </p:sp>
      <p:sp>
        <p:nvSpPr>
          <p:cNvPr id="12" name="object 12"/>
          <p:cNvSpPr/>
          <p:nvPr/>
        </p:nvSpPr>
        <p:spPr>
          <a:xfrm>
            <a:off x="2968750" y="3278124"/>
            <a:ext cx="9058657" cy="2054351"/>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045713" y="4802886"/>
            <a:ext cx="8991600" cy="228600"/>
          </a:xfrm>
          <a:custGeom>
            <a:avLst/>
            <a:gdLst/>
            <a:ahLst/>
            <a:cxnLst/>
            <a:rect l="l" t="t" r="r" b="b"/>
            <a:pathLst>
              <a:path w="8991600" h="228600">
                <a:moveTo>
                  <a:pt x="0" y="38099"/>
                </a:moveTo>
                <a:lnTo>
                  <a:pt x="20942" y="4053"/>
                </a:lnTo>
                <a:lnTo>
                  <a:pt x="8953499" y="0"/>
                </a:lnTo>
                <a:lnTo>
                  <a:pt x="8967564" y="2666"/>
                </a:lnTo>
                <a:lnTo>
                  <a:pt x="8979251" y="9986"/>
                </a:lnTo>
                <a:lnTo>
                  <a:pt x="8987547" y="20945"/>
                </a:lnTo>
                <a:lnTo>
                  <a:pt x="8991435" y="34524"/>
                </a:lnTo>
                <a:lnTo>
                  <a:pt x="8991599" y="190499"/>
                </a:lnTo>
                <a:lnTo>
                  <a:pt x="8988934" y="204561"/>
                </a:lnTo>
                <a:lnTo>
                  <a:pt x="8981615" y="216249"/>
                </a:lnTo>
                <a:lnTo>
                  <a:pt x="8970657" y="224546"/>
                </a:lnTo>
                <a:lnTo>
                  <a:pt x="8957076" y="228435"/>
                </a:lnTo>
                <a:lnTo>
                  <a:pt x="38099" y="228599"/>
                </a:lnTo>
                <a:lnTo>
                  <a:pt x="24035" y="225933"/>
                </a:lnTo>
                <a:lnTo>
                  <a:pt x="12347" y="218613"/>
                </a:lnTo>
                <a:lnTo>
                  <a:pt x="4052" y="207654"/>
                </a:lnTo>
                <a:lnTo>
                  <a:pt x="164" y="194075"/>
                </a:lnTo>
                <a:lnTo>
                  <a:pt x="0" y="38099"/>
                </a:lnTo>
                <a:close/>
              </a:path>
            </a:pathLst>
          </a:custGeom>
          <a:ln w="25907">
            <a:solidFill>
              <a:srgbClr val="FF0000"/>
            </a:solidFill>
          </a:ln>
        </p:spPr>
        <p:txBody>
          <a:bodyPr wrap="square" lIns="0" tIns="0" rIns="0" bIns="0" rtlCol="0"/>
          <a:lstStyle/>
          <a:p>
            <a:endParaRPr/>
          </a:p>
        </p:txBody>
      </p:sp>
      <p:sp>
        <p:nvSpPr>
          <p:cNvPr id="14" name="Slide Number Placeholder 13"/>
          <p:cNvSpPr>
            <a:spLocks noGrp="1"/>
          </p:cNvSpPr>
          <p:nvPr>
            <p:ph type="sldNum" sz="quarter" idx="12"/>
          </p:nvPr>
        </p:nvSpPr>
        <p:spPr/>
        <p:txBody>
          <a:bodyPr/>
          <a:lstStyle/>
          <a:p>
            <a:fld id="{5B31B9E4-8E4D-4C86-BFD7-412B282B373B}" type="slidenum">
              <a:rPr lang="fr-FR" smtClean="0">
                <a:solidFill>
                  <a:prstClr val="white"/>
                </a:solidFill>
              </a:rPr>
              <a:pPr/>
              <a:t>47</a:t>
            </a:fld>
            <a:endParaRPr lang="fr-FR" dirty="0">
              <a:solidFill>
                <a:prstClr val="white"/>
              </a:solidFill>
            </a:endParaRPr>
          </a:p>
        </p:txBody>
      </p:sp>
    </p:spTree>
    <p:extLst>
      <p:ext uri="{BB962C8B-B14F-4D97-AF65-F5344CB8AC3E}">
        <p14:creationId xmlns:p14="http://schemas.microsoft.com/office/powerpoint/2010/main" val="22606822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7013047" y="1374775"/>
            <a:ext cx="4738417" cy="4532400"/>
          </a:xfrm>
          <a:prstGeom prst="rect">
            <a:avLst/>
          </a:prstGeom>
        </p:spPr>
      </p:pic>
      <p:sp>
        <p:nvSpPr>
          <p:cNvPr id="3" name="object 3"/>
          <p:cNvSpPr txBox="1">
            <a:spLocks noGrp="1"/>
          </p:cNvSpPr>
          <p:nvPr>
            <p:ph type="title"/>
          </p:nvPr>
        </p:nvSpPr>
        <p:spPr>
          <a:xfrm>
            <a:off x="330690" y="263252"/>
            <a:ext cx="9270510" cy="730969"/>
          </a:xfrm>
          <a:prstGeom prst="rect">
            <a:avLst/>
          </a:prstGeom>
        </p:spPr>
        <p:txBody>
          <a:bodyPr vert="horz" wrap="square" lIns="0" tIns="0" rIns="0" bIns="0" rtlCol="0">
            <a:spAutoFit/>
          </a:bodyPr>
          <a:lstStyle/>
          <a:p>
            <a:pPr marL="914400">
              <a:lnSpc>
                <a:spcPts val="5710"/>
              </a:lnSpc>
            </a:pPr>
            <a:r>
              <a:rPr spc="-5" dirty="0"/>
              <a:t>Config</a:t>
            </a:r>
            <a:r>
              <a:rPr spc="-15" dirty="0"/>
              <a:t>u</a:t>
            </a:r>
            <a:r>
              <a:rPr dirty="0"/>
              <a:t>re</a:t>
            </a:r>
            <a:r>
              <a:rPr spc="175" dirty="0">
                <a:latin typeface="Times New Roman"/>
                <a:cs typeface="Times New Roman"/>
              </a:rPr>
              <a:t> </a:t>
            </a:r>
            <a:r>
              <a:rPr dirty="0"/>
              <a:t>the</a:t>
            </a:r>
            <a:r>
              <a:rPr spc="145" dirty="0">
                <a:latin typeface="Times New Roman"/>
                <a:cs typeface="Times New Roman"/>
              </a:rPr>
              <a:t> </a:t>
            </a:r>
            <a:r>
              <a:rPr dirty="0"/>
              <a:t>code</a:t>
            </a:r>
            <a:r>
              <a:rPr spc="145" dirty="0">
                <a:latin typeface="Times New Roman"/>
                <a:cs typeface="Times New Roman"/>
              </a:rPr>
              <a:t> </a:t>
            </a:r>
            <a:r>
              <a:rPr spc="-5" dirty="0"/>
              <a:t>ge</a:t>
            </a:r>
            <a:r>
              <a:rPr spc="-20" dirty="0"/>
              <a:t>n</a:t>
            </a:r>
            <a:r>
              <a:rPr spc="-5" dirty="0"/>
              <a:t>erato</a:t>
            </a:r>
            <a:r>
              <a:rPr dirty="0"/>
              <a:t>r</a:t>
            </a:r>
            <a:r>
              <a:rPr spc="195" dirty="0">
                <a:latin typeface="Times New Roman"/>
                <a:cs typeface="Times New Roman"/>
              </a:rPr>
              <a:t> </a:t>
            </a:r>
            <a:r>
              <a:rPr spc="-5" dirty="0"/>
              <a:t>1/2</a:t>
            </a:r>
          </a:p>
        </p:txBody>
      </p:sp>
      <p:sp>
        <p:nvSpPr>
          <p:cNvPr id="4" name="object 4"/>
          <p:cNvSpPr txBox="1"/>
          <p:nvPr/>
        </p:nvSpPr>
        <p:spPr>
          <a:xfrm>
            <a:off x="251559" y="1160934"/>
            <a:ext cx="6617970" cy="4386329"/>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401" dirty="0">
                <a:solidFill>
                  <a:srgbClr val="001F52"/>
                </a:solidFill>
                <a:latin typeface="Arial"/>
                <a:cs typeface="Arial"/>
              </a:rPr>
              <a:t>Open</a:t>
            </a:r>
            <a:r>
              <a:rPr sz="2401" spc="60" dirty="0">
                <a:solidFill>
                  <a:srgbClr val="001F52"/>
                </a:solidFill>
                <a:latin typeface="Times New Roman"/>
                <a:cs typeface="Times New Roman"/>
              </a:rPr>
              <a:t> </a:t>
            </a:r>
            <a:r>
              <a:rPr sz="2401" spc="-5" dirty="0">
                <a:solidFill>
                  <a:srgbClr val="001F52"/>
                </a:solidFill>
                <a:latin typeface="Arial"/>
                <a:cs typeface="Arial"/>
              </a:rPr>
              <a:t>pro</a:t>
            </a:r>
            <a:r>
              <a:rPr sz="2401" spc="5" dirty="0">
                <a:solidFill>
                  <a:srgbClr val="001F52"/>
                </a:solidFill>
                <a:latin typeface="Arial"/>
                <a:cs typeface="Arial"/>
              </a:rPr>
              <a:t>j</a:t>
            </a:r>
            <a:r>
              <a:rPr sz="2401" spc="-20" dirty="0">
                <a:solidFill>
                  <a:srgbClr val="001F52"/>
                </a:solidFill>
                <a:latin typeface="Arial"/>
                <a:cs typeface="Arial"/>
              </a:rPr>
              <a:t>ec</a:t>
            </a:r>
            <a:r>
              <a:rPr sz="2401" spc="-11" dirty="0">
                <a:solidFill>
                  <a:srgbClr val="001F52"/>
                </a:solidFill>
                <a:latin typeface="Arial"/>
                <a:cs typeface="Arial"/>
              </a:rPr>
              <a:t>t</a:t>
            </a:r>
            <a:r>
              <a:rPr sz="2401" spc="65" dirty="0">
                <a:solidFill>
                  <a:srgbClr val="001F52"/>
                </a:solidFill>
                <a:latin typeface="Times New Roman"/>
                <a:cs typeface="Times New Roman"/>
              </a:rPr>
              <a:t> </a:t>
            </a:r>
            <a:r>
              <a:rPr sz="2401" dirty="0">
                <a:solidFill>
                  <a:srgbClr val="001F52"/>
                </a:solidFill>
                <a:latin typeface="Arial"/>
                <a:cs typeface="Arial"/>
              </a:rPr>
              <a:t>set</a:t>
            </a:r>
            <a:r>
              <a:rPr sz="2401" spc="-11" dirty="0">
                <a:solidFill>
                  <a:srgbClr val="001F52"/>
                </a:solidFill>
                <a:latin typeface="Arial"/>
                <a:cs typeface="Arial"/>
              </a:rPr>
              <a:t>i</a:t>
            </a:r>
            <a:r>
              <a:rPr sz="2401" spc="-5" dirty="0">
                <a:solidFill>
                  <a:srgbClr val="001F52"/>
                </a:solidFill>
                <a:latin typeface="Arial"/>
                <a:cs typeface="Arial"/>
              </a:rPr>
              <a:t>ngs</a:t>
            </a:r>
            <a:r>
              <a:rPr sz="2401" spc="-11" dirty="0">
                <a:solidFill>
                  <a:srgbClr val="001F52"/>
                </a:solidFill>
                <a:latin typeface="Arial"/>
                <a:cs typeface="Arial"/>
              </a:rPr>
              <a:t>:</a:t>
            </a:r>
            <a:endParaRPr sz="2401" dirty="0">
              <a:latin typeface="Arial"/>
              <a:cs typeface="Arial"/>
            </a:endParaRPr>
          </a:p>
          <a:p>
            <a:pPr marL="723960" lvl="1" indent="-237510">
              <a:spcBef>
                <a:spcPts val="805"/>
              </a:spcBef>
              <a:buClr>
                <a:srgbClr val="00307C"/>
              </a:buClr>
              <a:buFont typeface="Arial"/>
              <a:buChar char="•"/>
              <a:tabLst>
                <a:tab pos="724594" algn="l"/>
              </a:tabLst>
            </a:pPr>
            <a:r>
              <a:rPr dirty="0">
                <a:solidFill>
                  <a:srgbClr val="00307C"/>
                </a:solidFill>
                <a:latin typeface="Arial"/>
                <a:cs typeface="Arial"/>
              </a:rPr>
              <a:t>Me</a:t>
            </a:r>
            <a:r>
              <a:rPr spc="-11" dirty="0">
                <a:solidFill>
                  <a:srgbClr val="00307C"/>
                </a:solidFill>
                <a:latin typeface="Arial"/>
                <a:cs typeface="Arial"/>
              </a:rPr>
              <a:t>n</a:t>
            </a:r>
            <a:r>
              <a:rPr dirty="0">
                <a:solidFill>
                  <a:srgbClr val="00307C"/>
                </a:solidFill>
                <a:latin typeface="Arial"/>
                <a:cs typeface="Arial"/>
              </a:rPr>
              <a:t>u</a:t>
            </a:r>
            <a:r>
              <a:rPr spc="60" dirty="0">
                <a:solidFill>
                  <a:srgbClr val="00307C"/>
                </a:solidFill>
                <a:latin typeface="Times New Roman"/>
                <a:cs typeface="Times New Roman"/>
              </a:rPr>
              <a:t> </a:t>
            </a:r>
            <a:r>
              <a:rPr dirty="0">
                <a:solidFill>
                  <a:srgbClr val="00307C"/>
                </a:solidFill>
                <a:latin typeface="Wingdings"/>
                <a:cs typeface="Wingdings"/>
              </a:rPr>
              <a:t></a:t>
            </a:r>
            <a:r>
              <a:rPr spc="40" dirty="0">
                <a:solidFill>
                  <a:srgbClr val="00307C"/>
                </a:solidFill>
                <a:latin typeface="Times New Roman"/>
                <a:cs typeface="Times New Roman"/>
              </a:rPr>
              <a:t> </a:t>
            </a:r>
            <a:r>
              <a:rPr dirty="0">
                <a:solidFill>
                  <a:srgbClr val="00307C"/>
                </a:solidFill>
                <a:latin typeface="Arial"/>
                <a:cs typeface="Arial"/>
              </a:rPr>
              <a:t>Pro</a:t>
            </a:r>
            <a:r>
              <a:rPr spc="-11" dirty="0">
                <a:solidFill>
                  <a:srgbClr val="00307C"/>
                </a:solidFill>
                <a:latin typeface="Arial"/>
                <a:cs typeface="Arial"/>
              </a:rPr>
              <a:t>j</a:t>
            </a:r>
            <a:r>
              <a:rPr spc="-15" dirty="0">
                <a:solidFill>
                  <a:srgbClr val="00307C"/>
                </a:solidFill>
                <a:latin typeface="Arial"/>
                <a:cs typeface="Arial"/>
              </a:rPr>
              <a:t>ec</a:t>
            </a:r>
            <a:r>
              <a:rPr spc="-5" dirty="0">
                <a:solidFill>
                  <a:srgbClr val="00307C"/>
                </a:solidFill>
                <a:latin typeface="Arial"/>
                <a:cs typeface="Arial"/>
              </a:rPr>
              <a:t>t</a:t>
            </a:r>
            <a:r>
              <a:rPr spc="65" dirty="0">
                <a:solidFill>
                  <a:srgbClr val="00307C"/>
                </a:solidFill>
                <a:latin typeface="Times New Roman"/>
                <a:cs typeface="Times New Roman"/>
              </a:rPr>
              <a:t> </a:t>
            </a:r>
            <a:r>
              <a:rPr dirty="0">
                <a:solidFill>
                  <a:srgbClr val="00307C"/>
                </a:solidFill>
                <a:latin typeface="Wingdings"/>
                <a:cs typeface="Wingdings"/>
              </a:rPr>
              <a:t></a:t>
            </a:r>
            <a:r>
              <a:rPr spc="40" dirty="0">
                <a:solidFill>
                  <a:srgbClr val="00307C"/>
                </a:solidFill>
                <a:latin typeface="Times New Roman"/>
                <a:cs typeface="Times New Roman"/>
              </a:rPr>
              <a:t> </a:t>
            </a:r>
            <a:r>
              <a:rPr dirty="0">
                <a:solidFill>
                  <a:srgbClr val="00307C"/>
                </a:solidFill>
                <a:latin typeface="Arial"/>
                <a:cs typeface="Arial"/>
              </a:rPr>
              <a:t>S</a:t>
            </a:r>
            <a:r>
              <a:rPr spc="-11" dirty="0">
                <a:solidFill>
                  <a:srgbClr val="00307C"/>
                </a:solidFill>
                <a:latin typeface="Arial"/>
                <a:cs typeface="Arial"/>
              </a:rPr>
              <a:t>e</a:t>
            </a:r>
            <a:r>
              <a:rPr spc="-5" dirty="0">
                <a:solidFill>
                  <a:srgbClr val="00307C"/>
                </a:solidFill>
                <a:latin typeface="Arial"/>
                <a:cs typeface="Arial"/>
              </a:rPr>
              <a:t>t</a:t>
            </a:r>
            <a:r>
              <a:rPr dirty="0">
                <a:solidFill>
                  <a:srgbClr val="00307C"/>
                </a:solidFill>
                <a:latin typeface="Arial"/>
                <a:cs typeface="Arial"/>
              </a:rPr>
              <a:t>t</a:t>
            </a:r>
            <a:r>
              <a:rPr spc="-5" dirty="0">
                <a:solidFill>
                  <a:srgbClr val="00307C"/>
                </a:solidFill>
                <a:latin typeface="Arial"/>
                <a:cs typeface="Arial"/>
              </a:rPr>
              <a:t>i</a:t>
            </a:r>
            <a:r>
              <a:rPr spc="-11" dirty="0">
                <a:solidFill>
                  <a:srgbClr val="00307C"/>
                </a:solidFill>
                <a:latin typeface="Arial"/>
                <a:cs typeface="Arial"/>
              </a:rPr>
              <a:t>n</a:t>
            </a:r>
            <a:r>
              <a:rPr spc="-5" dirty="0">
                <a:solidFill>
                  <a:srgbClr val="00307C"/>
                </a:solidFill>
                <a:latin typeface="Arial"/>
                <a:cs typeface="Arial"/>
              </a:rPr>
              <a:t>gs</a:t>
            </a:r>
            <a:endParaRPr dirty="0">
              <a:latin typeface="Arial"/>
              <a:cs typeface="Arial"/>
            </a:endParaRPr>
          </a:p>
          <a:p>
            <a:pPr lvl="1">
              <a:lnSpc>
                <a:spcPct val="100000"/>
              </a:lnSpc>
              <a:buClr>
                <a:srgbClr val="00307C"/>
              </a:buClr>
              <a:buFont typeface="Arial"/>
              <a:buChar char="•"/>
            </a:pPr>
            <a:endParaRPr dirty="0">
              <a:latin typeface="Times New Roman"/>
              <a:cs typeface="Times New Roman"/>
            </a:endParaRPr>
          </a:p>
          <a:p>
            <a:pPr marL="248940" indent="-236239">
              <a:spcBef>
                <a:spcPts val="1120"/>
              </a:spcBef>
              <a:buClr>
                <a:srgbClr val="39A8DC"/>
              </a:buClr>
              <a:buFont typeface="Arial"/>
              <a:buChar char="•"/>
              <a:tabLst>
                <a:tab pos="248940" algn="l"/>
              </a:tabLst>
            </a:pPr>
            <a:r>
              <a:rPr sz="2401" spc="-5" dirty="0">
                <a:solidFill>
                  <a:srgbClr val="001F52"/>
                </a:solidFill>
                <a:latin typeface="Arial"/>
                <a:cs typeface="Arial"/>
              </a:rPr>
              <a:t>U</a:t>
            </a:r>
            <a:r>
              <a:rPr sz="2401" spc="-11" dirty="0">
                <a:solidFill>
                  <a:srgbClr val="001F52"/>
                </a:solidFill>
                <a:latin typeface="Arial"/>
                <a:cs typeface="Arial"/>
              </a:rPr>
              <a:t>n</a:t>
            </a:r>
            <a:r>
              <a:rPr sz="2401" spc="-5" dirty="0">
                <a:solidFill>
                  <a:srgbClr val="001F52"/>
                </a:solidFill>
                <a:latin typeface="Arial"/>
                <a:cs typeface="Arial"/>
              </a:rPr>
              <a:t>de</a:t>
            </a:r>
            <a:r>
              <a:rPr sz="2401" dirty="0">
                <a:solidFill>
                  <a:srgbClr val="001F52"/>
                </a:solidFill>
                <a:latin typeface="Arial"/>
                <a:cs typeface="Arial"/>
              </a:rPr>
              <a:t>r</a:t>
            </a:r>
            <a:r>
              <a:rPr sz="2401" spc="85" dirty="0">
                <a:solidFill>
                  <a:srgbClr val="001F52"/>
                </a:solidFill>
                <a:latin typeface="Times New Roman"/>
                <a:cs typeface="Times New Roman"/>
              </a:rPr>
              <a:t> </a:t>
            </a:r>
            <a:r>
              <a:rPr sz="2401" b="1" dirty="0">
                <a:solidFill>
                  <a:srgbClr val="FF0000"/>
                </a:solidFill>
                <a:latin typeface="Arial"/>
                <a:cs typeface="Arial"/>
              </a:rPr>
              <a:t>Project</a:t>
            </a:r>
            <a:r>
              <a:rPr sz="2401" b="1" spc="60" dirty="0">
                <a:solidFill>
                  <a:srgbClr val="FF0000"/>
                </a:solidFill>
                <a:latin typeface="Times New Roman"/>
                <a:cs typeface="Times New Roman"/>
              </a:rPr>
              <a:t> </a:t>
            </a:r>
            <a:r>
              <a:rPr sz="2401" spc="-11" dirty="0">
                <a:solidFill>
                  <a:srgbClr val="001F52"/>
                </a:solidFill>
                <a:latin typeface="Arial"/>
                <a:cs typeface="Arial"/>
              </a:rPr>
              <a:t>tab:</a:t>
            </a:r>
            <a:endParaRPr sz="2401" dirty="0">
              <a:latin typeface="Arial"/>
              <a:cs typeface="Arial"/>
            </a:endParaRPr>
          </a:p>
          <a:p>
            <a:pPr marL="723960" lvl="1" indent="-237510">
              <a:spcBef>
                <a:spcPts val="815"/>
              </a:spcBef>
              <a:buClr>
                <a:srgbClr val="00307C"/>
              </a:buClr>
              <a:buFont typeface="Arial"/>
              <a:buChar char="•"/>
              <a:tabLst>
                <a:tab pos="724594" algn="l"/>
              </a:tabLst>
            </a:pPr>
            <a:r>
              <a:rPr dirty="0">
                <a:solidFill>
                  <a:srgbClr val="00307C"/>
                </a:solidFill>
                <a:latin typeface="Arial"/>
                <a:cs typeface="Arial"/>
              </a:rPr>
              <a:t>Give</a:t>
            </a:r>
            <a:r>
              <a:rPr spc="45" dirty="0">
                <a:solidFill>
                  <a:srgbClr val="00307C"/>
                </a:solidFill>
                <a:latin typeface="Times New Roman"/>
                <a:cs typeface="Times New Roman"/>
              </a:rPr>
              <a:t> </a:t>
            </a:r>
            <a:r>
              <a:rPr dirty="0">
                <a:solidFill>
                  <a:srgbClr val="00307C"/>
                </a:solidFill>
                <a:latin typeface="Arial"/>
                <a:cs typeface="Arial"/>
              </a:rPr>
              <a:t>the</a:t>
            </a:r>
            <a:r>
              <a:rPr spc="40" dirty="0">
                <a:solidFill>
                  <a:srgbClr val="00307C"/>
                </a:solidFill>
                <a:latin typeface="Times New Roman"/>
                <a:cs typeface="Times New Roman"/>
              </a:rPr>
              <a:t> </a:t>
            </a:r>
            <a:r>
              <a:rPr spc="-5" dirty="0">
                <a:solidFill>
                  <a:srgbClr val="00307C"/>
                </a:solidFill>
                <a:latin typeface="Arial"/>
                <a:cs typeface="Arial"/>
              </a:rPr>
              <a:t>pr</a:t>
            </a:r>
            <a:r>
              <a:rPr spc="-11" dirty="0">
                <a:solidFill>
                  <a:srgbClr val="00307C"/>
                </a:solidFill>
                <a:latin typeface="Arial"/>
                <a:cs typeface="Arial"/>
              </a:rPr>
              <a:t>o</a:t>
            </a:r>
            <a:r>
              <a:rPr spc="-5" dirty="0">
                <a:solidFill>
                  <a:srgbClr val="00307C"/>
                </a:solidFill>
                <a:latin typeface="Arial"/>
                <a:cs typeface="Arial"/>
              </a:rPr>
              <a:t>j</a:t>
            </a:r>
            <a:r>
              <a:rPr spc="-11" dirty="0">
                <a:solidFill>
                  <a:srgbClr val="00307C"/>
                </a:solidFill>
                <a:latin typeface="Arial"/>
                <a:cs typeface="Arial"/>
              </a:rPr>
              <a:t>ect</a:t>
            </a:r>
            <a:r>
              <a:rPr spc="65" dirty="0">
                <a:solidFill>
                  <a:srgbClr val="00307C"/>
                </a:solidFill>
                <a:latin typeface="Times New Roman"/>
                <a:cs typeface="Times New Roman"/>
              </a:rPr>
              <a:t> </a:t>
            </a:r>
            <a:r>
              <a:rPr dirty="0">
                <a:solidFill>
                  <a:srgbClr val="00307C"/>
                </a:solidFill>
                <a:latin typeface="Arial"/>
                <a:cs typeface="Arial"/>
              </a:rPr>
              <a:t>a</a:t>
            </a:r>
            <a:r>
              <a:rPr spc="51" dirty="0">
                <a:solidFill>
                  <a:srgbClr val="00307C"/>
                </a:solidFill>
                <a:latin typeface="Times New Roman"/>
                <a:cs typeface="Times New Roman"/>
              </a:rPr>
              <a:t> </a:t>
            </a:r>
            <a:r>
              <a:rPr spc="-11" dirty="0">
                <a:solidFill>
                  <a:srgbClr val="00307C"/>
                </a:solidFill>
                <a:latin typeface="Arial"/>
                <a:cs typeface="Arial"/>
              </a:rPr>
              <a:t>n</a:t>
            </a:r>
            <a:r>
              <a:rPr spc="-5" dirty="0">
                <a:solidFill>
                  <a:srgbClr val="00307C"/>
                </a:solidFill>
                <a:latin typeface="Arial"/>
                <a:cs typeface="Arial"/>
              </a:rPr>
              <a:t>am</a:t>
            </a:r>
            <a:r>
              <a:rPr dirty="0">
                <a:solidFill>
                  <a:srgbClr val="00307C"/>
                </a:solidFill>
                <a:latin typeface="Arial"/>
                <a:cs typeface="Arial"/>
              </a:rPr>
              <a:t>e</a:t>
            </a:r>
            <a:r>
              <a:rPr spc="40" dirty="0">
                <a:solidFill>
                  <a:srgbClr val="00307C"/>
                </a:solidFill>
                <a:latin typeface="Times New Roman"/>
                <a:cs typeface="Times New Roman"/>
              </a:rPr>
              <a:t> </a:t>
            </a:r>
            <a:r>
              <a:rPr spc="-5" dirty="0">
                <a:solidFill>
                  <a:srgbClr val="00307C"/>
                </a:solidFill>
                <a:latin typeface="Arial"/>
                <a:cs typeface="Arial"/>
              </a:rPr>
              <a:t>a</a:t>
            </a:r>
            <a:r>
              <a:rPr spc="-11" dirty="0">
                <a:solidFill>
                  <a:srgbClr val="00307C"/>
                </a:solidFill>
                <a:latin typeface="Arial"/>
                <a:cs typeface="Arial"/>
              </a:rPr>
              <a:t>n</a:t>
            </a:r>
            <a:r>
              <a:rPr dirty="0">
                <a:solidFill>
                  <a:srgbClr val="00307C"/>
                </a:solidFill>
                <a:latin typeface="Arial"/>
                <a:cs typeface="Arial"/>
              </a:rPr>
              <a:t>d</a:t>
            </a:r>
            <a:r>
              <a:rPr spc="60" dirty="0">
                <a:solidFill>
                  <a:srgbClr val="00307C"/>
                </a:solidFill>
                <a:latin typeface="Times New Roman"/>
                <a:cs typeface="Times New Roman"/>
              </a:rPr>
              <a:t> </a:t>
            </a:r>
            <a:r>
              <a:rPr spc="-5" dirty="0">
                <a:solidFill>
                  <a:srgbClr val="00307C"/>
                </a:solidFill>
                <a:latin typeface="Arial"/>
                <a:cs typeface="Arial"/>
              </a:rPr>
              <a:t>l</a:t>
            </a:r>
            <a:r>
              <a:rPr spc="-11" dirty="0">
                <a:solidFill>
                  <a:srgbClr val="00307C"/>
                </a:solidFill>
                <a:latin typeface="Arial"/>
                <a:cs typeface="Arial"/>
              </a:rPr>
              <a:t>o</a:t>
            </a:r>
            <a:r>
              <a:rPr dirty="0">
                <a:solidFill>
                  <a:srgbClr val="00307C"/>
                </a:solidFill>
                <a:latin typeface="Arial"/>
                <a:cs typeface="Arial"/>
              </a:rPr>
              <a:t>cati</a:t>
            </a:r>
            <a:r>
              <a:rPr spc="-11" dirty="0">
                <a:solidFill>
                  <a:srgbClr val="00307C"/>
                </a:solidFill>
                <a:latin typeface="Arial"/>
                <a:cs typeface="Arial"/>
              </a:rPr>
              <a:t>o</a:t>
            </a:r>
            <a:r>
              <a:rPr dirty="0">
                <a:solidFill>
                  <a:srgbClr val="00307C"/>
                </a:solidFill>
                <a:latin typeface="Arial"/>
                <a:cs typeface="Arial"/>
              </a:rPr>
              <a:t>n</a:t>
            </a:r>
            <a:r>
              <a:rPr spc="55" dirty="0">
                <a:solidFill>
                  <a:srgbClr val="00307C"/>
                </a:solidFill>
                <a:latin typeface="Times New Roman"/>
                <a:cs typeface="Times New Roman"/>
              </a:rPr>
              <a:t> </a:t>
            </a:r>
            <a:r>
              <a:rPr spc="-11" dirty="0">
                <a:solidFill>
                  <a:srgbClr val="00307C"/>
                </a:solidFill>
                <a:latin typeface="Arial"/>
                <a:cs typeface="Arial"/>
              </a:rPr>
              <a:t>(i.e.</a:t>
            </a:r>
            <a:r>
              <a:rPr spc="55" dirty="0">
                <a:solidFill>
                  <a:srgbClr val="00307C"/>
                </a:solidFill>
                <a:latin typeface="Times New Roman"/>
                <a:cs typeface="Times New Roman"/>
              </a:rPr>
              <a:t> </a:t>
            </a:r>
            <a:r>
              <a:rPr lang="pt-BR" b="1" dirty="0">
                <a:solidFill>
                  <a:srgbClr val="00307C"/>
                </a:solidFill>
                <a:latin typeface="Arial"/>
                <a:cs typeface="Arial"/>
              </a:rPr>
              <a:t>F</a:t>
            </a:r>
            <a:r>
              <a:rPr b="1" dirty="0">
                <a:solidFill>
                  <a:srgbClr val="00307C"/>
                </a:solidFill>
                <a:latin typeface="Arial"/>
                <a:cs typeface="Arial"/>
              </a:rPr>
              <a:t>4</a:t>
            </a:r>
            <a:r>
              <a:rPr b="1" spc="-11" dirty="0">
                <a:solidFill>
                  <a:srgbClr val="00307C"/>
                </a:solidFill>
                <a:latin typeface="Arial"/>
                <a:cs typeface="Arial"/>
              </a:rPr>
              <a:t>_</a:t>
            </a:r>
            <a:r>
              <a:rPr b="1" spc="-15" dirty="0">
                <a:solidFill>
                  <a:srgbClr val="00307C"/>
                </a:solidFill>
                <a:latin typeface="Arial"/>
                <a:cs typeface="Arial"/>
              </a:rPr>
              <a:t>Bli</a:t>
            </a:r>
            <a:r>
              <a:rPr b="1" spc="-11" dirty="0">
                <a:solidFill>
                  <a:srgbClr val="00307C"/>
                </a:solidFill>
                <a:latin typeface="Arial"/>
                <a:cs typeface="Arial"/>
              </a:rPr>
              <a:t>n</a:t>
            </a:r>
            <a:r>
              <a:rPr b="1" spc="-5" dirty="0">
                <a:solidFill>
                  <a:srgbClr val="00307C"/>
                </a:solidFill>
                <a:latin typeface="Arial"/>
                <a:cs typeface="Arial"/>
              </a:rPr>
              <a:t>k</a:t>
            </a:r>
            <a:r>
              <a:rPr b="1" spc="-20" dirty="0">
                <a:solidFill>
                  <a:srgbClr val="00307C"/>
                </a:solidFill>
                <a:latin typeface="Arial"/>
                <a:cs typeface="Arial"/>
              </a:rPr>
              <a:t>y</a:t>
            </a:r>
            <a:r>
              <a:rPr dirty="0">
                <a:solidFill>
                  <a:srgbClr val="00307C"/>
                </a:solidFill>
                <a:latin typeface="Arial"/>
                <a:cs typeface="Arial"/>
              </a:rPr>
              <a:t>)</a:t>
            </a:r>
            <a:endParaRPr dirty="0">
              <a:latin typeface="Arial"/>
              <a:cs typeface="Arial"/>
            </a:endParaRPr>
          </a:p>
          <a:p>
            <a:pPr marL="723960" marR="5081" lvl="1" indent="-237510">
              <a:spcBef>
                <a:spcPts val="805"/>
              </a:spcBef>
              <a:buClr>
                <a:srgbClr val="00307C"/>
              </a:buClr>
              <a:buFont typeface="Arial"/>
              <a:buChar char="•"/>
              <a:tabLst>
                <a:tab pos="724594" algn="l"/>
              </a:tabLst>
            </a:pPr>
            <a:r>
              <a:rPr i="1" u="heavy" spc="-55" dirty="0">
                <a:solidFill>
                  <a:srgbClr val="00307C"/>
                </a:solidFill>
                <a:latin typeface="Arial"/>
                <a:cs typeface="Arial"/>
              </a:rPr>
              <a:t>W</a:t>
            </a:r>
            <a:r>
              <a:rPr i="1" u="heavy" dirty="0">
                <a:solidFill>
                  <a:srgbClr val="00307C"/>
                </a:solidFill>
                <a:latin typeface="Arial"/>
                <a:cs typeface="Arial"/>
              </a:rPr>
              <a:t>e</a:t>
            </a:r>
            <a:r>
              <a:rPr i="1" u="heavy" spc="-5" dirty="0">
                <a:solidFill>
                  <a:srgbClr val="00307C"/>
                </a:solidFill>
                <a:latin typeface="Arial"/>
                <a:cs typeface="Arial"/>
              </a:rPr>
              <a:t> </a:t>
            </a:r>
            <a:r>
              <a:rPr i="1" u="heavy" dirty="0">
                <a:solidFill>
                  <a:srgbClr val="00307C"/>
                </a:solidFill>
                <a:latin typeface="Arial"/>
                <a:cs typeface="Arial"/>
              </a:rPr>
              <a:t>stro</a:t>
            </a:r>
            <a:r>
              <a:rPr i="1" u="heavy" spc="-11" dirty="0">
                <a:solidFill>
                  <a:srgbClr val="00307C"/>
                </a:solidFill>
                <a:latin typeface="Arial"/>
                <a:cs typeface="Arial"/>
              </a:rPr>
              <a:t>n</a:t>
            </a:r>
            <a:r>
              <a:rPr i="1" u="heavy" spc="-5" dirty="0">
                <a:solidFill>
                  <a:srgbClr val="00307C"/>
                </a:solidFill>
                <a:latin typeface="Arial"/>
                <a:cs typeface="Arial"/>
              </a:rPr>
              <a:t>g</a:t>
            </a:r>
            <a:r>
              <a:rPr i="1" u="heavy" spc="-11" dirty="0">
                <a:solidFill>
                  <a:srgbClr val="00307C"/>
                </a:solidFill>
                <a:latin typeface="Arial"/>
                <a:cs typeface="Arial"/>
              </a:rPr>
              <a:t>l</a:t>
            </a:r>
            <a:r>
              <a:rPr i="1" u="heavy" dirty="0">
                <a:solidFill>
                  <a:srgbClr val="00307C"/>
                </a:solidFill>
                <a:latin typeface="Arial"/>
                <a:cs typeface="Arial"/>
              </a:rPr>
              <a:t>y rec</a:t>
            </a:r>
            <a:r>
              <a:rPr i="1" u="heavy" spc="-11" dirty="0">
                <a:solidFill>
                  <a:srgbClr val="00307C"/>
                </a:solidFill>
                <a:latin typeface="Arial"/>
                <a:cs typeface="Arial"/>
              </a:rPr>
              <a:t>o</a:t>
            </a:r>
            <a:r>
              <a:rPr i="1" u="heavy" spc="-15" dirty="0">
                <a:solidFill>
                  <a:srgbClr val="00307C"/>
                </a:solidFill>
                <a:latin typeface="Arial"/>
                <a:cs typeface="Arial"/>
              </a:rPr>
              <a:t>mm</a:t>
            </a:r>
            <a:r>
              <a:rPr i="1" u="heavy" spc="-5" dirty="0">
                <a:solidFill>
                  <a:srgbClr val="00307C"/>
                </a:solidFill>
                <a:latin typeface="Arial"/>
                <a:cs typeface="Arial"/>
              </a:rPr>
              <a:t>e</a:t>
            </a:r>
            <a:r>
              <a:rPr i="1" u="heavy" spc="-11" dirty="0">
                <a:solidFill>
                  <a:srgbClr val="00307C"/>
                </a:solidFill>
                <a:latin typeface="Arial"/>
                <a:cs typeface="Arial"/>
              </a:rPr>
              <a:t>n</a:t>
            </a:r>
            <a:r>
              <a:rPr i="1" u="heavy" dirty="0">
                <a:solidFill>
                  <a:srgbClr val="00307C"/>
                </a:solidFill>
                <a:latin typeface="Arial"/>
                <a:cs typeface="Arial"/>
              </a:rPr>
              <a:t>d</a:t>
            </a:r>
            <a:r>
              <a:rPr i="1" u="heavy" spc="25" dirty="0">
                <a:solidFill>
                  <a:srgbClr val="00307C"/>
                </a:solidFill>
                <a:latin typeface="Arial"/>
                <a:cs typeface="Arial"/>
              </a:rPr>
              <a:t> </a:t>
            </a:r>
            <a:r>
              <a:rPr i="1" u="heavy" spc="-11" dirty="0">
                <a:solidFill>
                  <a:srgbClr val="00307C"/>
                </a:solidFill>
                <a:latin typeface="Arial"/>
                <a:cs typeface="Arial"/>
              </a:rPr>
              <a:t>to </a:t>
            </a:r>
            <a:r>
              <a:rPr i="1" u="heavy" spc="-5" dirty="0">
                <a:solidFill>
                  <a:srgbClr val="00307C"/>
                </a:solidFill>
                <a:latin typeface="Arial"/>
                <a:cs typeface="Arial"/>
              </a:rPr>
              <a:t>p</a:t>
            </a:r>
            <a:r>
              <a:rPr i="1" u="heavy" spc="-11" dirty="0">
                <a:solidFill>
                  <a:srgbClr val="00307C"/>
                </a:solidFill>
                <a:latin typeface="Arial"/>
                <a:cs typeface="Arial"/>
              </a:rPr>
              <a:t>l</a:t>
            </a:r>
            <a:r>
              <a:rPr i="1" u="heavy" spc="-5" dirty="0">
                <a:solidFill>
                  <a:srgbClr val="00307C"/>
                </a:solidFill>
                <a:latin typeface="Arial"/>
                <a:cs typeface="Arial"/>
              </a:rPr>
              <a:t>ace</a:t>
            </a:r>
            <a:r>
              <a:rPr i="1" u="heavy" dirty="0">
                <a:solidFill>
                  <a:srgbClr val="00307C"/>
                </a:solidFill>
                <a:latin typeface="Arial"/>
                <a:cs typeface="Arial"/>
              </a:rPr>
              <a:t> this</a:t>
            </a:r>
            <a:r>
              <a:rPr i="1" u="heavy" spc="-11" dirty="0">
                <a:solidFill>
                  <a:srgbClr val="00307C"/>
                </a:solidFill>
                <a:latin typeface="Arial"/>
                <a:cs typeface="Arial"/>
              </a:rPr>
              <a:t> </a:t>
            </a:r>
            <a:r>
              <a:rPr i="1" u="heavy" dirty="0">
                <a:solidFill>
                  <a:srgbClr val="00307C"/>
                </a:solidFill>
                <a:latin typeface="Arial"/>
                <a:cs typeface="Arial"/>
              </a:rPr>
              <a:t>fo</a:t>
            </a:r>
            <a:r>
              <a:rPr i="1" u="heavy" spc="-11" dirty="0">
                <a:solidFill>
                  <a:srgbClr val="00307C"/>
                </a:solidFill>
                <a:latin typeface="Arial"/>
                <a:cs typeface="Arial"/>
              </a:rPr>
              <a:t>l</a:t>
            </a:r>
            <a:r>
              <a:rPr i="1" u="heavy" spc="-5" dirty="0">
                <a:solidFill>
                  <a:srgbClr val="00307C"/>
                </a:solidFill>
                <a:latin typeface="Arial"/>
                <a:cs typeface="Arial"/>
              </a:rPr>
              <a:t>d</a:t>
            </a:r>
            <a:r>
              <a:rPr i="1" u="heavy" spc="-11" dirty="0">
                <a:solidFill>
                  <a:srgbClr val="00307C"/>
                </a:solidFill>
                <a:latin typeface="Arial"/>
                <a:cs typeface="Arial"/>
              </a:rPr>
              <a:t>e</a:t>
            </a:r>
            <a:r>
              <a:rPr i="1" u="heavy" dirty="0">
                <a:solidFill>
                  <a:srgbClr val="00307C"/>
                </a:solidFill>
                <a:latin typeface="Arial"/>
                <a:cs typeface="Arial"/>
              </a:rPr>
              <a:t>r</a:t>
            </a:r>
            <a:r>
              <a:rPr i="1" u="heavy" spc="-5" dirty="0">
                <a:solidFill>
                  <a:srgbClr val="00307C"/>
                </a:solidFill>
                <a:latin typeface="Arial"/>
                <a:cs typeface="Arial"/>
              </a:rPr>
              <a:t> on</a:t>
            </a:r>
            <a:r>
              <a:rPr i="1" u="heavy" dirty="0">
                <a:solidFill>
                  <a:srgbClr val="00307C"/>
                </a:solidFill>
                <a:latin typeface="Arial"/>
                <a:cs typeface="Arial"/>
              </a:rPr>
              <a:t> the</a:t>
            </a:r>
            <a:r>
              <a:rPr i="1" u="heavy" spc="-11" dirty="0">
                <a:solidFill>
                  <a:srgbClr val="00307C"/>
                </a:solidFill>
                <a:latin typeface="Arial"/>
                <a:cs typeface="Arial"/>
              </a:rPr>
              <a:t> </a:t>
            </a:r>
            <a:r>
              <a:rPr i="1" u="heavy" dirty="0">
                <a:solidFill>
                  <a:srgbClr val="00307C"/>
                </a:solidFill>
                <a:latin typeface="Arial"/>
                <a:cs typeface="Arial"/>
              </a:rPr>
              <a:t>ro</a:t>
            </a:r>
            <a:r>
              <a:rPr i="1" u="heavy" spc="-11" dirty="0">
                <a:solidFill>
                  <a:srgbClr val="00307C"/>
                </a:solidFill>
                <a:latin typeface="Arial"/>
                <a:cs typeface="Arial"/>
              </a:rPr>
              <a:t>o</a:t>
            </a:r>
            <a:r>
              <a:rPr i="1" u="heavy" spc="-5" dirty="0">
                <a:solidFill>
                  <a:srgbClr val="00307C"/>
                </a:solidFill>
                <a:latin typeface="Arial"/>
                <a:cs typeface="Arial"/>
              </a:rPr>
              <a:t>t</a:t>
            </a:r>
            <a:r>
              <a:rPr i="1" u="heavy" dirty="0">
                <a:solidFill>
                  <a:srgbClr val="00307C"/>
                </a:solidFill>
                <a:latin typeface="Arial"/>
                <a:cs typeface="Arial"/>
              </a:rPr>
              <a:t> </a:t>
            </a:r>
            <a:r>
              <a:rPr i="1" u="heavy" spc="-15" dirty="0">
                <a:solidFill>
                  <a:srgbClr val="00307C"/>
                </a:solidFill>
                <a:latin typeface="Arial"/>
                <a:cs typeface="Arial"/>
              </a:rPr>
              <a:t>of</a:t>
            </a:r>
            <a:r>
              <a:rPr i="1" spc="-11" dirty="0">
                <a:solidFill>
                  <a:srgbClr val="00307C"/>
                </a:solidFill>
                <a:latin typeface="Times New Roman"/>
                <a:cs typeface="Times New Roman"/>
              </a:rPr>
              <a:t> </a:t>
            </a:r>
            <a:r>
              <a:rPr i="1" u="heavy" spc="-20" dirty="0">
                <a:solidFill>
                  <a:srgbClr val="00307C"/>
                </a:solidFill>
                <a:latin typeface="Arial"/>
                <a:cs typeface="Arial"/>
              </a:rPr>
              <a:t>‘</a:t>
            </a:r>
            <a:r>
              <a:rPr i="1" u="heavy" dirty="0">
                <a:solidFill>
                  <a:srgbClr val="00307C"/>
                </a:solidFill>
                <a:latin typeface="Arial"/>
                <a:cs typeface="Arial"/>
              </a:rPr>
              <a:t>C:’</a:t>
            </a:r>
            <a:r>
              <a:rPr i="1" u="heavy" spc="-85" dirty="0">
                <a:solidFill>
                  <a:srgbClr val="00307C"/>
                </a:solidFill>
                <a:latin typeface="Arial"/>
                <a:cs typeface="Arial"/>
              </a:rPr>
              <a:t> </a:t>
            </a:r>
            <a:r>
              <a:rPr i="1" u="heavy" spc="-5" dirty="0">
                <a:solidFill>
                  <a:srgbClr val="00307C"/>
                </a:solidFill>
                <a:latin typeface="Arial"/>
                <a:cs typeface="Arial"/>
              </a:rPr>
              <a:t>as </a:t>
            </a:r>
            <a:r>
              <a:rPr i="1" u="heavy" dirty="0">
                <a:solidFill>
                  <a:srgbClr val="00307C"/>
                </a:solidFill>
                <a:latin typeface="Arial"/>
                <a:cs typeface="Arial"/>
              </a:rPr>
              <a:t>so</a:t>
            </a:r>
            <a:r>
              <a:rPr i="1" u="heavy" spc="-20" dirty="0">
                <a:solidFill>
                  <a:srgbClr val="00307C"/>
                </a:solidFill>
                <a:latin typeface="Arial"/>
                <a:cs typeface="Arial"/>
              </a:rPr>
              <a:t>m</a:t>
            </a:r>
            <a:r>
              <a:rPr i="1" u="heavy" dirty="0">
                <a:solidFill>
                  <a:srgbClr val="00307C"/>
                </a:solidFill>
                <a:latin typeface="Arial"/>
                <a:cs typeface="Arial"/>
              </a:rPr>
              <a:t>e </a:t>
            </a:r>
            <a:r>
              <a:rPr i="1" u="heavy" spc="-5" dirty="0">
                <a:solidFill>
                  <a:srgbClr val="00307C"/>
                </a:solidFill>
                <a:latin typeface="Arial"/>
                <a:cs typeface="Arial"/>
              </a:rPr>
              <a:t>C</a:t>
            </a:r>
            <a:r>
              <a:rPr i="1" u="heavy" dirty="0">
                <a:solidFill>
                  <a:srgbClr val="00307C"/>
                </a:solidFill>
                <a:latin typeface="Arial"/>
                <a:cs typeface="Arial"/>
              </a:rPr>
              <a:t>-co</a:t>
            </a:r>
            <a:r>
              <a:rPr i="1" u="heavy" spc="-20" dirty="0">
                <a:solidFill>
                  <a:srgbClr val="00307C"/>
                </a:solidFill>
                <a:latin typeface="Arial"/>
                <a:cs typeface="Arial"/>
              </a:rPr>
              <a:t>m</a:t>
            </a:r>
            <a:r>
              <a:rPr i="1" u="heavy" spc="-5" dirty="0">
                <a:solidFill>
                  <a:srgbClr val="00307C"/>
                </a:solidFill>
                <a:latin typeface="Arial"/>
                <a:cs typeface="Arial"/>
              </a:rPr>
              <a:t>p</a:t>
            </a:r>
            <a:r>
              <a:rPr i="1" u="heavy" spc="-11" dirty="0">
                <a:solidFill>
                  <a:srgbClr val="00307C"/>
                </a:solidFill>
                <a:latin typeface="Arial"/>
                <a:cs typeface="Arial"/>
              </a:rPr>
              <a:t>i</a:t>
            </a:r>
            <a:r>
              <a:rPr i="1" u="heavy" spc="-5" dirty="0">
                <a:solidFill>
                  <a:srgbClr val="00307C"/>
                </a:solidFill>
                <a:latin typeface="Arial"/>
                <a:cs typeface="Arial"/>
              </a:rPr>
              <a:t>l</a:t>
            </a:r>
            <a:r>
              <a:rPr i="1" u="heavy" spc="-11" dirty="0">
                <a:solidFill>
                  <a:srgbClr val="00307C"/>
                </a:solidFill>
                <a:latin typeface="Arial"/>
                <a:cs typeface="Arial"/>
              </a:rPr>
              <a:t>e</a:t>
            </a:r>
            <a:r>
              <a:rPr i="1" u="heavy" dirty="0">
                <a:solidFill>
                  <a:srgbClr val="00307C"/>
                </a:solidFill>
                <a:latin typeface="Arial"/>
                <a:cs typeface="Arial"/>
              </a:rPr>
              <a:t>rs</a:t>
            </a:r>
            <a:r>
              <a:rPr i="1" u="heavy" spc="25" dirty="0">
                <a:solidFill>
                  <a:srgbClr val="00307C"/>
                </a:solidFill>
                <a:latin typeface="Arial"/>
                <a:cs typeface="Arial"/>
              </a:rPr>
              <a:t> </a:t>
            </a:r>
            <a:r>
              <a:rPr i="1" u="heavy" dirty="0">
                <a:solidFill>
                  <a:srgbClr val="00307C"/>
                </a:solidFill>
                <a:latin typeface="Arial"/>
                <a:cs typeface="Arial"/>
              </a:rPr>
              <a:t>sh</a:t>
            </a:r>
            <a:r>
              <a:rPr i="1" u="heavy" spc="-11" dirty="0">
                <a:solidFill>
                  <a:srgbClr val="00307C"/>
                </a:solidFill>
                <a:latin typeface="Arial"/>
                <a:cs typeface="Arial"/>
              </a:rPr>
              <a:t>o</a:t>
            </a:r>
            <a:r>
              <a:rPr i="1" u="heavy" dirty="0">
                <a:solidFill>
                  <a:srgbClr val="00307C"/>
                </a:solidFill>
                <a:latin typeface="Arial"/>
                <a:cs typeface="Arial"/>
              </a:rPr>
              <a:t>w </a:t>
            </a:r>
            <a:r>
              <a:rPr i="1" u="heavy" spc="-5" dirty="0">
                <a:solidFill>
                  <a:srgbClr val="00307C"/>
                </a:solidFill>
                <a:latin typeface="Arial"/>
                <a:cs typeface="Arial"/>
              </a:rPr>
              <a:t>issu</a:t>
            </a:r>
            <a:r>
              <a:rPr i="1" u="heavy" spc="-11" dirty="0">
                <a:solidFill>
                  <a:srgbClr val="00307C"/>
                </a:solidFill>
                <a:latin typeface="Arial"/>
                <a:cs typeface="Arial"/>
              </a:rPr>
              <a:t>e</a:t>
            </a:r>
            <a:r>
              <a:rPr i="1" u="heavy" dirty="0">
                <a:solidFill>
                  <a:srgbClr val="00307C"/>
                </a:solidFill>
                <a:latin typeface="Arial"/>
                <a:cs typeface="Arial"/>
              </a:rPr>
              <a:t>s </a:t>
            </a:r>
            <a:r>
              <a:rPr i="1" u="heavy" spc="5" dirty="0">
                <a:solidFill>
                  <a:srgbClr val="00307C"/>
                </a:solidFill>
                <a:latin typeface="Arial"/>
                <a:cs typeface="Arial"/>
              </a:rPr>
              <a:t>w</a:t>
            </a:r>
            <a:r>
              <a:rPr i="1" u="heavy" spc="-5" dirty="0">
                <a:solidFill>
                  <a:srgbClr val="00307C"/>
                </a:solidFill>
                <a:latin typeface="Arial"/>
                <a:cs typeface="Arial"/>
              </a:rPr>
              <a:t>h</a:t>
            </a:r>
            <a:r>
              <a:rPr i="1" u="heavy" spc="-11" dirty="0">
                <a:solidFill>
                  <a:srgbClr val="00307C"/>
                </a:solidFill>
                <a:latin typeface="Arial"/>
                <a:cs typeface="Arial"/>
              </a:rPr>
              <a:t>e</a:t>
            </a:r>
            <a:r>
              <a:rPr i="1" u="heavy" dirty="0">
                <a:solidFill>
                  <a:srgbClr val="00307C"/>
                </a:solidFill>
                <a:latin typeface="Arial"/>
                <a:cs typeface="Arial"/>
              </a:rPr>
              <a:t>n</a:t>
            </a:r>
            <a:r>
              <a:rPr i="1" u="heavy" spc="-5" dirty="0">
                <a:solidFill>
                  <a:srgbClr val="00307C"/>
                </a:solidFill>
                <a:latin typeface="Arial"/>
                <a:cs typeface="Arial"/>
              </a:rPr>
              <a:t> </a:t>
            </a:r>
            <a:r>
              <a:rPr i="1" u="heavy" dirty="0">
                <a:solidFill>
                  <a:srgbClr val="00307C"/>
                </a:solidFill>
                <a:latin typeface="Arial"/>
                <a:cs typeface="Arial"/>
              </a:rPr>
              <a:t>the</a:t>
            </a:r>
            <a:r>
              <a:rPr i="1" u="heavy" spc="-15" dirty="0">
                <a:solidFill>
                  <a:srgbClr val="00307C"/>
                </a:solidFill>
                <a:latin typeface="Arial"/>
                <a:cs typeface="Arial"/>
              </a:rPr>
              <a:t> </a:t>
            </a:r>
            <a:r>
              <a:rPr i="1" u="heavy" spc="-5" dirty="0">
                <a:solidFill>
                  <a:srgbClr val="00307C"/>
                </a:solidFill>
                <a:latin typeface="Arial"/>
                <a:cs typeface="Arial"/>
              </a:rPr>
              <a:t>b</a:t>
            </a:r>
            <a:r>
              <a:rPr i="1" u="heavy" spc="-11" dirty="0">
                <a:solidFill>
                  <a:srgbClr val="00307C"/>
                </a:solidFill>
                <a:latin typeface="Arial"/>
                <a:cs typeface="Arial"/>
              </a:rPr>
              <a:t>u</a:t>
            </a:r>
            <a:r>
              <a:rPr i="1" u="heavy" spc="-5" dirty="0">
                <a:solidFill>
                  <a:srgbClr val="00307C"/>
                </a:solidFill>
                <a:latin typeface="Arial"/>
                <a:cs typeface="Arial"/>
              </a:rPr>
              <a:t>i</a:t>
            </a:r>
            <a:r>
              <a:rPr i="1" u="heavy" spc="-11" dirty="0">
                <a:solidFill>
                  <a:srgbClr val="00307C"/>
                </a:solidFill>
                <a:latin typeface="Arial"/>
                <a:cs typeface="Arial"/>
              </a:rPr>
              <a:t>l</a:t>
            </a:r>
            <a:r>
              <a:rPr i="1" u="heavy" dirty="0">
                <a:solidFill>
                  <a:srgbClr val="00307C"/>
                </a:solidFill>
                <a:latin typeface="Arial"/>
                <a:cs typeface="Arial"/>
              </a:rPr>
              <a:t>d</a:t>
            </a:r>
            <a:r>
              <a:rPr i="1" u="heavy" spc="11" dirty="0">
                <a:solidFill>
                  <a:srgbClr val="00307C"/>
                </a:solidFill>
                <a:latin typeface="Arial"/>
                <a:cs typeface="Arial"/>
              </a:rPr>
              <a:t> </a:t>
            </a:r>
            <a:r>
              <a:rPr i="1" u="heavy" spc="-5" dirty="0">
                <a:solidFill>
                  <a:srgbClr val="00307C"/>
                </a:solidFill>
                <a:latin typeface="Arial"/>
                <a:cs typeface="Arial"/>
              </a:rPr>
              <a:t>p</a:t>
            </a:r>
            <a:r>
              <a:rPr i="1" u="heavy" spc="-11" dirty="0">
                <a:solidFill>
                  <a:srgbClr val="00307C"/>
                </a:solidFill>
                <a:latin typeface="Arial"/>
                <a:cs typeface="Arial"/>
              </a:rPr>
              <a:t>ath</a:t>
            </a:r>
            <a:r>
              <a:rPr i="1" spc="-5" dirty="0">
                <a:solidFill>
                  <a:srgbClr val="00307C"/>
                </a:solidFill>
                <a:latin typeface="Times New Roman"/>
                <a:cs typeface="Times New Roman"/>
              </a:rPr>
              <a:t> </a:t>
            </a:r>
            <a:r>
              <a:rPr i="1" u="heavy" dirty="0">
                <a:solidFill>
                  <a:srgbClr val="00307C"/>
                </a:solidFill>
                <a:latin typeface="Arial"/>
                <a:cs typeface="Arial"/>
              </a:rPr>
              <a:t>co</a:t>
            </a:r>
            <a:r>
              <a:rPr i="1" u="heavy" spc="-11" dirty="0">
                <a:solidFill>
                  <a:srgbClr val="00307C"/>
                </a:solidFill>
                <a:latin typeface="Arial"/>
                <a:cs typeface="Arial"/>
              </a:rPr>
              <a:t>n</a:t>
            </a:r>
            <a:r>
              <a:rPr i="1" u="heavy" dirty="0">
                <a:solidFill>
                  <a:srgbClr val="00307C"/>
                </a:solidFill>
                <a:latin typeface="Arial"/>
                <a:cs typeface="Arial"/>
              </a:rPr>
              <a:t>tai</a:t>
            </a:r>
            <a:r>
              <a:rPr i="1" u="heavy" spc="-15" dirty="0">
                <a:solidFill>
                  <a:srgbClr val="00307C"/>
                </a:solidFill>
                <a:latin typeface="Arial"/>
                <a:cs typeface="Arial"/>
              </a:rPr>
              <a:t>n</a:t>
            </a:r>
            <a:r>
              <a:rPr i="1" u="heavy" dirty="0">
                <a:solidFill>
                  <a:srgbClr val="00307C"/>
                </a:solidFill>
                <a:latin typeface="Arial"/>
                <a:cs typeface="Arial"/>
              </a:rPr>
              <a:t>s</a:t>
            </a:r>
            <a:r>
              <a:rPr i="1" u="heavy" spc="5" dirty="0">
                <a:solidFill>
                  <a:srgbClr val="00307C"/>
                </a:solidFill>
                <a:latin typeface="Arial"/>
                <a:cs typeface="Arial"/>
              </a:rPr>
              <a:t> </a:t>
            </a:r>
            <a:r>
              <a:rPr i="1" u="heavy" dirty="0">
                <a:solidFill>
                  <a:srgbClr val="00307C"/>
                </a:solidFill>
                <a:latin typeface="Arial"/>
                <a:cs typeface="Arial"/>
              </a:rPr>
              <a:t>too</a:t>
            </a:r>
            <a:r>
              <a:rPr i="1" u="heavy" spc="-11" dirty="0">
                <a:solidFill>
                  <a:srgbClr val="00307C"/>
                </a:solidFill>
                <a:latin typeface="Arial"/>
                <a:cs typeface="Arial"/>
              </a:rPr>
              <a:t> </a:t>
            </a:r>
            <a:r>
              <a:rPr i="1" u="heavy" spc="-15" dirty="0">
                <a:solidFill>
                  <a:srgbClr val="00307C"/>
                </a:solidFill>
                <a:latin typeface="Arial"/>
                <a:cs typeface="Arial"/>
              </a:rPr>
              <a:t>m</a:t>
            </a:r>
            <a:r>
              <a:rPr i="1" u="heavy" spc="-5" dirty="0">
                <a:solidFill>
                  <a:srgbClr val="00307C"/>
                </a:solidFill>
                <a:latin typeface="Arial"/>
                <a:cs typeface="Arial"/>
              </a:rPr>
              <a:t>a</a:t>
            </a:r>
            <a:r>
              <a:rPr i="1" u="heavy" spc="-11" dirty="0">
                <a:solidFill>
                  <a:srgbClr val="00307C"/>
                </a:solidFill>
                <a:latin typeface="Arial"/>
                <a:cs typeface="Arial"/>
              </a:rPr>
              <a:t>n</a:t>
            </a:r>
            <a:r>
              <a:rPr i="1" u="heavy" dirty="0">
                <a:solidFill>
                  <a:srgbClr val="00307C"/>
                </a:solidFill>
                <a:latin typeface="Arial"/>
                <a:cs typeface="Arial"/>
              </a:rPr>
              <a:t>y ch</a:t>
            </a:r>
            <a:r>
              <a:rPr i="1" u="heavy" spc="-11" dirty="0">
                <a:solidFill>
                  <a:srgbClr val="00307C"/>
                </a:solidFill>
                <a:latin typeface="Arial"/>
                <a:cs typeface="Arial"/>
              </a:rPr>
              <a:t>a</a:t>
            </a:r>
            <a:r>
              <a:rPr i="1" u="heavy" dirty="0">
                <a:solidFill>
                  <a:srgbClr val="00307C"/>
                </a:solidFill>
                <a:latin typeface="Arial"/>
                <a:cs typeface="Arial"/>
              </a:rPr>
              <a:t>ract</a:t>
            </a:r>
            <a:r>
              <a:rPr i="1" u="heavy" spc="-11" dirty="0">
                <a:solidFill>
                  <a:srgbClr val="00307C"/>
                </a:solidFill>
                <a:latin typeface="Arial"/>
                <a:cs typeface="Arial"/>
              </a:rPr>
              <a:t>e</a:t>
            </a:r>
            <a:r>
              <a:rPr i="1" u="heavy" dirty="0">
                <a:solidFill>
                  <a:srgbClr val="00307C"/>
                </a:solidFill>
                <a:latin typeface="Arial"/>
                <a:cs typeface="Arial"/>
              </a:rPr>
              <a:t>rs</a:t>
            </a:r>
            <a:endParaRPr dirty="0">
              <a:latin typeface="Arial"/>
              <a:cs typeface="Arial"/>
            </a:endParaRPr>
          </a:p>
          <a:p>
            <a:pPr marL="723960" lvl="1" indent="-237510">
              <a:spcBef>
                <a:spcPts val="790"/>
              </a:spcBef>
              <a:buClr>
                <a:srgbClr val="00307C"/>
              </a:buClr>
              <a:buFont typeface="Arial"/>
              <a:buChar char="•"/>
              <a:tabLst>
                <a:tab pos="724594" algn="l"/>
              </a:tabLst>
            </a:pPr>
            <a:r>
              <a:rPr dirty="0">
                <a:solidFill>
                  <a:srgbClr val="00307C"/>
                </a:solidFill>
                <a:latin typeface="Arial"/>
                <a:cs typeface="Arial"/>
              </a:rPr>
              <a:t>S</a:t>
            </a:r>
            <a:r>
              <a:rPr spc="-11" dirty="0">
                <a:solidFill>
                  <a:srgbClr val="00307C"/>
                </a:solidFill>
                <a:latin typeface="Arial"/>
                <a:cs typeface="Arial"/>
              </a:rPr>
              <a:t>e</a:t>
            </a:r>
            <a:r>
              <a:rPr spc="-5" dirty="0">
                <a:solidFill>
                  <a:srgbClr val="00307C"/>
                </a:solidFill>
                <a:latin typeface="Arial"/>
                <a:cs typeface="Arial"/>
              </a:rPr>
              <a:t>l</a:t>
            </a:r>
            <a:r>
              <a:rPr spc="-11" dirty="0">
                <a:solidFill>
                  <a:srgbClr val="00307C"/>
                </a:solidFill>
                <a:latin typeface="Arial"/>
                <a:cs typeface="Arial"/>
              </a:rPr>
              <a:t>ect</a:t>
            </a:r>
            <a:r>
              <a:rPr spc="55" dirty="0">
                <a:solidFill>
                  <a:srgbClr val="00307C"/>
                </a:solidFill>
                <a:latin typeface="Times New Roman"/>
                <a:cs typeface="Times New Roman"/>
              </a:rPr>
              <a:t> </a:t>
            </a:r>
            <a:r>
              <a:rPr dirty="0">
                <a:solidFill>
                  <a:srgbClr val="00307C"/>
                </a:solidFill>
                <a:latin typeface="Arial"/>
                <a:cs typeface="Arial"/>
              </a:rPr>
              <a:t>the</a:t>
            </a:r>
            <a:r>
              <a:rPr spc="40" dirty="0">
                <a:solidFill>
                  <a:srgbClr val="00307C"/>
                </a:solidFill>
                <a:latin typeface="Times New Roman"/>
                <a:cs typeface="Times New Roman"/>
              </a:rPr>
              <a:t> </a:t>
            </a:r>
            <a:r>
              <a:rPr dirty="0">
                <a:solidFill>
                  <a:srgbClr val="00307C"/>
                </a:solidFill>
                <a:latin typeface="Arial"/>
                <a:cs typeface="Arial"/>
              </a:rPr>
              <a:t>t</a:t>
            </a:r>
            <a:r>
              <a:rPr spc="-5" dirty="0">
                <a:solidFill>
                  <a:srgbClr val="00307C"/>
                </a:solidFill>
                <a:latin typeface="Arial"/>
                <a:cs typeface="Arial"/>
              </a:rPr>
              <a:t>o</a:t>
            </a:r>
            <a:r>
              <a:rPr spc="-11" dirty="0">
                <a:solidFill>
                  <a:srgbClr val="00307C"/>
                </a:solidFill>
                <a:latin typeface="Arial"/>
                <a:cs typeface="Arial"/>
              </a:rPr>
              <a:t>o</a:t>
            </a:r>
            <a:r>
              <a:rPr spc="-5" dirty="0">
                <a:solidFill>
                  <a:srgbClr val="00307C"/>
                </a:solidFill>
                <a:latin typeface="Arial"/>
                <a:cs typeface="Arial"/>
              </a:rPr>
              <a:t>lc</a:t>
            </a:r>
            <a:r>
              <a:rPr spc="-11" dirty="0">
                <a:solidFill>
                  <a:srgbClr val="00307C"/>
                </a:solidFill>
                <a:latin typeface="Arial"/>
                <a:cs typeface="Arial"/>
              </a:rPr>
              <a:t>h</a:t>
            </a:r>
            <a:r>
              <a:rPr spc="-5" dirty="0">
                <a:solidFill>
                  <a:srgbClr val="00307C"/>
                </a:solidFill>
                <a:latin typeface="Arial"/>
                <a:cs typeface="Arial"/>
              </a:rPr>
              <a:t>a</a:t>
            </a:r>
            <a:r>
              <a:rPr spc="-11" dirty="0">
                <a:solidFill>
                  <a:srgbClr val="00307C"/>
                </a:solidFill>
                <a:latin typeface="Arial"/>
                <a:cs typeface="Arial"/>
              </a:rPr>
              <a:t>i</a:t>
            </a:r>
            <a:r>
              <a:rPr dirty="0">
                <a:solidFill>
                  <a:srgbClr val="00307C"/>
                </a:solidFill>
                <a:latin typeface="Arial"/>
                <a:cs typeface="Arial"/>
              </a:rPr>
              <a:t>n</a:t>
            </a:r>
            <a:r>
              <a:rPr spc="71" dirty="0">
                <a:solidFill>
                  <a:srgbClr val="00307C"/>
                </a:solidFill>
                <a:latin typeface="Times New Roman"/>
                <a:cs typeface="Times New Roman"/>
              </a:rPr>
              <a:t> </a:t>
            </a:r>
            <a:r>
              <a:rPr spc="-11" dirty="0">
                <a:solidFill>
                  <a:srgbClr val="00307C"/>
                </a:solidFill>
                <a:latin typeface="Arial"/>
                <a:cs typeface="Arial"/>
              </a:rPr>
              <a:t>to</a:t>
            </a:r>
            <a:r>
              <a:rPr spc="45" dirty="0">
                <a:solidFill>
                  <a:srgbClr val="00307C"/>
                </a:solidFill>
                <a:latin typeface="Times New Roman"/>
                <a:cs typeface="Times New Roman"/>
              </a:rPr>
              <a:t> </a:t>
            </a:r>
            <a:r>
              <a:rPr spc="-5" dirty="0">
                <a:solidFill>
                  <a:srgbClr val="00307C"/>
                </a:solidFill>
                <a:latin typeface="Arial"/>
                <a:cs typeface="Arial"/>
              </a:rPr>
              <a:t>b</a:t>
            </a:r>
            <a:r>
              <a:rPr dirty="0">
                <a:solidFill>
                  <a:srgbClr val="00307C"/>
                </a:solidFill>
                <a:latin typeface="Arial"/>
                <a:cs typeface="Arial"/>
              </a:rPr>
              <a:t>e</a:t>
            </a:r>
            <a:r>
              <a:rPr spc="51" dirty="0">
                <a:solidFill>
                  <a:srgbClr val="00307C"/>
                </a:solidFill>
                <a:latin typeface="Times New Roman"/>
                <a:cs typeface="Times New Roman"/>
              </a:rPr>
              <a:t> </a:t>
            </a:r>
            <a:r>
              <a:rPr spc="-15" dirty="0">
                <a:solidFill>
                  <a:srgbClr val="00307C"/>
                </a:solidFill>
                <a:latin typeface="Arial"/>
                <a:cs typeface="Arial"/>
              </a:rPr>
              <a:t>SW4S</a:t>
            </a:r>
            <a:r>
              <a:rPr spc="-5" dirty="0">
                <a:solidFill>
                  <a:srgbClr val="00307C"/>
                </a:solidFill>
                <a:latin typeface="Arial"/>
                <a:cs typeface="Arial"/>
              </a:rPr>
              <a:t>T</a:t>
            </a:r>
            <a:r>
              <a:rPr dirty="0">
                <a:solidFill>
                  <a:srgbClr val="00307C"/>
                </a:solidFill>
                <a:latin typeface="Arial"/>
                <a:cs typeface="Arial"/>
              </a:rPr>
              <a:t>M32</a:t>
            </a:r>
            <a:endParaRPr dirty="0">
              <a:latin typeface="Arial"/>
              <a:cs typeface="Arial"/>
            </a:endParaRPr>
          </a:p>
          <a:p>
            <a:pPr lvl="1">
              <a:lnSpc>
                <a:spcPct val="100000"/>
              </a:lnSpc>
              <a:buClr>
                <a:srgbClr val="00307C"/>
              </a:buClr>
              <a:buFont typeface="Arial"/>
              <a:buChar char="•"/>
            </a:pPr>
            <a:endParaRPr dirty="0">
              <a:latin typeface="Times New Roman"/>
              <a:cs typeface="Times New Roman"/>
            </a:endParaRPr>
          </a:p>
          <a:p>
            <a:pPr marL="248940" marR="24131" indent="-236239">
              <a:spcBef>
                <a:spcPts val="1126"/>
              </a:spcBef>
              <a:buClr>
                <a:srgbClr val="39A8DC"/>
              </a:buClr>
              <a:buFont typeface="Arial"/>
              <a:buChar char="•"/>
              <a:tabLst>
                <a:tab pos="248940" algn="l"/>
              </a:tabLst>
            </a:pPr>
            <a:r>
              <a:rPr sz="2401" dirty="0">
                <a:solidFill>
                  <a:srgbClr val="001F52"/>
                </a:solidFill>
                <a:latin typeface="Arial"/>
                <a:cs typeface="Arial"/>
              </a:rPr>
              <a:t>For</a:t>
            </a:r>
            <a:r>
              <a:rPr sz="2401" spc="55" dirty="0">
                <a:solidFill>
                  <a:srgbClr val="001F52"/>
                </a:solidFill>
                <a:latin typeface="Times New Roman"/>
                <a:cs typeface="Times New Roman"/>
              </a:rPr>
              <a:t> </a:t>
            </a:r>
            <a:r>
              <a:rPr sz="2401" spc="-5" dirty="0">
                <a:solidFill>
                  <a:srgbClr val="001F52"/>
                </a:solidFill>
                <a:latin typeface="Arial"/>
                <a:cs typeface="Arial"/>
              </a:rPr>
              <a:t>bette</a:t>
            </a:r>
            <a:r>
              <a:rPr sz="2401" dirty="0">
                <a:solidFill>
                  <a:srgbClr val="001F52"/>
                </a:solidFill>
                <a:latin typeface="Arial"/>
                <a:cs typeface="Arial"/>
              </a:rPr>
              <a:t>r</a:t>
            </a:r>
            <a:r>
              <a:rPr sz="2401" spc="71" dirty="0">
                <a:solidFill>
                  <a:srgbClr val="001F52"/>
                </a:solidFill>
                <a:latin typeface="Times New Roman"/>
                <a:cs typeface="Times New Roman"/>
              </a:rPr>
              <a:t> </a:t>
            </a:r>
            <a:r>
              <a:rPr sz="2401" spc="-11" dirty="0">
                <a:solidFill>
                  <a:srgbClr val="001F52"/>
                </a:solidFill>
                <a:latin typeface="Arial"/>
                <a:cs typeface="Arial"/>
              </a:rPr>
              <a:t>u</a:t>
            </a:r>
            <a:r>
              <a:rPr sz="2401" spc="-5" dirty="0">
                <a:solidFill>
                  <a:srgbClr val="001F52"/>
                </a:solidFill>
                <a:latin typeface="Arial"/>
                <a:cs typeface="Arial"/>
              </a:rPr>
              <a:t>nd</a:t>
            </a:r>
            <a:r>
              <a:rPr sz="2401" spc="-11" dirty="0">
                <a:solidFill>
                  <a:srgbClr val="001F52"/>
                </a:solidFill>
                <a:latin typeface="Arial"/>
                <a:cs typeface="Arial"/>
              </a:rPr>
              <a:t>ers</a:t>
            </a:r>
            <a:r>
              <a:rPr sz="2401" spc="-5" dirty="0">
                <a:solidFill>
                  <a:srgbClr val="001F52"/>
                </a:solidFill>
                <a:latin typeface="Arial"/>
                <a:cs typeface="Arial"/>
              </a:rPr>
              <a:t>tan</a:t>
            </a:r>
            <a:r>
              <a:rPr sz="2401" spc="-11" dirty="0">
                <a:solidFill>
                  <a:srgbClr val="001F52"/>
                </a:solidFill>
                <a:latin typeface="Arial"/>
                <a:cs typeface="Arial"/>
              </a:rPr>
              <a:t>d</a:t>
            </a:r>
            <a:r>
              <a:rPr sz="2401" spc="-5" dirty="0">
                <a:solidFill>
                  <a:srgbClr val="001F52"/>
                </a:solidFill>
                <a:latin typeface="Arial"/>
                <a:cs typeface="Arial"/>
              </a:rPr>
              <a:t>i</a:t>
            </a:r>
            <a:r>
              <a:rPr sz="2401" spc="-11" dirty="0">
                <a:solidFill>
                  <a:srgbClr val="001F52"/>
                </a:solidFill>
                <a:latin typeface="Arial"/>
                <a:cs typeface="Arial"/>
              </a:rPr>
              <a:t>n</a:t>
            </a:r>
            <a:r>
              <a:rPr sz="2401" dirty="0">
                <a:solidFill>
                  <a:srgbClr val="001F52"/>
                </a:solidFill>
                <a:latin typeface="Arial"/>
                <a:cs typeface="Arial"/>
              </a:rPr>
              <a:t>g</a:t>
            </a:r>
            <a:r>
              <a:rPr sz="2401" spc="100" dirty="0">
                <a:solidFill>
                  <a:srgbClr val="001F52"/>
                </a:solidFill>
                <a:latin typeface="Times New Roman"/>
                <a:cs typeface="Times New Roman"/>
              </a:rPr>
              <a:t> </a:t>
            </a:r>
            <a:r>
              <a:rPr sz="2401" dirty="0">
                <a:solidFill>
                  <a:srgbClr val="001F52"/>
                </a:solidFill>
                <a:latin typeface="Arial"/>
                <a:cs typeface="Arial"/>
              </a:rPr>
              <a:t>let</a:t>
            </a:r>
            <a:r>
              <a:rPr sz="2401" spc="-55" dirty="0">
                <a:solidFill>
                  <a:srgbClr val="001F52"/>
                </a:solidFill>
                <a:latin typeface="Arial"/>
                <a:cs typeface="Arial"/>
              </a:rPr>
              <a:t>’</a:t>
            </a:r>
            <a:r>
              <a:rPr sz="2401" dirty="0">
                <a:solidFill>
                  <a:srgbClr val="001F52"/>
                </a:solidFill>
                <a:latin typeface="Arial"/>
                <a:cs typeface="Arial"/>
              </a:rPr>
              <a:t>s</a:t>
            </a:r>
            <a:r>
              <a:rPr sz="2401" spc="15" dirty="0">
                <a:solidFill>
                  <a:srgbClr val="001F52"/>
                </a:solidFill>
                <a:latin typeface="Arial"/>
                <a:cs typeface="Arial"/>
              </a:rPr>
              <a:t> </a:t>
            </a:r>
            <a:r>
              <a:rPr sz="2401" dirty="0">
                <a:solidFill>
                  <a:srgbClr val="001F52"/>
                </a:solidFill>
                <a:latin typeface="Arial"/>
                <a:cs typeface="Arial"/>
              </a:rPr>
              <a:t>review</a:t>
            </a:r>
            <a:r>
              <a:rPr sz="2401" spc="75" dirty="0">
                <a:solidFill>
                  <a:srgbClr val="001F52"/>
                </a:solidFill>
                <a:latin typeface="Times New Roman"/>
                <a:cs typeface="Times New Roman"/>
              </a:rPr>
              <a:t> </a:t>
            </a:r>
            <a:r>
              <a:rPr sz="2401" dirty="0">
                <a:solidFill>
                  <a:srgbClr val="001F52"/>
                </a:solidFill>
                <a:latin typeface="Arial"/>
                <a:cs typeface="Arial"/>
              </a:rPr>
              <a:t>code</a:t>
            </a:r>
            <a:r>
              <a:rPr sz="2401" dirty="0">
                <a:solidFill>
                  <a:srgbClr val="001F52"/>
                </a:solidFill>
                <a:latin typeface="Times New Roman"/>
                <a:cs typeface="Times New Roman"/>
              </a:rPr>
              <a:t> </a:t>
            </a:r>
            <a:r>
              <a:rPr sz="2401" spc="-5" dirty="0">
                <a:solidFill>
                  <a:srgbClr val="001F52"/>
                </a:solidFill>
                <a:latin typeface="Arial"/>
                <a:cs typeface="Arial"/>
              </a:rPr>
              <a:t>ge</a:t>
            </a:r>
            <a:r>
              <a:rPr sz="2401" spc="-11" dirty="0">
                <a:solidFill>
                  <a:srgbClr val="001F52"/>
                </a:solidFill>
                <a:latin typeface="Arial"/>
                <a:cs typeface="Arial"/>
              </a:rPr>
              <a:t>n</a:t>
            </a:r>
            <a:r>
              <a:rPr sz="2401" spc="-5" dirty="0">
                <a:solidFill>
                  <a:srgbClr val="001F52"/>
                </a:solidFill>
                <a:latin typeface="Arial"/>
                <a:cs typeface="Arial"/>
              </a:rPr>
              <a:t>eratio</a:t>
            </a:r>
            <a:r>
              <a:rPr sz="2401" dirty="0">
                <a:solidFill>
                  <a:srgbClr val="001F52"/>
                </a:solidFill>
                <a:latin typeface="Arial"/>
                <a:cs typeface="Arial"/>
              </a:rPr>
              <a:t>n</a:t>
            </a:r>
            <a:r>
              <a:rPr sz="2401" spc="91" dirty="0">
                <a:solidFill>
                  <a:srgbClr val="001F52"/>
                </a:solidFill>
                <a:latin typeface="Times New Roman"/>
                <a:cs typeface="Times New Roman"/>
              </a:rPr>
              <a:t> </a:t>
            </a:r>
            <a:r>
              <a:rPr sz="2401" spc="-5" dirty="0">
                <a:solidFill>
                  <a:srgbClr val="001F52"/>
                </a:solidFill>
                <a:latin typeface="Arial"/>
                <a:cs typeface="Arial"/>
              </a:rPr>
              <a:t>opti</a:t>
            </a:r>
            <a:r>
              <a:rPr sz="2401" spc="-11" dirty="0">
                <a:solidFill>
                  <a:srgbClr val="001F52"/>
                </a:solidFill>
                <a:latin typeface="Arial"/>
                <a:cs typeface="Arial"/>
              </a:rPr>
              <a:t>o</a:t>
            </a:r>
            <a:r>
              <a:rPr sz="2401" spc="-5" dirty="0">
                <a:solidFill>
                  <a:srgbClr val="001F52"/>
                </a:solidFill>
                <a:latin typeface="Arial"/>
                <a:cs typeface="Arial"/>
              </a:rPr>
              <a:t>n</a:t>
            </a:r>
            <a:r>
              <a:rPr sz="2401" dirty="0">
                <a:solidFill>
                  <a:srgbClr val="001F52"/>
                </a:solidFill>
                <a:latin typeface="Arial"/>
                <a:cs typeface="Arial"/>
              </a:rPr>
              <a:t>s</a:t>
            </a:r>
            <a:r>
              <a:rPr sz="2401" spc="75" dirty="0">
                <a:solidFill>
                  <a:srgbClr val="001F52"/>
                </a:solidFill>
                <a:latin typeface="Times New Roman"/>
                <a:cs typeface="Times New Roman"/>
              </a:rPr>
              <a:t> </a:t>
            </a:r>
            <a:r>
              <a:rPr sz="2401" spc="11" dirty="0">
                <a:solidFill>
                  <a:srgbClr val="001F52"/>
                </a:solidFill>
                <a:latin typeface="Arial"/>
                <a:cs typeface="Arial"/>
              </a:rPr>
              <a:t>(</a:t>
            </a:r>
            <a:r>
              <a:rPr sz="2401" b="1" spc="-5" dirty="0">
                <a:solidFill>
                  <a:srgbClr val="FF0000"/>
                </a:solidFill>
                <a:latin typeface="Arial"/>
                <a:cs typeface="Arial"/>
              </a:rPr>
              <a:t>C</a:t>
            </a:r>
            <a:r>
              <a:rPr sz="2401" b="1" spc="-11" dirty="0">
                <a:solidFill>
                  <a:srgbClr val="FF0000"/>
                </a:solidFill>
                <a:latin typeface="Arial"/>
                <a:cs typeface="Arial"/>
              </a:rPr>
              <a:t>o</a:t>
            </a:r>
            <a:r>
              <a:rPr sz="2401" b="1" spc="-15" dirty="0">
                <a:solidFill>
                  <a:srgbClr val="FF0000"/>
                </a:solidFill>
                <a:latin typeface="Arial"/>
                <a:cs typeface="Arial"/>
              </a:rPr>
              <a:t>de</a:t>
            </a:r>
            <a:r>
              <a:rPr sz="2401" b="1" spc="65" dirty="0">
                <a:solidFill>
                  <a:srgbClr val="FF0000"/>
                </a:solidFill>
                <a:latin typeface="Times New Roman"/>
                <a:cs typeface="Times New Roman"/>
              </a:rPr>
              <a:t> </a:t>
            </a:r>
            <a:r>
              <a:rPr sz="2401" b="1" dirty="0">
                <a:solidFill>
                  <a:srgbClr val="FF0000"/>
                </a:solidFill>
                <a:latin typeface="Arial"/>
                <a:cs typeface="Arial"/>
              </a:rPr>
              <a:t>Generati</a:t>
            </a:r>
            <a:r>
              <a:rPr sz="2401" b="1" spc="-15" dirty="0">
                <a:solidFill>
                  <a:srgbClr val="FF0000"/>
                </a:solidFill>
                <a:latin typeface="Arial"/>
                <a:cs typeface="Arial"/>
              </a:rPr>
              <a:t>on</a:t>
            </a:r>
            <a:r>
              <a:rPr sz="2401" b="1" spc="45" dirty="0">
                <a:solidFill>
                  <a:srgbClr val="FF0000"/>
                </a:solidFill>
                <a:latin typeface="Times New Roman"/>
                <a:cs typeface="Times New Roman"/>
              </a:rPr>
              <a:t> </a:t>
            </a:r>
            <a:r>
              <a:rPr sz="2401" dirty="0">
                <a:solidFill>
                  <a:srgbClr val="001F52"/>
                </a:solidFill>
                <a:latin typeface="Arial"/>
                <a:cs typeface="Arial"/>
              </a:rPr>
              <a:t>tab)</a:t>
            </a:r>
            <a:r>
              <a:rPr sz="2401" spc="60" dirty="0">
                <a:solidFill>
                  <a:srgbClr val="001F52"/>
                </a:solidFill>
                <a:latin typeface="Times New Roman"/>
                <a:cs typeface="Times New Roman"/>
              </a:rPr>
              <a:t> </a:t>
            </a:r>
            <a:r>
              <a:rPr sz="2401" spc="-11" dirty="0">
                <a:solidFill>
                  <a:srgbClr val="001F52"/>
                </a:solidFill>
                <a:latin typeface="Arial"/>
                <a:cs typeface="Arial"/>
              </a:rPr>
              <a:t>first</a:t>
            </a:r>
            <a:endParaRPr sz="2401" dirty="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20</a:t>
            </a:r>
            <a:endParaRPr sz="1600">
              <a:latin typeface="Arial"/>
              <a:cs typeface="Arial"/>
            </a:endParaRPr>
          </a:p>
        </p:txBody>
      </p:sp>
      <p:sp>
        <p:nvSpPr>
          <p:cNvPr id="7" name="object 7"/>
          <p:cNvSpPr/>
          <p:nvPr/>
        </p:nvSpPr>
        <p:spPr>
          <a:xfrm>
            <a:off x="7131558" y="1661922"/>
            <a:ext cx="393700" cy="143510"/>
          </a:xfrm>
          <a:custGeom>
            <a:avLst/>
            <a:gdLst/>
            <a:ahLst/>
            <a:cxnLst/>
            <a:rect l="l" t="t" r="r" b="b"/>
            <a:pathLst>
              <a:path w="393700" h="143510">
                <a:moveTo>
                  <a:pt x="0" y="23865"/>
                </a:moveTo>
                <a:lnTo>
                  <a:pt x="4097" y="10475"/>
                </a:lnTo>
                <a:lnTo>
                  <a:pt x="14656" y="1836"/>
                </a:lnTo>
                <a:lnTo>
                  <a:pt x="369326" y="0"/>
                </a:lnTo>
                <a:lnTo>
                  <a:pt x="382716" y="4097"/>
                </a:lnTo>
                <a:lnTo>
                  <a:pt x="391355" y="14656"/>
                </a:lnTo>
                <a:lnTo>
                  <a:pt x="393191" y="119390"/>
                </a:lnTo>
                <a:lnTo>
                  <a:pt x="389094" y="132780"/>
                </a:lnTo>
                <a:lnTo>
                  <a:pt x="378535" y="141419"/>
                </a:lnTo>
                <a:lnTo>
                  <a:pt x="23865" y="143255"/>
                </a:lnTo>
                <a:lnTo>
                  <a:pt x="10475" y="139158"/>
                </a:lnTo>
                <a:lnTo>
                  <a:pt x="1836" y="128599"/>
                </a:lnTo>
                <a:lnTo>
                  <a:pt x="0" y="23865"/>
                </a:lnTo>
                <a:close/>
              </a:path>
            </a:pathLst>
          </a:custGeom>
          <a:ln w="25907">
            <a:solidFill>
              <a:srgbClr val="FF0000"/>
            </a:solidFill>
          </a:ln>
        </p:spPr>
        <p:txBody>
          <a:bodyPr wrap="square" lIns="0" tIns="0" rIns="0" bIns="0" rtlCol="0"/>
          <a:lstStyle/>
          <a:p>
            <a:endParaRPr/>
          </a:p>
        </p:txBody>
      </p:sp>
      <p:sp>
        <p:nvSpPr>
          <p:cNvPr id="8" name="object 8"/>
          <p:cNvSpPr/>
          <p:nvPr/>
        </p:nvSpPr>
        <p:spPr>
          <a:xfrm>
            <a:off x="7276338" y="2178558"/>
            <a:ext cx="425449" cy="140336"/>
          </a:xfrm>
          <a:custGeom>
            <a:avLst/>
            <a:gdLst/>
            <a:ahLst/>
            <a:cxnLst/>
            <a:rect l="l" t="t" r="r" b="b"/>
            <a:pathLst>
              <a:path w="425450" h="140335">
                <a:moveTo>
                  <a:pt x="0" y="23378"/>
                </a:moveTo>
                <a:lnTo>
                  <a:pt x="4166" y="10017"/>
                </a:lnTo>
                <a:lnTo>
                  <a:pt x="14878" y="1581"/>
                </a:lnTo>
                <a:lnTo>
                  <a:pt x="401817" y="0"/>
                </a:lnTo>
                <a:lnTo>
                  <a:pt x="415178" y="4166"/>
                </a:lnTo>
                <a:lnTo>
                  <a:pt x="423614" y="14878"/>
                </a:lnTo>
                <a:lnTo>
                  <a:pt x="425195" y="116829"/>
                </a:lnTo>
                <a:lnTo>
                  <a:pt x="421029" y="130190"/>
                </a:lnTo>
                <a:lnTo>
                  <a:pt x="410317" y="138626"/>
                </a:lnTo>
                <a:lnTo>
                  <a:pt x="23378" y="140207"/>
                </a:lnTo>
                <a:lnTo>
                  <a:pt x="10017" y="136041"/>
                </a:lnTo>
                <a:lnTo>
                  <a:pt x="1581" y="125329"/>
                </a:lnTo>
                <a:lnTo>
                  <a:pt x="0" y="23378"/>
                </a:lnTo>
                <a:close/>
              </a:path>
            </a:pathLst>
          </a:custGeom>
          <a:ln w="25907">
            <a:solidFill>
              <a:srgbClr val="FF0000"/>
            </a:solidFill>
          </a:ln>
        </p:spPr>
        <p:txBody>
          <a:bodyPr wrap="square" lIns="0" tIns="0" rIns="0" bIns="0" rtlCol="0"/>
          <a:lstStyle/>
          <a:p>
            <a:endParaRPr/>
          </a:p>
        </p:txBody>
      </p:sp>
      <p:sp>
        <p:nvSpPr>
          <p:cNvPr id="9" name="object 9"/>
          <p:cNvSpPr/>
          <p:nvPr/>
        </p:nvSpPr>
        <p:spPr>
          <a:xfrm>
            <a:off x="7245857" y="2522982"/>
            <a:ext cx="1224280" cy="144780"/>
          </a:xfrm>
          <a:custGeom>
            <a:avLst/>
            <a:gdLst/>
            <a:ahLst/>
            <a:cxnLst/>
            <a:rect l="l" t="t" r="r" b="b"/>
            <a:pathLst>
              <a:path w="1224279" h="144780">
                <a:moveTo>
                  <a:pt x="0" y="24140"/>
                </a:moveTo>
                <a:lnTo>
                  <a:pt x="4055" y="10727"/>
                </a:lnTo>
                <a:lnTo>
                  <a:pt x="14528" y="1983"/>
                </a:lnTo>
                <a:lnTo>
                  <a:pt x="1199631" y="0"/>
                </a:lnTo>
                <a:lnTo>
                  <a:pt x="1213044" y="4055"/>
                </a:lnTo>
                <a:lnTo>
                  <a:pt x="1221788" y="14528"/>
                </a:lnTo>
                <a:lnTo>
                  <a:pt x="1223771" y="120639"/>
                </a:lnTo>
                <a:lnTo>
                  <a:pt x="1219716" y="134052"/>
                </a:lnTo>
                <a:lnTo>
                  <a:pt x="1209243" y="142796"/>
                </a:lnTo>
                <a:lnTo>
                  <a:pt x="24140" y="144779"/>
                </a:lnTo>
                <a:lnTo>
                  <a:pt x="10727" y="140724"/>
                </a:lnTo>
                <a:lnTo>
                  <a:pt x="1983" y="130251"/>
                </a:lnTo>
                <a:lnTo>
                  <a:pt x="0" y="24140"/>
                </a:lnTo>
                <a:close/>
              </a:path>
            </a:pathLst>
          </a:custGeom>
          <a:ln w="25907">
            <a:solidFill>
              <a:srgbClr val="FF0000"/>
            </a:solidFill>
          </a:ln>
        </p:spPr>
        <p:txBody>
          <a:bodyPr wrap="square" lIns="0" tIns="0" rIns="0" bIns="0" rtlCol="0"/>
          <a:lstStyle/>
          <a:p>
            <a:endParaRPr/>
          </a:p>
        </p:txBody>
      </p:sp>
      <p:sp>
        <p:nvSpPr>
          <p:cNvPr id="10" name="object 10"/>
          <p:cNvSpPr/>
          <p:nvPr/>
        </p:nvSpPr>
        <p:spPr>
          <a:xfrm>
            <a:off x="7253478" y="3280410"/>
            <a:ext cx="3176269" cy="196850"/>
          </a:xfrm>
          <a:custGeom>
            <a:avLst/>
            <a:gdLst/>
            <a:ahLst/>
            <a:cxnLst/>
            <a:rect l="l" t="t" r="r" b="b"/>
            <a:pathLst>
              <a:path w="3176270" h="196850">
                <a:moveTo>
                  <a:pt x="0" y="32765"/>
                </a:moveTo>
                <a:lnTo>
                  <a:pt x="3082" y="18913"/>
                </a:lnTo>
                <a:lnTo>
                  <a:pt x="11392" y="7965"/>
                </a:lnTo>
                <a:lnTo>
                  <a:pt x="23521" y="1331"/>
                </a:lnTo>
                <a:lnTo>
                  <a:pt x="3143249" y="0"/>
                </a:lnTo>
                <a:lnTo>
                  <a:pt x="3157102" y="3082"/>
                </a:lnTo>
                <a:lnTo>
                  <a:pt x="3168050" y="11392"/>
                </a:lnTo>
                <a:lnTo>
                  <a:pt x="3174684" y="23521"/>
                </a:lnTo>
                <a:lnTo>
                  <a:pt x="3176015" y="163829"/>
                </a:lnTo>
                <a:lnTo>
                  <a:pt x="3172933" y="177682"/>
                </a:lnTo>
                <a:lnTo>
                  <a:pt x="3164623" y="188630"/>
                </a:lnTo>
                <a:lnTo>
                  <a:pt x="3152494" y="195264"/>
                </a:lnTo>
                <a:lnTo>
                  <a:pt x="32765" y="196595"/>
                </a:lnTo>
                <a:lnTo>
                  <a:pt x="18913" y="193513"/>
                </a:lnTo>
                <a:lnTo>
                  <a:pt x="7965" y="185203"/>
                </a:lnTo>
                <a:lnTo>
                  <a:pt x="1331" y="173074"/>
                </a:lnTo>
                <a:lnTo>
                  <a:pt x="0" y="32765"/>
                </a:lnTo>
                <a:close/>
              </a:path>
            </a:pathLst>
          </a:custGeom>
          <a:ln w="25907">
            <a:solidFill>
              <a:srgbClr val="FF0000"/>
            </a:solidFill>
          </a:ln>
        </p:spPr>
        <p:txBody>
          <a:bodyPr wrap="square" lIns="0" tIns="0" rIns="0" bIns="0" rtlCol="0"/>
          <a:lstStyle/>
          <a:p>
            <a:endParaRPr/>
          </a:p>
        </p:txBody>
      </p:sp>
      <p:sp>
        <p:nvSpPr>
          <p:cNvPr id="11" name="object 11"/>
          <p:cNvSpPr/>
          <p:nvPr/>
        </p:nvSpPr>
        <p:spPr>
          <a:xfrm>
            <a:off x="1" y="1"/>
            <a:ext cx="1007363" cy="100736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959352" y="1341119"/>
            <a:ext cx="2677668" cy="112471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264915" y="2131314"/>
            <a:ext cx="2372995" cy="288290"/>
          </a:xfrm>
          <a:custGeom>
            <a:avLst/>
            <a:gdLst/>
            <a:ahLst/>
            <a:cxnLst/>
            <a:rect l="l" t="t" r="r" b="b"/>
            <a:pathLst>
              <a:path w="2372995" h="288289">
                <a:moveTo>
                  <a:pt x="0" y="48005"/>
                </a:moveTo>
                <a:lnTo>
                  <a:pt x="17381" y="11012"/>
                </a:lnTo>
                <a:lnTo>
                  <a:pt x="2324861" y="0"/>
                </a:lnTo>
                <a:lnTo>
                  <a:pt x="2339119" y="2145"/>
                </a:lnTo>
                <a:lnTo>
                  <a:pt x="2369049" y="29185"/>
                </a:lnTo>
                <a:lnTo>
                  <a:pt x="2372867" y="240029"/>
                </a:lnTo>
                <a:lnTo>
                  <a:pt x="2370722" y="254287"/>
                </a:lnTo>
                <a:lnTo>
                  <a:pt x="2343682" y="284217"/>
                </a:lnTo>
                <a:lnTo>
                  <a:pt x="48005" y="288035"/>
                </a:lnTo>
                <a:lnTo>
                  <a:pt x="33748" y="285890"/>
                </a:lnTo>
                <a:lnTo>
                  <a:pt x="3818" y="258850"/>
                </a:lnTo>
                <a:lnTo>
                  <a:pt x="0" y="48005"/>
                </a:lnTo>
                <a:close/>
              </a:path>
            </a:pathLst>
          </a:custGeom>
          <a:ln w="25907">
            <a:solidFill>
              <a:srgbClr val="FF0000"/>
            </a:solidFill>
          </a:ln>
        </p:spPr>
        <p:txBody>
          <a:bodyPr wrap="square" lIns="0" tIns="0" rIns="0" bIns="0" rtlCol="0"/>
          <a:lstStyle/>
          <a:p>
            <a:endParaRPr/>
          </a:p>
        </p:txBody>
      </p:sp>
      <p:sp>
        <p:nvSpPr>
          <p:cNvPr id="14" name="object 14"/>
          <p:cNvSpPr/>
          <p:nvPr/>
        </p:nvSpPr>
        <p:spPr>
          <a:xfrm>
            <a:off x="6534668" y="1835019"/>
            <a:ext cx="544830" cy="528956"/>
          </a:xfrm>
          <a:custGeom>
            <a:avLst/>
            <a:gdLst/>
            <a:ahLst/>
            <a:cxnLst/>
            <a:rect l="l" t="t" r="r" b="b"/>
            <a:pathLst>
              <a:path w="544829" h="528955">
                <a:moveTo>
                  <a:pt x="202051" y="0"/>
                </a:moveTo>
                <a:lnTo>
                  <a:pt x="284104" y="89153"/>
                </a:lnTo>
                <a:lnTo>
                  <a:pt x="0" y="350641"/>
                </a:lnTo>
                <a:lnTo>
                  <a:pt x="164073" y="528949"/>
                </a:lnTo>
                <a:lnTo>
                  <a:pt x="448177" y="267461"/>
                </a:lnTo>
                <a:lnTo>
                  <a:pt x="533923" y="267461"/>
                </a:lnTo>
                <a:lnTo>
                  <a:pt x="544433" y="14112"/>
                </a:lnTo>
                <a:lnTo>
                  <a:pt x="202051" y="0"/>
                </a:lnTo>
                <a:close/>
              </a:path>
              <a:path w="544829" h="528955">
                <a:moveTo>
                  <a:pt x="533923" y="267461"/>
                </a:moveTo>
                <a:lnTo>
                  <a:pt x="448177" y="267461"/>
                </a:lnTo>
                <a:lnTo>
                  <a:pt x="530230" y="356494"/>
                </a:lnTo>
                <a:lnTo>
                  <a:pt x="533923" y="267461"/>
                </a:lnTo>
                <a:close/>
              </a:path>
            </a:pathLst>
          </a:custGeom>
          <a:solidFill>
            <a:srgbClr val="00AF50"/>
          </a:solidFill>
        </p:spPr>
        <p:txBody>
          <a:bodyPr wrap="square" lIns="0" tIns="0" rIns="0" bIns="0" rtlCol="0"/>
          <a:lstStyle/>
          <a:p>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48</a:t>
            </a:fld>
            <a:endParaRPr lang="fr-FR" dirty="0">
              <a:solidFill>
                <a:prstClr val="white"/>
              </a:solidFill>
            </a:endParaRPr>
          </a:p>
        </p:txBody>
      </p:sp>
    </p:spTree>
    <p:extLst>
      <p:ext uri="{BB962C8B-B14F-4D97-AF65-F5344CB8AC3E}">
        <p14:creationId xmlns:p14="http://schemas.microsoft.com/office/powerpoint/2010/main" val="347235579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9803910" cy="730969"/>
          </a:xfrm>
          <a:prstGeom prst="rect">
            <a:avLst/>
          </a:prstGeom>
        </p:spPr>
        <p:txBody>
          <a:bodyPr vert="horz" wrap="square" lIns="0" tIns="0" rIns="0" bIns="0" rtlCol="0">
            <a:spAutoFit/>
          </a:bodyPr>
          <a:lstStyle/>
          <a:p>
            <a:pPr marL="914400">
              <a:lnSpc>
                <a:spcPts val="5710"/>
              </a:lnSpc>
            </a:pPr>
            <a:r>
              <a:rPr spc="-5" dirty="0"/>
              <a:t>Configure the code generator 2/2</a:t>
            </a:r>
          </a:p>
        </p:txBody>
      </p:sp>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21</a:t>
            </a:r>
            <a:endParaRPr sz="1600">
              <a:latin typeface="Arial"/>
              <a:cs typeface="Arial"/>
            </a:endParaRPr>
          </a:p>
        </p:txBody>
      </p:sp>
      <p:sp>
        <p:nvSpPr>
          <p:cNvPr id="5" name="object 5"/>
          <p:cNvSpPr txBox="1"/>
          <p:nvPr/>
        </p:nvSpPr>
        <p:spPr>
          <a:xfrm>
            <a:off x="246380" y="1167879"/>
            <a:ext cx="6631305" cy="5016758"/>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600" dirty="0">
                <a:solidFill>
                  <a:srgbClr val="001F52"/>
                </a:solidFill>
                <a:latin typeface="Arial"/>
                <a:cs typeface="Arial"/>
              </a:rPr>
              <a:t>C</a:t>
            </a:r>
            <a:r>
              <a:rPr sz="2600" dirty="0">
                <a:solidFill>
                  <a:srgbClr val="001F5F"/>
                </a:solidFill>
                <a:latin typeface="Arial"/>
                <a:cs typeface="Arial"/>
              </a:rPr>
              <a:t>o</a:t>
            </a:r>
            <a:r>
              <a:rPr sz="2600" spc="-5" dirty="0">
                <a:solidFill>
                  <a:srgbClr val="001F52"/>
                </a:solidFill>
                <a:latin typeface="Arial"/>
                <a:cs typeface="Arial"/>
              </a:rPr>
              <a:t>d</a:t>
            </a:r>
            <a:r>
              <a:rPr sz="2600" dirty="0">
                <a:solidFill>
                  <a:srgbClr val="001F52"/>
                </a:solidFill>
                <a:latin typeface="Arial"/>
                <a:cs typeface="Arial"/>
              </a:rPr>
              <a:t>e</a:t>
            </a:r>
            <a:r>
              <a:rPr sz="2600" spc="60" dirty="0">
                <a:solidFill>
                  <a:srgbClr val="001F52"/>
                </a:solidFill>
                <a:latin typeface="Times New Roman"/>
                <a:cs typeface="Times New Roman"/>
              </a:rPr>
              <a:t> </a:t>
            </a:r>
            <a:r>
              <a:rPr sz="2600" spc="-5" dirty="0">
                <a:solidFill>
                  <a:srgbClr val="001F52"/>
                </a:solidFill>
                <a:latin typeface="Arial"/>
                <a:cs typeface="Arial"/>
              </a:rPr>
              <a:t>g</a:t>
            </a:r>
            <a:r>
              <a:rPr sz="2600" dirty="0">
                <a:solidFill>
                  <a:srgbClr val="001F52"/>
                </a:solidFill>
                <a:latin typeface="Arial"/>
                <a:cs typeface="Arial"/>
              </a:rPr>
              <a:t>e</a:t>
            </a:r>
            <a:r>
              <a:rPr sz="2600" spc="-5" dirty="0">
                <a:solidFill>
                  <a:srgbClr val="001F52"/>
                </a:solidFill>
                <a:latin typeface="Arial"/>
                <a:cs typeface="Arial"/>
              </a:rPr>
              <a:t>n</a:t>
            </a:r>
            <a:r>
              <a:rPr sz="2600" dirty="0">
                <a:solidFill>
                  <a:srgbClr val="001F52"/>
                </a:solidFill>
                <a:latin typeface="Arial"/>
                <a:cs typeface="Arial"/>
              </a:rPr>
              <a:t>erator</a:t>
            </a:r>
            <a:r>
              <a:rPr sz="2600" spc="71" dirty="0">
                <a:solidFill>
                  <a:srgbClr val="001F52"/>
                </a:solidFill>
                <a:latin typeface="Times New Roman"/>
                <a:cs typeface="Times New Roman"/>
              </a:rPr>
              <a:t> </a:t>
            </a:r>
            <a:r>
              <a:rPr sz="2600" spc="-5" dirty="0">
                <a:solidFill>
                  <a:srgbClr val="001F52"/>
                </a:solidFill>
                <a:latin typeface="Arial"/>
                <a:cs typeface="Arial"/>
              </a:rPr>
              <a:t>options</a:t>
            </a:r>
            <a:endParaRPr sz="2600" dirty="0">
              <a:latin typeface="Arial"/>
              <a:cs typeface="Arial"/>
            </a:endParaRPr>
          </a:p>
          <a:p>
            <a:pPr marL="723960" marR="17781" lvl="1" indent="-237510">
              <a:spcBef>
                <a:spcPts val="815"/>
              </a:spcBef>
              <a:buClr>
                <a:srgbClr val="00307C"/>
              </a:buClr>
              <a:buFont typeface="Arial"/>
              <a:buChar char="•"/>
              <a:tabLst>
                <a:tab pos="724594" algn="l"/>
              </a:tabLst>
            </a:pPr>
            <a:r>
              <a:rPr sz="2000" spc="-5" dirty="0">
                <a:solidFill>
                  <a:srgbClr val="00307C"/>
                </a:solidFill>
                <a:latin typeface="Arial"/>
                <a:cs typeface="Arial"/>
              </a:rPr>
              <a:t>C</a:t>
            </a:r>
            <a:r>
              <a:rPr sz="2000" dirty="0">
                <a:solidFill>
                  <a:srgbClr val="00307C"/>
                </a:solidFill>
                <a:latin typeface="Arial"/>
                <a:cs typeface="Arial"/>
              </a:rPr>
              <a:t>o</a:t>
            </a:r>
            <a:r>
              <a:rPr sz="2000" spc="-5" dirty="0">
                <a:solidFill>
                  <a:srgbClr val="00307C"/>
                </a:solidFill>
                <a:latin typeface="Arial"/>
                <a:cs typeface="Arial"/>
              </a:rPr>
              <a:t>p</a:t>
            </a:r>
            <a:r>
              <a:rPr sz="2000" dirty="0">
                <a:solidFill>
                  <a:srgbClr val="00307C"/>
                </a:solidFill>
                <a:latin typeface="Arial"/>
                <a:cs typeface="Arial"/>
              </a:rPr>
              <a:t>y</a:t>
            </a:r>
            <a:r>
              <a:rPr sz="2000" spc="35" dirty="0">
                <a:solidFill>
                  <a:srgbClr val="00307C"/>
                </a:solidFill>
                <a:latin typeface="Times New Roman"/>
                <a:cs typeface="Times New Roman"/>
              </a:rPr>
              <a:t> </a:t>
            </a:r>
            <a:r>
              <a:rPr sz="2000" spc="-5" dirty="0">
                <a:solidFill>
                  <a:srgbClr val="00307C"/>
                </a:solidFill>
                <a:latin typeface="Arial"/>
                <a:cs typeface="Arial"/>
              </a:rPr>
              <a:t>eithe</a:t>
            </a:r>
            <a:r>
              <a:rPr sz="2000" dirty="0">
                <a:solidFill>
                  <a:srgbClr val="00307C"/>
                </a:solidFill>
                <a:latin typeface="Arial"/>
                <a:cs typeface="Arial"/>
              </a:rPr>
              <a:t>r</a:t>
            </a:r>
            <a:r>
              <a:rPr sz="2000" spc="51"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full</a:t>
            </a:r>
            <a:r>
              <a:rPr sz="2000" spc="40" dirty="0">
                <a:solidFill>
                  <a:srgbClr val="00307C"/>
                </a:solidFill>
                <a:latin typeface="Times New Roman"/>
                <a:cs typeface="Times New Roman"/>
              </a:rPr>
              <a:t> </a:t>
            </a:r>
            <a:r>
              <a:rPr sz="2000" spc="-5" dirty="0">
                <a:solidFill>
                  <a:srgbClr val="00307C"/>
                </a:solidFill>
                <a:latin typeface="Arial"/>
                <a:cs typeface="Arial"/>
              </a:rPr>
              <a:t>libr</a:t>
            </a:r>
            <a:r>
              <a:rPr sz="2000" dirty="0">
                <a:solidFill>
                  <a:srgbClr val="00307C"/>
                </a:solidFill>
                <a:latin typeface="Arial"/>
                <a:cs typeface="Arial"/>
              </a:rPr>
              <a:t>ary</a:t>
            </a:r>
            <a:r>
              <a:rPr sz="2000" spc="35"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r</a:t>
            </a:r>
            <a:r>
              <a:rPr sz="2000" spc="40" dirty="0">
                <a:solidFill>
                  <a:srgbClr val="00307C"/>
                </a:solidFill>
                <a:latin typeface="Times New Roman"/>
                <a:cs typeface="Times New Roman"/>
              </a:rPr>
              <a:t> </a:t>
            </a:r>
            <a:r>
              <a:rPr sz="2000" spc="-5" dirty="0">
                <a:solidFill>
                  <a:srgbClr val="00307C"/>
                </a:solidFill>
                <a:latin typeface="Arial"/>
                <a:cs typeface="Arial"/>
              </a:rPr>
              <a:t>onl</a:t>
            </a:r>
            <a:r>
              <a:rPr sz="2000" dirty="0">
                <a:solidFill>
                  <a:srgbClr val="00307C"/>
                </a:solidFill>
                <a:latin typeface="Arial"/>
                <a:cs typeface="Arial"/>
              </a:rPr>
              <a:t>y</a:t>
            </a:r>
            <a:r>
              <a:rPr sz="2000" spc="51"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spc="-5" dirty="0">
                <a:solidFill>
                  <a:srgbClr val="00307C"/>
                </a:solidFill>
                <a:latin typeface="Arial"/>
                <a:cs typeface="Arial"/>
              </a:rPr>
              <a:t>ne</a:t>
            </a:r>
            <a:r>
              <a:rPr sz="2000" spc="5" dirty="0">
                <a:solidFill>
                  <a:srgbClr val="00307C"/>
                </a:solidFill>
                <a:latin typeface="Arial"/>
                <a:cs typeface="Arial"/>
              </a:rPr>
              <a:t>c</a:t>
            </a:r>
            <a:r>
              <a:rPr sz="2000" spc="-5" dirty="0">
                <a:solidFill>
                  <a:srgbClr val="00307C"/>
                </a:solidFill>
                <a:latin typeface="Arial"/>
                <a:cs typeface="Arial"/>
              </a:rPr>
              <a:t>e</a:t>
            </a:r>
            <a:r>
              <a:rPr sz="2000" spc="5" dirty="0">
                <a:solidFill>
                  <a:srgbClr val="00307C"/>
                </a:solidFill>
                <a:latin typeface="Arial"/>
                <a:cs typeface="Arial"/>
              </a:rPr>
              <a:t>s</a:t>
            </a:r>
            <a:r>
              <a:rPr sz="2000" dirty="0">
                <a:solidFill>
                  <a:srgbClr val="00307C"/>
                </a:solidFill>
                <a:latin typeface="Arial"/>
                <a:cs typeface="Arial"/>
              </a:rPr>
              <a:t>s</a:t>
            </a:r>
            <a:r>
              <a:rPr sz="2000" spc="5" dirty="0">
                <a:solidFill>
                  <a:srgbClr val="00307C"/>
                </a:solidFill>
                <a:latin typeface="Arial"/>
                <a:cs typeface="Arial"/>
              </a:rPr>
              <a:t>a</a:t>
            </a:r>
            <a:r>
              <a:rPr sz="2000" spc="-11" dirty="0">
                <a:solidFill>
                  <a:srgbClr val="00307C"/>
                </a:solidFill>
                <a:latin typeface="Arial"/>
                <a:cs typeface="Arial"/>
              </a:rPr>
              <a:t>r</a:t>
            </a:r>
            <a:r>
              <a:rPr sz="2000" dirty="0">
                <a:solidFill>
                  <a:srgbClr val="00307C"/>
                </a:solidFill>
                <a:latin typeface="Arial"/>
                <a:cs typeface="Arial"/>
              </a:rPr>
              <a:t>y</a:t>
            </a:r>
            <a:r>
              <a:rPr sz="2000" spc="20"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spc="-5" dirty="0">
                <a:solidFill>
                  <a:srgbClr val="00307C"/>
                </a:solidFill>
                <a:latin typeface="Arial"/>
                <a:cs typeface="Arial"/>
              </a:rPr>
              <a:t>es</a:t>
            </a:r>
            <a:r>
              <a:rPr sz="2000" spc="-5"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r</a:t>
            </a:r>
            <a:r>
              <a:rPr sz="2000" spc="40" dirty="0">
                <a:solidFill>
                  <a:srgbClr val="00307C"/>
                </a:solidFill>
                <a:latin typeface="Times New Roman"/>
                <a:cs typeface="Times New Roman"/>
              </a:rPr>
              <a:t> </a:t>
            </a:r>
            <a:r>
              <a:rPr sz="2000" spc="-5" dirty="0">
                <a:solidFill>
                  <a:srgbClr val="00307C"/>
                </a:solidFill>
                <a:latin typeface="Arial"/>
                <a:cs typeface="Arial"/>
              </a:rPr>
              <a:t>ju</a:t>
            </a:r>
            <a:r>
              <a:rPr sz="2000" dirty="0">
                <a:solidFill>
                  <a:srgbClr val="00307C"/>
                </a:solidFill>
                <a:latin typeface="Arial"/>
                <a:cs typeface="Arial"/>
              </a:rPr>
              <a:t>st</a:t>
            </a:r>
            <a:r>
              <a:rPr sz="2000" spc="40" dirty="0">
                <a:solidFill>
                  <a:srgbClr val="00307C"/>
                </a:solidFill>
                <a:latin typeface="Times New Roman"/>
                <a:cs typeface="Times New Roman"/>
              </a:rPr>
              <a:t> </a:t>
            </a:r>
            <a:r>
              <a:rPr sz="2000" spc="-5" dirty="0">
                <a:solidFill>
                  <a:srgbClr val="00307C"/>
                </a:solidFill>
                <a:latin typeface="Arial"/>
                <a:cs typeface="Arial"/>
              </a:rPr>
              <a:t>lin</a:t>
            </a:r>
            <a:r>
              <a:rPr sz="2000" dirty="0">
                <a:solidFill>
                  <a:srgbClr val="00307C"/>
                </a:solidFill>
                <a:latin typeface="Arial"/>
                <a:cs typeface="Arial"/>
              </a:rPr>
              <a:t>k</a:t>
            </a:r>
            <a:r>
              <a:rPr sz="2000" spc="5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spc="-5" dirty="0">
                <a:solidFill>
                  <a:srgbClr val="00307C"/>
                </a:solidFill>
                <a:latin typeface="Arial"/>
                <a:cs typeface="Arial"/>
              </a:rPr>
              <a:t>e</a:t>
            </a:r>
            <a:r>
              <a:rPr sz="2000" dirty="0">
                <a:solidFill>
                  <a:srgbClr val="00307C"/>
                </a:solidFill>
                <a:latin typeface="Arial"/>
                <a:cs typeface="Arial"/>
              </a:rPr>
              <a:t>s</a:t>
            </a:r>
            <a:r>
              <a:rPr sz="2000" spc="60" dirty="0">
                <a:solidFill>
                  <a:srgbClr val="00307C"/>
                </a:solidFill>
                <a:latin typeface="Times New Roman"/>
                <a:cs typeface="Times New Roman"/>
              </a:rPr>
              <a:t> </a:t>
            </a:r>
            <a:r>
              <a:rPr sz="2000" spc="-11" dirty="0">
                <a:solidFill>
                  <a:srgbClr val="00307C"/>
                </a:solidFill>
                <a:latin typeface="Arial"/>
                <a:cs typeface="Arial"/>
              </a:rPr>
              <a:t>f</a:t>
            </a:r>
            <a:r>
              <a:rPr sz="2000" dirty="0">
                <a:solidFill>
                  <a:srgbClr val="00307C"/>
                </a:solidFill>
                <a:latin typeface="Arial"/>
                <a:cs typeface="Arial"/>
              </a:rPr>
              <a:t>rom</a:t>
            </a:r>
            <a:r>
              <a:rPr sz="2000" spc="2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dirty="0">
                <a:solidFill>
                  <a:srgbClr val="00307C"/>
                </a:solidFill>
                <a:latin typeface="Arial"/>
                <a:cs typeface="Arial"/>
              </a:rPr>
              <a:t>mmon</a:t>
            </a:r>
            <a:r>
              <a:rPr sz="2000" spc="15" dirty="0">
                <a:solidFill>
                  <a:srgbClr val="00307C"/>
                </a:solidFill>
                <a:latin typeface="Times New Roman"/>
                <a:cs typeface="Times New Roman"/>
              </a:rPr>
              <a:t> </a:t>
            </a:r>
            <a:r>
              <a:rPr sz="2000" dirty="0">
                <a:solidFill>
                  <a:srgbClr val="00307C"/>
                </a:solidFill>
                <a:latin typeface="Arial"/>
                <a:cs typeface="Arial"/>
              </a:rPr>
              <a:t>re</a:t>
            </a:r>
            <a:r>
              <a:rPr sz="2000" spc="-5" dirty="0">
                <a:solidFill>
                  <a:srgbClr val="00307C"/>
                </a:solidFill>
                <a:latin typeface="Arial"/>
                <a:cs typeface="Arial"/>
              </a:rPr>
              <a:t>po</a:t>
            </a:r>
            <a:r>
              <a:rPr sz="2000" spc="5" dirty="0">
                <a:solidFill>
                  <a:srgbClr val="00307C"/>
                </a:solidFill>
                <a:latin typeface="Arial"/>
                <a:cs typeface="Arial"/>
              </a:rPr>
              <a:t>s</a:t>
            </a:r>
            <a:r>
              <a:rPr sz="2000" spc="-5" dirty="0">
                <a:solidFill>
                  <a:srgbClr val="00307C"/>
                </a:solidFill>
                <a:latin typeface="Arial"/>
                <a:cs typeface="Arial"/>
              </a:rPr>
              <a:t>itory</a:t>
            </a:r>
            <a:endParaRPr sz="2000" dirty="0">
              <a:latin typeface="Arial"/>
              <a:cs typeface="Arial"/>
            </a:endParaRPr>
          </a:p>
          <a:p>
            <a:pPr marL="723960" marR="1055457" lvl="1" indent="-237510">
              <a:lnSpc>
                <a:spcPct val="100099"/>
              </a:lnSpc>
              <a:spcBef>
                <a:spcPts val="790"/>
              </a:spcBef>
              <a:buClr>
                <a:srgbClr val="00307C"/>
              </a:buClr>
              <a:buFont typeface="Arial"/>
              <a:buChar char="•"/>
              <a:tabLst>
                <a:tab pos="724594" algn="l"/>
                <a:tab pos="3620433" algn="l"/>
              </a:tabLst>
            </a:pPr>
            <a:r>
              <a:rPr sz="2000" spc="-11" dirty="0">
                <a:solidFill>
                  <a:srgbClr val="00307C"/>
                </a:solidFill>
                <a:latin typeface="Arial"/>
                <a:cs typeface="Arial"/>
              </a:rPr>
              <a:t>P</a:t>
            </a:r>
            <a:r>
              <a:rPr sz="2000" spc="-5" dirty="0">
                <a:solidFill>
                  <a:srgbClr val="00307C"/>
                </a:solidFill>
                <a:latin typeface="Arial"/>
                <a:cs typeface="Arial"/>
              </a:rPr>
              <a:t>lac</a:t>
            </a:r>
            <a:r>
              <a:rPr sz="2000" dirty="0">
                <a:solidFill>
                  <a:srgbClr val="00307C"/>
                </a:solidFill>
                <a:latin typeface="Arial"/>
                <a:cs typeface="Arial"/>
              </a:rPr>
              <a:t>e</a:t>
            </a:r>
            <a:r>
              <a:rPr sz="2000" spc="55" dirty="0">
                <a:solidFill>
                  <a:srgbClr val="00307C"/>
                </a:solidFill>
                <a:latin typeface="Times New Roman"/>
                <a:cs typeface="Times New Roman"/>
              </a:rPr>
              <a:t> </a:t>
            </a:r>
            <a:r>
              <a:rPr sz="2000" spc="-5" dirty="0">
                <a:solidFill>
                  <a:srgbClr val="00307C"/>
                </a:solidFill>
                <a:latin typeface="Arial"/>
                <a:cs typeface="Arial"/>
              </a:rPr>
              <a:t>al</a:t>
            </a:r>
            <a:r>
              <a:rPr sz="2000" dirty="0">
                <a:solidFill>
                  <a:srgbClr val="00307C"/>
                </a:solidFill>
                <a:latin typeface="Arial"/>
                <a:cs typeface="Arial"/>
              </a:rPr>
              <a:t>l</a:t>
            </a:r>
            <a:r>
              <a:rPr sz="2000" spc="51" dirty="0">
                <a:solidFill>
                  <a:srgbClr val="00307C"/>
                </a:solidFill>
                <a:latin typeface="Times New Roman"/>
                <a:cs typeface="Times New Roman"/>
              </a:rPr>
              <a:t> </a:t>
            </a:r>
            <a:r>
              <a:rPr sz="2000" spc="-5" dirty="0">
                <a:solidFill>
                  <a:srgbClr val="00307C"/>
                </a:solidFill>
                <a:latin typeface="Arial"/>
                <a:cs typeface="Arial"/>
              </a:rPr>
              <a:t>periphe</a:t>
            </a:r>
            <a:r>
              <a:rPr sz="2000" spc="5" dirty="0">
                <a:solidFill>
                  <a:srgbClr val="00307C"/>
                </a:solidFill>
                <a:latin typeface="Arial"/>
                <a:cs typeface="Arial"/>
              </a:rPr>
              <a:t>r</a:t>
            </a:r>
            <a:r>
              <a:rPr sz="2000" spc="-5" dirty="0">
                <a:solidFill>
                  <a:srgbClr val="00307C"/>
                </a:solidFill>
                <a:latin typeface="Arial"/>
                <a:cs typeface="Arial"/>
              </a:rPr>
              <a:t>al</a:t>
            </a:r>
            <a:r>
              <a:rPr sz="2000" dirty="0">
                <a:solidFill>
                  <a:srgbClr val="00307C"/>
                </a:solidFill>
                <a:latin typeface="Arial"/>
                <a:cs typeface="Arial"/>
              </a:rPr>
              <a:t>s</a:t>
            </a:r>
            <a:r>
              <a:rPr sz="2000" spc="20" dirty="0">
                <a:solidFill>
                  <a:srgbClr val="00307C"/>
                </a:solidFill>
                <a:latin typeface="Times New Roman"/>
                <a:cs typeface="Times New Roman"/>
              </a:rPr>
              <a:t> </a:t>
            </a:r>
            <a:r>
              <a:rPr sz="2000" spc="-5" dirty="0">
                <a:solidFill>
                  <a:srgbClr val="00307C"/>
                </a:solidFill>
                <a:latin typeface="Arial"/>
                <a:cs typeface="Arial"/>
              </a:rPr>
              <a:t>ini</a:t>
            </a:r>
            <a:r>
              <a:rPr sz="2000" spc="-11" dirty="0">
                <a:solidFill>
                  <a:srgbClr val="00307C"/>
                </a:solidFill>
                <a:latin typeface="Arial"/>
                <a:cs typeface="Arial"/>
              </a:rPr>
              <a:t>t</a:t>
            </a:r>
            <a:r>
              <a:rPr sz="2000" spc="-5" dirty="0">
                <a:solidFill>
                  <a:srgbClr val="00307C"/>
                </a:solidFill>
                <a:latin typeface="Arial"/>
                <a:cs typeface="Arial"/>
              </a:rPr>
              <a:t>ializatio</a:t>
            </a:r>
            <a:r>
              <a:rPr sz="2000" dirty="0">
                <a:solidFill>
                  <a:srgbClr val="00307C"/>
                </a:solidFill>
                <a:latin typeface="Arial"/>
                <a:cs typeface="Arial"/>
              </a:rPr>
              <a:t>n</a:t>
            </a:r>
            <a:r>
              <a:rPr sz="2000" spc="51" dirty="0">
                <a:solidFill>
                  <a:srgbClr val="00307C"/>
                </a:solidFill>
                <a:latin typeface="Times New Roman"/>
                <a:cs typeface="Times New Roman"/>
              </a:rPr>
              <a:t> </a:t>
            </a:r>
            <a:r>
              <a:rPr sz="2000" spc="-5" dirty="0">
                <a:solidFill>
                  <a:srgbClr val="00307C"/>
                </a:solidFill>
                <a:latin typeface="Arial"/>
                <a:cs typeface="Arial"/>
              </a:rPr>
              <a:t>i</a:t>
            </a:r>
            <a:r>
              <a:rPr sz="2000" dirty="0">
                <a:solidFill>
                  <a:srgbClr val="00307C"/>
                </a:solidFill>
                <a:latin typeface="Arial"/>
                <a:cs typeface="Arial"/>
              </a:rPr>
              <a:t>n</a:t>
            </a:r>
            <a:r>
              <a:rPr sz="2000" spc="51" dirty="0">
                <a:solidFill>
                  <a:srgbClr val="00307C"/>
                </a:solidFill>
                <a:latin typeface="Times New Roman"/>
                <a:cs typeface="Times New Roman"/>
              </a:rPr>
              <a:t> </a:t>
            </a:r>
            <a:r>
              <a:rPr sz="2000" dirty="0">
                <a:solidFill>
                  <a:srgbClr val="00307C"/>
                </a:solidFill>
                <a:latin typeface="Arial"/>
                <a:cs typeface="Arial"/>
              </a:rPr>
              <a:t>the</a:t>
            </a:r>
            <a:r>
              <a:rPr sz="2000" dirty="0">
                <a:solidFill>
                  <a:srgbClr val="00307C"/>
                </a:solidFill>
                <a:latin typeface="Times New Roman"/>
                <a:cs typeface="Times New Roman"/>
              </a:rPr>
              <a:t> </a:t>
            </a:r>
            <a:r>
              <a:rPr sz="2000" b="1" spc="-5" dirty="0">
                <a:solidFill>
                  <a:srgbClr val="00307C"/>
                </a:solidFill>
                <a:latin typeface="Courier New"/>
                <a:cs typeface="Courier New"/>
              </a:rPr>
              <a:t>stm32</a:t>
            </a:r>
            <a:r>
              <a:rPr lang="pt-BR" sz="2000" b="1" spc="-5" dirty="0">
                <a:solidFill>
                  <a:srgbClr val="00307C"/>
                </a:solidFill>
                <a:latin typeface="Courier New"/>
                <a:cs typeface="Courier New"/>
              </a:rPr>
              <a:t>f</a:t>
            </a:r>
            <a:r>
              <a:rPr sz="2000" b="1" spc="-5" dirty="0" err="1">
                <a:solidFill>
                  <a:srgbClr val="00307C"/>
                </a:solidFill>
                <a:latin typeface="Courier New"/>
                <a:cs typeface="Courier New"/>
              </a:rPr>
              <a:t>xx_hal_msp.</a:t>
            </a:r>
            <a:r>
              <a:rPr sz="2000" b="1" dirty="0" err="1">
                <a:solidFill>
                  <a:srgbClr val="00307C"/>
                </a:solidFill>
                <a:latin typeface="Courier New"/>
                <a:cs typeface="Courier New"/>
              </a:rPr>
              <a:t>c</a:t>
            </a:r>
            <a:r>
              <a:rPr sz="2000" b="1"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dirty="0">
                <a:solidFill>
                  <a:srgbClr val="00307C"/>
                </a:solidFill>
                <a:latin typeface="Arial"/>
                <a:cs typeface="Arial"/>
              </a:rPr>
              <a:t>e</a:t>
            </a:r>
            <a:r>
              <a:rPr sz="2000" spc="55"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r</a:t>
            </a:r>
            <a:r>
              <a:rPr sz="2000" spc="40" dirty="0">
                <a:solidFill>
                  <a:srgbClr val="00307C"/>
                </a:solidFill>
                <a:latin typeface="Times New Roman"/>
                <a:cs typeface="Times New Roman"/>
              </a:rPr>
              <a:t> </a:t>
            </a:r>
            <a:r>
              <a:rPr sz="2000" spc="-5" dirty="0">
                <a:solidFill>
                  <a:srgbClr val="00307C"/>
                </a:solidFill>
                <a:latin typeface="Arial"/>
                <a:cs typeface="Arial"/>
              </a:rPr>
              <a:t>on</a:t>
            </a:r>
            <a:r>
              <a:rPr sz="2000" dirty="0">
                <a:solidFill>
                  <a:srgbClr val="00307C"/>
                </a:solidFill>
                <a:latin typeface="Arial"/>
                <a:cs typeface="Arial"/>
              </a:rPr>
              <a:t>e</a:t>
            </a:r>
            <a:r>
              <a:rPr sz="2000" spc="45"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dirty="0">
                <a:solidFill>
                  <a:srgbClr val="00307C"/>
                </a:solidFill>
                <a:latin typeface="Arial"/>
                <a:cs typeface="Arial"/>
              </a:rPr>
              <a:t>e</a:t>
            </a:r>
            <a:r>
              <a:rPr sz="2000" spc="55" dirty="0">
                <a:solidFill>
                  <a:srgbClr val="00307C"/>
                </a:solidFill>
                <a:latin typeface="Times New Roman"/>
                <a:cs typeface="Times New Roman"/>
              </a:rPr>
              <a:t> </a:t>
            </a:r>
            <a:r>
              <a:rPr sz="2000" spc="-5" dirty="0">
                <a:solidFill>
                  <a:srgbClr val="00307C"/>
                </a:solidFill>
                <a:latin typeface="Arial"/>
                <a:cs typeface="Arial"/>
              </a:rPr>
              <a:t>per</a:t>
            </a:r>
            <a:r>
              <a:rPr sz="2000" spc="-5" dirty="0">
                <a:solidFill>
                  <a:srgbClr val="00307C"/>
                </a:solidFill>
                <a:latin typeface="Times New Roman"/>
                <a:cs typeface="Times New Roman"/>
              </a:rPr>
              <a:t> </a:t>
            </a:r>
            <a:r>
              <a:rPr sz="2000" spc="-5" dirty="0">
                <a:solidFill>
                  <a:srgbClr val="00307C"/>
                </a:solidFill>
                <a:latin typeface="Arial"/>
                <a:cs typeface="Arial"/>
              </a:rPr>
              <a:t>pe</a:t>
            </a:r>
            <a:r>
              <a:rPr sz="2000" spc="5" dirty="0">
                <a:solidFill>
                  <a:srgbClr val="00307C"/>
                </a:solidFill>
                <a:latin typeface="Arial"/>
                <a:cs typeface="Arial"/>
              </a:rPr>
              <a:t>r</a:t>
            </a:r>
            <a:r>
              <a:rPr sz="2000" spc="-5" dirty="0">
                <a:solidFill>
                  <a:srgbClr val="00307C"/>
                </a:solidFill>
                <a:latin typeface="Arial"/>
                <a:cs typeface="Arial"/>
              </a:rPr>
              <a:t>iphe</a:t>
            </a:r>
            <a:r>
              <a:rPr sz="2000" spc="5" dirty="0">
                <a:solidFill>
                  <a:srgbClr val="00307C"/>
                </a:solidFill>
                <a:latin typeface="Arial"/>
                <a:cs typeface="Arial"/>
              </a:rPr>
              <a:t>r</a:t>
            </a:r>
            <a:r>
              <a:rPr sz="2000" spc="-5" dirty="0">
                <a:solidFill>
                  <a:srgbClr val="00307C"/>
                </a:solidFill>
                <a:latin typeface="Arial"/>
                <a:cs typeface="Arial"/>
              </a:rPr>
              <a:t>al</a:t>
            </a:r>
            <a:endParaRPr sz="2000" dirty="0">
              <a:latin typeface="Arial"/>
              <a:cs typeface="Arial"/>
            </a:endParaRPr>
          </a:p>
          <a:p>
            <a:pPr marL="723960" marR="5081" lvl="1" indent="-237510">
              <a:spcBef>
                <a:spcPts val="805"/>
              </a:spcBef>
              <a:buClr>
                <a:srgbClr val="00307C"/>
              </a:buClr>
              <a:buFont typeface="Arial"/>
              <a:buChar char="•"/>
              <a:tabLst>
                <a:tab pos="724594" algn="l"/>
              </a:tabLst>
            </a:pPr>
            <a:r>
              <a:rPr sz="2000" dirty="0">
                <a:solidFill>
                  <a:srgbClr val="00307C"/>
                </a:solidFill>
                <a:latin typeface="Arial"/>
                <a:cs typeface="Arial"/>
              </a:rPr>
              <a:t>Keep</a:t>
            </a:r>
            <a:r>
              <a:rPr sz="2000" spc="40" dirty="0">
                <a:solidFill>
                  <a:srgbClr val="00307C"/>
                </a:solidFill>
                <a:latin typeface="Times New Roman"/>
                <a:cs typeface="Times New Roman"/>
              </a:rPr>
              <a:t> </a:t>
            </a:r>
            <a:r>
              <a:rPr sz="2000" spc="-5" dirty="0">
                <a:solidFill>
                  <a:srgbClr val="00307C"/>
                </a:solidFill>
                <a:latin typeface="Arial"/>
                <a:cs typeface="Arial"/>
              </a:rPr>
              <a:t>u</a:t>
            </a:r>
            <a:r>
              <a:rPr sz="2000" spc="5"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r</a:t>
            </a:r>
            <a:r>
              <a:rPr sz="2000" spc="31"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spc="-5" dirty="0">
                <a:solidFill>
                  <a:srgbClr val="00307C"/>
                </a:solidFill>
                <a:latin typeface="Arial"/>
                <a:cs typeface="Arial"/>
              </a:rPr>
              <a:t>d</a:t>
            </a:r>
            <a:r>
              <a:rPr sz="2000" dirty="0">
                <a:solidFill>
                  <a:srgbClr val="00307C"/>
                </a:solidFill>
                <a:latin typeface="Arial"/>
                <a:cs typeface="Arial"/>
              </a:rPr>
              <a:t>e</a:t>
            </a:r>
            <a:r>
              <a:rPr sz="2000" spc="40"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r</a:t>
            </a:r>
            <a:r>
              <a:rPr sz="2000" spc="31" dirty="0">
                <a:solidFill>
                  <a:srgbClr val="00307C"/>
                </a:solidFill>
                <a:latin typeface="Times New Roman"/>
                <a:cs typeface="Times New Roman"/>
              </a:rPr>
              <a:t> </a:t>
            </a:r>
            <a:r>
              <a:rPr sz="2000" spc="-5" dirty="0">
                <a:solidFill>
                  <a:srgbClr val="00307C"/>
                </a:solidFill>
                <a:latin typeface="Arial"/>
                <a:cs typeface="Arial"/>
              </a:rPr>
              <a:t>over</a:t>
            </a:r>
            <a:r>
              <a:rPr sz="2000" spc="5" dirty="0">
                <a:solidFill>
                  <a:srgbClr val="00307C"/>
                </a:solidFill>
                <a:latin typeface="Arial"/>
                <a:cs typeface="Arial"/>
              </a:rPr>
              <a:t>w</a:t>
            </a:r>
            <a:r>
              <a:rPr sz="2000" dirty="0">
                <a:solidFill>
                  <a:srgbClr val="00307C"/>
                </a:solidFill>
                <a:latin typeface="Arial"/>
                <a:cs typeface="Arial"/>
              </a:rPr>
              <a:t>rite</a:t>
            </a:r>
            <a:r>
              <a:rPr sz="2000" spc="25" dirty="0">
                <a:solidFill>
                  <a:srgbClr val="00307C"/>
                </a:solidFill>
                <a:latin typeface="Times New Roman"/>
                <a:cs typeface="Times New Roman"/>
              </a:rPr>
              <a:t> </a:t>
            </a:r>
            <a:r>
              <a:rPr sz="2000" spc="-5" dirty="0">
                <a:solidFill>
                  <a:srgbClr val="00307C"/>
                </a:solidFill>
                <a:latin typeface="Arial"/>
                <a:cs typeface="Arial"/>
              </a:rPr>
              <a:t>i</a:t>
            </a:r>
            <a:r>
              <a:rPr sz="2000" dirty="0">
                <a:solidFill>
                  <a:srgbClr val="00307C"/>
                </a:solidFill>
                <a:latin typeface="Arial"/>
                <a:cs typeface="Arial"/>
              </a:rPr>
              <a:t>t</a:t>
            </a:r>
            <a:r>
              <a:rPr sz="2000" spc="60" dirty="0">
                <a:solidFill>
                  <a:srgbClr val="00307C"/>
                </a:solidFill>
                <a:latin typeface="Times New Roman"/>
                <a:cs typeface="Times New Roman"/>
              </a:rPr>
              <a:t> </a:t>
            </a:r>
            <a:r>
              <a:rPr sz="2000" dirty="0">
                <a:solidFill>
                  <a:srgbClr val="00307C"/>
                </a:solidFill>
                <a:latin typeface="Arial"/>
                <a:cs typeface="Arial"/>
              </a:rPr>
              <a:t>(</a:t>
            </a:r>
            <a:r>
              <a:rPr sz="2000" spc="5" dirty="0">
                <a:solidFill>
                  <a:srgbClr val="00307C"/>
                </a:solidFill>
                <a:latin typeface="Arial"/>
                <a:cs typeface="Arial"/>
              </a:rPr>
              <a:t>r</a:t>
            </a:r>
            <a:r>
              <a:rPr sz="2000" spc="-5" dirty="0">
                <a:solidFill>
                  <a:srgbClr val="00307C"/>
                </a:solidFill>
                <a:latin typeface="Arial"/>
                <a:cs typeface="Arial"/>
              </a:rPr>
              <a:t>efer</a:t>
            </a:r>
            <a:r>
              <a:rPr sz="2000" dirty="0">
                <a:solidFill>
                  <a:srgbClr val="00307C"/>
                </a:solidFill>
                <a:latin typeface="Arial"/>
                <a:cs typeface="Arial"/>
              </a:rPr>
              <a:t>s</a:t>
            </a:r>
            <a:r>
              <a:rPr sz="2000" spc="11" dirty="0">
                <a:solidFill>
                  <a:srgbClr val="00307C"/>
                </a:solidFill>
                <a:latin typeface="Times New Roman"/>
                <a:cs typeface="Times New Roman"/>
              </a:rPr>
              <a:t> </a:t>
            </a:r>
            <a:r>
              <a:rPr sz="2000" dirty="0">
                <a:solidFill>
                  <a:srgbClr val="00307C"/>
                </a:solidFill>
                <a:latin typeface="Arial"/>
                <a:cs typeface="Arial"/>
              </a:rPr>
              <a:t>to</a:t>
            </a:r>
            <a:r>
              <a:rPr sz="2000" spc="4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spc="-5" dirty="0">
                <a:solidFill>
                  <a:srgbClr val="00307C"/>
                </a:solidFill>
                <a:latin typeface="Arial"/>
                <a:cs typeface="Arial"/>
              </a:rPr>
              <a:t>d</a:t>
            </a:r>
            <a:r>
              <a:rPr sz="2000" dirty="0">
                <a:solidFill>
                  <a:srgbClr val="00307C"/>
                </a:solidFill>
                <a:latin typeface="Arial"/>
                <a:cs typeface="Arial"/>
              </a:rPr>
              <a:t>e</a:t>
            </a:r>
            <a:r>
              <a:rPr sz="2000" spc="31" dirty="0">
                <a:solidFill>
                  <a:srgbClr val="00307C"/>
                </a:solidFill>
                <a:latin typeface="Times New Roman"/>
                <a:cs typeface="Times New Roman"/>
              </a:rPr>
              <a:t> </a:t>
            </a:r>
            <a:r>
              <a:rPr sz="2000" spc="-5" dirty="0">
                <a:solidFill>
                  <a:srgbClr val="00307C"/>
                </a:solidFill>
                <a:latin typeface="Arial"/>
                <a:cs typeface="Arial"/>
              </a:rPr>
              <a:t>pla</a:t>
            </a:r>
            <a:r>
              <a:rPr sz="2000" spc="5" dirty="0">
                <a:solidFill>
                  <a:srgbClr val="00307C"/>
                </a:solidFill>
                <a:latin typeface="Arial"/>
                <a:cs typeface="Arial"/>
              </a:rPr>
              <a:t>c</a:t>
            </a:r>
            <a:r>
              <a:rPr sz="2000" spc="-5" dirty="0">
                <a:solidFill>
                  <a:srgbClr val="00307C"/>
                </a:solidFill>
                <a:latin typeface="Arial"/>
                <a:cs typeface="Arial"/>
              </a:rPr>
              <a:t>ed</a:t>
            </a:r>
            <a:r>
              <a:rPr sz="2000" spc="-5" dirty="0">
                <a:solidFill>
                  <a:srgbClr val="00307C"/>
                </a:solidFill>
                <a:latin typeface="Times New Roman"/>
                <a:cs typeface="Times New Roman"/>
              </a:rPr>
              <a:t> </a:t>
            </a:r>
            <a:r>
              <a:rPr sz="2000" spc="-5" dirty="0">
                <a:solidFill>
                  <a:srgbClr val="00307C"/>
                </a:solidFill>
                <a:latin typeface="Arial"/>
                <a:cs typeface="Arial"/>
              </a:rPr>
              <a:t>betwe</a:t>
            </a:r>
            <a:r>
              <a:rPr sz="2000" spc="5" dirty="0">
                <a:solidFill>
                  <a:srgbClr val="00307C"/>
                </a:solidFill>
                <a:latin typeface="Arial"/>
                <a:cs typeface="Arial"/>
              </a:rPr>
              <a:t>e</a:t>
            </a:r>
            <a:r>
              <a:rPr sz="2000" dirty="0">
                <a:solidFill>
                  <a:srgbClr val="00307C"/>
                </a:solidFill>
                <a:latin typeface="Arial"/>
                <a:cs typeface="Arial"/>
              </a:rPr>
              <a:t>n</a:t>
            </a:r>
            <a:r>
              <a:rPr sz="2000" spc="31" dirty="0">
                <a:solidFill>
                  <a:srgbClr val="00307C"/>
                </a:solidFill>
                <a:latin typeface="Times New Roman"/>
                <a:cs typeface="Times New Roman"/>
              </a:rPr>
              <a:t> </a:t>
            </a:r>
            <a:r>
              <a:rPr sz="2000" dirty="0">
                <a:solidFill>
                  <a:srgbClr val="00307C"/>
                </a:solidFill>
                <a:latin typeface="Arial"/>
                <a:cs typeface="Arial"/>
              </a:rPr>
              <a:t>us</a:t>
            </a:r>
            <a:r>
              <a:rPr sz="2000" spc="5" dirty="0">
                <a:solidFill>
                  <a:srgbClr val="00307C"/>
                </a:solidFill>
                <a:latin typeface="Arial"/>
                <a:cs typeface="Arial"/>
              </a:rPr>
              <a:t>e</a:t>
            </a:r>
            <a:r>
              <a:rPr sz="2000" dirty="0">
                <a:solidFill>
                  <a:srgbClr val="00307C"/>
                </a:solidFill>
                <a:latin typeface="Arial"/>
                <a:cs typeface="Arial"/>
              </a:rPr>
              <a:t>r</a:t>
            </a:r>
            <a:r>
              <a:rPr sz="2000" spc="31"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spc="-5" dirty="0">
                <a:solidFill>
                  <a:srgbClr val="00307C"/>
                </a:solidFill>
                <a:latin typeface="Arial"/>
                <a:cs typeface="Arial"/>
              </a:rPr>
              <a:t>d</a:t>
            </a:r>
            <a:r>
              <a:rPr sz="2000" dirty="0">
                <a:solidFill>
                  <a:srgbClr val="00307C"/>
                </a:solidFill>
                <a:latin typeface="Arial"/>
                <a:cs typeface="Arial"/>
              </a:rPr>
              <a:t>e</a:t>
            </a:r>
            <a:r>
              <a:rPr sz="2000" spc="31"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dirty="0">
                <a:solidFill>
                  <a:srgbClr val="00307C"/>
                </a:solidFill>
                <a:latin typeface="Arial"/>
                <a:cs typeface="Arial"/>
              </a:rPr>
              <a:t>mment</a:t>
            </a:r>
            <a:r>
              <a:rPr sz="2000" spc="11" dirty="0">
                <a:solidFill>
                  <a:srgbClr val="00307C"/>
                </a:solidFill>
                <a:latin typeface="Times New Roman"/>
                <a:cs typeface="Times New Roman"/>
              </a:rPr>
              <a:t> </a:t>
            </a:r>
            <a:r>
              <a:rPr sz="2000"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ction</a:t>
            </a:r>
            <a:r>
              <a:rPr sz="2000" spc="5" dirty="0">
                <a:solidFill>
                  <a:srgbClr val="00307C"/>
                </a:solidFill>
                <a:latin typeface="Arial"/>
                <a:cs typeface="Arial"/>
              </a:rPr>
              <a:t>s</a:t>
            </a:r>
            <a:r>
              <a:rPr sz="2000" dirty="0">
                <a:solidFill>
                  <a:srgbClr val="00307C"/>
                </a:solidFill>
                <a:latin typeface="Arial"/>
                <a:cs typeface="Arial"/>
              </a:rPr>
              <a:t>)</a:t>
            </a:r>
            <a:endParaRPr sz="2000" dirty="0">
              <a:latin typeface="Arial"/>
              <a:cs typeface="Arial"/>
            </a:endParaRPr>
          </a:p>
          <a:p>
            <a:pPr marL="723960" lvl="1" indent="-237510">
              <a:spcBef>
                <a:spcPts val="805"/>
              </a:spcBef>
              <a:buClr>
                <a:srgbClr val="00307C"/>
              </a:buClr>
              <a:buFont typeface="Arial"/>
              <a:buChar char="•"/>
              <a:tabLst>
                <a:tab pos="724594" algn="l"/>
              </a:tabLst>
            </a:pPr>
            <a:r>
              <a:rPr sz="2000" spc="-5" dirty="0">
                <a:solidFill>
                  <a:srgbClr val="00307C"/>
                </a:solidFill>
                <a:latin typeface="Arial"/>
                <a:cs typeface="Arial"/>
              </a:rPr>
              <a:t>D</a:t>
            </a:r>
            <a:r>
              <a:rPr sz="2000" dirty="0">
                <a:solidFill>
                  <a:srgbClr val="00307C"/>
                </a:solidFill>
                <a:latin typeface="Arial"/>
                <a:cs typeface="Arial"/>
              </a:rPr>
              <a:t>e</a:t>
            </a:r>
            <a:r>
              <a:rPr sz="2000" spc="-5" dirty="0">
                <a:solidFill>
                  <a:srgbClr val="00307C"/>
                </a:solidFill>
                <a:latin typeface="Arial"/>
                <a:cs typeface="Arial"/>
              </a:rPr>
              <a:t>let</a:t>
            </a:r>
            <a:r>
              <a:rPr sz="2000" dirty="0">
                <a:solidFill>
                  <a:srgbClr val="00307C"/>
                </a:solidFill>
                <a:latin typeface="Arial"/>
                <a:cs typeface="Arial"/>
              </a:rPr>
              <a:t>e</a:t>
            </a:r>
            <a:r>
              <a:rPr sz="2000" spc="35"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r</a:t>
            </a:r>
            <a:r>
              <a:rPr sz="2000" spc="40" dirty="0">
                <a:solidFill>
                  <a:srgbClr val="00307C"/>
                </a:solidFill>
                <a:latin typeface="Times New Roman"/>
                <a:cs typeface="Times New Roman"/>
              </a:rPr>
              <a:t> </a:t>
            </a:r>
            <a:r>
              <a:rPr sz="2000" dirty="0">
                <a:solidFill>
                  <a:srgbClr val="00307C"/>
                </a:solidFill>
                <a:latin typeface="Arial"/>
                <a:cs typeface="Arial"/>
              </a:rPr>
              <a:t>k</a:t>
            </a:r>
            <a:r>
              <a:rPr sz="2000" spc="5" dirty="0">
                <a:solidFill>
                  <a:srgbClr val="00307C"/>
                </a:solidFill>
                <a:latin typeface="Arial"/>
                <a:cs typeface="Arial"/>
              </a:rPr>
              <a:t>e</a:t>
            </a:r>
            <a:r>
              <a:rPr sz="2000" spc="-5" dirty="0">
                <a:solidFill>
                  <a:srgbClr val="00307C"/>
                </a:solidFill>
                <a:latin typeface="Arial"/>
                <a:cs typeface="Arial"/>
              </a:rPr>
              <a:t>e</a:t>
            </a:r>
            <a:r>
              <a:rPr sz="2000" dirty="0">
                <a:solidFill>
                  <a:srgbClr val="00307C"/>
                </a:solidFill>
                <a:latin typeface="Arial"/>
                <a:cs typeface="Arial"/>
              </a:rPr>
              <a:t>p</a:t>
            </a:r>
            <a:r>
              <a:rPr sz="2000" spc="31"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spc="-5" dirty="0">
                <a:solidFill>
                  <a:srgbClr val="00307C"/>
                </a:solidFill>
                <a:latin typeface="Arial"/>
                <a:cs typeface="Arial"/>
              </a:rPr>
              <a:t>e</a:t>
            </a:r>
            <a:r>
              <a:rPr sz="2000" dirty="0">
                <a:solidFill>
                  <a:srgbClr val="00307C"/>
                </a:solidFill>
                <a:latin typeface="Arial"/>
                <a:cs typeface="Arial"/>
              </a:rPr>
              <a:t>s</a:t>
            </a:r>
            <a:r>
              <a:rPr sz="2000" spc="60" dirty="0">
                <a:solidFill>
                  <a:srgbClr val="00307C"/>
                </a:solidFill>
                <a:latin typeface="Times New Roman"/>
                <a:cs typeface="Times New Roman"/>
              </a:rPr>
              <a:t> </a:t>
            </a:r>
            <a:r>
              <a:rPr sz="2000" spc="-11" dirty="0">
                <a:solidFill>
                  <a:srgbClr val="00307C"/>
                </a:solidFill>
                <a:latin typeface="Arial"/>
                <a:cs typeface="Arial"/>
              </a:rPr>
              <a:t>t</a:t>
            </a:r>
            <a:r>
              <a:rPr sz="2000" spc="-5" dirty="0">
                <a:solidFill>
                  <a:srgbClr val="00307C"/>
                </a:solidFill>
                <a:latin typeface="Arial"/>
                <a:cs typeface="Arial"/>
              </a:rPr>
              <a:t>ha</a:t>
            </a:r>
            <a:r>
              <a:rPr sz="2000" dirty="0">
                <a:solidFill>
                  <a:srgbClr val="00307C"/>
                </a:solidFill>
                <a:latin typeface="Arial"/>
                <a:cs typeface="Arial"/>
              </a:rPr>
              <a:t>t</a:t>
            </a:r>
            <a:r>
              <a:rPr sz="2000" spc="40" dirty="0">
                <a:solidFill>
                  <a:srgbClr val="00307C"/>
                </a:solidFill>
                <a:latin typeface="Times New Roman"/>
                <a:cs typeface="Times New Roman"/>
              </a:rPr>
              <a:t> </a:t>
            </a:r>
            <a:r>
              <a:rPr sz="2000" spc="-5" dirty="0">
                <a:solidFill>
                  <a:srgbClr val="00307C"/>
                </a:solidFill>
                <a:latin typeface="Arial"/>
                <a:cs typeface="Arial"/>
              </a:rPr>
              <a:t>a</a:t>
            </a:r>
            <a:r>
              <a:rPr sz="2000" dirty="0">
                <a:solidFill>
                  <a:srgbClr val="00307C"/>
                </a:solidFill>
                <a:latin typeface="Arial"/>
                <a:cs typeface="Arial"/>
              </a:rPr>
              <a:t>re</a:t>
            </a:r>
            <a:r>
              <a:rPr sz="2000" spc="25" dirty="0">
                <a:solidFill>
                  <a:srgbClr val="00307C"/>
                </a:solidFill>
                <a:latin typeface="Times New Roman"/>
                <a:cs typeface="Times New Roman"/>
              </a:rPr>
              <a:t> </a:t>
            </a:r>
            <a:r>
              <a:rPr sz="2000" spc="-5" dirty="0">
                <a:solidFill>
                  <a:srgbClr val="00307C"/>
                </a:solidFill>
                <a:latin typeface="Arial"/>
                <a:cs typeface="Arial"/>
              </a:rPr>
              <a:t>no</a:t>
            </a:r>
            <a:r>
              <a:rPr sz="2000" dirty="0">
                <a:solidFill>
                  <a:srgbClr val="00307C"/>
                </a:solidFill>
                <a:latin typeface="Arial"/>
                <a:cs typeface="Arial"/>
              </a:rPr>
              <a:t>t</a:t>
            </a:r>
            <a:r>
              <a:rPr sz="2000" spc="55" dirty="0">
                <a:solidFill>
                  <a:srgbClr val="00307C"/>
                </a:solidFill>
                <a:latin typeface="Times New Roman"/>
                <a:cs typeface="Times New Roman"/>
              </a:rPr>
              <a:t> </a:t>
            </a:r>
            <a:r>
              <a:rPr sz="2000" spc="-5" dirty="0">
                <a:solidFill>
                  <a:srgbClr val="00307C"/>
                </a:solidFill>
                <a:latin typeface="Arial"/>
                <a:cs typeface="Arial"/>
              </a:rPr>
              <a:t>u</a:t>
            </a:r>
            <a:r>
              <a:rPr sz="2000" spc="5"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d</a:t>
            </a:r>
            <a:r>
              <a:rPr sz="2000" spc="40" dirty="0">
                <a:solidFill>
                  <a:srgbClr val="00307C"/>
                </a:solidFill>
                <a:latin typeface="Times New Roman"/>
                <a:cs typeface="Times New Roman"/>
              </a:rPr>
              <a:t> </a:t>
            </a:r>
            <a:r>
              <a:rPr sz="2000" spc="-5" dirty="0">
                <a:solidFill>
                  <a:srgbClr val="00307C"/>
                </a:solidFill>
                <a:latin typeface="Arial"/>
                <a:cs typeface="Arial"/>
              </a:rPr>
              <a:t>anymore</a:t>
            </a:r>
            <a:endParaRPr sz="2000" dirty="0">
              <a:latin typeface="Arial"/>
              <a:cs typeface="Arial"/>
            </a:endParaRPr>
          </a:p>
          <a:p>
            <a:pPr marL="723960" marR="41914" lvl="1" indent="-237510">
              <a:spcBef>
                <a:spcPts val="790"/>
              </a:spcBef>
              <a:buClr>
                <a:srgbClr val="00307C"/>
              </a:buClr>
              <a:buFont typeface="Arial"/>
              <a:buChar char="•"/>
              <a:tabLst>
                <a:tab pos="724594" algn="l"/>
              </a:tabLst>
            </a:pPr>
            <a:r>
              <a:rPr sz="2000" dirty="0">
                <a:solidFill>
                  <a:srgbClr val="00307C"/>
                </a:solidFill>
                <a:latin typeface="Arial"/>
                <a:cs typeface="Arial"/>
              </a:rPr>
              <a:t>Set</a:t>
            </a:r>
            <a:r>
              <a:rPr sz="2000" spc="45" dirty="0">
                <a:solidFill>
                  <a:srgbClr val="00307C"/>
                </a:solidFill>
                <a:latin typeface="Times New Roman"/>
                <a:cs typeface="Times New Roman"/>
              </a:rPr>
              <a:t> </a:t>
            </a:r>
            <a:r>
              <a:rPr sz="2000" spc="-5" dirty="0">
                <a:solidFill>
                  <a:srgbClr val="00307C"/>
                </a:solidFill>
                <a:latin typeface="Arial"/>
                <a:cs typeface="Arial"/>
              </a:rPr>
              <a:t>unu</a:t>
            </a:r>
            <a:r>
              <a:rPr sz="2000"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d</a:t>
            </a:r>
            <a:r>
              <a:rPr sz="2000" spc="31" dirty="0">
                <a:solidFill>
                  <a:srgbClr val="00307C"/>
                </a:solidFill>
                <a:latin typeface="Times New Roman"/>
                <a:cs typeface="Times New Roman"/>
              </a:rPr>
              <a:t> </a:t>
            </a:r>
            <a:r>
              <a:rPr sz="2000" spc="-5" dirty="0">
                <a:solidFill>
                  <a:srgbClr val="00307C"/>
                </a:solidFill>
                <a:latin typeface="Arial"/>
                <a:cs typeface="Arial"/>
              </a:rPr>
              <a:t>pin</a:t>
            </a:r>
            <a:r>
              <a:rPr sz="2000" dirty="0">
                <a:solidFill>
                  <a:srgbClr val="00307C"/>
                </a:solidFill>
                <a:latin typeface="Arial"/>
                <a:cs typeface="Arial"/>
              </a:rPr>
              <a:t>s</a:t>
            </a:r>
            <a:r>
              <a:rPr sz="2000" spc="45" dirty="0">
                <a:solidFill>
                  <a:srgbClr val="00307C"/>
                </a:solidFill>
                <a:latin typeface="Times New Roman"/>
                <a:cs typeface="Times New Roman"/>
              </a:rPr>
              <a:t> </a:t>
            </a:r>
            <a:r>
              <a:rPr sz="2000" spc="-5" dirty="0">
                <a:solidFill>
                  <a:srgbClr val="00307C"/>
                </a:solidFill>
                <a:latin typeface="Arial"/>
                <a:cs typeface="Arial"/>
              </a:rPr>
              <a:t>a</a:t>
            </a:r>
            <a:r>
              <a:rPr sz="2000" dirty="0">
                <a:solidFill>
                  <a:srgbClr val="00307C"/>
                </a:solidFill>
                <a:latin typeface="Arial"/>
                <a:cs typeface="Arial"/>
              </a:rPr>
              <a:t>s</a:t>
            </a:r>
            <a:r>
              <a:rPr sz="2000" spc="45" dirty="0">
                <a:solidFill>
                  <a:srgbClr val="00307C"/>
                </a:solidFill>
                <a:latin typeface="Times New Roman"/>
                <a:cs typeface="Times New Roman"/>
              </a:rPr>
              <a:t> </a:t>
            </a:r>
            <a:r>
              <a:rPr sz="2000" spc="-5" dirty="0">
                <a:solidFill>
                  <a:srgbClr val="00307C"/>
                </a:solidFill>
                <a:latin typeface="Arial"/>
                <a:cs typeface="Arial"/>
              </a:rPr>
              <a:t>anal</a:t>
            </a:r>
            <a:r>
              <a:rPr sz="2000" dirty="0">
                <a:solidFill>
                  <a:srgbClr val="00307C"/>
                </a:solidFill>
                <a:latin typeface="Arial"/>
                <a:cs typeface="Arial"/>
              </a:rPr>
              <a:t>og</a:t>
            </a:r>
            <a:r>
              <a:rPr sz="2000" spc="25" dirty="0">
                <a:solidFill>
                  <a:srgbClr val="00307C"/>
                </a:solidFill>
                <a:latin typeface="Times New Roman"/>
                <a:cs typeface="Times New Roman"/>
              </a:rPr>
              <a:t> </a:t>
            </a:r>
            <a:r>
              <a:rPr sz="2000" dirty="0">
                <a:solidFill>
                  <a:srgbClr val="00307C"/>
                </a:solidFill>
                <a:latin typeface="Arial"/>
                <a:cs typeface="Arial"/>
              </a:rPr>
              <a:t>to</a:t>
            </a:r>
            <a:r>
              <a:rPr sz="2000" spc="45" dirty="0">
                <a:solidFill>
                  <a:srgbClr val="00307C"/>
                </a:solidFill>
                <a:latin typeface="Times New Roman"/>
                <a:cs typeface="Times New Roman"/>
              </a:rPr>
              <a:t> </a:t>
            </a:r>
            <a:r>
              <a:rPr sz="2000" dirty="0">
                <a:solidFill>
                  <a:srgbClr val="00307C"/>
                </a:solidFill>
                <a:latin typeface="Arial"/>
                <a:cs typeface="Arial"/>
              </a:rPr>
              <a:t>k</a:t>
            </a:r>
            <a:r>
              <a:rPr sz="2000" spc="5" dirty="0">
                <a:solidFill>
                  <a:srgbClr val="00307C"/>
                </a:solidFill>
                <a:latin typeface="Arial"/>
                <a:cs typeface="Arial"/>
              </a:rPr>
              <a:t>e</a:t>
            </a:r>
            <a:r>
              <a:rPr sz="2000" spc="-5" dirty="0">
                <a:solidFill>
                  <a:srgbClr val="00307C"/>
                </a:solidFill>
                <a:latin typeface="Arial"/>
                <a:cs typeface="Arial"/>
              </a:rPr>
              <a:t>e</a:t>
            </a:r>
            <a:r>
              <a:rPr sz="2000" dirty="0">
                <a:solidFill>
                  <a:srgbClr val="00307C"/>
                </a:solidFill>
                <a:latin typeface="Arial"/>
                <a:cs typeface="Arial"/>
              </a:rPr>
              <a:t>p</a:t>
            </a:r>
            <a:r>
              <a:rPr sz="2000" spc="31"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spc="-5" dirty="0">
                <a:solidFill>
                  <a:srgbClr val="00307C"/>
                </a:solidFill>
                <a:latin typeface="Arial"/>
                <a:cs typeface="Arial"/>
              </a:rPr>
              <a:t>n</a:t>
            </a:r>
            <a:r>
              <a:rPr sz="2000" spc="5" dirty="0">
                <a:solidFill>
                  <a:srgbClr val="00307C"/>
                </a:solidFill>
                <a:latin typeface="Arial"/>
                <a:cs typeface="Arial"/>
              </a:rPr>
              <a:t>s</a:t>
            </a:r>
            <a:r>
              <a:rPr sz="2000" spc="-5" dirty="0">
                <a:solidFill>
                  <a:srgbClr val="00307C"/>
                </a:solidFill>
                <a:latin typeface="Arial"/>
                <a:cs typeface="Arial"/>
              </a:rPr>
              <a:t>umptio</a:t>
            </a:r>
            <a:r>
              <a:rPr sz="2000" dirty="0">
                <a:solidFill>
                  <a:srgbClr val="00307C"/>
                </a:solidFill>
                <a:latin typeface="Arial"/>
                <a:cs typeface="Arial"/>
              </a:rPr>
              <a:t>n</a:t>
            </a:r>
            <a:r>
              <a:rPr sz="2000" spc="40" dirty="0">
                <a:solidFill>
                  <a:srgbClr val="00307C"/>
                </a:solidFill>
                <a:latin typeface="Times New Roman"/>
                <a:cs typeface="Times New Roman"/>
              </a:rPr>
              <a:t> </a:t>
            </a:r>
            <a:r>
              <a:rPr sz="2000" spc="-5" dirty="0">
                <a:solidFill>
                  <a:srgbClr val="00307C"/>
                </a:solidFill>
                <a:latin typeface="Arial"/>
                <a:cs typeface="Arial"/>
              </a:rPr>
              <a:t>low</a:t>
            </a:r>
            <a:r>
              <a:rPr sz="2000" spc="-5" dirty="0">
                <a:solidFill>
                  <a:srgbClr val="00307C"/>
                </a:solidFill>
                <a:latin typeface="Times New Roman"/>
                <a:cs typeface="Times New Roman"/>
              </a:rPr>
              <a:t> </a:t>
            </a:r>
            <a:r>
              <a:rPr sz="2000" dirty="0">
                <a:solidFill>
                  <a:srgbClr val="00307C"/>
                </a:solidFill>
                <a:latin typeface="Arial"/>
                <a:cs typeface="Arial"/>
              </a:rPr>
              <a:t>(</a:t>
            </a:r>
            <a:r>
              <a:rPr sz="2000" b="1" dirty="0">
                <a:solidFill>
                  <a:srgbClr val="00307C"/>
                </a:solidFill>
                <a:latin typeface="Arial"/>
                <a:cs typeface="Arial"/>
              </a:rPr>
              <a:t>if</a:t>
            </a:r>
            <a:r>
              <a:rPr sz="2000" b="1" spc="25" dirty="0">
                <a:solidFill>
                  <a:srgbClr val="00307C"/>
                </a:solidFill>
                <a:latin typeface="Times New Roman"/>
                <a:cs typeface="Times New Roman"/>
              </a:rPr>
              <a:t> </a:t>
            </a:r>
            <a:r>
              <a:rPr sz="2000" b="1" dirty="0">
                <a:solidFill>
                  <a:srgbClr val="00307C"/>
                </a:solidFill>
                <a:latin typeface="Arial"/>
                <a:cs typeface="Arial"/>
              </a:rPr>
              <a:t>SWD/J</a:t>
            </a:r>
            <a:r>
              <a:rPr sz="2000" b="1" spc="-145" dirty="0">
                <a:solidFill>
                  <a:srgbClr val="00307C"/>
                </a:solidFill>
                <a:latin typeface="Arial"/>
                <a:cs typeface="Arial"/>
              </a:rPr>
              <a:t>T</a:t>
            </a:r>
            <a:r>
              <a:rPr sz="2000" b="1" spc="-5" dirty="0">
                <a:solidFill>
                  <a:srgbClr val="00307C"/>
                </a:solidFill>
                <a:latin typeface="Arial"/>
                <a:cs typeface="Arial"/>
              </a:rPr>
              <a:t>A</a:t>
            </a:r>
            <a:r>
              <a:rPr sz="2000" b="1" dirty="0">
                <a:solidFill>
                  <a:srgbClr val="00307C"/>
                </a:solidFill>
                <a:latin typeface="Arial"/>
                <a:cs typeface="Arial"/>
              </a:rPr>
              <a:t>G</a:t>
            </a:r>
            <a:r>
              <a:rPr sz="2000" b="1" spc="31" dirty="0">
                <a:solidFill>
                  <a:srgbClr val="00307C"/>
                </a:solidFill>
                <a:latin typeface="Times New Roman"/>
                <a:cs typeface="Times New Roman"/>
              </a:rPr>
              <a:t> </a:t>
            </a:r>
            <a:r>
              <a:rPr sz="2000" b="1" dirty="0">
                <a:solidFill>
                  <a:srgbClr val="00307C"/>
                </a:solidFill>
                <a:latin typeface="Arial"/>
                <a:cs typeface="Arial"/>
              </a:rPr>
              <a:t>is</a:t>
            </a:r>
            <a:r>
              <a:rPr sz="2000" b="1" spc="35" dirty="0">
                <a:solidFill>
                  <a:srgbClr val="00307C"/>
                </a:solidFill>
                <a:latin typeface="Times New Roman"/>
                <a:cs typeface="Times New Roman"/>
              </a:rPr>
              <a:t> </a:t>
            </a:r>
            <a:r>
              <a:rPr sz="2000" b="1" dirty="0">
                <a:solidFill>
                  <a:srgbClr val="00307C"/>
                </a:solidFill>
                <a:latin typeface="Arial"/>
                <a:cs typeface="Arial"/>
              </a:rPr>
              <a:t>not</a:t>
            </a:r>
            <a:r>
              <a:rPr sz="2000" b="1" spc="40" dirty="0">
                <a:solidFill>
                  <a:srgbClr val="00307C"/>
                </a:solidFill>
                <a:latin typeface="Times New Roman"/>
                <a:cs typeface="Times New Roman"/>
              </a:rPr>
              <a:t> </a:t>
            </a:r>
            <a:r>
              <a:rPr sz="2000" b="1" spc="-5" dirty="0">
                <a:solidFill>
                  <a:srgbClr val="00307C"/>
                </a:solidFill>
                <a:latin typeface="Arial"/>
                <a:cs typeface="Arial"/>
              </a:rPr>
              <a:t>selec</a:t>
            </a:r>
            <a:r>
              <a:rPr sz="2000" b="1" dirty="0">
                <a:solidFill>
                  <a:srgbClr val="00307C"/>
                </a:solidFill>
                <a:latin typeface="Arial"/>
                <a:cs typeface="Arial"/>
              </a:rPr>
              <a:t>t</a:t>
            </a:r>
            <a:r>
              <a:rPr sz="2000" b="1" spc="-5" dirty="0">
                <a:solidFill>
                  <a:srgbClr val="00307C"/>
                </a:solidFill>
                <a:latin typeface="Arial"/>
                <a:cs typeface="Arial"/>
              </a:rPr>
              <a:t>e</a:t>
            </a:r>
            <a:r>
              <a:rPr sz="2000" b="1" dirty="0">
                <a:solidFill>
                  <a:srgbClr val="00307C"/>
                </a:solidFill>
                <a:latin typeface="Arial"/>
                <a:cs typeface="Arial"/>
              </a:rPr>
              <a:t>d</a:t>
            </a:r>
            <a:r>
              <a:rPr sz="2000" b="1" spc="25" dirty="0">
                <a:solidFill>
                  <a:srgbClr val="00307C"/>
                </a:solidFill>
                <a:latin typeface="Times New Roman"/>
                <a:cs typeface="Times New Roman"/>
              </a:rPr>
              <a:t> </a:t>
            </a:r>
            <a:r>
              <a:rPr sz="2000" b="1" dirty="0">
                <a:solidFill>
                  <a:srgbClr val="00307C"/>
                </a:solidFill>
                <a:latin typeface="Arial"/>
                <a:cs typeface="Arial"/>
              </a:rPr>
              <a:t>in</a:t>
            </a:r>
            <a:r>
              <a:rPr sz="2000" b="1" spc="45" dirty="0">
                <a:solidFill>
                  <a:srgbClr val="00307C"/>
                </a:solidFill>
                <a:latin typeface="Times New Roman"/>
                <a:cs typeface="Times New Roman"/>
              </a:rPr>
              <a:t> </a:t>
            </a:r>
            <a:r>
              <a:rPr sz="2000" b="1" dirty="0">
                <a:solidFill>
                  <a:srgbClr val="00307C"/>
                </a:solidFill>
                <a:latin typeface="Arial"/>
                <a:cs typeface="Arial"/>
              </a:rPr>
              <a:t>pin</a:t>
            </a:r>
            <a:r>
              <a:rPr sz="2000" b="1" spc="-11" dirty="0">
                <a:solidFill>
                  <a:srgbClr val="00307C"/>
                </a:solidFill>
                <a:latin typeface="Arial"/>
                <a:cs typeface="Arial"/>
              </a:rPr>
              <a:t>o</a:t>
            </a:r>
            <a:r>
              <a:rPr sz="2000" b="1" dirty="0">
                <a:solidFill>
                  <a:srgbClr val="00307C"/>
                </a:solidFill>
                <a:latin typeface="Arial"/>
                <a:cs typeface="Arial"/>
              </a:rPr>
              <a:t>ut,</a:t>
            </a:r>
            <a:r>
              <a:rPr sz="2000" b="1" spc="35" dirty="0">
                <a:solidFill>
                  <a:srgbClr val="00307C"/>
                </a:solidFill>
                <a:latin typeface="Times New Roman"/>
                <a:cs typeface="Times New Roman"/>
              </a:rPr>
              <a:t> </a:t>
            </a:r>
            <a:r>
              <a:rPr sz="2000" b="1" dirty="0">
                <a:solidFill>
                  <a:srgbClr val="00307C"/>
                </a:solidFill>
                <a:latin typeface="Arial"/>
                <a:cs typeface="Arial"/>
              </a:rPr>
              <a:t>this</a:t>
            </a:r>
            <a:r>
              <a:rPr sz="2000" b="1" dirty="0">
                <a:solidFill>
                  <a:srgbClr val="00307C"/>
                </a:solidFill>
                <a:latin typeface="Times New Roman"/>
                <a:cs typeface="Times New Roman"/>
              </a:rPr>
              <a:t> </a:t>
            </a:r>
            <a:r>
              <a:rPr sz="2000" b="1" dirty="0">
                <a:solidFill>
                  <a:srgbClr val="00307C"/>
                </a:solidFill>
                <a:latin typeface="Arial"/>
                <a:cs typeface="Arial"/>
              </a:rPr>
              <a:t>option</a:t>
            </a:r>
            <a:r>
              <a:rPr sz="2000" b="1" spc="20" dirty="0">
                <a:solidFill>
                  <a:srgbClr val="00307C"/>
                </a:solidFill>
                <a:latin typeface="Times New Roman"/>
                <a:cs typeface="Times New Roman"/>
              </a:rPr>
              <a:t> </a:t>
            </a:r>
            <a:r>
              <a:rPr sz="2000" b="1" spc="31" dirty="0">
                <a:solidFill>
                  <a:srgbClr val="00307C"/>
                </a:solidFill>
                <a:latin typeface="Arial"/>
                <a:cs typeface="Arial"/>
              </a:rPr>
              <a:t>w</a:t>
            </a:r>
            <a:r>
              <a:rPr sz="2000" b="1" dirty="0">
                <a:solidFill>
                  <a:srgbClr val="00307C"/>
                </a:solidFill>
                <a:latin typeface="Arial"/>
                <a:cs typeface="Arial"/>
              </a:rPr>
              <a:t>i</a:t>
            </a:r>
            <a:r>
              <a:rPr sz="2000" b="1" spc="-11" dirty="0">
                <a:solidFill>
                  <a:srgbClr val="00307C"/>
                </a:solidFill>
                <a:latin typeface="Arial"/>
                <a:cs typeface="Arial"/>
              </a:rPr>
              <a:t>l</a:t>
            </a:r>
            <a:r>
              <a:rPr sz="2000" b="1" dirty="0">
                <a:solidFill>
                  <a:srgbClr val="00307C"/>
                </a:solidFill>
                <a:latin typeface="Arial"/>
                <a:cs typeface="Arial"/>
              </a:rPr>
              <a:t>l</a:t>
            </a:r>
            <a:r>
              <a:rPr sz="2000" b="1" spc="11" dirty="0">
                <a:solidFill>
                  <a:srgbClr val="00307C"/>
                </a:solidFill>
                <a:latin typeface="Times New Roman"/>
                <a:cs typeface="Times New Roman"/>
              </a:rPr>
              <a:t> </a:t>
            </a:r>
            <a:r>
              <a:rPr sz="2000" b="1" dirty="0">
                <a:solidFill>
                  <a:srgbClr val="00307C"/>
                </a:solidFill>
                <a:latin typeface="Arial"/>
                <a:cs typeface="Arial"/>
              </a:rPr>
              <a:t>disab</a:t>
            </a:r>
            <a:r>
              <a:rPr sz="2000" b="1" spc="-11" dirty="0">
                <a:solidFill>
                  <a:srgbClr val="00307C"/>
                </a:solidFill>
                <a:latin typeface="Arial"/>
                <a:cs typeface="Arial"/>
              </a:rPr>
              <a:t>l</a:t>
            </a:r>
            <a:r>
              <a:rPr sz="2000" b="1" dirty="0">
                <a:solidFill>
                  <a:srgbClr val="00307C"/>
                </a:solidFill>
                <a:latin typeface="Arial"/>
                <a:cs typeface="Arial"/>
              </a:rPr>
              <a:t>e</a:t>
            </a:r>
            <a:r>
              <a:rPr sz="2000" b="1" spc="40" dirty="0">
                <a:solidFill>
                  <a:srgbClr val="00307C"/>
                </a:solidFill>
                <a:latin typeface="Times New Roman"/>
                <a:cs typeface="Times New Roman"/>
              </a:rPr>
              <a:t> </a:t>
            </a:r>
            <a:r>
              <a:rPr sz="2000" b="1" dirty="0">
                <a:solidFill>
                  <a:srgbClr val="00307C"/>
                </a:solidFill>
                <a:latin typeface="Arial"/>
                <a:cs typeface="Arial"/>
              </a:rPr>
              <a:t>i</a:t>
            </a:r>
            <a:r>
              <a:rPr sz="2000" b="1" spc="5" dirty="0">
                <a:solidFill>
                  <a:srgbClr val="00307C"/>
                </a:solidFill>
                <a:latin typeface="Arial"/>
                <a:cs typeface="Arial"/>
              </a:rPr>
              <a:t>t</a:t>
            </a:r>
            <a:r>
              <a:rPr sz="2000" dirty="0">
                <a:solidFill>
                  <a:srgbClr val="00307C"/>
                </a:solidFill>
                <a:latin typeface="Arial"/>
                <a:cs typeface="Arial"/>
              </a:rPr>
              <a:t>)</a:t>
            </a:r>
            <a:endParaRPr sz="2000" dirty="0">
              <a:latin typeface="Arial"/>
              <a:cs typeface="Arial"/>
            </a:endParaRPr>
          </a:p>
          <a:p>
            <a:pPr marL="723960" marR="111769" lvl="1" indent="-237510">
              <a:spcBef>
                <a:spcPts val="805"/>
              </a:spcBef>
              <a:buClr>
                <a:srgbClr val="00307C"/>
              </a:buClr>
              <a:buFont typeface="Arial"/>
              <a:buChar char="•"/>
              <a:tabLst>
                <a:tab pos="724594" algn="l"/>
              </a:tabLst>
            </a:pPr>
            <a:r>
              <a:rPr sz="2000" dirty="0">
                <a:solidFill>
                  <a:srgbClr val="00307C"/>
                </a:solidFill>
                <a:latin typeface="Arial"/>
                <a:cs typeface="Arial"/>
              </a:rPr>
              <a:t>Enable</a:t>
            </a:r>
            <a:r>
              <a:rPr sz="2000" spc="55" dirty="0">
                <a:solidFill>
                  <a:srgbClr val="00307C"/>
                </a:solidFill>
                <a:latin typeface="Times New Roman"/>
                <a:cs typeface="Times New Roman"/>
              </a:rPr>
              <a:t> </a:t>
            </a:r>
            <a:r>
              <a:rPr sz="2000" spc="-11" dirty="0">
                <a:solidFill>
                  <a:srgbClr val="00307C"/>
                </a:solidFill>
                <a:latin typeface="Arial"/>
                <a:cs typeface="Arial"/>
              </a:rPr>
              <a:t>f</a:t>
            </a:r>
            <a:r>
              <a:rPr sz="2000" spc="-5" dirty="0">
                <a:solidFill>
                  <a:srgbClr val="00307C"/>
                </a:solidFill>
                <a:latin typeface="Arial"/>
                <a:cs typeface="Arial"/>
              </a:rPr>
              <a:t>ul</a:t>
            </a:r>
            <a:r>
              <a:rPr sz="2000" dirty="0">
                <a:solidFill>
                  <a:srgbClr val="00307C"/>
                </a:solidFill>
                <a:latin typeface="Arial"/>
                <a:cs typeface="Arial"/>
              </a:rPr>
              <a:t>l</a:t>
            </a:r>
            <a:r>
              <a:rPr sz="2000" spc="55" dirty="0">
                <a:solidFill>
                  <a:srgbClr val="00307C"/>
                </a:solidFill>
                <a:latin typeface="Times New Roman"/>
                <a:cs typeface="Times New Roman"/>
              </a:rPr>
              <a:t> </a:t>
            </a:r>
            <a:r>
              <a:rPr sz="2000" spc="-5" dirty="0">
                <a:solidFill>
                  <a:srgbClr val="00307C"/>
                </a:solidFill>
                <a:latin typeface="Arial"/>
                <a:cs typeface="Arial"/>
              </a:rPr>
              <a:t>as</a:t>
            </a:r>
            <a:r>
              <a:rPr sz="2000" spc="5"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rt</a:t>
            </a:r>
            <a:r>
              <a:rPr sz="2000" spc="11" dirty="0">
                <a:solidFill>
                  <a:srgbClr val="00307C"/>
                </a:solidFill>
                <a:latin typeface="Times New Roman"/>
                <a:cs typeface="Times New Roman"/>
              </a:rPr>
              <a:t> </a:t>
            </a:r>
            <a:r>
              <a:rPr sz="2000" spc="-5" dirty="0">
                <a:solidFill>
                  <a:srgbClr val="00307C"/>
                </a:solidFill>
                <a:latin typeface="Arial"/>
                <a:cs typeface="Arial"/>
              </a:rPr>
              <a:t>i</a:t>
            </a:r>
            <a:r>
              <a:rPr sz="2000" dirty="0">
                <a:solidFill>
                  <a:srgbClr val="00307C"/>
                </a:solidFill>
                <a:latin typeface="Arial"/>
                <a:cs typeface="Arial"/>
              </a:rPr>
              <a:t>n</a:t>
            </a:r>
            <a:r>
              <a:rPr sz="2000" spc="55" dirty="0">
                <a:solidFill>
                  <a:srgbClr val="00307C"/>
                </a:solidFill>
                <a:latin typeface="Times New Roman"/>
                <a:cs typeface="Times New Roman"/>
              </a:rPr>
              <a:t> </a:t>
            </a:r>
            <a:r>
              <a:rPr sz="2000" spc="-5" dirty="0">
                <a:solidFill>
                  <a:srgbClr val="00307C"/>
                </a:solidFill>
                <a:latin typeface="Arial"/>
                <a:cs typeface="Arial"/>
              </a:rPr>
              <a:t>proje</a:t>
            </a:r>
            <a:r>
              <a:rPr sz="2000" spc="5" dirty="0">
                <a:solidFill>
                  <a:srgbClr val="00307C"/>
                </a:solidFill>
                <a:latin typeface="Arial"/>
                <a:cs typeface="Arial"/>
              </a:rPr>
              <a:t>c</a:t>
            </a:r>
            <a:r>
              <a:rPr sz="2000" dirty="0">
                <a:solidFill>
                  <a:srgbClr val="00307C"/>
                </a:solidFill>
                <a:latin typeface="Arial"/>
                <a:cs typeface="Arial"/>
              </a:rPr>
              <a:t>t,</a:t>
            </a:r>
            <a:r>
              <a:rPr sz="2000" spc="15" dirty="0">
                <a:solidFill>
                  <a:srgbClr val="00307C"/>
                </a:solidFill>
                <a:latin typeface="Times New Roman"/>
                <a:cs typeface="Times New Roman"/>
              </a:rPr>
              <a:t> </a:t>
            </a:r>
            <a:r>
              <a:rPr sz="2000" dirty="0">
                <a:solidFill>
                  <a:srgbClr val="00307C"/>
                </a:solidFill>
                <a:latin typeface="Arial"/>
                <a:cs typeface="Arial"/>
              </a:rPr>
              <a:t>this</a:t>
            </a:r>
            <a:r>
              <a:rPr sz="2000" spc="35" dirty="0">
                <a:solidFill>
                  <a:srgbClr val="00307C"/>
                </a:solidFill>
                <a:latin typeface="Times New Roman"/>
                <a:cs typeface="Times New Roman"/>
              </a:rPr>
              <a:t> </a:t>
            </a:r>
            <a:r>
              <a:rPr sz="2000" spc="-5" dirty="0">
                <a:solidFill>
                  <a:srgbClr val="00307C"/>
                </a:solidFill>
                <a:latin typeface="Arial"/>
                <a:cs typeface="Arial"/>
              </a:rPr>
              <a:t>help</a:t>
            </a:r>
            <a:r>
              <a:rPr sz="2000" dirty="0">
                <a:solidFill>
                  <a:srgbClr val="00307C"/>
                </a:solidFill>
                <a:latin typeface="Arial"/>
                <a:cs typeface="Arial"/>
              </a:rPr>
              <a:t>s</a:t>
            </a:r>
            <a:r>
              <a:rPr sz="2000" spc="45" dirty="0">
                <a:solidFill>
                  <a:srgbClr val="00307C"/>
                </a:solidFill>
                <a:latin typeface="Times New Roman"/>
                <a:cs typeface="Times New Roman"/>
              </a:rPr>
              <a:t> </a:t>
            </a:r>
            <a:r>
              <a:rPr sz="2000" dirty="0">
                <a:solidFill>
                  <a:srgbClr val="00307C"/>
                </a:solidFill>
                <a:latin typeface="Arial"/>
                <a:cs typeface="Arial"/>
              </a:rPr>
              <a:t>to</a:t>
            </a:r>
            <a:r>
              <a:rPr sz="2000" spc="35" dirty="0">
                <a:solidFill>
                  <a:srgbClr val="00307C"/>
                </a:solidFill>
                <a:latin typeface="Times New Roman"/>
                <a:cs typeface="Times New Roman"/>
              </a:rPr>
              <a:t> </a:t>
            </a:r>
            <a:r>
              <a:rPr sz="2000" spc="-5" dirty="0">
                <a:solidFill>
                  <a:srgbClr val="00307C"/>
                </a:solidFill>
                <a:latin typeface="Arial"/>
                <a:cs typeface="Arial"/>
              </a:rPr>
              <a:t>di</a:t>
            </a:r>
            <a:r>
              <a:rPr sz="2000" dirty="0">
                <a:solidFill>
                  <a:srgbClr val="00307C"/>
                </a:solidFill>
                <a:latin typeface="Arial"/>
                <a:cs typeface="Arial"/>
              </a:rPr>
              <a:t>sc</a:t>
            </a:r>
            <a:r>
              <a:rPr sz="2000" spc="5" dirty="0">
                <a:solidFill>
                  <a:srgbClr val="00307C"/>
                </a:solidFill>
                <a:latin typeface="Arial"/>
                <a:cs typeface="Arial"/>
              </a:rPr>
              <a:t>o</a:t>
            </a:r>
            <a:r>
              <a:rPr sz="2000" dirty="0">
                <a:solidFill>
                  <a:srgbClr val="00307C"/>
                </a:solidFill>
                <a:latin typeface="Arial"/>
                <a:cs typeface="Arial"/>
              </a:rPr>
              <a:t>ver</a:t>
            </a:r>
            <a:r>
              <a:rPr sz="2000" dirty="0">
                <a:solidFill>
                  <a:srgbClr val="00307C"/>
                </a:solidFill>
                <a:latin typeface="Times New Roman"/>
                <a:cs typeface="Times New Roman"/>
              </a:rPr>
              <a:t> </a:t>
            </a:r>
            <a:r>
              <a:rPr sz="2000" spc="-5" dirty="0">
                <a:solidFill>
                  <a:srgbClr val="00307C"/>
                </a:solidFill>
                <a:latin typeface="Arial"/>
                <a:cs typeface="Arial"/>
              </a:rPr>
              <a:t>in</a:t>
            </a:r>
            <a:r>
              <a:rPr sz="2000" dirty="0">
                <a:solidFill>
                  <a:srgbClr val="00307C"/>
                </a:solidFill>
                <a:latin typeface="Arial"/>
                <a:cs typeface="Arial"/>
              </a:rPr>
              <a:t>c</a:t>
            </a:r>
            <a:r>
              <a:rPr sz="2000" spc="-5" dirty="0">
                <a:solidFill>
                  <a:srgbClr val="00307C"/>
                </a:solidFill>
                <a:latin typeface="Arial"/>
                <a:cs typeface="Arial"/>
              </a:rPr>
              <a:t>o</a:t>
            </a:r>
            <a:r>
              <a:rPr sz="2000" dirty="0">
                <a:solidFill>
                  <a:srgbClr val="00307C"/>
                </a:solidFill>
                <a:latin typeface="Arial"/>
                <a:cs typeface="Arial"/>
              </a:rPr>
              <a:t>rrect</a:t>
            </a:r>
            <a:r>
              <a:rPr sz="2000" spc="5" dirty="0">
                <a:solidFill>
                  <a:srgbClr val="00307C"/>
                </a:solidFill>
                <a:latin typeface="Times New Roman"/>
                <a:cs typeface="Times New Roman"/>
              </a:rPr>
              <a:t> </a:t>
            </a:r>
            <a:r>
              <a:rPr sz="2000" spc="-5" dirty="0">
                <a:solidFill>
                  <a:srgbClr val="00307C"/>
                </a:solidFill>
                <a:latin typeface="Arial"/>
                <a:cs typeface="Arial"/>
              </a:rPr>
              <a:t>HA</a:t>
            </a:r>
            <a:r>
              <a:rPr sz="2000" dirty="0">
                <a:solidFill>
                  <a:srgbClr val="00307C"/>
                </a:solidFill>
                <a:latin typeface="Arial"/>
                <a:cs typeface="Arial"/>
              </a:rPr>
              <a:t>L</a:t>
            </a:r>
            <a:r>
              <a:rPr sz="2000" spc="-15" dirty="0">
                <a:solidFill>
                  <a:srgbClr val="00307C"/>
                </a:solidFill>
                <a:latin typeface="Times New Roman"/>
                <a:cs typeface="Times New Roman"/>
              </a:rPr>
              <a:t> </a:t>
            </a:r>
            <a:r>
              <a:rPr sz="2000" spc="-11" dirty="0">
                <a:solidFill>
                  <a:srgbClr val="00307C"/>
                </a:solidFill>
                <a:latin typeface="Arial"/>
                <a:cs typeface="Arial"/>
              </a:rPr>
              <a:t>f</a:t>
            </a:r>
            <a:r>
              <a:rPr sz="2000" spc="-5" dirty="0">
                <a:solidFill>
                  <a:srgbClr val="00307C"/>
                </a:solidFill>
                <a:latin typeface="Arial"/>
                <a:cs typeface="Arial"/>
              </a:rPr>
              <a:t>un</a:t>
            </a:r>
            <a:r>
              <a:rPr sz="2000" spc="5" dirty="0">
                <a:solidFill>
                  <a:srgbClr val="00307C"/>
                </a:solidFill>
                <a:latin typeface="Arial"/>
                <a:cs typeface="Arial"/>
              </a:rPr>
              <a:t>c</a:t>
            </a:r>
            <a:r>
              <a:rPr sz="2000" dirty="0">
                <a:solidFill>
                  <a:srgbClr val="00307C"/>
                </a:solidFill>
                <a:latin typeface="Arial"/>
                <a:cs typeface="Arial"/>
              </a:rPr>
              <a:t>tion</a:t>
            </a:r>
            <a:r>
              <a:rPr sz="2000" spc="20" dirty="0">
                <a:solidFill>
                  <a:srgbClr val="00307C"/>
                </a:solidFill>
                <a:latin typeface="Times New Roman"/>
                <a:cs typeface="Times New Roman"/>
              </a:rPr>
              <a:t> </a:t>
            </a:r>
            <a:r>
              <a:rPr sz="2000" spc="-5" dirty="0">
                <a:solidFill>
                  <a:srgbClr val="00307C"/>
                </a:solidFill>
                <a:latin typeface="Arial"/>
                <a:cs typeface="Arial"/>
              </a:rPr>
              <a:t>pa</a:t>
            </a:r>
            <a:r>
              <a:rPr sz="2000" spc="5" dirty="0">
                <a:solidFill>
                  <a:srgbClr val="00307C"/>
                </a:solidFill>
                <a:latin typeface="Arial"/>
                <a:cs typeface="Arial"/>
              </a:rPr>
              <a:t>r</a:t>
            </a:r>
            <a:r>
              <a:rPr sz="2000" spc="-5" dirty="0">
                <a:solidFill>
                  <a:srgbClr val="00307C"/>
                </a:solidFill>
                <a:latin typeface="Arial"/>
                <a:cs typeface="Arial"/>
              </a:rPr>
              <a:t>amete</a:t>
            </a:r>
            <a:r>
              <a:rPr sz="2000" dirty="0">
                <a:solidFill>
                  <a:srgbClr val="00307C"/>
                </a:solidFill>
                <a:latin typeface="Arial"/>
                <a:cs typeface="Arial"/>
              </a:rPr>
              <a:t>r</a:t>
            </a:r>
            <a:r>
              <a:rPr sz="2000" spc="5" dirty="0">
                <a:solidFill>
                  <a:srgbClr val="00307C"/>
                </a:solidFill>
                <a:latin typeface="Times New Roman"/>
                <a:cs typeface="Times New Roman"/>
              </a:rPr>
              <a:t> </a:t>
            </a:r>
            <a:r>
              <a:rPr sz="2000" spc="-5" dirty="0">
                <a:solidFill>
                  <a:srgbClr val="00307C"/>
                </a:solidFill>
                <a:latin typeface="Arial"/>
                <a:cs typeface="Arial"/>
              </a:rPr>
              <a:t>u</a:t>
            </a:r>
            <a:r>
              <a:rPr sz="2000" spc="5" dirty="0">
                <a:solidFill>
                  <a:srgbClr val="00307C"/>
                </a:solidFill>
                <a:latin typeface="Arial"/>
                <a:cs typeface="Arial"/>
              </a:rPr>
              <a:t>s</a:t>
            </a:r>
            <a:r>
              <a:rPr sz="2000" spc="-5" dirty="0">
                <a:solidFill>
                  <a:srgbClr val="00307C"/>
                </a:solidFill>
                <a:latin typeface="Arial"/>
                <a:cs typeface="Arial"/>
              </a:rPr>
              <a:t>e</a:t>
            </a:r>
            <a:r>
              <a:rPr sz="2000" dirty="0">
                <a:solidFill>
                  <a:srgbClr val="00307C"/>
                </a:solidFill>
                <a:latin typeface="Arial"/>
                <a:cs typeface="Arial"/>
              </a:rPr>
              <a:t>d</a:t>
            </a:r>
            <a:r>
              <a:rPr sz="2000" spc="40" dirty="0">
                <a:solidFill>
                  <a:srgbClr val="00307C"/>
                </a:solidFill>
                <a:latin typeface="Times New Roman"/>
                <a:cs typeface="Times New Roman"/>
              </a:rPr>
              <a:t> </a:t>
            </a:r>
            <a:r>
              <a:rPr sz="2000" spc="-5" dirty="0">
                <a:solidFill>
                  <a:srgbClr val="00307C"/>
                </a:solidFill>
                <a:latin typeface="Arial"/>
                <a:cs typeface="Arial"/>
              </a:rPr>
              <a:t>i</a:t>
            </a:r>
            <a:r>
              <a:rPr sz="2000" dirty="0">
                <a:solidFill>
                  <a:srgbClr val="00307C"/>
                </a:solidFill>
                <a:latin typeface="Arial"/>
                <a:cs typeface="Arial"/>
              </a:rPr>
              <a:t>n</a:t>
            </a:r>
            <a:r>
              <a:rPr sz="2000" spc="55" dirty="0">
                <a:solidFill>
                  <a:srgbClr val="00307C"/>
                </a:solidFill>
                <a:latin typeface="Times New Roman"/>
                <a:cs typeface="Times New Roman"/>
              </a:rPr>
              <a:t> </a:t>
            </a:r>
            <a:r>
              <a:rPr sz="2000" spc="-5" dirty="0">
                <a:solidFill>
                  <a:srgbClr val="00307C"/>
                </a:solidFill>
                <a:latin typeface="Arial"/>
                <a:cs typeface="Arial"/>
              </a:rPr>
              <a:t>use</a:t>
            </a:r>
            <a:r>
              <a:rPr sz="2000" dirty="0">
                <a:solidFill>
                  <a:srgbClr val="00307C"/>
                </a:solidFill>
                <a:latin typeface="Arial"/>
                <a:cs typeface="Arial"/>
              </a:rPr>
              <a:t>r</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spc="-5" dirty="0">
                <a:solidFill>
                  <a:srgbClr val="00307C"/>
                </a:solidFill>
                <a:latin typeface="Arial"/>
                <a:cs typeface="Arial"/>
              </a:rPr>
              <a:t>de</a:t>
            </a:r>
            <a:endParaRPr sz="2000" dirty="0">
              <a:latin typeface="Arial"/>
              <a:cs typeface="Arial"/>
            </a:endParaRPr>
          </a:p>
        </p:txBody>
      </p:sp>
      <p:sp>
        <p:nvSpPr>
          <p:cNvPr id="6" name="object 6"/>
          <p:cNvSpPr/>
          <p:nvPr/>
        </p:nvSpPr>
        <p:spPr>
          <a:xfrm>
            <a:off x="1" y="1"/>
            <a:ext cx="1007363" cy="10073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120129" y="1316736"/>
            <a:ext cx="4870704" cy="4658867"/>
          </a:xfrm>
          <a:prstGeom prst="rect">
            <a:avLst/>
          </a:prstGeom>
          <a:blipFill>
            <a:blip r:embed="rId5" cstate="print"/>
            <a:stretch>
              <a:fillRect/>
            </a:stretch>
          </a:blipFill>
        </p:spPr>
        <p:txBody>
          <a:bodyPr wrap="square" lIns="0" tIns="0" rIns="0" bIns="0" rtlCol="0"/>
          <a:lstStyle/>
          <a:p>
            <a:endParaRPr/>
          </a:p>
        </p:txBody>
      </p:sp>
      <p:sp>
        <p:nvSpPr>
          <p:cNvPr id="8" name="Slide Number Placeholder 7"/>
          <p:cNvSpPr>
            <a:spLocks noGrp="1"/>
          </p:cNvSpPr>
          <p:nvPr>
            <p:ph type="sldNum" sz="quarter" idx="12"/>
          </p:nvPr>
        </p:nvSpPr>
        <p:spPr/>
        <p:txBody>
          <a:bodyPr/>
          <a:lstStyle/>
          <a:p>
            <a:fld id="{5B31B9E4-8E4D-4C86-BFD7-412B282B373B}" type="slidenum">
              <a:rPr lang="fr-FR" smtClean="0">
                <a:solidFill>
                  <a:prstClr val="white"/>
                </a:solidFill>
              </a:rPr>
              <a:pPr/>
              <a:t>49</a:t>
            </a:fld>
            <a:endParaRPr lang="fr-FR" dirty="0">
              <a:solidFill>
                <a:prstClr val="white"/>
              </a:solidFill>
            </a:endParaRPr>
          </a:p>
        </p:txBody>
      </p:sp>
    </p:spTree>
    <p:extLst>
      <p:ext uri="{BB962C8B-B14F-4D97-AF65-F5344CB8AC3E}">
        <p14:creationId xmlns:p14="http://schemas.microsoft.com/office/powerpoint/2010/main" val="15209629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3</a:t>
            </a:r>
            <a:endParaRPr sz="1600" dirty="0">
              <a:latin typeface="Arial"/>
              <a:cs typeface="Arial"/>
            </a:endParaRPr>
          </a:p>
        </p:txBody>
      </p:sp>
      <p:sp>
        <p:nvSpPr>
          <p:cNvPr id="5" name="object 5"/>
          <p:cNvSpPr txBox="1"/>
          <p:nvPr/>
        </p:nvSpPr>
        <p:spPr>
          <a:xfrm>
            <a:off x="109220" y="1217322"/>
            <a:ext cx="11838940" cy="5530873"/>
          </a:xfrm>
          <a:prstGeom prst="rect">
            <a:avLst/>
          </a:prstGeom>
        </p:spPr>
        <p:txBody>
          <a:bodyPr vert="horz" wrap="square" lIns="0" tIns="0" rIns="0" bIns="0" rtlCol="0">
            <a:spAutoFit/>
          </a:bodyPr>
          <a:lstStyle/>
          <a:p>
            <a:pPr marL="248940" marR="1089750" indent="-236239">
              <a:lnSpc>
                <a:spcPct val="140000"/>
              </a:lnSpc>
              <a:buClr>
                <a:srgbClr val="39A8DC"/>
              </a:buClr>
              <a:buFont typeface="Arial"/>
              <a:buChar char="•"/>
              <a:tabLst>
                <a:tab pos="248940" algn="l"/>
              </a:tabLst>
            </a:pPr>
            <a:r>
              <a:rPr lang="pt-BR" sz="2000" spc="-15" dirty="0">
                <a:solidFill>
                  <a:srgbClr val="001F52"/>
                </a:solidFill>
                <a:latin typeface="Arial"/>
                <a:cs typeface="Arial"/>
              </a:rPr>
              <a:t>For anyone that wants to redo this material, all the content and a lot of other usefull itens are available at my github page </a:t>
            </a:r>
            <a:r>
              <a:rPr lang="pt-BR" sz="2000" spc="-15" dirty="0">
                <a:solidFill>
                  <a:srgbClr val="001F52"/>
                </a:solidFill>
                <a:latin typeface="Arial"/>
                <a:cs typeface="Arial"/>
                <a:hlinkClick r:id="rId4"/>
              </a:rPr>
              <a:t>www.github.com/montanari9</a:t>
            </a:r>
            <a:r>
              <a:rPr lang="pt-BR" sz="2000" spc="-15" dirty="0">
                <a:solidFill>
                  <a:srgbClr val="001F52"/>
                </a:solidFill>
                <a:latin typeface="Arial"/>
                <a:cs typeface="Arial"/>
              </a:rPr>
              <a:t> </a:t>
            </a:r>
            <a:r>
              <a:rPr lang="pt-BR" sz="2000" spc="-5" dirty="0">
                <a:solidFill>
                  <a:srgbClr val="001F52"/>
                </a:solidFill>
                <a:latin typeface="Arial"/>
                <a:cs typeface="Arial"/>
              </a:rPr>
              <a:t>The</a:t>
            </a:r>
            <a:r>
              <a:rPr lang="pt-BR" sz="2401" spc="-5" dirty="0">
                <a:solidFill>
                  <a:srgbClr val="001F52"/>
                </a:solidFill>
                <a:latin typeface="Arial"/>
                <a:cs typeface="Arial"/>
              </a:rPr>
              <a:t> </a:t>
            </a:r>
            <a:r>
              <a:rPr lang="pt-BR" sz="2000" spc="-5" dirty="0">
                <a:solidFill>
                  <a:srgbClr val="001F52"/>
                </a:solidFill>
                <a:latin typeface="Arial"/>
                <a:cs typeface="Arial"/>
              </a:rPr>
              <a:t>repository name is </a:t>
            </a:r>
            <a:r>
              <a:rPr lang="pt-BR" sz="2000" spc="-5" dirty="0" smtClean="0">
                <a:solidFill>
                  <a:srgbClr val="001F52"/>
                </a:solidFill>
                <a:latin typeface="Arial"/>
                <a:cs typeface="Arial"/>
              </a:rPr>
              <a:t>ARGENTINA, </a:t>
            </a:r>
            <a:r>
              <a:rPr lang="pt-BR" sz="2000" spc="-5" dirty="0">
                <a:solidFill>
                  <a:srgbClr val="001F52"/>
                </a:solidFill>
                <a:latin typeface="Arial"/>
                <a:cs typeface="Arial"/>
              </a:rPr>
              <a:t>just download the</a:t>
            </a:r>
            <a:r>
              <a:rPr sz="2000" spc="105" dirty="0">
                <a:solidFill>
                  <a:srgbClr val="001F52"/>
                </a:solidFill>
                <a:latin typeface="Times New Roman"/>
                <a:cs typeface="Times New Roman"/>
              </a:rPr>
              <a:t> </a:t>
            </a:r>
            <a:r>
              <a:rPr sz="2000" b="1" spc="-5" dirty="0">
                <a:solidFill>
                  <a:srgbClr val="FF0000"/>
                </a:solidFill>
                <a:latin typeface="Courier New"/>
                <a:cs typeface="Courier New"/>
              </a:rPr>
              <a:t>USER_MATERIAL.zi</a:t>
            </a:r>
            <a:r>
              <a:rPr sz="2000" b="1" dirty="0">
                <a:solidFill>
                  <a:srgbClr val="FF0000"/>
                </a:solidFill>
                <a:latin typeface="Courier New"/>
                <a:cs typeface="Courier New"/>
              </a:rPr>
              <a:t>p</a:t>
            </a:r>
            <a:r>
              <a:rPr sz="2000" b="1" spc="25" dirty="0">
                <a:solidFill>
                  <a:srgbClr val="FF0000"/>
                </a:solidFill>
                <a:latin typeface="Times New Roman"/>
                <a:cs typeface="Times New Roman"/>
              </a:rPr>
              <a:t> </a:t>
            </a:r>
            <a:r>
              <a:rPr sz="2000" dirty="0">
                <a:solidFill>
                  <a:srgbClr val="001F52"/>
                </a:solidFill>
                <a:latin typeface="Arial"/>
                <a:cs typeface="Arial"/>
              </a:rPr>
              <a:t>file</a:t>
            </a:r>
            <a:endParaRPr sz="2000" dirty="0">
              <a:latin typeface="Arial"/>
              <a:cs typeface="Arial"/>
            </a:endParaRPr>
          </a:p>
          <a:p>
            <a:pPr marL="248940" indent="-236239">
              <a:spcBef>
                <a:spcPts val="2325"/>
              </a:spcBef>
              <a:buClr>
                <a:srgbClr val="39A8DC"/>
              </a:buClr>
              <a:buFont typeface="Arial"/>
              <a:buChar char="•"/>
              <a:tabLst>
                <a:tab pos="248940" algn="l"/>
              </a:tabLst>
            </a:pPr>
            <a:r>
              <a:rPr lang="pt-BR" sz="2000" dirty="0">
                <a:solidFill>
                  <a:srgbClr val="001F52"/>
                </a:solidFill>
                <a:latin typeface="Arial"/>
                <a:cs typeface="Arial"/>
              </a:rPr>
              <a:t>All </a:t>
            </a:r>
            <a:r>
              <a:rPr sz="2000" dirty="0">
                <a:solidFill>
                  <a:srgbClr val="001F52"/>
                </a:solidFill>
                <a:latin typeface="Arial"/>
                <a:cs typeface="Arial"/>
              </a:rPr>
              <a:t>the</a:t>
            </a:r>
            <a:r>
              <a:rPr sz="2000" spc="65" dirty="0">
                <a:solidFill>
                  <a:srgbClr val="001F52"/>
                </a:solidFill>
                <a:latin typeface="Times New Roman"/>
                <a:cs typeface="Times New Roman"/>
              </a:rPr>
              <a:t> </a:t>
            </a:r>
            <a:r>
              <a:rPr sz="2000" spc="-5" dirty="0">
                <a:solidFill>
                  <a:srgbClr val="001F52"/>
                </a:solidFill>
                <a:latin typeface="Arial"/>
                <a:cs typeface="Arial"/>
              </a:rPr>
              <a:t>e</a:t>
            </a:r>
            <a:r>
              <a:rPr sz="2000" spc="-20" dirty="0">
                <a:solidFill>
                  <a:srgbClr val="001F52"/>
                </a:solidFill>
                <a:latin typeface="Arial"/>
                <a:cs typeface="Arial"/>
              </a:rPr>
              <a:t>x</a:t>
            </a:r>
            <a:r>
              <a:rPr sz="2000" spc="-5" dirty="0">
                <a:solidFill>
                  <a:srgbClr val="001F52"/>
                </a:solidFill>
                <a:latin typeface="Arial"/>
                <a:cs typeface="Arial"/>
              </a:rPr>
              <a:t>erci</a:t>
            </a:r>
            <a:r>
              <a:rPr sz="2000" spc="-11"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s</a:t>
            </a:r>
            <a:r>
              <a:rPr sz="2000" spc="85" dirty="0">
                <a:solidFill>
                  <a:srgbClr val="001F52"/>
                </a:solidFill>
                <a:latin typeface="Times New Roman"/>
                <a:cs typeface="Times New Roman"/>
              </a:rPr>
              <a:t> </a:t>
            </a:r>
            <a:r>
              <a:rPr sz="2000" spc="-5" dirty="0">
                <a:solidFill>
                  <a:srgbClr val="001F52"/>
                </a:solidFill>
                <a:latin typeface="Arial"/>
                <a:cs typeface="Arial"/>
              </a:rPr>
              <a:t>w</a:t>
            </a:r>
            <a:r>
              <a:rPr sz="2000" spc="-15" dirty="0">
                <a:solidFill>
                  <a:srgbClr val="001F52"/>
                </a:solidFill>
                <a:latin typeface="Arial"/>
                <a:cs typeface="Arial"/>
              </a:rPr>
              <a:t>i</a:t>
            </a:r>
            <a:r>
              <a:rPr sz="2000" spc="-5" dirty="0">
                <a:solidFill>
                  <a:srgbClr val="001F52"/>
                </a:solidFill>
                <a:latin typeface="Arial"/>
                <a:cs typeface="Arial"/>
              </a:rPr>
              <a:t>l</a:t>
            </a:r>
            <a:r>
              <a:rPr sz="2000" dirty="0">
                <a:solidFill>
                  <a:srgbClr val="001F52"/>
                </a:solidFill>
                <a:latin typeface="Arial"/>
                <a:cs typeface="Arial"/>
              </a:rPr>
              <a:t>l</a:t>
            </a:r>
            <a:r>
              <a:rPr sz="2000" spc="80"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60" dirty="0">
                <a:solidFill>
                  <a:srgbClr val="001F52"/>
                </a:solidFill>
                <a:latin typeface="Times New Roman"/>
                <a:cs typeface="Times New Roman"/>
              </a:rPr>
              <a:t> </a:t>
            </a:r>
            <a:r>
              <a:rPr sz="2000" spc="-5" dirty="0">
                <a:solidFill>
                  <a:srgbClr val="001F52"/>
                </a:solidFill>
                <a:latin typeface="Arial"/>
                <a:cs typeface="Arial"/>
              </a:rPr>
              <a:t>don</a:t>
            </a:r>
            <a:r>
              <a:rPr sz="2000" dirty="0">
                <a:solidFill>
                  <a:srgbClr val="001F52"/>
                </a:solidFill>
                <a:latin typeface="Arial"/>
                <a:cs typeface="Arial"/>
              </a:rPr>
              <a:t>e</a:t>
            </a:r>
            <a:r>
              <a:rPr sz="2000" spc="71"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y</a:t>
            </a:r>
            <a:r>
              <a:rPr lang="pt-BR" sz="2000" dirty="0">
                <a:solidFill>
                  <a:srgbClr val="001F52"/>
                </a:solidFill>
                <a:latin typeface="Arial"/>
                <a:cs typeface="Arial"/>
              </a:rPr>
              <a:t> the</a:t>
            </a:r>
            <a:r>
              <a:rPr sz="2000" spc="65" dirty="0">
                <a:solidFill>
                  <a:srgbClr val="001F52"/>
                </a:solidFill>
                <a:latin typeface="Times New Roman"/>
                <a:cs typeface="Times New Roman"/>
              </a:rPr>
              <a:t> </a:t>
            </a:r>
            <a:r>
              <a:rPr sz="2000" dirty="0">
                <a:solidFill>
                  <a:srgbClr val="001F52"/>
                </a:solidFill>
                <a:latin typeface="Arial"/>
                <a:cs typeface="Arial"/>
              </a:rPr>
              <a:t>tr</a:t>
            </a:r>
            <a:r>
              <a:rPr sz="2000" spc="-5" dirty="0">
                <a:solidFill>
                  <a:srgbClr val="001F52"/>
                </a:solidFill>
                <a:latin typeface="Arial"/>
                <a:cs typeface="Arial"/>
              </a:rPr>
              <a:t>a</a:t>
            </a:r>
            <a:r>
              <a:rPr sz="2000" spc="-11" dirty="0">
                <a:solidFill>
                  <a:srgbClr val="001F52"/>
                </a:solidFill>
                <a:latin typeface="Arial"/>
                <a:cs typeface="Arial"/>
              </a:rPr>
              <a:t>i</a:t>
            </a:r>
            <a:r>
              <a:rPr sz="2000" spc="-5" dirty="0">
                <a:solidFill>
                  <a:srgbClr val="001F52"/>
                </a:solidFill>
                <a:latin typeface="Arial"/>
                <a:cs typeface="Arial"/>
              </a:rPr>
              <a:t>n</a:t>
            </a:r>
            <a:r>
              <a:rPr sz="2000" spc="-11" dirty="0">
                <a:solidFill>
                  <a:srgbClr val="001F52"/>
                </a:solidFill>
                <a:latin typeface="Arial"/>
                <a:cs typeface="Arial"/>
              </a:rPr>
              <a:t>e</a:t>
            </a:r>
            <a:r>
              <a:rPr sz="2000" dirty="0">
                <a:solidFill>
                  <a:srgbClr val="001F52"/>
                </a:solidFill>
                <a:latin typeface="Arial"/>
                <a:cs typeface="Arial"/>
              </a:rPr>
              <a:t>r</a:t>
            </a:r>
            <a:r>
              <a:rPr lang="pt-BR" sz="2000" dirty="0">
                <a:solidFill>
                  <a:srgbClr val="001F52"/>
                </a:solidFill>
                <a:latin typeface="Arial"/>
                <a:cs typeface="Arial"/>
              </a:rPr>
              <a:t>, but can be done by any</a:t>
            </a:r>
            <a:r>
              <a:rPr sz="2000" spc="71" dirty="0">
                <a:solidFill>
                  <a:srgbClr val="001F52"/>
                </a:solidFill>
                <a:latin typeface="Times New Roman"/>
                <a:cs typeface="Times New Roman"/>
              </a:rPr>
              <a:t> </a:t>
            </a:r>
            <a:r>
              <a:rPr sz="2000" spc="-5" dirty="0">
                <a:solidFill>
                  <a:srgbClr val="001F52"/>
                </a:solidFill>
                <a:latin typeface="Arial"/>
                <a:cs typeface="Arial"/>
              </a:rPr>
              <a:t>p</a:t>
            </a:r>
            <a:r>
              <a:rPr sz="2000" spc="-11" dirty="0">
                <a:solidFill>
                  <a:srgbClr val="001F52"/>
                </a:solidFill>
                <a:latin typeface="Arial"/>
                <a:cs typeface="Arial"/>
              </a:rPr>
              <a:t>a</a:t>
            </a:r>
            <a:r>
              <a:rPr sz="2000" dirty="0">
                <a:solidFill>
                  <a:srgbClr val="001F52"/>
                </a:solidFill>
                <a:latin typeface="Arial"/>
                <a:cs typeface="Arial"/>
              </a:rPr>
              <a:t>r</a:t>
            </a:r>
            <a:r>
              <a:rPr sz="2000" spc="5" dirty="0">
                <a:solidFill>
                  <a:srgbClr val="001F52"/>
                </a:solidFill>
                <a:latin typeface="Arial"/>
                <a:cs typeface="Arial"/>
              </a:rPr>
              <a:t>t</a:t>
            </a:r>
            <a:r>
              <a:rPr sz="2000" spc="-5" dirty="0">
                <a:solidFill>
                  <a:srgbClr val="001F52"/>
                </a:solidFill>
                <a:latin typeface="Arial"/>
                <a:cs typeface="Arial"/>
              </a:rPr>
              <a:t>ic</a:t>
            </a:r>
            <a:r>
              <a:rPr sz="2000" spc="-15" dirty="0">
                <a:solidFill>
                  <a:srgbClr val="001F52"/>
                </a:solidFill>
                <a:latin typeface="Arial"/>
                <a:cs typeface="Arial"/>
              </a:rPr>
              <a:t>i</a:t>
            </a:r>
            <a:r>
              <a:rPr sz="2000" spc="-5" dirty="0">
                <a:solidFill>
                  <a:srgbClr val="001F52"/>
                </a:solidFill>
                <a:latin typeface="Arial"/>
                <a:cs typeface="Arial"/>
              </a:rPr>
              <a:t>p</a:t>
            </a:r>
            <a:r>
              <a:rPr sz="2000" spc="-11" dirty="0">
                <a:solidFill>
                  <a:srgbClr val="001F52"/>
                </a:solidFill>
                <a:latin typeface="Arial"/>
                <a:cs typeface="Arial"/>
              </a:rPr>
              <a:t>a</a:t>
            </a:r>
            <a:r>
              <a:rPr sz="2000" spc="-5" dirty="0">
                <a:solidFill>
                  <a:srgbClr val="001F52"/>
                </a:solidFill>
                <a:latin typeface="Arial"/>
                <a:cs typeface="Arial"/>
              </a:rPr>
              <a:t>nts</a:t>
            </a:r>
            <a:r>
              <a:rPr lang="pt-BR" sz="2000" spc="-5" dirty="0">
                <a:solidFill>
                  <a:srgbClr val="001F52"/>
                </a:solidFill>
                <a:latin typeface="Arial"/>
                <a:cs typeface="Arial"/>
              </a:rPr>
              <a:t> with the tools</a:t>
            </a:r>
            <a:r>
              <a:rPr sz="2000" spc="-5" dirty="0">
                <a:solidFill>
                  <a:srgbClr val="001F52"/>
                </a:solidFill>
                <a:latin typeface="Arial"/>
                <a:cs typeface="Arial"/>
              </a:rPr>
              <a:t>.</a:t>
            </a:r>
            <a:endParaRPr sz="2000" dirty="0">
              <a:latin typeface="Arial"/>
              <a:cs typeface="Arial"/>
            </a:endParaRPr>
          </a:p>
          <a:p>
            <a:pPr marL="248940" indent="-236239">
              <a:spcBef>
                <a:spcPts val="2040"/>
              </a:spcBef>
              <a:buClr>
                <a:srgbClr val="39A8DC"/>
              </a:buClr>
              <a:buFont typeface="Arial"/>
              <a:buChar char="•"/>
              <a:tabLst>
                <a:tab pos="248940" algn="l"/>
              </a:tabLst>
            </a:pPr>
            <a:r>
              <a:rPr sz="2000" spc="-11" dirty="0">
                <a:solidFill>
                  <a:srgbClr val="001F52"/>
                </a:solidFill>
                <a:latin typeface="Arial"/>
                <a:cs typeface="Arial"/>
              </a:rPr>
              <a:t>In</a:t>
            </a:r>
            <a:r>
              <a:rPr sz="2000" spc="65" dirty="0">
                <a:solidFill>
                  <a:srgbClr val="001F52"/>
                </a:solidFill>
                <a:latin typeface="Times New Roman"/>
                <a:cs typeface="Times New Roman"/>
              </a:rPr>
              <a:t> </a:t>
            </a:r>
            <a:r>
              <a:rPr sz="2000" dirty="0">
                <a:solidFill>
                  <a:srgbClr val="001F52"/>
                </a:solidFill>
                <a:latin typeface="Arial"/>
                <a:cs typeface="Arial"/>
              </a:rPr>
              <a:t>c</a:t>
            </a:r>
            <a:r>
              <a:rPr sz="2000" spc="-11" dirty="0">
                <a:solidFill>
                  <a:srgbClr val="001F52"/>
                </a:solidFill>
                <a:latin typeface="Arial"/>
                <a:cs typeface="Arial"/>
              </a:rPr>
              <a:t>a</a:t>
            </a:r>
            <a:r>
              <a:rPr sz="2000" dirty="0">
                <a:solidFill>
                  <a:srgbClr val="001F52"/>
                </a:solidFill>
                <a:latin typeface="Arial"/>
                <a:cs typeface="Arial"/>
              </a:rPr>
              <a:t>se</a:t>
            </a:r>
            <a:r>
              <a:rPr sz="2000" spc="65" dirty="0">
                <a:solidFill>
                  <a:srgbClr val="001F52"/>
                </a:solidFill>
                <a:latin typeface="Times New Roman"/>
                <a:cs typeface="Times New Roman"/>
              </a:rPr>
              <a:t> </a:t>
            </a:r>
            <a:r>
              <a:rPr sz="2000" spc="-20" dirty="0">
                <a:solidFill>
                  <a:srgbClr val="001F52"/>
                </a:solidFill>
                <a:latin typeface="Arial"/>
                <a:cs typeface="Arial"/>
              </a:rPr>
              <a:t>o</a:t>
            </a:r>
            <a:r>
              <a:rPr sz="2000" spc="-11" dirty="0">
                <a:solidFill>
                  <a:srgbClr val="001F52"/>
                </a:solidFill>
                <a:latin typeface="Arial"/>
                <a:cs typeface="Arial"/>
              </a:rPr>
              <a:t>f</a:t>
            </a:r>
            <a:r>
              <a:rPr sz="2000" spc="6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y</a:t>
            </a:r>
            <a:r>
              <a:rPr sz="2000" spc="65" dirty="0">
                <a:solidFill>
                  <a:srgbClr val="001F52"/>
                </a:solidFill>
                <a:latin typeface="Times New Roman"/>
                <a:cs typeface="Times New Roman"/>
              </a:rPr>
              <a:t> </a:t>
            </a:r>
            <a:r>
              <a:rPr sz="2000" spc="-11" dirty="0">
                <a:solidFill>
                  <a:srgbClr val="001F52"/>
                </a:solidFill>
                <a:latin typeface="Arial"/>
                <a:cs typeface="Arial"/>
              </a:rPr>
              <a:t>tr</a:t>
            </a:r>
            <a:r>
              <a:rPr sz="2000" spc="-5" dirty="0">
                <a:solidFill>
                  <a:srgbClr val="001F52"/>
                </a:solidFill>
                <a:latin typeface="Arial"/>
                <a:cs typeface="Arial"/>
              </a:rPr>
              <a:t>ou</a:t>
            </a:r>
            <a:r>
              <a:rPr sz="2000" spc="-11" dirty="0">
                <a:solidFill>
                  <a:srgbClr val="001F52"/>
                </a:solidFill>
                <a:latin typeface="Arial"/>
                <a:cs typeface="Arial"/>
              </a:rPr>
              <a:t>b</a:t>
            </a:r>
            <a:r>
              <a:rPr sz="2000" spc="-5" dirty="0">
                <a:solidFill>
                  <a:srgbClr val="001F52"/>
                </a:solidFill>
                <a:latin typeface="Arial"/>
                <a:cs typeface="Arial"/>
              </a:rPr>
              <a:t>l</a:t>
            </a:r>
            <a:r>
              <a:rPr sz="2000" dirty="0">
                <a:solidFill>
                  <a:srgbClr val="001F52"/>
                </a:solidFill>
                <a:latin typeface="Arial"/>
                <a:cs typeface="Arial"/>
              </a:rPr>
              <a:t>e</a:t>
            </a:r>
            <a:r>
              <a:rPr sz="2000" spc="71" dirty="0">
                <a:solidFill>
                  <a:srgbClr val="001F52"/>
                </a:solidFill>
                <a:latin typeface="Times New Roman"/>
                <a:cs typeface="Times New Roman"/>
              </a:rPr>
              <a:t> </a:t>
            </a:r>
            <a:r>
              <a:rPr sz="2000" spc="-5" dirty="0">
                <a:solidFill>
                  <a:srgbClr val="001F52"/>
                </a:solidFill>
                <a:latin typeface="Arial"/>
                <a:cs typeface="Arial"/>
              </a:rPr>
              <a:t>w</a:t>
            </a:r>
            <a:r>
              <a:rPr sz="2000" spc="-11" dirty="0">
                <a:solidFill>
                  <a:srgbClr val="001F52"/>
                </a:solidFill>
                <a:latin typeface="Arial"/>
                <a:cs typeface="Arial"/>
              </a:rPr>
              <a:t>ith</a:t>
            </a:r>
            <a:r>
              <a:rPr sz="2000" spc="71" dirty="0">
                <a:solidFill>
                  <a:srgbClr val="001F52"/>
                </a:solidFill>
                <a:latin typeface="Times New Roman"/>
                <a:cs typeface="Times New Roman"/>
              </a:rPr>
              <a:t> </a:t>
            </a:r>
            <a:r>
              <a:rPr sz="2000" dirty="0">
                <a:solidFill>
                  <a:srgbClr val="001F52"/>
                </a:solidFill>
                <a:latin typeface="Arial"/>
                <a:cs typeface="Arial"/>
              </a:rPr>
              <a:t>the</a:t>
            </a:r>
            <a:r>
              <a:rPr sz="2000" spc="65" dirty="0">
                <a:solidFill>
                  <a:srgbClr val="001F52"/>
                </a:solidFill>
                <a:latin typeface="Times New Roman"/>
                <a:cs typeface="Times New Roman"/>
              </a:rPr>
              <a:t> </a:t>
            </a:r>
            <a:r>
              <a:rPr sz="2000" spc="-5" dirty="0">
                <a:solidFill>
                  <a:srgbClr val="001F52"/>
                </a:solidFill>
                <a:latin typeface="Arial"/>
                <a:cs typeface="Arial"/>
              </a:rPr>
              <a:t>e</a:t>
            </a:r>
            <a:r>
              <a:rPr sz="2000" spc="-11" dirty="0">
                <a:solidFill>
                  <a:srgbClr val="001F52"/>
                </a:solidFill>
                <a:latin typeface="Arial"/>
                <a:cs typeface="Arial"/>
              </a:rPr>
              <a:t>x</a:t>
            </a:r>
            <a:r>
              <a:rPr sz="2000" spc="-5" dirty="0">
                <a:solidFill>
                  <a:srgbClr val="001F52"/>
                </a:solidFill>
                <a:latin typeface="Arial"/>
                <a:cs typeface="Arial"/>
              </a:rPr>
              <a:t>ercis</a:t>
            </a:r>
            <a:r>
              <a:rPr sz="2000" dirty="0">
                <a:solidFill>
                  <a:srgbClr val="001F52"/>
                </a:solidFill>
                <a:latin typeface="Arial"/>
                <a:cs typeface="Arial"/>
              </a:rPr>
              <a:t>e</a:t>
            </a:r>
            <a:r>
              <a:rPr sz="2000" spc="91"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t</a:t>
            </a:r>
            <a:r>
              <a:rPr sz="2000" spc="6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65" dirty="0">
                <a:solidFill>
                  <a:srgbClr val="001F52"/>
                </a:solidFill>
                <a:latin typeface="Times New Roman"/>
                <a:cs typeface="Times New Roman"/>
              </a:rPr>
              <a:t> </a:t>
            </a:r>
            <a:r>
              <a:rPr sz="2000" spc="-5" dirty="0">
                <a:solidFill>
                  <a:srgbClr val="001F52"/>
                </a:solidFill>
                <a:latin typeface="Arial"/>
                <a:cs typeface="Arial"/>
              </a:rPr>
              <a:t>poss</a:t>
            </a:r>
            <a:r>
              <a:rPr sz="2000" spc="-11" dirty="0">
                <a:solidFill>
                  <a:srgbClr val="001F52"/>
                </a:solidFill>
                <a:latin typeface="Arial"/>
                <a:cs typeface="Arial"/>
              </a:rPr>
              <a:t>i</a:t>
            </a:r>
            <a:r>
              <a:rPr sz="2000" spc="-5" dirty="0">
                <a:solidFill>
                  <a:srgbClr val="001F52"/>
                </a:solidFill>
                <a:latin typeface="Arial"/>
                <a:cs typeface="Arial"/>
              </a:rPr>
              <a:t>b</a:t>
            </a:r>
            <a:r>
              <a:rPr sz="2000" spc="-11" dirty="0">
                <a:solidFill>
                  <a:srgbClr val="001F52"/>
                </a:solidFill>
                <a:latin typeface="Arial"/>
                <a:cs typeface="Arial"/>
              </a:rPr>
              <a:t>l</a:t>
            </a:r>
            <a:r>
              <a:rPr sz="2000" dirty="0">
                <a:solidFill>
                  <a:srgbClr val="001F52"/>
                </a:solidFill>
                <a:latin typeface="Arial"/>
                <a:cs typeface="Arial"/>
              </a:rPr>
              <a:t>e</a:t>
            </a:r>
            <a:r>
              <a:rPr sz="2000" spc="91" dirty="0">
                <a:solidFill>
                  <a:srgbClr val="001F52"/>
                </a:solidFill>
                <a:latin typeface="Times New Roman"/>
                <a:cs typeface="Times New Roman"/>
              </a:rPr>
              <a:t> </a:t>
            </a:r>
            <a:r>
              <a:rPr sz="2000" spc="-11" dirty="0">
                <a:solidFill>
                  <a:srgbClr val="001F52"/>
                </a:solidFill>
                <a:latin typeface="Arial"/>
                <a:cs typeface="Arial"/>
              </a:rPr>
              <a:t>to</a:t>
            </a:r>
            <a:r>
              <a:rPr sz="2000" spc="65" dirty="0">
                <a:solidFill>
                  <a:srgbClr val="001F52"/>
                </a:solidFill>
                <a:latin typeface="Times New Roman"/>
                <a:cs typeface="Times New Roman"/>
              </a:rPr>
              <a:t> </a:t>
            </a:r>
            <a:r>
              <a:rPr sz="2000" dirty="0">
                <a:solidFill>
                  <a:srgbClr val="001F52"/>
                </a:solidFill>
                <a:latin typeface="Arial"/>
                <a:cs typeface="Arial"/>
              </a:rPr>
              <a:t>reuse</a:t>
            </a:r>
            <a:r>
              <a:rPr sz="2000" spc="71" dirty="0">
                <a:solidFill>
                  <a:srgbClr val="001F52"/>
                </a:solidFill>
                <a:latin typeface="Times New Roman"/>
                <a:cs typeface="Times New Roman"/>
              </a:rPr>
              <a:t> </a:t>
            </a:r>
            <a:r>
              <a:rPr sz="2000" spc="-11" dirty="0">
                <a:solidFill>
                  <a:srgbClr val="001F52"/>
                </a:solidFill>
                <a:latin typeface="Arial"/>
                <a:cs typeface="Arial"/>
              </a:rPr>
              <a:t>f</a:t>
            </a:r>
            <a:r>
              <a:rPr sz="2000" spc="-5" dirty="0">
                <a:solidFill>
                  <a:srgbClr val="001F52"/>
                </a:solidFill>
                <a:latin typeface="Arial"/>
                <a:cs typeface="Arial"/>
              </a:rPr>
              <a:t>ro</a:t>
            </a:r>
            <a:r>
              <a:rPr sz="2000" dirty="0">
                <a:solidFill>
                  <a:srgbClr val="001F52"/>
                </a:solidFill>
                <a:latin typeface="Arial"/>
                <a:cs typeface="Arial"/>
              </a:rPr>
              <a:t>m</a:t>
            </a:r>
            <a:r>
              <a:rPr sz="2000" spc="51" dirty="0">
                <a:solidFill>
                  <a:srgbClr val="001F52"/>
                </a:solidFill>
                <a:latin typeface="Times New Roman"/>
                <a:cs typeface="Times New Roman"/>
              </a:rPr>
              <a:t> </a:t>
            </a:r>
            <a:r>
              <a:rPr sz="2000" spc="-5" dirty="0">
                <a:solidFill>
                  <a:srgbClr val="001F52"/>
                </a:solidFill>
                <a:latin typeface="Arial"/>
                <a:cs typeface="Arial"/>
              </a:rPr>
              <a:t>U</a:t>
            </a:r>
            <a:r>
              <a:rPr sz="2000" spc="-11" dirty="0">
                <a:solidFill>
                  <a:srgbClr val="001F52"/>
                </a:solidFill>
                <a:latin typeface="Arial"/>
                <a:cs typeface="Arial"/>
              </a:rPr>
              <a:t>S</a:t>
            </a:r>
            <a:r>
              <a:rPr sz="2000" dirty="0">
                <a:solidFill>
                  <a:srgbClr val="001F52"/>
                </a:solidFill>
                <a:latin typeface="Arial"/>
                <a:cs typeface="Arial"/>
              </a:rPr>
              <a:t>E</a:t>
            </a:r>
            <a:r>
              <a:rPr sz="2000" spc="-11" dirty="0">
                <a:solidFill>
                  <a:srgbClr val="001F52"/>
                </a:solidFill>
                <a:latin typeface="Arial"/>
                <a:cs typeface="Arial"/>
              </a:rPr>
              <a:t>R</a:t>
            </a:r>
            <a:r>
              <a:rPr sz="2000" spc="-5" dirty="0">
                <a:solidFill>
                  <a:srgbClr val="001F52"/>
                </a:solidFill>
                <a:latin typeface="Arial"/>
                <a:cs typeface="Arial"/>
              </a:rPr>
              <a:t>_M</a:t>
            </a:r>
            <a:r>
              <a:rPr sz="2000" spc="-204" dirty="0">
                <a:solidFill>
                  <a:srgbClr val="001F52"/>
                </a:solidFill>
                <a:latin typeface="Arial"/>
                <a:cs typeface="Arial"/>
              </a:rPr>
              <a:t>A</a:t>
            </a:r>
            <a:r>
              <a:rPr sz="2000" dirty="0">
                <a:solidFill>
                  <a:srgbClr val="001F52"/>
                </a:solidFill>
                <a:latin typeface="Arial"/>
                <a:cs typeface="Arial"/>
              </a:rPr>
              <a:t>TE</a:t>
            </a:r>
            <a:r>
              <a:rPr sz="2000" spc="-15" dirty="0">
                <a:solidFill>
                  <a:srgbClr val="001F52"/>
                </a:solidFill>
                <a:latin typeface="Arial"/>
                <a:cs typeface="Arial"/>
              </a:rPr>
              <a:t>RIAL:</a:t>
            </a:r>
            <a:endParaRPr sz="2000" dirty="0">
              <a:latin typeface="Arial"/>
              <a:cs typeface="Arial"/>
            </a:endParaRPr>
          </a:p>
          <a:p>
            <a:pPr marL="723960" lvl="1" indent="-237510">
              <a:spcBef>
                <a:spcPts val="1605"/>
              </a:spcBef>
              <a:buClr>
                <a:srgbClr val="00307C"/>
              </a:buClr>
              <a:buFont typeface="Arial"/>
              <a:buChar char="•"/>
              <a:tabLst>
                <a:tab pos="724594" algn="l"/>
                <a:tab pos="8761818" algn="l"/>
                <a:tab pos="9990645" algn="l"/>
              </a:tabLst>
            </a:pPr>
            <a:r>
              <a:rPr spc="-15" dirty="0">
                <a:solidFill>
                  <a:srgbClr val="00307C"/>
                </a:solidFill>
                <a:latin typeface="Arial"/>
                <a:cs typeface="Arial"/>
              </a:rPr>
              <a:t>E</a:t>
            </a:r>
            <a:r>
              <a:rPr spc="-25" dirty="0">
                <a:solidFill>
                  <a:srgbClr val="00307C"/>
                </a:solidFill>
                <a:latin typeface="Arial"/>
                <a:cs typeface="Arial"/>
              </a:rPr>
              <a:t>x</a:t>
            </a:r>
            <a:r>
              <a:rPr spc="-5" dirty="0">
                <a:solidFill>
                  <a:srgbClr val="00307C"/>
                </a:solidFill>
                <a:latin typeface="Arial"/>
                <a:cs typeface="Arial"/>
              </a:rPr>
              <a:t>isti</a:t>
            </a:r>
            <a:r>
              <a:rPr spc="-11" dirty="0">
                <a:solidFill>
                  <a:srgbClr val="00307C"/>
                </a:solidFill>
                <a:latin typeface="Arial"/>
                <a:cs typeface="Arial"/>
              </a:rPr>
              <a:t>n</a:t>
            </a:r>
            <a:r>
              <a:rPr dirty="0">
                <a:solidFill>
                  <a:srgbClr val="00307C"/>
                </a:solidFill>
                <a:latin typeface="Arial"/>
                <a:cs typeface="Arial"/>
              </a:rPr>
              <a:t>g</a:t>
            </a:r>
            <a:r>
              <a:rPr spc="71" dirty="0">
                <a:solidFill>
                  <a:srgbClr val="00307C"/>
                </a:solidFill>
                <a:latin typeface="Times New Roman"/>
                <a:cs typeface="Times New Roman"/>
              </a:rPr>
              <a:t> </a:t>
            </a:r>
            <a:r>
              <a:rPr dirty="0">
                <a:solidFill>
                  <a:srgbClr val="00307C"/>
                </a:solidFill>
                <a:latin typeface="Arial"/>
                <a:cs typeface="Arial"/>
              </a:rPr>
              <a:t>re</a:t>
            </a:r>
            <a:r>
              <a:rPr spc="-11" dirty="0">
                <a:solidFill>
                  <a:srgbClr val="00307C"/>
                </a:solidFill>
                <a:latin typeface="Arial"/>
                <a:cs typeface="Arial"/>
              </a:rPr>
              <a:t>a</a:t>
            </a:r>
            <a:r>
              <a:rPr spc="-5" dirty="0">
                <a:solidFill>
                  <a:srgbClr val="00307C"/>
                </a:solidFill>
                <a:latin typeface="Arial"/>
                <a:cs typeface="Arial"/>
              </a:rPr>
              <a:t>d</a:t>
            </a:r>
            <a:r>
              <a:rPr dirty="0">
                <a:solidFill>
                  <a:srgbClr val="00307C"/>
                </a:solidFill>
                <a:latin typeface="Arial"/>
                <a:cs typeface="Arial"/>
              </a:rPr>
              <a:t>y</a:t>
            </a:r>
            <a:r>
              <a:rPr spc="45" dirty="0">
                <a:solidFill>
                  <a:srgbClr val="00307C"/>
                </a:solidFill>
                <a:latin typeface="Times New Roman"/>
                <a:cs typeface="Times New Roman"/>
              </a:rPr>
              <a:t> </a:t>
            </a:r>
            <a:r>
              <a:rPr spc="-15" dirty="0">
                <a:solidFill>
                  <a:srgbClr val="00307C"/>
                </a:solidFill>
                <a:latin typeface="Arial"/>
                <a:cs typeface="Arial"/>
              </a:rPr>
              <a:t>S</a:t>
            </a:r>
            <a:r>
              <a:rPr spc="-5" dirty="0">
                <a:solidFill>
                  <a:srgbClr val="00307C"/>
                </a:solidFill>
                <a:latin typeface="Arial"/>
                <a:cs typeface="Arial"/>
              </a:rPr>
              <a:t>T</a:t>
            </a:r>
            <a:r>
              <a:rPr dirty="0">
                <a:solidFill>
                  <a:srgbClr val="00307C"/>
                </a:solidFill>
                <a:latin typeface="Arial"/>
                <a:cs typeface="Arial"/>
              </a:rPr>
              <a:t>M3</a:t>
            </a:r>
            <a:r>
              <a:rPr spc="-11" dirty="0">
                <a:solidFill>
                  <a:srgbClr val="00307C"/>
                </a:solidFill>
                <a:latin typeface="Arial"/>
                <a:cs typeface="Arial"/>
              </a:rPr>
              <a:t>2</a:t>
            </a:r>
            <a:r>
              <a:rPr spc="-5" dirty="0">
                <a:solidFill>
                  <a:srgbClr val="00307C"/>
                </a:solidFill>
                <a:latin typeface="Arial"/>
                <a:cs typeface="Arial"/>
              </a:rPr>
              <a:t>C</a:t>
            </a:r>
            <a:r>
              <a:rPr spc="-11" dirty="0">
                <a:solidFill>
                  <a:srgbClr val="00307C"/>
                </a:solidFill>
                <a:latin typeface="Arial"/>
                <a:cs typeface="Arial"/>
              </a:rPr>
              <a:t>u</a:t>
            </a:r>
            <a:r>
              <a:rPr spc="-5" dirty="0">
                <a:solidFill>
                  <a:srgbClr val="00307C"/>
                </a:solidFill>
                <a:latin typeface="Arial"/>
                <a:cs typeface="Arial"/>
              </a:rPr>
              <a:t>b</a:t>
            </a:r>
            <a:r>
              <a:rPr spc="-11" dirty="0">
                <a:solidFill>
                  <a:srgbClr val="00307C"/>
                </a:solidFill>
                <a:latin typeface="Arial"/>
                <a:cs typeface="Arial"/>
              </a:rPr>
              <a:t>e</a:t>
            </a:r>
            <a:r>
              <a:rPr dirty="0">
                <a:solidFill>
                  <a:srgbClr val="00307C"/>
                </a:solidFill>
                <a:latin typeface="Arial"/>
                <a:cs typeface="Arial"/>
              </a:rPr>
              <a:t>MX</a:t>
            </a:r>
            <a:r>
              <a:rPr spc="60" dirty="0">
                <a:solidFill>
                  <a:srgbClr val="00307C"/>
                </a:solidFill>
                <a:latin typeface="Times New Roman"/>
                <a:cs typeface="Times New Roman"/>
              </a:rPr>
              <a:t> </a:t>
            </a:r>
            <a:r>
              <a:rPr spc="-5" dirty="0">
                <a:solidFill>
                  <a:srgbClr val="00307C"/>
                </a:solidFill>
                <a:latin typeface="Arial"/>
                <a:cs typeface="Arial"/>
              </a:rPr>
              <a:t>pr</a:t>
            </a:r>
            <a:r>
              <a:rPr spc="-11" dirty="0">
                <a:solidFill>
                  <a:srgbClr val="00307C"/>
                </a:solidFill>
                <a:latin typeface="Arial"/>
                <a:cs typeface="Arial"/>
              </a:rPr>
              <a:t>o</a:t>
            </a:r>
            <a:r>
              <a:rPr spc="-5" dirty="0">
                <a:solidFill>
                  <a:srgbClr val="00307C"/>
                </a:solidFill>
                <a:latin typeface="Arial"/>
                <a:cs typeface="Arial"/>
              </a:rPr>
              <a:t>j</a:t>
            </a:r>
            <a:r>
              <a:rPr spc="-11" dirty="0">
                <a:solidFill>
                  <a:srgbClr val="00307C"/>
                </a:solidFill>
                <a:latin typeface="Arial"/>
                <a:cs typeface="Arial"/>
              </a:rPr>
              <a:t>ect</a:t>
            </a:r>
            <a:r>
              <a:rPr spc="55" dirty="0">
                <a:solidFill>
                  <a:srgbClr val="00307C"/>
                </a:solidFill>
                <a:latin typeface="Times New Roman"/>
                <a:cs typeface="Times New Roman"/>
              </a:rPr>
              <a:t> </a:t>
            </a:r>
            <a:r>
              <a:rPr spc="-11" dirty="0">
                <a:solidFill>
                  <a:srgbClr val="00307C"/>
                </a:solidFill>
                <a:latin typeface="Arial"/>
                <a:cs typeface="Arial"/>
              </a:rPr>
              <a:t>for</a:t>
            </a:r>
            <a:r>
              <a:rPr spc="45" dirty="0">
                <a:solidFill>
                  <a:srgbClr val="00307C"/>
                </a:solidFill>
                <a:latin typeface="Times New Roman"/>
                <a:cs typeface="Times New Roman"/>
              </a:rPr>
              <a:t> </a:t>
            </a:r>
            <a:r>
              <a:rPr spc="-5" dirty="0">
                <a:solidFill>
                  <a:srgbClr val="00307C"/>
                </a:solidFill>
                <a:latin typeface="Arial"/>
                <a:cs typeface="Arial"/>
              </a:rPr>
              <a:t>p</a:t>
            </a:r>
            <a:r>
              <a:rPr spc="-11" dirty="0">
                <a:solidFill>
                  <a:srgbClr val="00307C"/>
                </a:solidFill>
                <a:latin typeface="Arial"/>
                <a:cs typeface="Arial"/>
              </a:rPr>
              <a:t>a</a:t>
            </a:r>
            <a:r>
              <a:rPr dirty="0">
                <a:solidFill>
                  <a:srgbClr val="00307C"/>
                </a:solidFill>
                <a:latin typeface="Arial"/>
                <a:cs typeface="Arial"/>
              </a:rPr>
              <a:t>rticu</a:t>
            </a:r>
            <a:r>
              <a:rPr spc="-11" dirty="0">
                <a:solidFill>
                  <a:srgbClr val="00307C"/>
                </a:solidFill>
                <a:latin typeface="Arial"/>
                <a:cs typeface="Arial"/>
              </a:rPr>
              <a:t>l</a:t>
            </a:r>
            <a:r>
              <a:rPr spc="-5" dirty="0">
                <a:solidFill>
                  <a:srgbClr val="00307C"/>
                </a:solidFill>
                <a:latin typeface="Arial"/>
                <a:cs typeface="Arial"/>
              </a:rPr>
              <a:t>a</a:t>
            </a:r>
            <a:r>
              <a:rPr dirty="0">
                <a:solidFill>
                  <a:srgbClr val="00307C"/>
                </a:solidFill>
                <a:latin typeface="Arial"/>
                <a:cs typeface="Arial"/>
              </a:rPr>
              <a:t>r</a:t>
            </a:r>
            <a:r>
              <a:rPr spc="55" dirty="0">
                <a:solidFill>
                  <a:srgbClr val="00307C"/>
                </a:solidFill>
                <a:latin typeface="Times New Roman"/>
                <a:cs typeface="Times New Roman"/>
              </a:rPr>
              <a:t> </a:t>
            </a:r>
            <a:r>
              <a:rPr spc="-5" dirty="0">
                <a:solidFill>
                  <a:srgbClr val="00307C"/>
                </a:solidFill>
                <a:latin typeface="Arial"/>
                <a:cs typeface="Arial"/>
              </a:rPr>
              <a:t>e</a:t>
            </a:r>
            <a:r>
              <a:rPr spc="-20" dirty="0">
                <a:solidFill>
                  <a:srgbClr val="00307C"/>
                </a:solidFill>
                <a:latin typeface="Arial"/>
                <a:cs typeface="Arial"/>
              </a:rPr>
              <a:t>x</a:t>
            </a:r>
            <a:r>
              <a:rPr spc="-5" dirty="0">
                <a:solidFill>
                  <a:srgbClr val="00307C"/>
                </a:solidFill>
                <a:latin typeface="Arial"/>
                <a:cs typeface="Arial"/>
              </a:rPr>
              <a:t>erc</a:t>
            </a:r>
            <a:r>
              <a:rPr spc="-11" dirty="0">
                <a:solidFill>
                  <a:srgbClr val="00307C"/>
                </a:solidFill>
                <a:latin typeface="Arial"/>
                <a:cs typeface="Arial"/>
              </a:rPr>
              <a:t>i</a:t>
            </a:r>
            <a:r>
              <a:rPr dirty="0">
                <a:solidFill>
                  <a:srgbClr val="00307C"/>
                </a:solidFill>
                <a:latin typeface="Arial"/>
                <a:cs typeface="Arial"/>
              </a:rPr>
              <a:t>se</a:t>
            </a:r>
            <a:r>
              <a:rPr spc="71" dirty="0">
                <a:solidFill>
                  <a:srgbClr val="00307C"/>
                </a:solidFill>
                <a:latin typeface="Times New Roman"/>
                <a:cs typeface="Times New Roman"/>
              </a:rPr>
              <a:t> </a:t>
            </a:r>
            <a:r>
              <a:rPr spc="20" dirty="0">
                <a:solidFill>
                  <a:srgbClr val="00307C"/>
                </a:solidFill>
                <a:latin typeface="Arial"/>
                <a:cs typeface="Arial"/>
              </a:rPr>
              <a:t>(</a:t>
            </a:r>
            <a:r>
              <a:rPr spc="-5" dirty="0">
                <a:solidFill>
                  <a:srgbClr val="00307C"/>
                </a:solidFill>
                <a:latin typeface="Courier New"/>
                <a:cs typeface="Courier New"/>
              </a:rPr>
              <a:t>_STM32Cub</a:t>
            </a:r>
            <a:r>
              <a:rPr spc="-15" dirty="0">
                <a:solidFill>
                  <a:srgbClr val="00307C"/>
                </a:solidFill>
                <a:latin typeface="Courier New"/>
                <a:cs typeface="Courier New"/>
              </a:rPr>
              <a:t>e</a:t>
            </a:r>
            <a:r>
              <a:rPr spc="-5" dirty="0">
                <a:solidFill>
                  <a:srgbClr val="00307C"/>
                </a:solidFill>
                <a:latin typeface="Courier New"/>
                <a:cs typeface="Courier New"/>
              </a:rPr>
              <a:t>M</a:t>
            </a:r>
            <a:r>
              <a:rPr dirty="0">
                <a:solidFill>
                  <a:srgbClr val="00307C"/>
                </a:solidFill>
                <a:latin typeface="Courier New"/>
                <a:cs typeface="Courier New"/>
              </a:rPr>
              <a:t>X</a:t>
            </a:r>
            <a:r>
              <a:rPr dirty="0">
                <a:solidFill>
                  <a:srgbClr val="00307C"/>
                </a:solidFill>
                <a:latin typeface="Times New Roman"/>
                <a:cs typeface="Times New Roman"/>
              </a:rPr>
              <a:t>	</a:t>
            </a:r>
            <a:r>
              <a:rPr spc="-5" dirty="0">
                <a:solidFill>
                  <a:srgbClr val="00307C"/>
                </a:solidFill>
                <a:latin typeface="Courier New"/>
                <a:cs typeface="Courier New"/>
              </a:rPr>
              <a:t>project</a:t>
            </a:r>
            <a:r>
              <a:rPr dirty="0">
                <a:solidFill>
                  <a:srgbClr val="00307C"/>
                </a:solidFill>
                <a:latin typeface="Courier New"/>
                <a:cs typeface="Courier New"/>
              </a:rPr>
              <a:t>s</a:t>
            </a:r>
            <a:r>
              <a:rPr dirty="0">
                <a:solidFill>
                  <a:srgbClr val="00307C"/>
                </a:solidFill>
                <a:latin typeface="Times New Roman"/>
                <a:cs typeface="Times New Roman"/>
              </a:rPr>
              <a:t>	</a:t>
            </a:r>
            <a:r>
              <a:rPr dirty="0">
                <a:solidFill>
                  <a:srgbClr val="00307C"/>
                </a:solidFill>
                <a:latin typeface="Arial"/>
                <a:cs typeface="Arial"/>
              </a:rPr>
              <a:t>fol</a:t>
            </a:r>
            <a:r>
              <a:rPr spc="-15" dirty="0">
                <a:solidFill>
                  <a:srgbClr val="00307C"/>
                </a:solidFill>
                <a:latin typeface="Arial"/>
                <a:cs typeface="Arial"/>
              </a:rPr>
              <a:t>d</a:t>
            </a:r>
            <a:r>
              <a:rPr spc="-5" dirty="0">
                <a:solidFill>
                  <a:srgbClr val="00307C"/>
                </a:solidFill>
                <a:latin typeface="Arial"/>
                <a:cs typeface="Arial"/>
              </a:rPr>
              <a:t>er)</a:t>
            </a:r>
            <a:endParaRPr dirty="0">
              <a:latin typeface="Arial"/>
              <a:cs typeface="Arial"/>
            </a:endParaRPr>
          </a:p>
          <a:p>
            <a:pPr lvl="1">
              <a:spcBef>
                <a:spcPts val="11"/>
              </a:spcBef>
              <a:buClr>
                <a:srgbClr val="00307C"/>
              </a:buClr>
              <a:buFont typeface="Arial"/>
              <a:buChar char="•"/>
            </a:pPr>
            <a:endParaRPr sz="1651" dirty="0">
              <a:latin typeface="Times New Roman"/>
              <a:cs typeface="Times New Roman"/>
            </a:endParaRPr>
          </a:p>
          <a:p>
            <a:pPr marL="723960" lvl="1" indent="-237510">
              <a:buClr>
                <a:srgbClr val="00307C"/>
              </a:buClr>
              <a:buFont typeface="Arial"/>
              <a:buChar char="•"/>
              <a:tabLst>
                <a:tab pos="724594" algn="l"/>
              </a:tabLst>
            </a:pPr>
            <a:r>
              <a:rPr dirty="0">
                <a:solidFill>
                  <a:srgbClr val="00307C"/>
                </a:solidFill>
                <a:latin typeface="Arial"/>
                <a:cs typeface="Arial"/>
              </a:rPr>
              <a:t>E</a:t>
            </a:r>
            <a:r>
              <a:rPr spc="-20" dirty="0">
                <a:solidFill>
                  <a:srgbClr val="00307C"/>
                </a:solidFill>
                <a:latin typeface="Arial"/>
                <a:cs typeface="Arial"/>
              </a:rPr>
              <a:t>x</a:t>
            </a:r>
            <a:r>
              <a:rPr spc="-5" dirty="0">
                <a:solidFill>
                  <a:srgbClr val="00307C"/>
                </a:solidFill>
                <a:latin typeface="Arial"/>
                <a:cs typeface="Arial"/>
              </a:rPr>
              <a:t>ist</a:t>
            </a:r>
            <a:r>
              <a:rPr spc="-11" dirty="0">
                <a:solidFill>
                  <a:srgbClr val="00307C"/>
                </a:solidFill>
                <a:latin typeface="Arial"/>
                <a:cs typeface="Arial"/>
              </a:rPr>
              <a:t>in</a:t>
            </a:r>
            <a:r>
              <a:rPr dirty="0">
                <a:solidFill>
                  <a:srgbClr val="00307C"/>
                </a:solidFill>
                <a:latin typeface="Arial"/>
                <a:cs typeface="Arial"/>
              </a:rPr>
              <a:t>g</a:t>
            </a:r>
            <a:r>
              <a:rPr spc="71" dirty="0">
                <a:solidFill>
                  <a:srgbClr val="00307C"/>
                </a:solidFill>
                <a:latin typeface="Times New Roman"/>
                <a:cs typeface="Times New Roman"/>
              </a:rPr>
              <a:t> </a:t>
            </a:r>
            <a:r>
              <a:rPr dirty="0">
                <a:solidFill>
                  <a:srgbClr val="00307C"/>
                </a:solidFill>
                <a:latin typeface="Arial"/>
                <a:cs typeface="Arial"/>
              </a:rPr>
              <a:t>start</a:t>
            </a:r>
            <a:r>
              <a:rPr spc="-11" dirty="0">
                <a:solidFill>
                  <a:srgbClr val="00307C"/>
                </a:solidFill>
                <a:latin typeface="Arial"/>
                <a:cs typeface="Arial"/>
              </a:rPr>
              <a:t>in</a:t>
            </a:r>
            <a:r>
              <a:rPr dirty="0">
                <a:solidFill>
                  <a:srgbClr val="00307C"/>
                </a:solidFill>
                <a:latin typeface="Arial"/>
                <a:cs typeface="Arial"/>
              </a:rPr>
              <a:t>g</a:t>
            </a:r>
            <a:r>
              <a:rPr spc="51" dirty="0">
                <a:solidFill>
                  <a:srgbClr val="00307C"/>
                </a:solidFill>
                <a:latin typeface="Times New Roman"/>
                <a:cs typeface="Times New Roman"/>
              </a:rPr>
              <a:t> </a:t>
            </a:r>
            <a:r>
              <a:rPr dirty="0">
                <a:solidFill>
                  <a:srgbClr val="00307C"/>
                </a:solidFill>
                <a:latin typeface="Arial"/>
                <a:cs typeface="Arial"/>
              </a:rPr>
              <a:t>SW</a:t>
            </a:r>
            <a:r>
              <a:rPr spc="-11" dirty="0">
                <a:solidFill>
                  <a:srgbClr val="00307C"/>
                </a:solidFill>
                <a:latin typeface="Arial"/>
                <a:cs typeface="Arial"/>
              </a:rPr>
              <a:t>4</a:t>
            </a:r>
            <a:r>
              <a:rPr dirty="0">
                <a:solidFill>
                  <a:srgbClr val="00307C"/>
                </a:solidFill>
                <a:latin typeface="Arial"/>
                <a:cs typeface="Arial"/>
              </a:rPr>
              <a:t>S</a:t>
            </a:r>
            <a:r>
              <a:rPr spc="11" dirty="0">
                <a:solidFill>
                  <a:srgbClr val="00307C"/>
                </a:solidFill>
                <a:latin typeface="Arial"/>
                <a:cs typeface="Arial"/>
              </a:rPr>
              <a:t>T</a:t>
            </a:r>
            <a:r>
              <a:rPr dirty="0">
                <a:solidFill>
                  <a:srgbClr val="00307C"/>
                </a:solidFill>
                <a:latin typeface="Arial"/>
                <a:cs typeface="Arial"/>
              </a:rPr>
              <a:t>M</a:t>
            </a:r>
            <a:r>
              <a:rPr spc="-11" dirty="0">
                <a:solidFill>
                  <a:srgbClr val="00307C"/>
                </a:solidFill>
                <a:latin typeface="Arial"/>
                <a:cs typeface="Arial"/>
              </a:rPr>
              <a:t>3</a:t>
            </a:r>
            <a:r>
              <a:rPr dirty="0">
                <a:solidFill>
                  <a:srgbClr val="00307C"/>
                </a:solidFill>
                <a:latin typeface="Arial"/>
                <a:cs typeface="Arial"/>
              </a:rPr>
              <a:t>2</a:t>
            </a:r>
            <a:r>
              <a:rPr spc="35" dirty="0">
                <a:solidFill>
                  <a:srgbClr val="00307C"/>
                </a:solidFill>
                <a:latin typeface="Times New Roman"/>
                <a:cs typeface="Times New Roman"/>
              </a:rPr>
              <a:t> </a:t>
            </a:r>
            <a:r>
              <a:rPr spc="-11" dirty="0">
                <a:solidFill>
                  <a:srgbClr val="00307C"/>
                </a:solidFill>
                <a:latin typeface="Arial"/>
                <a:cs typeface="Arial"/>
              </a:rPr>
              <a:t>p</a:t>
            </a:r>
            <a:r>
              <a:rPr dirty="0">
                <a:solidFill>
                  <a:srgbClr val="00307C"/>
                </a:solidFill>
                <a:latin typeface="Arial"/>
                <a:cs typeface="Arial"/>
              </a:rPr>
              <a:t>r</a:t>
            </a:r>
            <a:r>
              <a:rPr spc="-11" dirty="0">
                <a:solidFill>
                  <a:srgbClr val="00307C"/>
                </a:solidFill>
                <a:latin typeface="Arial"/>
                <a:cs typeface="Arial"/>
              </a:rPr>
              <a:t>o</a:t>
            </a:r>
            <a:r>
              <a:rPr spc="-5" dirty="0">
                <a:solidFill>
                  <a:srgbClr val="00307C"/>
                </a:solidFill>
                <a:latin typeface="Arial"/>
                <a:cs typeface="Arial"/>
              </a:rPr>
              <a:t>j</a:t>
            </a:r>
            <a:r>
              <a:rPr spc="-15" dirty="0">
                <a:solidFill>
                  <a:srgbClr val="00307C"/>
                </a:solidFill>
                <a:latin typeface="Arial"/>
                <a:cs typeface="Arial"/>
              </a:rPr>
              <a:t>e</a:t>
            </a:r>
            <a:r>
              <a:rPr dirty="0">
                <a:solidFill>
                  <a:srgbClr val="00307C"/>
                </a:solidFill>
                <a:latin typeface="Arial"/>
                <a:cs typeface="Arial"/>
              </a:rPr>
              <a:t>ct:</a:t>
            </a:r>
            <a:endParaRPr dirty="0">
              <a:latin typeface="Arial"/>
              <a:cs typeface="Arial"/>
            </a:endParaRPr>
          </a:p>
          <a:p>
            <a:pPr marL="977346">
              <a:spcBef>
                <a:spcPts val="1485"/>
              </a:spcBef>
            </a:pPr>
            <a:r>
              <a:rPr sz="1600" spc="-11" dirty="0">
                <a:solidFill>
                  <a:srgbClr val="4E4F50"/>
                </a:solidFill>
                <a:latin typeface="Courier New"/>
                <a:cs typeface="Courier New"/>
              </a:rPr>
              <a:t>.\_</a:t>
            </a:r>
            <a:r>
              <a:rPr sz="1600" spc="-15" dirty="0">
                <a:solidFill>
                  <a:srgbClr val="4E4F50"/>
                </a:solidFill>
                <a:latin typeface="Courier New"/>
                <a:cs typeface="Courier New"/>
              </a:rPr>
              <a:t>S</a:t>
            </a:r>
            <a:r>
              <a:rPr sz="1600" spc="-11" dirty="0">
                <a:solidFill>
                  <a:srgbClr val="4E4F50"/>
                </a:solidFill>
                <a:latin typeface="Courier New"/>
                <a:cs typeface="Courier New"/>
              </a:rPr>
              <a:t>W</a:t>
            </a:r>
            <a:r>
              <a:rPr sz="1600" spc="-15" dirty="0">
                <a:solidFill>
                  <a:srgbClr val="4E4F50"/>
                </a:solidFill>
                <a:latin typeface="Courier New"/>
                <a:cs typeface="Courier New"/>
              </a:rPr>
              <a:t>4</a:t>
            </a:r>
            <a:r>
              <a:rPr sz="1600" dirty="0">
                <a:solidFill>
                  <a:srgbClr val="4E4F50"/>
                </a:solidFill>
                <a:latin typeface="Courier New"/>
                <a:cs typeface="Courier New"/>
              </a:rPr>
              <a:t>S</a:t>
            </a:r>
            <a:r>
              <a:rPr sz="1600" spc="-15" dirty="0">
                <a:solidFill>
                  <a:srgbClr val="4E4F50"/>
                </a:solidFill>
                <a:latin typeface="Courier New"/>
                <a:cs typeface="Courier New"/>
              </a:rPr>
              <a:t>T</a:t>
            </a:r>
            <a:r>
              <a:rPr sz="1600" spc="-11" dirty="0">
                <a:solidFill>
                  <a:srgbClr val="4E4F50"/>
                </a:solidFill>
                <a:latin typeface="Courier New"/>
                <a:cs typeface="Courier New"/>
              </a:rPr>
              <a:t>M</a:t>
            </a:r>
            <a:r>
              <a:rPr sz="1600" spc="-15" dirty="0">
                <a:solidFill>
                  <a:srgbClr val="4E4F50"/>
                </a:solidFill>
                <a:latin typeface="Courier New"/>
                <a:cs typeface="Courier New"/>
              </a:rPr>
              <a:t>3</a:t>
            </a:r>
            <a:r>
              <a:rPr sz="1600" spc="-11" dirty="0">
                <a:solidFill>
                  <a:srgbClr val="4E4F50"/>
                </a:solidFill>
                <a:latin typeface="Courier New"/>
                <a:cs typeface="Courier New"/>
              </a:rPr>
              <a:t>2</a:t>
            </a:r>
            <a:r>
              <a:rPr sz="1600" dirty="0">
                <a:solidFill>
                  <a:srgbClr val="4E4F50"/>
                </a:solidFill>
                <a:latin typeface="Times New Roman"/>
                <a:cs typeface="Times New Roman"/>
              </a:rPr>
              <a:t> </a:t>
            </a:r>
            <a:r>
              <a:rPr sz="1600" spc="180" dirty="0">
                <a:solidFill>
                  <a:srgbClr val="4E4F50"/>
                </a:solidFill>
                <a:latin typeface="Times New Roman"/>
                <a:cs typeface="Times New Roman"/>
              </a:rPr>
              <a:t> </a:t>
            </a:r>
            <a:r>
              <a:rPr sz="1600" spc="-15" dirty="0">
                <a:solidFill>
                  <a:srgbClr val="4E4F50"/>
                </a:solidFill>
                <a:latin typeface="Courier New"/>
                <a:cs typeface="Courier New"/>
              </a:rPr>
              <a:t>p</a:t>
            </a:r>
            <a:r>
              <a:rPr sz="1600" spc="-11" dirty="0">
                <a:solidFill>
                  <a:srgbClr val="4E4F50"/>
                </a:solidFill>
                <a:latin typeface="Courier New"/>
                <a:cs typeface="Courier New"/>
              </a:rPr>
              <a:t>r</a:t>
            </a:r>
            <a:r>
              <a:rPr sz="1600" spc="-15" dirty="0">
                <a:solidFill>
                  <a:srgbClr val="4E4F50"/>
                </a:solidFill>
                <a:latin typeface="Courier New"/>
                <a:cs typeface="Courier New"/>
              </a:rPr>
              <a:t>o</a:t>
            </a:r>
            <a:r>
              <a:rPr sz="1600" spc="-11" dirty="0">
                <a:solidFill>
                  <a:srgbClr val="4E4F50"/>
                </a:solidFill>
                <a:latin typeface="Courier New"/>
                <a:cs typeface="Courier New"/>
              </a:rPr>
              <a:t>j</a:t>
            </a:r>
            <a:r>
              <a:rPr sz="1600" spc="-15" dirty="0">
                <a:solidFill>
                  <a:srgbClr val="4E4F50"/>
                </a:solidFill>
                <a:latin typeface="Courier New"/>
                <a:cs typeface="Courier New"/>
              </a:rPr>
              <a:t>e</a:t>
            </a:r>
            <a:r>
              <a:rPr sz="1600" spc="-11" dirty="0">
                <a:solidFill>
                  <a:srgbClr val="4E4F50"/>
                </a:solidFill>
                <a:latin typeface="Courier New"/>
                <a:cs typeface="Courier New"/>
              </a:rPr>
              <a:t>c</a:t>
            </a:r>
            <a:r>
              <a:rPr sz="1600" dirty="0">
                <a:solidFill>
                  <a:srgbClr val="4E4F50"/>
                </a:solidFill>
                <a:latin typeface="Courier New"/>
                <a:cs typeface="Courier New"/>
              </a:rPr>
              <a:t>t</a:t>
            </a:r>
            <a:r>
              <a:rPr sz="1600" spc="-5" dirty="0">
                <a:solidFill>
                  <a:srgbClr val="4E4F50"/>
                </a:solidFill>
                <a:latin typeface="Courier New"/>
                <a:cs typeface="Courier New"/>
              </a:rPr>
              <a:t>s</a:t>
            </a:r>
            <a:r>
              <a:rPr sz="1600" spc="-11" dirty="0">
                <a:solidFill>
                  <a:srgbClr val="4E4F50"/>
                </a:solidFill>
                <a:latin typeface="Courier New"/>
                <a:cs typeface="Courier New"/>
              </a:rPr>
              <a:t>\</a:t>
            </a:r>
            <a:r>
              <a:rPr sz="1600" spc="-15" dirty="0">
                <a:solidFill>
                  <a:srgbClr val="4E4F50"/>
                </a:solidFill>
                <a:latin typeface="Courier New"/>
                <a:cs typeface="Courier New"/>
              </a:rPr>
              <a:t>S</a:t>
            </a:r>
            <a:r>
              <a:rPr sz="1600" spc="-11" dirty="0">
                <a:solidFill>
                  <a:srgbClr val="4E4F50"/>
                </a:solidFill>
                <a:latin typeface="Courier New"/>
                <a:cs typeface="Courier New"/>
              </a:rPr>
              <a:t>T</a:t>
            </a:r>
            <a:r>
              <a:rPr sz="1600" dirty="0">
                <a:solidFill>
                  <a:srgbClr val="4E4F50"/>
                </a:solidFill>
                <a:latin typeface="Courier New"/>
                <a:cs typeface="Courier New"/>
              </a:rPr>
              <a:t>M</a:t>
            </a:r>
            <a:r>
              <a:rPr sz="1600" spc="-15" dirty="0">
                <a:solidFill>
                  <a:srgbClr val="4E4F50"/>
                </a:solidFill>
                <a:latin typeface="Courier New"/>
                <a:cs typeface="Courier New"/>
              </a:rPr>
              <a:t>3</a:t>
            </a:r>
            <a:r>
              <a:rPr sz="1600" spc="-11" dirty="0">
                <a:solidFill>
                  <a:srgbClr val="4E4F50"/>
                </a:solidFill>
                <a:latin typeface="Courier New"/>
                <a:cs typeface="Courier New"/>
              </a:rPr>
              <a:t>2</a:t>
            </a:r>
            <a:r>
              <a:rPr sz="1600" spc="-15" dirty="0">
                <a:solidFill>
                  <a:srgbClr val="4E4F50"/>
                </a:solidFill>
                <a:latin typeface="Courier New"/>
                <a:cs typeface="Courier New"/>
              </a:rPr>
              <a:t>_</a:t>
            </a:r>
            <a:r>
              <a:rPr sz="1600" spc="-11" dirty="0">
                <a:solidFill>
                  <a:srgbClr val="4E4F50"/>
                </a:solidFill>
                <a:latin typeface="Courier New"/>
                <a:cs typeface="Courier New"/>
              </a:rPr>
              <a:t>E</a:t>
            </a:r>
            <a:r>
              <a:rPr sz="1600" spc="-15" dirty="0">
                <a:solidFill>
                  <a:srgbClr val="4E4F50"/>
                </a:solidFill>
                <a:latin typeface="Courier New"/>
                <a:cs typeface="Courier New"/>
              </a:rPr>
              <a:t>c</a:t>
            </a:r>
            <a:r>
              <a:rPr sz="1600" spc="-11" dirty="0">
                <a:solidFill>
                  <a:srgbClr val="4E4F50"/>
                </a:solidFill>
                <a:latin typeface="Courier New"/>
                <a:cs typeface="Courier New"/>
              </a:rPr>
              <a:t>o</a:t>
            </a:r>
            <a:r>
              <a:rPr sz="1600" dirty="0">
                <a:solidFill>
                  <a:srgbClr val="4E4F50"/>
                </a:solidFill>
                <a:latin typeface="Courier New"/>
                <a:cs typeface="Courier New"/>
              </a:rPr>
              <a:t>s</a:t>
            </a:r>
            <a:r>
              <a:rPr sz="1600" spc="-15" dirty="0">
                <a:solidFill>
                  <a:srgbClr val="4E4F50"/>
                </a:solidFill>
                <a:latin typeface="Courier New"/>
                <a:cs typeface="Courier New"/>
              </a:rPr>
              <a:t>y</a:t>
            </a:r>
            <a:r>
              <a:rPr sz="1600" spc="-11" dirty="0">
                <a:solidFill>
                  <a:srgbClr val="4E4F50"/>
                </a:solidFill>
                <a:latin typeface="Courier New"/>
                <a:cs typeface="Courier New"/>
              </a:rPr>
              <a:t>s</a:t>
            </a:r>
            <a:r>
              <a:rPr sz="1600" spc="-15" dirty="0">
                <a:solidFill>
                  <a:srgbClr val="4E4F50"/>
                </a:solidFill>
                <a:latin typeface="Courier New"/>
                <a:cs typeface="Courier New"/>
              </a:rPr>
              <a:t>t</a:t>
            </a:r>
            <a:r>
              <a:rPr sz="1600" spc="-11" dirty="0">
                <a:solidFill>
                  <a:srgbClr val="4E4F50"/>
                </a:solidFill>
                <a:latin typeface="Courier New"/>
                <a:cs typeface="Courier New"/>
              </a:rPr>
              <a:t>e</a:t>
            </a:r>
            <a:r>
              <a:rPr sz="1600" dirty="0">
                <a:solidFill>
                  <a:srgbClr val="4E4F50"/>
                </a:solidFill>
                <a:latin typeface="Courier New"/>
                <a:cs typeface="Courier New"/>
              </a:rPr>
              <a:t>m</a:t>
            </a:r>
            <a:r>
              <a:rPr sz="1600" spc="-15" dirty="0">
                <a:solidFill>
                  <a:srgbClr val="4E4F50"/>
                </a:solidFill>
                <a:latin typeface="Courier New"/>
                <a:cs typeface="Courier New"/>
              </a:rPr>
              <a:t>_</a:t>
            </a:r>
            <a:r>
              <a:rPr sz="1600" spc="-11" dirty="0">
                <a:solidFill>
                  <a:srgbClr val="4E4F50"/>
                </a:solidFill>
                <a:latin typeface="Courier New"/>
                <a:cs typeface="Courier New"/>
              </a:rPr>
              <a:t>w</a:t>
            </a:r>
            <a:r>
              <a:rPr sz="1600" spc="-15" dirty="0">
                <a:solidFill>
                  <a:srgbClr val="4E4F50"/>
                </a:solidFill>
                <a:latin typeface="Courier New"/>
                <a:cs typeface="Courier New"/>
              </a:rPr>
              <a:t>o</a:t>
            </a:r>
            <a:r>
              <a:rPr sz="1600" spc="-11" dirty="0">
                <a:solidFill>
                  <a:srgbClr val="4E4F50"/>
                </a:solidFill>
                <a:latin typeface="Courier New"/>
                <a:cs typeface="Courier New"/>
              </a:rPr>
              <a:t>r</a:t>
            </a:r>
            <a:r>
              <a:rPr sz="1600" spc="-15" dirty="0">
                <a:solidFill>
                  <a:srgbClr val="4E4F50"/>
                </a:solidFill>
                <a:latin typeface="Courier New"/>
                <a:cs typeface="Courier New"/>
              </a:rPr>
              <a:t>k</a:t>
            </a:r>
            <a:r>
              <a:rPr sz="1600" spc="-11" dirty="0">
                <a:solidFill>
                  <a:srgbClr val="4E4F50"/>
                </a:solidFill>
                <a:latin typeface="Courier New"/>
                <a:cs typeface="Courier New"/>
              </a:rPr>
              <a:t>s</a:t>
            </a:r>
            <a:r>
              <a:rPr sz="1600" dirty="0">
                <a:solidFill>
                  <a:srgbClr val="4E4F50"/>
                </a:solidFill>
                <a:latin typeface="Courier New"/>
                <a:cs typeface="Courier New"/>
              </a:rPr>
              <a:t>h</a:t>
            </a:r>
            <a:r>
              <a:rPr sz="1600" spc="-15" dirty="0">
                <a:solidFill>
                  <a:srgbClr val="4E4F50"/>
                </a:solidFill>
                <a:latin typeface="Courier New"/>
                <a:cs typeface="Courier New"/>
              </a:rPr>
              <a:t>o</a:t>
            </a:r>
            <a:r>
              <a:rPr sz="1600" spc="-11" dirty="0">
                <a:solidFill>
                  <a:srgbClr val="4E4F50"/>
                </a:solidFill>
                <a:latin typeface="Courier New"/>
                <a:cs typeface="Courier New"/>
              </a:rPr>
              <a:t>p</a:t>
            </a:r>
            <a:r>
              <a:rPr sz="1600" spc="-15" dirty="0">
                <a:solidFill>
                  <a:srgbClr val="4E4F50"/>
                </a:solidFill>
                <a:latin typeface="Courier New"/>
                <a:cs typeface="Courier New"/>
              </a:rPr>
              <a:t>_</a:t>
            </a:r>
            <a:r>
              <a:rPr sz="1600" spc="-11" dirty="0">
                <a:solidFill>
                  <a:srgbClr val="4E4F50"/>
                </a:solidFill>
                <a:latin typeface="Courier New"/>
                <a:cs typeface="Courier New"/>
              </a:rPr>
              <a:t>s</a:t>
            </a:r>
            <a:r>
              <a:rPr sz="1600" dirty="0">
                <a:solidFill>
                  <a:srgbClr val="4E4F50"/>
                </a:solidFill>
                <a:latin typeface="Courier New"/>
                <a:cs typeface="Courier New"/>
              </a:rPr>
              <a:t>t</a:t>
            </a:r>
            <a:r>
              <a:rPr sz="1600" spc="-15" dirty="0">
                <a:solidFill>
                  <a:srgbClr val="4E4F50"/>
                </a:solidFill>
                <a:latin typeface="Courier New"/>
                <a:cs typeface="Courier New"/>
              </a:rPr>
              <a:t>a</a:t>
            </a:r>
            <a:r>
              <a:rPr sz="1600" spc="-11" dirty="0">
                <a:solidFill>
                  <a:srgbClr val="4E4F50"/>
                </a:solidFill>
                <a:latin typeface="Courier New"/>
                <a:cs typeface="Courier New"/>
              </a:rPr>
              <a:t>r</a:t>
            </a:r>
            <a:r>
              <a:rPr sz="1600" spc="-15" dirty="0">
                <a:solidFill>
                  <a:srgbClr val="4E4F50"/>
                </a:solidFill>
                <a:latin typeface="Courier New"/>
                <a:cs typeface="Courier New"/>
              </a:rPr>
              <a:t>t</a:t>
            </a:r>
            <a:r>
              <a:rPr sz="1600" spc="-11" dirty="0">
                <a:solidFill>
                  <a:srgbClr val="4E4F50"/>
                </a:solidFill>
                <a:latin typeface="Courier New"/>
                <a:cs typeface="Courier New"/>
              </a:rPr>
              <a:t>u</a:t>
            </a:r>
            <a:r>
              <a:rPr sz="1600" spc="-15" dirty="0">
                <a:solidFill>
                  <a:srgbClr val="4E4F50"/>
                </a:solidFill>
                <a:latin typeface="Courier New"/>
                <a:cs typeface="Courier New"/>
              </a:rPr>
              <a:t>p</a:t>
            </a:r>
            <a:r>
              <a:rPr sz="1600" spc="-11" dirty="0">
                <a:solidFill>
                  <a:srgbClr val="4E4F50"/>
                </a:solidFill>
                <a:latin typeface="Courier New"/>
                <a:cs typeface="Courier New"/>
              </a:rPr>
              <a:t>s</a:t>
            </a:r>
            <a:r>
              <a:rPr sz="1600" dirty="0">
                <a:solidFill>
                  <a:srgbClr val="4E4F50"/>
                </a:solidFill>
                <a:latin typeface="Courier New"/>
                <a:cs typeface="Courier New"/>
              </a:rPr>
              <a:t>.</a:t>
            </a:r>
            <a:r>
              <a:rPr sz="1600" spc="-15" dirty="0">
                <a:solidFill>
                  <a:srgbClr val="4E4F50"/>
                </a:solidFill>
                <a:latin typeface="Courier New"/>
                <a:cs typeface="Courier New"/>
              </a:rPr>
              <a:t>z</a:t>
            </a:r>
            <a:r>
              <a:rPr sz="1600" spc="-11" dirty="0">
                <a:solidFill>
                  <a:srgbClr val="4E4F50"/>
                </a:solidFill>
                <a:latin typeface="Courier New"/>
                <a:cs typeface="Courier New"/>
              </a:rPr>
              <a:t>ip</a:t>
            </a:r>
            <a:endParaRPr sz="1600" dirty="0">
              <a:latin typeface="Courier New"/>
              <a:cs typeface="Courier New"/>
            </a:endParaRPr>
          </a:p>
          <a:p>
            <a:pPr>
              <a:spcBef>
                <a:spcPts val="33"/>
              </a:spcBef>
            </a:pPr>
            <a:endParaRPr sz="1300" dirty="0">
              <a:latin typeface="Times New Roman"/>
              <a:cs typeface="Times New Roman"/>
            </a:endParaRPr>
          </a:p>
          <a:p>
            <a:pPr marL="723960" lvl="1" indent="-237510">
              <a:buClr>
                <a:srgbClr val="00307C"/>
              </a:buClr>
              <a:buFont typeface="Arial"/>
              <a:buChar char="•"/>
              <a:tabLst>
                <a:tab pos="724594" algn="l"/>
                <a:tab pos="7278970" algn="l"/>
              </a:tabLst>
            </a:pPr>
            <a:r>
              <a:rPr dirty="0">
                <a:solidFill>
                  <a:srgbClr val="00307C"/>
                </a:solidFill>
                <a:latin typeface="Arial"/>
                <a:cs typeface="Arial"/>
              </a:rPr>
              <a:t>S</a:t>
            </a:r>
            <a:r>
              <a:rPr spc="-11" dirty="0">
                <a:solidFill>
                  <a:srgbClr val="00307C"/>
                </a:solidFill>
                <a:latin typeface="Arial"/>
                <a:cs typeface="Arial"/>
              </a:rPr>
              <a:t>o</a:t>
            </a:r>
            <a:r>
              <a:rPr spc="-5" dirty="0">
                <a:solidFill>
                  <a:srgbClr val="00307C"/>
                </a:solidFill>
                <a:latin typeface="Arial"/>
                <a:cs typeface="Arial"/>
              </a:rPr>
              <a:t>urc</a:t>
            </a:r>
            <a:r>
              <a:rPr dirty="0">
                <a:solidFill>
                  <a:srgbClr val="00307C"/>
                </a:solidFill>
                <a:latin typeface="Arial"/>
                <a:cs typeface="Arial"/>
              </a:rPr>
              <a:t>e</a:t>
            </a:r>
            <a:r>
              <a:rPr spc="55" dirty="0">
                <a:solidFill>
                  <a:srgbClr val="00307C"/>
                </a:solidFill>
                <a:latin typeface="Times New Roman"/>
                <a:cs typeface="Times New Roman"/>
              </a:rPr>
              <a:t> </a:t>
            </a:r>
            <a:r>
              <a:rPr dirty="0">
                <a:solidFill>
                  <a:srgbClr val="00307C"/>
                </a:solidFill>
                <a:latin typeface="Arial"/>
                <a:cs typeface="Arial"/>
              </a:rPr>
              <a:t>fil</a:t>
            </a:r>
            <a:r>
              <a:rPr spc="-15" dirty="0">
                <a:solidFill>
                  <a:srgbClr val="00307C"/>
                </a:solidFill>
                <a:latin typeface="Arial"/>
                <a:cs typeface="Arial"/>
              </a:rPr>
              <a:t>e</a:t>
            </a:r>
            <a:r>
              <a:rPr dirty="0">
                <a:solidFill>
                  <a:srgbClr val="00307C"/>
                </a:solidFill>
                <a:latin typeface="Arial"/>
                <a:cs typeface="Arial"/>
              </a:rPr>
              <a:t>s</a:t>
            </a:r>
            <a:r>
              <a:rPr spc="51" dirty="0">
                <a:solidFill>
                  <a:srgbClr val="00307C"/>
                </a:solidFill>
                <a:latin typeface="Times New Roman"/>
                <a:cs typeface="Times New Roman"/>
              </a:rPr>
              <a:t> </a:t>
            </a:r>
            <a:r>
              <a:rPr dirty="0">
                <a:solidFill>
                  <a:srgbClr val="00307C"/>
                </a:solidFill>
                <a:latin typeface="Arial"/>
                <a:cs typeface="Arial"/>
              </a:rPr>
              <a:t>mo</a:t>
            </a:r>
            <a:r>
              <a:rPr spc="-11" dirty="0">
                <a:solidFill>
                  <a:srgbClr val="00307C"/>
                </a:solidFill>
                <a:latin typeface="Arial"/>
                <a:cs typeface="Arial"/>
              </a:rPr>
              <a:t>d</a:t>
            </a:r>
            <a:r>
              <a:rPr spc="-5" dirty="0">
                <a:solidFill>
                  <a:srgbClr val="00307C"/>
                </a:solidFill>
                <a:latin typeface="Arial"/>
                <a:cs typeface="Arial"/>
              </a:rPr>
              <a:t>ific</a:t>
            </a:r>
            <a:r>
              <a:rPr spc="-11" dirty="0">
                <a:solidFill>
                  <a:srgbClr val="00307C"/>
                </a:solidFill>
                <a:latin typeface="Arial"/>
                <a:cs typeface="Arial"/>
              </a:rPr>
              <a:t>a</a:t>
            </a:r>
            <a:r>
              <a:rPr dirty="0">
                <a:solidFill>
                  <a:srgbClr val="00307C"/>
                </a:solidFill>
                <a:latin typeface="Arial"/>
                <a:cs typeface="Arial"/>
              </a:rPr>
              <a:t>tio</a:t>
            </a:r>
            <a:r>
              <a:rPr spc="-15" dirty="0">
                <a:solidFill>
                  <a:srgbClr val="00307C"/>
                </a:solidFill>
                <a:latin typeface="Arial"/>
                <a:cs typeface="Arial"/>
              </a:rPr>
              <a:t>n</a:t>
            </a:r>
            <a:r>
              <a:rPr dirty="0">
                <a:solidFill>
                  <a:srgbClr val="00307C"/>
                </a:solidFill>
                <a:latin typeface="Arial"/>
                <a:cs typeface="Arial"/>
              </a:rPr>
              <a:t>s</a:t>
            </a:r>
            <a:r>
              <a:rPr spc="75" dirty="0">
                <a:solidFill>
                  <a:srgbClr val="00307C"/>
                </a:solidFill>
                <a:latin typeface="Times New Roman"/>
                <a:cs typeface="Times New Roman"/>
              </a:rPr>
              <a:t> </a:t>
            </a:r>
            <a:r>
              <a:rPr spc="-5" dirty="0">
                <a:solidFill>
                  <a:srgbClr val="00307C"/>
                </a:solidFill>
                <a:latin typeface="Arial"/>
                <a:cs typeface="Arial"/>
              </a:rPr>
              <a:t>n</a:t>
            </a:r>
            <a:r>
              <a:rPr spc="-11" dirty="0">
                <a:solidFill>
                  <a:srgbClr val="00307C"/>
                </a:solidFill>
                <a:latin typeface="Arial"/>
                <a:cs typeface="Arial"/>
              </a:rPr>
              <a:t>e</a:t>
            </a:r>
            <a:r>
              <a:rPr spc="-5" dirty="0">
                <a:solidFill>
                  <a:srgbClr val="00307C"/>
                </a:solidFill>
                <a:latin typeface="Arial"/>
                <a:cs typeface="Arial"/>
              </a:rPr>
              <a:t>e</a:t>
            </a:r>
            <a:r>
              <a:rPr spc="-11" dirty="0">
                <a:solidFill>
                  <a:srgbClr val="00307C"/>
                </a:solidFill>
                <a:latin typeface="Arial"/>
                <a:cs typeface="Arial"/>
              </a:rPr>
              <a:t>d</a:t>
            </a:r>
            <a:r>
              <a:rPr spc="-5" dirty="0">
                <a:solidFill>
                  <a:srgbClr val="00307C"/>
                </a:solidFill>
                <a:latin typeface="Arial"/>
                <a:cs typeface="Arial"/>
              </a:rPr>
              <a:t>e</a:t>
            </a:r>
            <a:r>
              <a:rPr dirty="0">
                <a:solidFill>
                  <a:srgbClr val="00307C"/>
                </a:solidFill>
                <a:latin typeface="Arial"/>
                <a:cs typeface="Arial"/>
              </a:rPr>
              <a:t>d</a:t>
            </a:r>
            <a:r>
              <a:rPr spc="55" dirty="0">
                <a:solidFill>
                  <a:srgbClr val="00307C"/>
                </a:solidFill>
                <a:latin typeface="Times New Roman"/>
                <a:cs typeface="Times New Roman"/>
              </a:rPr>
              <a:t> </a:t>
            </a:r>
            <a:r>
              <a:rPr spc="-11" dirty="0">
                <a:solidFill>
                  <a:srgbClr val="00307C"/>
                </a:solidFill>
                <a:latin typeface="Arial"/>
                <a:cs typeface="Arial"/>
              </a:rPr>
              <a:t>for</a:t>
            </a:r>
            <a:r>
              <a:rPr spc="45" dirty="0">
                <a:solidFill>
                  <a:srgbClr val="00307C"/>
                </a:solidFill>
                <a:latin typeface="Times New Roman"/>
                <a:cs typeface="Times New Roman"/>
              </a:rPr>
              <a:t> </a:t>
            </a:r>
            <a:r>
              <a:rPr spc="-5" dirty="0">
                <a:solidFill>
                  <a:srgbClr val="00307C"/>
                </a:solidFill>
                <a:latin typeface="Arial"/>
                <a:cs typeface="Arial"/>
              </a:rPr>
              <a:t>e</a:t>
            </a:r>
            <a:r>
              <a:rPr spc="-11" dirty="0">
                <a:solidFill>
                  <a:srgbClr val="00307C"/>
                </a:solidFill>
                <a:latin typeface="Arial"/>
                <a:cs typeface="Arial"/>
              </a:rPr>
              <a:t>a</a:t>
            </a:r>
            <a:r>
              <a:rPr dirty="0">
                <a:solidFill>
                  <a:srgbClr val="00307C"/>
                </a:solidFill>
                <a:latin typeface="Arial"/>
                <a:cs typeface="Arial"/>
              </a:rPr>
              <a:t>ch</a:t>
            </a:r>
            <a:r>
              <a:rPr spc="55" dirty="0">
                <a:solidFill>
                  <a:srgbClr val="00307C"/>
                </a:solidFill>
                <a:latin typeface="Times New Roman"/>
                <a:cs typeface="Times New Roman"/>
              </a:rPr>
              <a:t> </a:t>
            </a:r>
            <a:r>
              <a:rPr spc="-5" dirty="0">
                <a:solidFill>
                  <a:srgbClr val="00307C"/>
                </a:solidFill>
                <a:latin typeface="Arial"/>
                <a:cs typeface="Arial"/>
              </a:rPr>
              <a:t>e</a:t>
            </a:r>
            <a:r>
              <a:rPr spc="-20" dirty="0">
                <a:solidFill>
                  <a:srgbClr val="00307C"/>
                </a:solidFill>
                <a:latin typeface="Arial"/>
                <a:cs typeface="Arial"/>
              </a:rPr>
              <a:t>x</a:t>
            </a:r>
            <a:r>
              <a:rPr spc="-5" dirty="0">
                <a:solidFill>
                  <a:srgbClr val="00307C"/>
                </a:solidFill>
                <a:latin typeface="Arial"/>
                <a:cs typeface="Arial"/>
              </a:rPr>
              <a:t>erc</a:t>
            </a:r>
            <a:r>
              <a:rPr spc="-11" dirty="0">
                <a:solidFill>
                  <a:srgbClr val="00307C"/>
                </a:solidFill>
                <a:latin typeface="Arial"/>
                <a:cs typeface="Arial"/>
              </a:rPr>
              <a:t>ise:</a:t>
            </a:r>
            <a:r>
              <a:rPr dirty="0">
                <a:solidFill>
                  <a:srgbClr val="00307C"/>
                </a:solidFill>
                <a:latin typeface="Times New Roman"/>
                <a:cs typeface="Times New Roman"/>
              </a:rPr>
              <a:t> </a:t>
            </a:r>
            <a:r>
              <a:rPr spc="-75" dirty="0">
                <a:solidFill>
                  <a:srgbClr val="00307C"/>
                </a:solidFill>
                <a:latin typeface="Times New Roman"/>
                <a:cs typeface="Times New Roman"/>
              </a:rPr>
              <a:t> </a:t>
            </a:r>
            <a:r>
              <a:rPr dirty="0">
                <a:solidFill>
                  <a:srgbClr val="00307C"/>
                </a:solidFill>
                <a:latin typeface="Arial"/>
                <a:cs typeface="Arial"/>
              </a:rPr>
              <a:t>(</a:t>
            </a:r>
            <a:r>
              <a:rPr spc="-5" dirty="0">
                <a:solidFill>
                  <a:srgbClr val="00307C"/>
                </a:solidFill>
                <a:latin typeface="Courier New"/>
                <a:cs typeface="Courier New"/>
              </a:rPr>
              <a:t>Source</a:t>
            </a:r>
            <a:r>
              <a:rPr dirty="0">
                <a:solidFill>
                  <a:srgbClr val="00307C"/>
                </a:solidFill>
                <a:latin typeface="Courier New"/>
                <a:cs typeface="Courier New"/>
              </a:rPr>
              <a:t>s</a:t>
            </a:r>
            <a:r>
              <a:rPr dirty="0">
                <a:solidFill>
                  <a:srgbClr val="00307C"/>
                </a:solidFill>
                <a:latin typeface="Times New Roman"/>
                <a:cs typeface="Times New Roman"/>
              </a:rPr>
              <a:t>	</a:t>
            </a:r>
            <a:r>
              <a:rPr dirty="0">
                <a:solidFill>
                  <a:srgbClr val="00307C"/>
                </a:solidFill>
                <a:latin typeface="Arial"/>
                <a:cs typeface="Arial"/>
              </a:rPr>
              <a:t>fol</a:t>
            </a:r>
            <a:r>
              <a:rPr spc="-15" dirty="0">
                <a:solidFill>
                  <a:srgbClr val="00307C"/>
                </a:solidFill>
                <a:latin typeface="Arial"/>
                <a:cs typeface="Arial"/>
              </a:rPr>
              <a:t>d</a:t>
            </a:r>
            <a:r>
              <a:rPr spc="-5" dirty="0">
                <a:solidFill>
                  <a:srgbClr val="00307C"/>
                </a:solidFill>
                <a:latin typeface="Arial"/>
                <a:cs typeface="Arial"/>
              </a:rPr>
              <a:t>er)</a:t>
            </a:r>
            <a:endParaRPr dirty="0">
              <a:latin typeface="Arial"/>
              <a:cs typeface="Arial"/>
            </a:endParaRPr>
          </a:p>
          <a:p>
            <a:pPr>
              <a:spcBef>
                <a:spcPts val="11"/>
              </a:spcBef>
            </a:pPr>
            <a:endParaRPr sz="1651" dirty="0">
              <a:latin typeface="Times New Roman"/>
              <a:cs typeface="Times New Roman"/>
            </a:endParaRPr>
          </a:p>
          <a:p>
            <a:pPr marL="780480" indent="-294030">
              <a:buClr>
                <a:srgbClr val="00307C"/>
              </a:buClr>
              <a:buSzPct val="88888"/>
              <a:buFont typeface="Arial"/>
              <a:buChar char="•"/>
              <a:tabLst>
                <a:tab pos="781114" algn="l"/>
              </a:tabLst>
            </a:pPr>
            <a:r>
              <a:rPr dirty="0">
                <a:solidFill>
                  <a:srgbClr val="00307C"/>
                </a:solidFill>
                <a:latin typeface="Arial"/>
                <a:cs typeface="Arial"/>
              </a:rPr>
              <a:t>A</a:t>
            </a:r>
            <a:r>
              <a:rPr spc="-11" dirty="0">
                <a:solidFill>
                  <a:srgbClr val="00307C"/>
                </a:solidFill>
                <a:latin typeface="Arial"/>
                <a:cs typeface="Arial"/>
              </a:rPr>
              <a:t>l</a:t>
            </a:r>
            <a:r>
              <a:rPr dirty="0">
                <a:solidFill>
                  <a:srgbClr val="00307C"/>
                </a:solidFill>
                <a:latin typeface="Arial"/>
                <a:cs typeface="Arial"/>
              </a:rPr>
              <a:t>r</a:t>
            </a:r>
            <a:r>
              <a:rPr spc="-11" dirty="0">
                <a:solidFill>
                  <a:srgbClr val="00307C"/>
                </a:solidFill>
                <a:latin typeface="Arial"/>
                <a:cs typeface="Arial"/>
              </a:rPr>
              <a:t>ead</a:t>
            </a:r>
            <a:r>
              <a:rPr dirty="0">
                <a:solidFill>
                  <a:srgbClr val="00307C"/>
                </a:solidFill>
                <a:latin typeface="Arial"/>
                <a:cs typeface="Arial"/>
              </a:rPr>
              <a:t>y</a:t>
            </a:r>
            <a:r>
              <a:rPr spc="60" dirty="0">
                <a:solidFill>
                  <a:srgbClr val="00307C"/>
                </a:solidFill>
                <a:latin typeface="Times New Roman"/>
                <a:cs typeface="Times New Roman"/>
              </a:rPr>
              <a:t> </a:t>
            </a:r>
            <a:r>
              <a:rPr dirty="0">
                <a:solidFill>
                  <a:srgbClr val="00307C"/>
                </a:solidFill>
                <a:latin typeface="Arial"/>
                <a:cs typeface="Arial"/>
              </a:rPr>
              <a:t>c</a:t>
            </a:r>
            <a:r>
              <a:rPr spc="-11" dirty="0">
                <a:solidFill>
                  <a:srgbClr val="00307C"/>
                </a:solidFill>
                <a:latin typeface="Arial"/>
                <a:cs typeface="Arial"/>
              </a:rPr>
              <a:t>o</a:t>
            </a:r>
            <a:r>
              <a:rPr dirty="0">
                <a:solidFill>
                  <a:srgbClr val="00307C"/>
                </a:solidFill>
                <a:latin typeface="Arial"/>
                <a:cs typeface="Arial"/>
              </a:rPr>
              <a:t>m</a:t>
            </a:r>
            <a:r>
              <a:rPr spc="-11" dirty="0">
                <a:solidFill>
                  <a:srgbClr val="00307C"/>
                </a:solidFill>
                <a:latin typeface="Arial"/>
                <a:cs typeface="Arial"/>
              </a:rPr>
              <a:t>p</a:t>
            </a:r>
            <a:r>
              <a:rPr spc="-5" dirty="0">
                <a:solidFill>
                  <a:srgbClr val="00307C"/>
                </a:solidFill>
                <a:latin typeface="Arial"/>
                <a:cs typeface="Arial"/>
              </a:rPr>
              <a:t>l</a:t>
            </a:r>
            <a:r>
              <a:rPr spc="-15" dirty="0">
                <a:solidFill>
                  <a:srgbClr val="00307C"/>
                </a:solidFill>
                <a:latin typeface="Arial"/>
                <a:cs typeface="Arial"/>
              </a:rPr>
              <a:t>e</a:t>
            </a:r>
            <a:r>
              <a:rPr dirty="0">
                <a:solidFill>
                  <a:srgbClr val="00307C"/>
                </a:solidFill>
                <a:latin typeface="Arial"/>
                <a:cs typeface="Arial"/>
              </a:rPr>
              <a:t>ted</a:t>
            </a:r>
            <a:r>
              <a:rPr spc="65" dirty="0">
                <a:solidFill>
                  <a:srgbClr val="00307C"/>
                </a:solidFill>
                <a:latin typeface="Times New Roman"/>
                <a:cs typeface="Times New Roman"/>
              </a:rPr>
              <a:t> </a:t>
            </a:r>
            <a:r>
              <a:rPr dirty="0">
                <a:solidFill>
                  <a:srgbClr val="00307C"/>
                </a:solidFill>
                <a:latin typeface="Arial"/>
                <a:cs typeface="Arial"/>
              </a:rPr>
              <a:t>SW</a:t>
            </a:r>
            <a:r>
              <a:rPr spc="-11" dirty="0">
                <a:solidFill>
                  <a:srgbClr val="00307C"/>
                </a:solidFill>
                <a:latin typeface="Arial"/>
                <a:cs typeface="Arial"/>
              </a:rPr>
              <a:t>4</a:t>
            </a:r>
            <a:r>
              <a:rPr dirty="0">
                <a:solidFill>
                  <a:srgbClr val="00307C"/>
                </a:solidFill>
                <a:latin typeface="Arial"/>
                <a:cs typeface="Arial"/>
              </a:rPr>
              <a:t>S</a:t>
            </a:r>
            <a:r>
              <a:rPr spc="11" dirty="0">
                <a:solidFill>
                  <a:srgbClr val="00307C"/>
                </a:solidFill>
                <a:latin typeface="Arial"/>
                <a:cs typeface="Arial"/>
              </a:rPr>
              <a:t>T</a:t>
            </a:r>
            <a:r>
              <a:rPr dirty="0">
                <a:solidFill>
                  <a:srgbClr val="00307C"/>
                </a:solidFill>
                <a:latin typeface="Arial"/>
                <a:cs typeface="Arial"/>
              </a:rPr>
              <a:t>M</a:t>
            </a:r>
            <a:r>
              <a:rPr spc="-11" dirty="0">
                <a:solidFill>
                  <a:srgbClr val="00307C"/>
                </a:solidFill>
                <a:latin typeface="Arial"/>
                <a:cs typeface="Arial"/>
              </a:rPr>
              <a:t>3</a:t>
            </a:r>
            <a:r>
              <a:rPr dirty="0">
                <a:solidFill>
                  <a:srgbClr val="00307C"/>
                </a:solidFill>
                <a:latin typeface="Arial"/>
                <a:cs typeface="Arial"/>
              </a:rPr>
              <a:t>2</a:t>
            </a:r>
            <a:r>
              <a:rPr spc="35" dirty="0">
                <a:solidFill>
                  <a:srgbClr val="00307C"/>
                </a:solidFill>
                <a:latin typeface="Times New Roman"/>
                <a:cs typeface="Times New Roman"/>
              </a:rPr>
              <a:t> </a:t>
            </a:r>
            <a:r>
              <a:rPr spc="-11" dirty="0">
                <a:solidFill>
                  <a:srgbClr val="00307C"/>
                </a:solidFill>
                <a:latin typeface="Arial"/>
                <a:cs typeface="Arial"/>
              </a:rPr>
              <a:t>p</a:t>
            </a:r>
            <a:r>
              <a:rPr dirty="0">
                <a:solidFill>
                  <a:srgbClr val="00307C"/>
                </a:solidFill>
                <a:latin typeface="Arial"/>
                <a:cs typeface="Arial"/>
              </a:rPr>
              <a:t>r</a:t>
            </a:r>
            <a:r>
              <a:rPr spc="-11" dirty="0">
                <a:solidFill>
                  <a:srgbClr val="00307C"/>
                </a:solidFill>
                <a:latin typeface="Arial"/>
                <a:cs typeface="Arial"/>
              </a:rPr>
              <a:t>o</a:t>
            </a:r>
            <a:r>
              <a:rPr spc="-5" dirty="0">
                <a:solidFill>
                  <a:srgbClr val="00307C"/>
                </a:solidFill>
                <a:latin typeface="Arial"/>
                <a:cs typeface="Arial"/>
              </a:rPr>
              <a:t>j</a:t>
            </a:r>
            <a:r>
              <a:rPr spc="-15" dirty="0">
                <a:solidFill>
                  <a:srgbClr val="00307C"/>
                </a:solidFill>
                <a:latin typeface="Arial"/>
                <a:cs typeface="Arial"/>
              </a:rPr>
              <a:t>e</a:t>
            </a:r>
            <a:r>
              <a:rPr dirty="0">
                <a:solidFill>
                  <a:srgbClr val="00307C"/>
                </a:solidFill>
                <a:latin typeface="Arial"/>
                <a:cs typeface="Arial"/>
              </a:rPr>
              <a:t>ct</a:t>
            </a:r>
            <a:endParaRPr dirty="0">
              <a:latin typeface="Arial"/>
              <a:cs typeface="Arial"/>
            </a:endParaRPr>
          </a:p>
          <a:p>
            <a:pPr marL="977346">
              <a:spcBef>
                <a:spcPts val="1485"/>
              </a:spcBef>
            </a:pPr>
            <a:r>
              <a:rPr sz="1600" spc="-11" dirty="0">
                <a:solidFill>
                  <a:srgbClr val="4E4F50"/>
                </a:solidFill>
                <a:latin typeface="Courier New"/>
                <a:cs typeface="Courier New"/>
              </a:rPr>
              <a:t>.\_</a:t>
            </a:r>
            <a:r>
              <a:rPr sz="1600" spc="-15" dirty="0">
                <a:solidFill>
                  <a:srgbClr val="4E4F50"/>
                </a:solidFill>
                <a:latin typeface="Courier New"/>
                <a:cs typeface="Courier New"/>
              </a:rPr>
              <a:t>S</a:t>
            </a:r>
            <a:r>
              <a:rPr sz="1600" spc="-11" dirty="0">
                <a:solidFill>
                  <a:srgbClr val="4E4F50"/>
                </a:solidFill>
                <a:latin typeface="Courier New"/>
                <a:cs typeface="Courier New"/>
              </a:rPr>
              <a:t>W</a:t>
            </a:r>
            <a:r>
              <a:rPr sz="1600" spc="-15" dirty="0">
                <a:solidFill>
                  <a:srgbClr val="4E4F50"/>
                </a:solidFill>
                <a:latin typeface="Courier New"/>
                <a:cs typeface="Courier New"/>
              </a:rPr>
              <a:t>4</a:t>
            </a:r>
            <a:r>
              <a:rPr sz="1600" dirty="0">
                <a:solidFill>
                  <a:srgbClr val="4E4F50"/>
                </a:solidFill>
                <a:latin typeface="Courier New"/>
                <a:cs typeface="Courier New"/>
              </a:rPr>
              <a:t>S</a:t>
            </a:r>
            <a:r>
              <a:rPr sz="1600" spc="-15" dirty="0">
                <a:solidFill>
                  <a:srgbClr val="4E4F50"/>
                </a:solidFill>
                <a:latin typeface="Courier New"/>
                <a:cs typeface="Courier New"/>
              </a:rPr>
              <a:t>T</a:t>
            </a:r>
            <a:r>
              <a:rPr sz="1600" spc="-11" dirty="0">
                <a:solidFill>
                  <a:srgbClr val="4E4F50"/>
                </a:solidFill>
                <a:latin typeface="Courier New"/>
                <a:cs typeface="Courier New"/>
              </a:rPr>
              <a:t>M</a:t>
            </a:r>
            <a:r>
              <a:rPr sz="1600" spc="-15" dirty="0">
                <a:solidFill>
                  <a:srgbClr val="4E4F50"/>
                </a:solidFill>
                <a:latin typeface="Courier New"/>
                <a:cs typeface="Courier New"/>
              </a:rPr>
              <a:t>3</a:t>
            </a:r>
            <a:r>
              <a:rPr sz="1600" spc="-11" dirty="0">
                <a:solidFill>
                  <a:srgbClr val="4E4F50"/>
                </a:solidFill>
                <a:latin typeface="Courier New"/>
                <a:cs typeface="Courier New"/>
              </a:rPr>
              <a:t>2</a:t>
            </a:r>
            <a:r>
              <a:rPr sz="1600" dirty="0">
                <a:solidFill>
                  <a:srgbClr val="4E4F50"/>
                </a:solidFill>
                <a:latin typeface="Times New Roman"/>
                <a:cs typeface="Times New Roman"/>
              </a:rPr>
              <a:t> </a:t>
            </a:r>
            <a:r>
              <a:rPr sz="1600" spc="180" dirty="0">
                <a:solidFill>
                  <a:srgbClr val="4E4F50"/>
                </a:solidFill>
                <a:latin typeface="Times New Roman"/>
                <a:cs typeface="Times New Roman"/>
              </a:rPr>
              <a:t> </a:t>
            </a:r>
            <a:r>
              <a:rPr sz="1600" spc="-15" dirty="0">
                <a:solidFill>
                  <a:srgbClr val="4E4F50"/>
                </a:solidFill>
                <a:latin typeface="Courier New"/>
                <a:cs typeface="Courier New"/>
              </a:rPr>
              <a:t>p</a:t>
            </a:r>
            <a:r>
              <a:rPr sz="1600" spc="-11" dirty="0">
                <a:solidFill>
                  <a:srgbClr val="4E4F50"/>
                </a:solidFill>
                <a:latin typeface="Courier New"/>
                <a:cs typeface="Courier New"/>
              </a:rPr>
              <a:t>r</a:t>
            </a:r>
            <a:r>
              <a:rPr sz="1600" spc="-15" dirty="0">
                <a:solidFill>
                  <a:srgbClr val="4E4F50"/>
                </a:solidFill>
                <a:latin typeface="Courier New"/>
                <a:cs typeface="Courier New"/>
              </a:rPr>
              <a:t>o</a:t>
            </a:r>
            <a:r>
              <a:rPr sz="1600" spc="-11" dirty="0">
                <a:solidFill>
                  <a:srgbClr val="4E4F50"/>
                </a:solidFill>
                <a:latin typeface="Courier New"/>
                <a:cs typeface="Courier New"/>
              </a:rPr>
              <a:t>j</a:t>
            </a:r>
            <a:r>
              <a:rPr sz="1600" spc="-15" dirty="0">
                <a:solidFill>
                  <a:srgbClr val="4E4F50"/>
                </a:solidFill>
                <a:latin typeface="Courier New"/>
                <a:cs typeface="Courier New"/>
              </a:rPr>
              <a:t>e</a:t>
            </a:r>
            <a:r>
              <a:rPr sz="1600" spc="-11" dirty="0">
                <a:solidFill>
                  <a:srgbClr val="4E4F50"/>
                </a:solidFill>
                <a:latin typeface="Courier New"/>
                <a:cs typeface="Courier New"/>
              </a:rPr>
              <a:t>c</a:t>
            </a:r>
            <a:r>
              <a:rPr sz="1600" dirty="0">
                <a:solidFill>
                  <a:srgbClr val="4E4F50"/>
                </a:solidFill>
                <a:latin typeface="Courier New"/>
                <a:cs typeface="Courier New"/>
              </a:rPr>
              <a:t>t</a:t>
            </a:r>
            <a:r>
              <a:rPr sz="1600" spc="-5" dirty="0">
                <a:solidFill>
                  <a:srgbClr val="4E4F50"/>
                </a:solidFill>
                <a:latin typeface="Courier New"/>
                <a:cs typeface="Courier New"/>
              </a:rPr>
              <a:t>s</a:t>
            </a:r>
            <a:r>
              <a:rPr sz="1600" spc="-11" dirty="0">
                <a:solidFill>
                  <a:srgbClr val="4E4F50"/>
                </a:solidFill>
                <a:latin typeface="Courier New"/>
                <a:cs typeface="Courier New"/>
              </a:rPr>
              <a:t>\</a:t>
            </a:r>
            <a:r>
              <a:rPr sz="1600" spc="-15" dirty="0">
                <a:solidFill>
                  <a:srgbClr val="4E4F50"/>
                </a:solidFill>
                <a:latin typeface="Courier New"/>
                <a:cs typeface="Courier New"/>
              </a:rPr>
              <a:t>S</a:t>
            </a:r>
            <a:r>
              <a:rPr sz="1600" spc="-11" dirty="0">
                <a:solidFill>
                  <a:srgbClr val="4E4F50"/>
                </a:solidFill>
                <a:latin typeface="Courier New"/>
                <a:cs typeface="Courier New"/>
              </a:rPr>
              <a:t>T</a:t>
            </a:r>
            <a:r>
              <a:rPr sz="1600" dirty="0">
                <a:solidFill>
                  <a:srgbClr val="4E4F50"/>
                </a:solidFill>
                <a:latin typeface="Courier New"/>
                <a:cs typeface="Courier New"/>
              </a:rPr>
              <a:t>M</a:t>
            </a:r>
            <a:r>
              <a:rPr sz="1600" spc="-15" dirty="0">
                <a:solidFill>
                  <a:srgbClr val="4E4F50"/>
                </a:solidFill>
                <a:latin typeface="Courier New"/>
                <a:cs typeface="Courier New"/>
              </a:rPr>
              <a:t>3</a:t>
            </a:r>
            <a:r>
              <a:rPr sz="1600" spc="-11" dirty="0">
                <a:solidFill>
                  <a:srgbClr val="4E4F50"/>
                </a:solidFill>
                <a:latin typeface="Courier New"/>
                <a:cs typeface="Courier New"/>
              </a:rPr>
              <a:t>2</a:t>
            </a:r>
            <a:r>
              <a:rPr sz="1600" spc="-15" dirty="0">
                <a:solidFill>
                  <a:srgbClr val="4E4F50"/>
                </a:solidFill>
                <a:latin typeface="Courier New"/>
                <a:cs typeface="Courier New"/>
              </a:rPr>
              <a:t>_</a:t>
            </a:r>
            <a:r>
              <a:rPr sz="1600" spc="-11" dirty="0">
                <a:solidFill>
                  <a:srgbClr val="4E4F50"/>
                </a:solidFill>
                <a:latin typeface="Courier New"/>
                <a:cs typeface="Courier New"/>
              </a:rPr>
              <a:t>E</a:t>
            </a:r>
            <a:r>
              <a:rPr sz="1600" spc="-15" dirty="0">
                <a:solidFill>
                  <a:srgbClr val="4E4F50"/>
                </a:solidFill>
                <a:latin typeface="Courier New"/>
                <a:cs typeface="Courier New"/>
              </a:rPr>
              <a:t>c</a:t>
            </a:r>
            <a:r>
              <a:rPr sz="1600" spc="-11" dirty="0">
                <a:solidFill>
                  <a:srgbClr val="4E4F50"/>
                </a:solidFill>
                <a:latin typeface="Courier New"/>
                <a:cs typeface="Courier New"/>
              </a:rPr>
              <a:t>o</a:t>
            </a:r>
            <a:r>
              <a:rPr sz="1600" dirty="0">
                <a:solidFill>
                  <a:srgbClr val="4E4F50"/>
                </a:solidFill>
                <a:latin typeface="Courier New"/>
                <a:cs typeface="Courier New"/>
              </a:rPr>
              <a:t>s</a:t>
            </a:r>
            <a:r>
              <a:rPr sz="1600" spc="-15" dirty="0">
                <a:solidFill>
                  <a:srgbClr val="4E4F50"/>
                </a:solidFill>
                <a:latin typeface="Courier New"/>
                <a:cs typeface="Courier New"/>
              </a:rPr>
              <a:t>y</a:t>
            </a:r>
            <a:r>
              <a:rPr sz="1600" spc="-11" dirty="0">
                <a:solidFill>
                  <a:srgbClr val="4E4F50"/>
                </a:solidFill>
                <a:latin typeface="Courier New"/>
                <a:cs typeface="Courier New"/>
              </a:rPr>
              <a:t>s</a:t>
            </a:r>
            <a:r>
              <a:rPr sz="1600" spc="-15" dirty="0">
                <a:solidFill>
                  <a:srgbClr val="4E4F50"/>
                </a:solidFill>
                <a:latin typeface="Courier New"/>
                <a:cs typeface="Courier New"/>
              </a:rPr>
              <a:t>t</a:t>
            </a:r>
            <a:r>
              <a:rPr sz="1600" spc="-11" dirty="0">
                <a:solidFill>
                  <a:srgbClr val="4E4F50"/>
                </a:solidFill>
                <a:latin typeface="Courier New"/>
                <a:cs typeface="Courier New"/>
              </a:rPr>
              <a:t>e</a:t>
            </a:r>
            <a:r>
              <a:rPr sz="1600" dirty="0">
                <a:solidFill>
                  <a:srgbClr val="4E4F50"/>
                </a:solidFill>
                <a:latin typeface="Courier New"/>
                <a:cs typeface="Courier New"/>
              </a:rPr>
              <a:t>m</a:t>
            </a:r>
            <a:r>
              <a:rPr sz="1600" spc="-15" dirty="0">
                <a:solidFill>
                  <a:srgbClr val="4E4F50"/>
                </a:solidFill>
                <a:latin typeface="Courier New"/>
                <a:cs typeface="Courier New"/>
              </a:rPr>
              <a:t>_</a:t>
            </a:r>
            <a:r>
              <a:rPr sz="1600" spc="-11" dirty="0">
                <a:solidFill>
                  <a:srgbClr val="4E4F50"/>
                </a:solidFill>
                <a:latin typeface="Courier New"/>
                <a:cs typeface="Courier New"/>
              </a:rPr>
              <a:t>w</a:t>
            </a:r>
            <a:r>
              <a:rPr sz="1600" spc="-15" dirty="0">
                <a:solidFill>
                  <a:srgbClr val="4E4F50"/>
                </a:solidFill>
                <a:latin typeface="Courier New"/>
                <a:cs typeface="Courier New"/>
              </a:rPr>
              <a:t>o</a:t>
            </a:r>
            <a:r>
              <a:rPr sz="1600" spc="-11" dirty="0">
                <a:solidFill>
                  <a:srgbClr val="4E4F50"/>
                </a:solidFill>
                <a:latin typeface="Courier New"/>
                <a:cs typeface="Courier New"/>
              </a:rPr>
              <a:t>r</a:t>
            </a:r>
            <a:r>
              <a:rPr sz="1600" spc="-15" dirty="0">
                <a:solidFill>
                  <a:srgbClr val="4E4F50"/>
                </a:solidFill>
                <a:latin typeface="Courier New"/>
                <a:cs typeface="Courier New"/>
              </a:rPr>
              <a:t>k</a:t>
            </a:r>
            <a:r>
              <a:rPr sz="1600" spc="-11" dirty="0">
                <a:solidFill>
                  <a:srgbClr val="4E4F50"/>
                </a:solidFill>
                <a:latin typeface="Courier New"/>
                <a:cs typeface="Courier New"/>
              </a:rPr>
              <a:t>s</a:t>
            </a:r>
            <a:r>
              <a:rPr sz="1600" dirty="0">
                <a:solidFill>
                  <a:srgbClr val="4E4F50"/>
                </a:solidFill>
                <a:latin typeface="Courier New"/>
                <a:cs typeface="Courier New"/>
              </a:rPr>
              <a:t>h</a:t>
            </a:r>
            <a:r>
              <a:rPr sz="1600" spc="-15" dirty="0">
                <a:solidFill>
                  <a:srgbClr val="4E4F50"/>
                </a:solidFill>
                <a:latin typeface="Courier New"/>
                <a:cs typeface="Courier New"/>
              </a:rPr>
              <a:t>o</a:t>
            </a:r>
            <a:r>
              <a:rPr sz="1600" spc="-11" dirty="0">
                <a:solidFill>
                  <a:srgbClr val="4E4F50"/>
                </a:solidFill>
                <a:latin typeface="Courier New"/>
                <a:cs typeface="Courier New"/>
              </a:rPr>
              <a:t>p</a:t>
            </a:r>
            <a:r>
              <a:rPr sz="1600" spc="-15" dirty="0">
                <a:solidFill>
                  <a:srgbClr val="4E4F50"/>
                </a:solidFill>
                <a:latin typeface="Courier New"/>
                <a:cs typeface="Courier New"/>
              </a:rPr>
              <a:t>_</a:t>
            </a:r>
            <a:r>
              <a:rPr sz="1600" spc="-11" dirty="0">
                <a:solidFill>
                  <a:srgbClr val="4E4F50"/>
                </a:solidFill>
                <a:latin typeface="Courier New"/>
                <a:cs typeface="Courier New"/>
              </a:rPr>
              <a:t>s</a:t>
            </a:r>
            <a:r>
              <a:rPr sz="1600" dirty="0">
                <a:solidFill>
                  <a:srgbClr val="4E4F50"/>
                </a:solidFill>
                <a:latin typeface="Courier New"/>
                <a:cs typeface="Courier New"/>
              </a:rPr>
              <a:t>o</a:t>
            </a:r>
            <a:r>
              <a:rPr sz="1600" spc="-15" dirty="0">
                <a:solidFill>
                  <a:srgbClr val="4E4F50"/>
                </a:solidFill>
                <a:latin typeface="Courier New"/>
                <a:cs typeface="Courier New"/>
              </a:rPr>
              <a:t>l</a:t>
            </a:r>
            <a:r>
              <a:rPr sz="1600" spc="-11" dirty="0">
                <a:solidFill>
                  <a:srgbClr val="4E4F50"/>
                </a:solidFill>
                <a:latin typeface="Courier New"/>
                <a:cs typeface="Courier New"/>
              </a:rPr>
              <a:t>u</a:t>
            </a:r>
            <a:r>
              <a:rPr sz="1600" spc="-15" dirty="0">
                <a:solidFill>
                  <a:srgbClr val="4E4F50"/>
                </a:solidFill>
                <a:latin typeface="Courier New"/>
                <a:cs typeface="Courier New"/>
              </a:rPr>
              <a:t>t</a:t>
            </a:r>
            <a:r>
              <a:rPr sz="1600" spc="-11" dirty="0">
                <a:solidFill>
                  <a:srgbClr val="4E4F50"/>
                </a:solidFill>
                <a:latin typeface="Courier New"/>
                <a:cs typeface="Courier New"/>
              </a:rPr>
              <a:t>i</a:t>
            </a:r>
            <a:r>
              <a:rPr sz="1600" spc="-15" dirty="0">
                <a:solidFill>
                  <a:srgbClr val="4E4F50"/>
                </a:solidFill>
                <a:latin typeface="Courier New"/>
                <a:cs typeface="Courier New"/>
              </a:rPr>
              <a:t>o</a:t>
            </a:r>
            <a:r>
              <a:rPr sz="1600" spc="-11" dirty="0">
                <a:solidFill>
                  <a:srgbClr val="4E4F50"/>
                </a:solidFill>
                <a:latin typeface="Courier New"/>
                <a:cs typeface="Courier New"/>
              </a:rPr>
              <a:t>n</a:t>
            </a:r>
            <a:r>
              <a:rPr sz="1600" dirty="0">
                <a:solidFill>
                  <a:srgbClr val="4E4F50"/>
                </a:solidFill>
                <a:latin typeface="Courier New"/>
                <a:cs typeface="Courier New"/>
              </a:rPr>
              <a:t>s</a:t>
            </a:r>
            <a:r>
              <a:rPr sz="1600" spc="-15" dirty="0">
                <a:solidFill>
                  <a:srgbClr val="4E4F50"/>
                </a:solidFill>
                <a:latin typeface="Courier New"/>
                <a:cs typeface="Courier New"/>
              </a:rPr>
              <a:t>.</a:t>
            </a:r>
            <a:r>
              <a:rPr sz="1600" spc="-11" dirty="0">
                <a:solidFill>
                  <a:srgbClr val="4E4F50"/>
                </a:solidFill>
                <a:latin typeface="Courier New"/>
                <a:cs typeface="Courier New"/>
              </a:rPr>
              <a:t>z</a:t>
            </a:r>
            <a:r>
              <a:rPr sz="1600" spc="-15" dirty="0">
                <a:solidFill>
                  <a:srgbClr val="4E4F50"/>
                </a:solidFill>
                <a:latin typeface="Courier New"/>
                <a:cs typeface="Courier New"/>
              </a:rPr>
              <a:t>ip</a:t>
            </a:r>
            <a:endParaRPr sz="1600" dirty="0">
              <a:latin typeface="Courier New"/>
              <a:cs typeface="Courier New"/>
            </a:endParaRPr>
          </a:p>
        </p:txBody>
      </p:sp>
      <p:sp>
        <p:nvSpPr>
          <p:cNvPr id="8" name="Title 7"/>
          <p:cNvSpPr>
            <a:spLocks noGrp="1"/>
          </p:cNvSpPr>
          <p:nvPr>
            <p:ph type="title"/>
          </p:nvPr>
        </p:nvSpPr>
        <p:spPr/>
        <p:txBody>
          <a:bodyPr/>
          <a:lstStyle/>
          <a:p>
            <a:pPr algn="l"/>
            <a:r>
              <a:rPr lang="pt-BR" dirty="0" smtClean="0"/>
              <a:t>Workshop rules</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5</a:t>
            </a:fld>
            <a:endParaRPr lang="fr-FR" dirty="0">
              <a:solidFill>
                <a:prstClr val="white"/>
              </a:solidFill>
            </a:endParaRPr>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stretch>
            <a:fillRect/>
          </a:stretch>
        </p:blipFill>
        <p:spPr>
          <a:xfrm>
            <a:off x="3733800" y="4498974"/>
            <a:ext cx="4324350" cy="1219200"/>
          </a:xfrm>
          <a:prstGeom prst="rect">
            <a:avLst/>
          </a:prstGeom>
        </p:spPr>
      </p:pic>
      <p:sp>
        <p:nvSpPr>
          <p:cNvPr id="3" name="object 3"/>
          <p:cNvSpPr txBox="1">
            <a:spLocks noGrp="1"/>
          </p:cNvSpPr>
          <p:nvPr>
            <p:ph type="title"/>
          </p:nvPr>
        </p:nvSpPr>
        <p:spPr>
          <a:xfrm>
            <a:off x="330690" y="263252"/>
            <a:ext cx="8490560" cy="676724"/>
          </a:xfrm>
          <a:prstGeom prst="rect">
            <a:avLst/>
          </a:prstGeom>
        </p:spPr>
        <p:txBody>
          <a:bodyPr vert="horz" wrap="square" lIns="0" tIns="0" rIns="0" bIns="0" rtlCol="0">
            <a:spAutoFit/>
          </a:bodyPr>
          <a:lstStyle/>
          <a:p>
            <a:pPr marL="914400">
              <a:lnSpc>
                <a:spcPts val="5710"/>
              </a:lnSpc>
            </a:pPr>
            <a:r>
              <a:rPr spc="-5" dirty="0"/>
              <a:t>Cod</a:t>
            </a:r>
            <a:r>
              <a:rPr dirty="0"/>
              <a:t>e</a:t>
            </a:r>
            <a:r>
              <a:rPr spc="155" dirty="0">
                <a:latin typeface="Times New Roman"/>
                <a:cs typeface="Times New Roman"/>
              </a:rPr>
              <a:t> </a:t>
            </a:r>
            <a:r>
              <a:rPr spc="-5" dirty="0"/>
              <a:t>ge</a:t>
            </a:r>
            <a:r>
              <a:rPr spc="-20" dirty="0"/>
              <a:t>n</a:t>
            </a:r>
            <a:r>
              <a:rPr spc="-5" dirty="0"/>
              <a:t>eration</a:t>
            </a:r>
          </a:p>
        </p:txBody>
      </p:sp>
      <p:sp>
        <p:nvSpPr>
          <p:cNvPr id="4" name="object 4"/>
          <p:cNvSpPr txBox="1"/>
          <p:nvPr/>
        </p:nvSpPr>
        <p:spPr>
          <a:xfrm>
            <a:off x="634999" y="1379614"/>
            <a:ext cx="10497821" cy="3000821"/>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dirty="0">
                <a:solidFill>
                  <a:srgbClr val="001F52"/>
                </a:solidFill>
                <a:latin typeface="Arial"/>
                <a:cs typeface="Arial"/>
              </a:rPr>
              <a:t>On</a:t>
            </a:r>
            <a:r>
              <a:rPr sz="2000" spc="5" dirty="0">
                <a:solidFill>
                  <a:srgbClr val="001F52"/>
                </a:solidFill>
                <a:latin typeface="Arial"/>
                <a:cs typeface="Arial"/>
              </a:rPr>
              <a:t>c</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hav</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nfigure</a:t>
            </a:r>
            <a:r>
              <a:rPr sz="2000" dirty="0">
                <a:solidFill>
                  <a:srgbClr val="001F52"/>
                </a:solidFill>
                <a:latin typeface="Arial"/>
                <a:cs typeface="Arial"/>
              </a:rPr>
              <a:t>d</a:t>
            </a:r>
            <a:r>
              <a:rPr sz="2000" spc="20"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gen</a:t>
            </a:r>
            <a:r>
              <a:rPr sz="2000" spc="5" dirty="0">
                <a:solidFill>
                  <a:srgbClr val="001F52"/>
                </a:solidFill>
                <a:latin typeface="Arial"/>
                <a:cs typeface="Arial"/>
              </a:rPr>
              <a:t>e</a:t>
            </a:r>
            <a:r>
              <a:rPr sz="2000" dirty="0">
                <a:solidFill>
                  <a:srgbClr val="001F52"/>
                </a:solidFill>
                <a:latin typeface="Arial"/>
                <a:cs typeface="Arial"/>
              </a:rPr>
              <a:t>rato</a:t>
            </a:r>
            <a:r>
              <a:rPr sz="2000" spc="-120" dirty="0">
                <a:solidFill>
                  <a:srgbClr val="001F52"/>
                </a:solidFill>
                <a:latin typeface="Arial"/>
                <a:cs typeface="Arial"/>
              </a:rPr>
              <a:t>r</a:t>
            </a:r>
            <a:r>
              <a:rPr sz="2000" dirty="0">
                <a:solidFill>
                  <a:srgbClr val="001F52"/>
                </a:solidFill>
                <a:latin typeface="Arial"/>
                <a:cs typeface="Arial"/>
              </a:rPr>
              <a:t>,</a:t>
            </a:r>
            <a:r>
              <a:rPr sz="2000" spc="11"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gen</a:t>
            </a:r>
            <a:r>
              <a:rPr sz="2000" spc="5" dirty="0">
                <a:solidFill>
                  <a:srgbClr val="001F52"/>
                </a:solidFill>
                <a:latin typeface="Arial"/>
                <a:cs typeface="Arial"/>
              </a:rPr>
              <a:t>e</a:t>
            </a:r>
            <a:r>
              <a:rPr sz="2000" dirty="0">
                <a:solidFill>
                  <a:srgbClr val="001F52"/>
                </a:solidFill>
                <a:latin typeface="Arial"/>
                <a:cs typeface="Arial"/>
              </a:rPr>
              <a:t>rate</a:t>
            </a:r>
            <a:r>
              <a:rPr sz="2000" spc="11"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a:t>
            </a:r>
            <a:r>
              <a:rPr sz="2000" dirty="0">
                <a:solidFill>
                  <a:srgbClr val="001F52"/>
                </a:solidFill>
                <a:latin typeface="Arial"/>
                <a:cs typeface="Arial"/>
              </a:rPr>
              <a:t>e</a:t>
            </a:r>
            <a:r>
              <a:rPr sz="2000" spc="31" dirty="0">
                <a:solidFill>
                  <a:srgbClr val="001F52"/>
                </a:solidFill>
                <a:latin typeface="Times New Roman"/>
                <a:cs typeface="Times New Roman"/>
              </a:rPr>
              <a:t> </a:t>
            </a:r>
            <a:r>
              <a:rPr sz="2000" dirty="0">
                <a:solidFill>
                  <a:srgbClr val="001F52"/>
                </a:solidFill>
                <a:latin typeface="Arial"/>
                <a:cs typeface="Arial"/>
              </a:rPr>
              <a:t>for</a:t>
            </a:r>
            <a:r>
              <a:rPr sz="2000" spc="3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le</a:t>
            </a:r>
            <a:r>
              <a:rPr sz="2000" dirty="0">
                <a:solidFill>
                  <a:srgbClr val="001F52"/>
                </a:solidFill>
                <a:latin typeface="Arial"/>
                <a:cs typeface="Arial"/>
              </a:rPr>
              <a:t>cted</a:t>
            </a:r>
            <a:r>
              <a:rPr sz="2000" spc="11" dirty="0">
                <a:solidFill>
                  <a:srgbClr val="001F52"/>
                </a:solidFill>
                <a:latin typeface="Times New Roman"/>
                <a:cs typeface="Times New Roman"/>
              </a:rPr>
              <a:t> </a:t>
            </a:r>
            <a:r>
              <a:rPr sz="2000" dirty="0">
                <a:solidFill>
                  <a:srgbClr val="001F52"/>
                </a:solidFill>
                <a:latin typeface="Arial"/>
                <a:cs typeface="Arial"/>
              </a:rPr>
              <a:t>toolcha</a:t>
            </a:r>
            <a:r>
              <a:rPr sz="2000" spc="-5" dirty="0">
                <a:solidFill>
                  <a:srgbClr val="001F52"/>
                </a:solidFill>
                <a:latin typeface="Arial"/>
                <a:cs typeface="Arial"/>
              </a:rPr>
              <a:t>in.</a:t>
            </a:r>
            <a:endParaRPr sz="2000">
              <a:latin typeface="Arial"/>
              <a:cs typeface="Arial"/>
            </a:endParaRPr>
          </a:p>
          <a:p>
            <a:pPr>
              <a:spcBef>
                <a:spcPts val="44"/>
              </a:spcBef>
              <a:buClr>
                <a:srgbClr val="39A8DC"/>
              </a:buClr>
              <a:buFont typeface="Arial"/>
              <a:buChar char="•"/>
            </a:pPr>
            <a:endParaRPr sz="275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There</a:t>
            </a:r>
            <a:r>
              <a:rPr sz="2000" spc="2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re</a:t>
            </a:r>
            <a:r>
              <a:rPr sz="2000" spc="40" dirty="0">
                <a:solidFill>
                  <a:srgbClr val="001F52"/>
                </a:solidFill>
                <a:latin typeface="Times New Roman"/>
                <a:cs typeface="Times New Roman"/>
              </a:rPr>
              <a:t> </a:t>
            </a:r>
            <a:r>
              <a:rPr sz="2000" dirty="0">
                <a:solidFill>
                  <a:srgbClr val="001F52"/>
                </a:solidFill>
                <a:latin typeface="Arial"/>
                <a:cs typeface="Arial"/>
              </a:rPr>
              <a:t>3</a:t>
            </a:r>
            <a:r>
              <a:rPr sz="2000" spc="4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ays</a:t>
            </a:r>
            <a:r>
              <a:rPr sz="2000" spc="3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spc="-5" dirty="0">
                <a:solidFill>
                  <a:srgbClr val="001F52"/>
                </a:solidFill>
                <a:latin typeface="Arial"/>
                <a:cs typeface="Arial"/>
              </a:rPr>
              <a:t>d</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i</a:t>
            </a:r>
            <a:r>
              <a:rPr sz="2000" spc="5" dirty="0">
                <a:solidFill>
                  <a:srgbClr val="001F52"/>
                </a:solidFill>
                <a:latin typeface="Arial"/>
                <a:cs typeface="Arial"/>
              </a:rPr>
              <a:t>t</a:t>
            </a:r>
            <a:r>
              <a:rPr sz="2000" dirty="0">
                <a:solidFill>
                  <a:srgbClr val="001F52"/>
                </a:solidFill>
                <a:latin typeface="Arial"/>
                <a:cs typeface="Arial"/>
              </a:rPr>
              <a:t>,</a:t>
            </a:r>
            <a:r>
              <a:rPr sz="2000" spc="45" dirty="0">
                <a:solidFill>
                  <a:srgbClr val="001F52"/>
                </a:solidFill>
                <a:latin typeface="Times New Roman"/>
                <a:cs typeface="Times New Roman"/>
              </a:rPr>
              <a:t> </a:t>
            </a:r>
            <a:r>
              <a:rPr sz="2000" spc="-5" dirty="0">
                <a:solidFill>
                  <a:srgbClr val="001F52"/>
                </a:solidFill>
                <a:latin typeface="Arial"/>
                <a:cs typeface="Arial"/>
              </a:rPr>
              <a:t>nam</a:t>
            </a:r>
            <a:r>
              <a:rPr sz="2000" dirty="0">
                <a:solidFill>
                  <a:srgbClr val="001F52"/>
                </a:solidFill>
                <a:latin typeface="Arial"/>
                <a:cs typeface="Arial"/>
              </a:rPr>
              <a:t>e</a:t>
            </a:r>
            <a:r>
              <a:rPr sz="2000" spc="-5" dirty="0">
                <a:solidFill>
                  <a:srgbClr val="001F52"/>
                </a:solidFill>
                <a:latin typeface="Arial"/>
                <a:cs typeface="Arial"/>
              </a:rPr>
              <a:t>ly</a:t>
            </a:r>
            <a:r>
              <a:rPr sz="2000" dirty="0">
                <a:solidFill>
                  <a:srgbClr val="001F52"/>
                </a:solidFill>
                <a:latin typeface="Arial"/>
                <a:cs typeface="Arial"/>
              </a:rPr>
              <a:t>:</a:t>
            </a:r>
            <a:endParaRPr sz="2000">
              <a:latin typeface="Arial"/>
              <a:cs typeface="Arial"/>
            </a:endParaRPr>
          </a:p>
          <a:p>
            <a:pPr marL="724594" lvl="1" indent="-238144">
              <a:spcBef>
                <a:spcPts val="790"/>
              </a:spcBef>
              <a:buClr>
                <a:srgbClr val="00307C"/>
              </a:buClr>
              <a:buFont typeface="Arial"/>
              <a:buChar char="•"/>
              <a:tabLst>
                <a:tab pos="725230" algn="l"/>
                <a:tab pos="2105198" algn="l"/>
              </a:tabLst>
            </a:pPr>
            <a:r>
              <a:rPr sz="2000" spc="-5" dirty="0">
                <a:solidFill>
                  <a:srgbClr val="00307C"/>
                </a:solidFill>
                <a:latin typeface="Arial"/>
                <a:cs typeface="Arial"/>
              </a:rPr>
              <a:t>Cli</a:t>
            </a:r>
            <a:r>
              <a:rPr sz="2000" spc="5" dirty="0">
                <a:solidFill>
                  <a:srgbClr val="00307C"/>
                </a:solidFill>
                <a:latin typeface="Arial"/>
                <a:cs typeface="Arial"/>
              </a:rPr>
              <a:t>c</a:t>
            </a:r>
            <a:r>
              <a:rPr sz="2000" dirty="0">
                <a:solidFill>
                  <a:srgbClr val="00307C"/>
                </a:solidFill>
                <a:latin typeface="Arial"/>
                <a:cs typeface="Arial"/>
              </a:rPr>
              <a:t>king</a:t>
            </a:r>
            <a:r>
              <a:rPr sz="2000" dirty="0">
                <a:solidFill>
                  <a:srgbClr val="00307C"/>
                </a:solidFill>
                <a:latin typeface="Times New Roman"/>
                <a:cs typeface="Times New Roman"/>
              </a:rPr>
              <a:t>	</a:t>
            </a:r>
            <a:r>
              <a:rPr sz="2000" spc="-5" dirty="0">
                <a:solidFill>
                  <a:srgbClr val="00307C"/>
                </a:solidFill>
                <a:latin typeface="Arial"/>
                <a:cs typeface="Arial"/>
              </a:rPr>
              <a:t>ic</a:t>
            </a:r>
            <a:r>
              <a:rPr sz="2000" dirty="0">
                <a:solidFill>
                  <a:srgbClr val="00307C"/>
                </a:solidFill>
                <a:latin typeface="Arial"/>
                <a:cs typeface="Arial"/>
              </a:rPr>
              <a:t>on</a:t>
            </a:r>
            <a:endParaRPr sz="2000">
              <a:latin typeface="Arial"/>
              <a:cs typeface="Arial"/>
            </a:endParaRPr>
          </a:p>
          <a:p>
            <a:pPr marL="724594" lvl="1" indent="-238144">
              <a:spcBef>
                <a:spcPts val="805"/>
              </a:spcBef>
              <a:buClr>
                <a:srgbClr val="00307C"/>
              </a:buClr>
              <a:buFont typeface="Arial"/>
              <a:buChar char="•"/>
              <a:tabLst>
                <a:tab pos="725230" algn="l"/>
              </a:tabLst>
            </a:pPr>
            <a:r>
              <a:rPr sz="2000" dirty="0">
                <a:solidFill>
                  <a:srgbClr val="00307C"/>
                </a:solidFill>
                <a:latin typeface="Arial"/>
                <a:cs typeface="Arial"/>
              </a:rPr>
              <a:t>Pre</a:t>
            </a:r>
            <a:r>
              <a:rPr sz="2000" spc="5" dirty="0">
                <a:solidFill>
                  <a:srgbClr val="00307C"/>
                </a:solidFill>
                <a:latin typeface="Arial"/>
                <a:cs typeface="Arial"/>
              </a:rPr>
              <a:t>s</a:t>
            </a:r>
            <a:r>
              <a:rPr sz="2000" dirty="0">
                <a:solidFill>
                  <a:srgbClr val="00307C"/>
                </a:solidFill>
                <a:latin typeface="Arial"/>
                <a:cs typeface="Arial"/>
              </a:rPr>
              <a:t>sing</a:t>
            </a:r>
            <a:r>
              <a:rPr sz="2000" spc="31" dirty="0">
                <a:solidFill>
                  <a:srgbClr val="00307C"/>
                </a:solidFill>
                <a:latin typeface="Times New Roman"/>
                <a:cs typeface="Times New Roman"/>
              </a:rPr>
              <a:t> </a:t>
            </a:r>
            <a:r>
              <a:rPr sz="2000" spc="-5" dirty="0">
                <a:solidFill>
                  <a:srgbClr val="FF0000"/>
                </a:solidFill>
                <a:latin typeface="Arial"/>
                <a:cs typeface="Arial"/>
              </a:rPr>
              <a:t>Ctrl</a:t>
            </a:r>
            <a:r>
              <a:rPr sz="2000" spc="5" dirty="0">
                <a:solidFill>
                  <a:srgbClr val="FF0000"/>
                </a:solidFill>
                <a:latin typeface="Arial"/>
                <a:cs typeface="Arial"/>
              </a:rPr>
              <a:t>+</a:t>
            </a:r>
            <a:r>
              <a:rPr sz="2000" dirty="0">
                <a:solidFill>
                  <a:srgbClr val="FF0000"/>
                </a:solidFill>
                <a:latin typeface="Arial"/>
                <a:cs typeface="Arial"/>
              </a:rPr>
              <a:t>Shi</a:t>
            </a:r>
            <a:r>
              <a:rPr sz="2000" spc="-11" dirty="0">
                <a:solidFill>
                  <a:srgbClr val="FF0000"/>
                </a:solidFill>
                <a:latin typeface="Arial"/>
                <a:cs typeface="Arial"/>
              </a:rPr>
              <a:t>f</a:t>
            </a:r>
            <a:r>
              <a:rPr sz="2000" dirty="0">
                <a:solidFill>
                  <a:srgbClr val="FF0000"/>
                </a:solidFill>
                <a:latin typeface="Arial"/>
                <a:cs typeface="Arial"/>
              </a:rPr>
              <a:t>t+G</a:t>
            </a:r>
            <a:r>
              <a:rPr sz="2000" spc="5" dirty="0">
                <a:solidFill>
                  <a:srgbClr val="FF0000"/>
                </a:solidFill>
                <a:latin typeface="Times New Roman"/>
                <a:cs typeface="Times New Roman"/>
              </a:rPr>
              <a:t> </a:t>
            </a:r>
            <a:r>
              <a:rPr sz="2000" dirty="0">
                <a:solidFill>
                  <a:srgbClr val="00307C"/>
                </a:solidFill>
                <a:latin typeface="Arial"/>
                <a:cs typeface="Arial"/>
              </a:rPr>
              <a:t>k</a:t>
            </a:r>
            <a:r>
              <a:rPr sz="2000" spc="5" dirty="0">
                <a:solidFill>
                  <a:srgbClr val="00307C"/>
                </a:solidFill>
                <a:latin typeface="Arial"/>
                <a:cs typeface="Arial"/>
              </a:rPr>
              <a:t>e</a:t>
            </a:r>
            <a:r>
              <a:rPr sz="2000" dirty="0">
                <a:solidFill>
                  <a:srgbClr val="00307C"/>
                </a:solidFill>
                <a:latin typeface="Arial"/>
                <a:cs typeface="Arial"/>
              </a:rPr>
              <a:t>ys</a:t>
            </a:r>
            <a:r>
              <a:rPr sz="2000" spc="35" dirty="0">
                <a:solidFill>
                  <a:srgbClr val="00307C"/>
                </a:solidFill>
                <a:latin typeface="Times New Roman"/>
                <a:cs typeface="Times New Roman"/>
              </a:rPr>
              <a:t> </a:t>
            </a:r>
            <a:r>
              <a:rPr sz="2000" dirty="0">
                <a:solidFill>
                  <a:srgbClr val="00307C"/>
                </a:solidFill>
                <a:latin typeface="Arial"/>
                <a:cs typeface="Arial"/>
              </a:rPr>
              <a:t>c</a:t>
            </a:r>
            <a:r>
              <a:rPr sz="2000" spc="5" dirty="0">
                <a:solidFill>
                  <a:srgbClr val="00307C"/>
                </a:solidFill>
                <a:latin typeface="Arial"/>
                <a:cs typeface="Arial"/>
              </a:rPr>
              <a:t>o</a:t>
            </a:r>
            <a:r>
              <a:rPr sz="2000" dirty="0">
                <a:solidFill>
                  <a:srgbClr val="00307C"/>
                </a:solidFill>
                <a:latin typeface="Arial"/>
                <a:cs typeface="Arial"/>
              </a:rPr>
              <a:t>mbination</a:t>
            </a:r>
            <a:endParaRPr sz="2000">
              <a:latin typeface="Arial"/>
              <a:cs typeface="Arial"/>
            </a:endParaRPr>
          </a:p>
          <a:p>
            <a:pPr marL="724594" lvl="1" indent="-238144">
              <a:spcBef>
                <a:spcPts val="805"/>
              </a:spcBef>
              <a:buClr>
                <a:srgbClr val="00307C"/>
              </a:buClr>
              <a:buFont typeface="Arial"/>
              <a:buChar char="•"/>
              <a:tabLst>
                <a:tab pos="725230" algn="l"/>
              </a:tabLst>
            </a:pPr>
            <a:r>
              <a:rPr sz="2000" dirty="0">
                <a:solidFill>
                  <a:srgbClr val="00307C"/>
                </a:solidFill>
                <a:latin typeface="Arial"/>
                <a:cs typeface="Arial"/>
              </a:rPr>
              <a:t>Selecting</a:t>
            </a:r>
            <a:r>
              <a:rPr sz="2000" spc="35" dirty="0">
                <a:solidFill>
                  <a:srgbClr val="00307C"/>
                </a:solidFill>
                <a:latin typeface="Times New Roman"/>
                <a:cs typeface="Times New Roman"/>
              </a:rPr>
              <a:t> </a:t>
            </a:r>
            <a:r>
              <a:rPr sz="2000" dirty="0">
                <a:solidFill>
                  <a:srgbClr val="FF0000"/>
                </a:solidFill>
                <a:latin typeface="Arial"/>
                <a:cs typeface="Arial"/>
              </a:rPr>
              <a:t>Proje</a:t>
            </a:r>
            <a:r>
              <a:rPr sz="2000" spc="5" dirty="0">
                <a:solidFill>
                  <a:srgbClr val="FF0000"/>
                </a:solidFill>
                <a:latin typeface="Arial"/>
                <a:cs typeface="Arial"/>
              </a:rPr>
              <a:t>c</a:t>
            </a:r>
            <a:r>
              <a:rPr sz="2000" spc="-5" dirty="0">
                <a:solidFill>
                  <a:srgbClr val="FF0000"/>
                </a:solidFill>
                <a:latin typeface="Arial"/>
                <a:cs typeface="Arial"/>
              </a:rPr>
              <a:t>t</a:t>
            </a:r>
            <a:r>
              <a:rPr sz="2000" spc="5" dirty="0">
                <a:solidFill>
                  <a:srgbClr val="FF0000"/>
                </a:solidFill>
                <a:latin typeface="Wingdings"/>
                <a:cs typeface="Wingdings"/>
              </a:rPr>
              <a:t></a:t>
            </a:r>
            <a:r>
              <a:rPr sz="2000" dirty="0">
                <a:solidFill>
                  <a:srgbClr val="FF0000"/>
                </a:solidFill>
                <a:latin typeface="Arial"/>
                <a:cs typeface="Arial"/>
              </a:rPr>
              <a:t>Gene</a:t>
            </a:r>
            <a:r>
              <a:rPr sz="2000" spc="-11" dirty="0">
                <a:solidFill>
                  <a:srgbClr val="FF0000"/>
                </a:solidFill>
                <a:latin typeface="Arial"/>
                <a:cs typeface="Arial"/>
              </a:rPr>
              <a:t>r</a:t>
            </a:r>
            <a:r>
              <a:rPr sz="2000" spc="-5" dirty="0">
                <a:solidFill>
                  <a:srgbClr val="FF0000"/>
                </a:solidFill>
                <a:latin typeface="Arial"/>
                <a:cs typeface="Arial"/>
              </a:rPr>
              <a:t>at</a:t>
            </a:r>
            <a:r>
              <a:rPr sz="2000" dirty="0">
                <a:solidFill>
                  <a:srgbClr val="FF0000"/>
                </a:solidFill>
                <a:latin typeface="Arial"/>
                <a:cs typeface="Arial"/>
              </a:rPr>
              <a:t>e</a:t>
            </a:r>
            <a:r>
              <a:rPr sz="2000" dirty="0">
                <a:solidFill>
                  <a:srgbClr val="FF0000"/>
                </a:solidFill>
                <a:latin typeface="Times New Roman"/>
                <a:cs typeface="Times New Roman"/>
              </a:rPr>
              <a:t> </a:t>
            </a:r>
            <a:r>
              <a:rPr sz="2000" spc="-5" dirty="0">
                <a:solidFill>
                  <a:srgbClr val="FF0000"/>
                </a:solidFill>
                <a:latin typeface="Arial"/>
                <a:cs typeface="Arial"/>
              </a:rPr>
              <a:t>C</a:t>
            </a:r>
            <a:r>
              <a:rPr sz="2000" dirty="0">
                <a:solidFill>
                  <a:srgbClr val="FF0000"/>
                </a:solidFill>
                <a:latin typeface="Arial"/>
                <a:cs typeface="Arial"/>
              </a:rPr>
              <a:t>o</a:t>
            </a:r>
            <a:r>
              <a:rPr sz="2000" spc="-5" dirty="0">
                <a:solidFill>
                  <a:srgbClr val="FF0000"/>
                </a:solidFill>
                <a:latin typeface="Arial"/>
                <a:cs typeface="Arial"/>
              </a:rPr>
              <a:t>d</a:t>
            </a:r>
            <a:r>
              <a:rPr sz="2000" dirty="0">
                <a:solidFill>
                  <a:srgbClr val="FF0000"/>
                </a:solidFill>
                <a:latin typeface="Arial"/>
                <a:cs typeface="Arial"/>
              </a:rPr>
              <a:t>e</a:t>
            </a:r>
            <a:r>
              <a:rPr sz="2000" spc="51" dirty="0">
                <a:solidFill>
                  <a:srgbClr val="FF0000"/>
                </a:solidFill>
                <a:latin typeface="Times New Roman"/>
                <a:cs typeface="Times New Roman"/>
              </a:rPr>
              <a:t> </a:t>
            </a:r>
            <a:r>
              <a:rPr sz="2000" spc="-5" dirty="0">
                <a:solidFill>
                  <a:srgbClr val="00307C"/>
                </a:solidFill>
                <a:latin typeface="Arial"/>
                <a:cs typeface="Arial"/>
              </a:rPr>
              <a:t>optio</a:t>
            </a:r>
            <a:r>
              <a:rPr sz="2000" dirty="0">
                <a:solidFill>
                  <a:srgbClr val="00307C"/>
                </a:solidFill>
                <a:latin typeface="Arial"/>
                <a:cs typeface="Arial"/>
              </a:rPr>
              <a:t>n</a:t>
            </a:r>
            <a:r>
              <a:rPr sz="2000" spc="40" dirty="0">
                <a:solidFill>
                  <a:srgbClr val="00307C"/>
                </a:solidFill>
                <a:latin typeface="Times New Roman"/>
                <a:cs typeface="Times New Roman"/>
              </a:rPr>
              <a:t> </a:t>
            </a:r>
            <a:r>
              <a:rPr sz="2000" dirty="0">
                <a:solidFill>
                  <a:srgbClr val="00307C"/>
                </a:solidFill>
                <a:latin typeface="Arial"/>
                <a:cs typeface="Arial"/>
              </a:rPr>
              <a:t>from</a:t>
            </a:r>
            <a:r>
              <a:rPr sz="2000" spc="25" dirty="0">
                <a:solidFill>
                  <a:srgbClr val="00307C"/>
                </a:solidFill>
                <a:latin typeface="Times New Roman"/>
                <a:cs typeface="Times New Roman"/>
              </a:rPr>
              <a:t> </a:t>
            </a:r>
            <a:r>
              <a:rPr sz="2000" dirty="0">
                <a:solidFill>
                  <a:srgbClr val="00307C"/>
                </a:solidFill>
                <a:latin typeface="Arial"/>
                <a:cs typeface="Arial"/>
              </a:rPr>
              <a:t>menu</a:t>
            </a:r>
            <a:endParaRPr sz="2000">
              <a:latin typeface="Arial"/>
              <a:cs typeface="Arial"/>
            </a:endParaRPr>
          </a:p>
          <a:p>
            <a:pPr lvl="1">
              <a:spcBef>
                <a:spcPts val="29"/>
              </a:spcBef>
              <a:buClr>
                <a:srgbClr val="00307C"/>
              </a:buClr>
              <a:buFont typeface="Arial"/>
              <a:buChar char="•"/>
            </a:pPr>
            <a:endParaRPr sz="2750">
              <a:latin typeface="Times New Roman"/>
              <a:cs typeface="Times New Roman"/>
            </a:endParaRPr>
          </a:p>
          <a:p>
            <a:pPr marL="248940" indent="-236239">
              <a:buClr>
                <a:srgbClr val="39A8DC"/>
              </a:buClr>
              <a:buFont typeface="Arial"/>
              <a:buChar char="•"/>
              <a:tabLst>
                <a:tab pos="248940" algn="l"/>
              </a:tabLst>
            </a:pPr>
            <a:r>
              <a:rPr sz="2000" dirty="0">
                <a:solidFill>
                  <a:srgbClr val="001F52"/>
                </a:solidFill>
                <a:latin typeface="Arial"/>
                <a:cs typeface="Arial"/>
              </a:rPr>
              <a:t>Wh</a:t>
            </a:r>
            <a:r>
              <a:rPr sz="2000" spc="5" dirty="0">
                <a:solidFill>
                  <a:srgbClr val="001F52"/>
                </a:solidFill>
                <a:latin typeface="Arial"/>
                <a:cs typeface="Arial"/>
              </a:rPr>
              <a:t>e</a:t>
            </a:r>
            <a:r>
              <a:rPr sz="2000" dirty="0">
                <a:solidFill>
                  <a:srgbClr val="001F52"/>
                </a:solidFill>
                <a:latin typeface="Arial"/>
                <a:cs typeface="Arial"/>
              </a:rPr>
              <a:t>n</a:t>
            </a:r>
            <a:r>
              <a:rPr sz="2000" spc="2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ompte</a:t>
            </a:r>
            <a:r>
              <a:rPr sz="2000" spc="5" dirty="0">
                <a:solidFill>
                  <a:srgbClr val="001F52"/>
                </a:solidFill>
                <a:latin typeface="Arial"/>
                <a:cs typeface="Arial"/>
              </a:rPr>
              <a:t>d</a:t>
            </a:r>
            <a:r>
              <a:rPr sz="2000" dirty="0">
                <a:solidFill>
                  <a:srgbClr val="001F52"/>
                </a:solidFill>
                <a:latin typeface="Arial"/>
                <a:cs typeface="Arial"/>
              </a:rPr>
              <a:t>,</a:t>
            </a:r>
            <a:r>
              <a:rPr sz="2000" spc="11" dirty="0">
                <a:solidFill>
                  <a:srgbClr val="001F52"/>
                </a:solidFill>
                <a:latin typeface="Times New Roman"/>
                <a:cs typeface="Times New Roman"/>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45" dirty="0">
                <a:solidFill>
                  <a:srgbClr val="001F52"/>
                </a:solidFill>
                <a:latin typeface="Times New Roman"/>
                <a:cs typeface="Times New Roman"/>
              </a:rPr>
              <a:t> </a:t>
            </a:r>
            <a:r>
              <a:rPr sz="2000" spc="-5" dirty="0">
                <a:solidFill>
                  <a:srgbClr val="001F52"/>
                </a:solidFill>
                <a:latin typeface="Arial"/>
                <a:cs typeface="Arial"/>
              </a:rPr>
              <a:t>‘Clo</a:t>
            </a:r>
            <a:r>
              <a:rPr sz="2000" spc="11"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a:t>
            </a:r>
            <a:r>
              <a:rPr sz="2000" spc="-80" dirty="0">
                <a:solidFill>
                  <a:srgbClr val="001F52"/>
                </a:solidFill>
                <a:latin typeface="Arial"/>
                <a:cs typeface="Arial"/>
              </a:rPr>
              <a:t> </a:t>
            </a:r>
            <a:r>
              <a:rPr sz="2000" dirty="0">
                <a:solidFill>
                  <a:srgbClr val="001F52"/>
                </a:solidFill>
                <a:latin typeface="Arial"/>
                <a:cs typeface="Arial"/>
              </a:rPr>
              <a:t>(</a:t>
            </a:r>
            <a:r>
              <a:rPr sz="2000" spc="5" dirty="0">
                <a:solidFill>
                  <a:srgbClr val="001F52"/>
                </a:solidFill>
                <a:latin typeface="Arial"/>
                <a:cs typeface="Arial"/>
              </a:rPr>
              <a:t>w</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65" dirty="0">
                <a:solidFill>
                  <a:srgbClr val="001F52"/>
                </a:solidFill>
                <a:latin typeface="Times New Roman"/>
                <a:cs typeface="Times New Roman"/>
              </a:rPr>
              <a:t> </a:t>
            </a:r>
            <a:r>
              <a:rPr sz="2000" spc="-5" dirty="0">
                <a:solidFill>
                  <a:srgbClr val="001F52"/>
                </a:solidFill>
                <a:latin typeface="Arial"/>
                <a:cs typeface="Arial"/>
              </a:rPr>
              <a:t>impor</a:t>
            </a:r>
            <a:r>
              <a:rPr sz="2000" dirty="0">
                <a:solidFill>
                  <a:srgbClr val="001F52"/>
                </a:solidFill>
                <a:latin typeface="Arial"/>
                <a:cs typeface="Arial"/>
              </a:rPr>
              <a:t>t</a:t>
            </a:r>
            <a:r>
              <a:rPr sz="2000" spc="40" dirty="0">
                <a:solidFill>
                  <a:srgbClr val="001F52"/>
                </a:solidFill>
                <a:latin typeface="Times New Roman"/>
                <a:cs typeface="Times New Roman"/>
              </a:rPr>
              <a:t> </a:t>
            </a:r>
            <a:r>
              <a:rPr sz="2000" dirty="0">
                <a:solidFill>
                  <a:srgbClr val="001F52"/>
                </a:solidFill>
                <a:latin typeface="Arial"/>
                <a:cs typeface="Arial"/>
              </a:rPr>
              <a:t>this</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from</a:t>
            </a:r>
            <a:r>
              <a:rPr sz="2000" spc="35" dirty="0">
                <a:solidFill>
                  <a:srgbClr val="001F52"/>
                </a:solidFill>
                <a:latin typeface="Times New Roman"/>
                <a:cs typeface="Times New Roman"/>
              </a:rPr>
              <a:t> </a:t>
            </a:r>
            <a:r>
              <a:rPr sz="2000" dirty="0">
                <a:solidFill>
                  <a:srgbClr val="001F52"/>
                </a:solidFill>
                <a:latin typeface="Arial"/>
                <a:cs typeface="Arial"/>
              </a:rPr>
              <a:t>SW4STM32</a:t>
            </a:r>
            <a:r>
              <a:rPr sz="2000" spc="40" dirty="0">
                <a:solidFill>
                  <a:srgbClr val="001F52"/>
                </a:solidFill>
                <a:latin typeface="Times New Roman"/>
                <a:cs typeface="Times New Roman"/>
              </a:rPr>
              <a:t> </a:t>
            </a:r>
            <a:r>
              <a:rPr sz="2000" dirty="0">
                <a:solidFill>
                  <a:srgbClr val="001F52"/>
                </a:solidFill>
                <a:latin typeface="Arial"/>
                <a:cs typeface="Arial"/>
              </a:rPr>
              <a:t>IDE).</a:t>
            </a:r>
            <a:endParaRPr sz="2000">
              <a:latin typeface="Arial"/>
              <a:cs typeface="Arial"/>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22</a:t>
            </a:r>
            <a:endParaRPr sz="1600">
              <a:latin typeface="Arial"/>
              <a:cs typeface="Arial"/>
            </a:endParaRPr>
          </a:p>
        </p:txBody>
      </p:sp>
      <p:sp>
        <p:nvSpPr>
          <p:cNvPr id="7" name="object 7"/>
          <p:cNvSpPr/>
          <p:nvPr/>
        </p:nvSpPr>
        <p:spPr>
          <a:xfrm>
            <a:off x="2304290" y="2464308"/>
            <a:ext cx="358138" cy="28956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865114" y="5260086"/>
            <a:ext cx="914400" cy="304799"/>
          </a:xfrm>
          <a:custGeom>
            <a:avLst/>
            <a:gdLst/>
            <a:ahLst/>
            <a:cxnLst/>
            <a:rect l="l" t="t" r="r" b="b"/>
            <a:pathLst>
              <a:path w="914400" h="304800">
                <a:moveTo>
                  <a:pt x="0" y="50804"/>
                </a:moveTo>
                <a:lnTo>
                  <a:pt x="16585" y="13244"/>
                </a:lnTo>
                <a:lnTo>
                  <a:pt x="863589" y="0"/>
                </a:lnTo>
                <a:lnTo>
                  <a:pt x="877879" y="2034"/>
                </a:lnTo>
                <a:lnTo>
                  <a:pt x="908981" y="27940"/>
                </a:lnTo>
                <a:lnTo>
                  <a:pt x="914399" y="253995"/>
                </a:lnTo>
                <a:lnTo>
                  <a:pt x="912364" y="268285"/>
                </a:lnTo>
                <a:lnTo>
                  <a:pt x="886453" y="299383"/>
                </a:lnTo>
                <a:lnTo>
                  <a:pt x="50810" y="304799"/>
                </a:lnTo>
                <a:lnTo>
                  <a:pt x="36520" y="302765"/>
                </a:lnTo>
                <a:lnTo>
                  <a:pt x="5418" y="276859"/>
                </a:lnTo>
                <a:lnTo>
                  <a:pt x="0" y="50804"/>
                </a:lnTo>
                <a:close/>
              </a:path>
            </a:pathLst>
          </a:custGeom>
          <a:ln w="25907">
            <a:solidFill>
              <a:srgbClr val="FF0000"/>
            </a:solidFill>
          </a:ln>
        </p:spPr>
        <p:txBody>
          <a:bodyPr wrap="square" lIns="0" tIns="0" rIns="0" bIns="0" rtlCol="0"/>
          <a:lstStyle/>
          <a:p>
            <a:endParaRPr/>
          </a:p>
        </p:txBody>
      </p:sp>
      <p:sp>
        <p:nvSpPr>
          <p:cNvPr id="9" name="object 9"/>
          <p:cNvSpPr/>
          <p:nvPr/>
        </p:nvSpPr>
        <p:spPr>
          <a:xfrm>
            <a:off x="1" y="1"/>
            <a:ext cx="1007363" cy="1007363"/>
          </a:xfrm>
          <a:prstGeom prst="rect">
            <a:avLst/>
          </a:prstGeom>
          <a:blipFill>
            <a:blip r:embed="rId6" cstate="print"/>
            <a:stretch>
              <a:fillRect/>
            </a:stretch>
          </a:blipFill>
        </p:spPr>
        <p:txBody>
          <a:bodyPr wrap="square" lIns="0" tIns="0" rIns="0" bIns="0" rtlCol="0"/>
          <a:lstStyle/>
          <a:p>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50</a:t>
            </a:fld>
            <a:endParaRPr lang="fr-FR" dirty="0">
              <a:solidFill>
                <a:prstClr val="white"/>
              </a:solidFill>
            </a:endParaRPr>
          </a:p>
        </p:txBody>
      </p:sp>
    </p:spTree>
    <p:extLst>
      <p:ext uri="{BB962C8B-B14F-4D97-AF65-F5344CB8AC3E}">
        <p14:creationId xmlns:p14="http://schemas.microsoft.com/office/powerpoint/2010/main" val="111994377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7465" y="2594526"/>
            <a:ext cx="10130790" cy="1292662"/>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800" spc="-15" dirty="0">
                <a:solidFill>
                  <a:srgbClr val="001F52"/>
                </a:solidFill>
                <a:latin typeface="Arial"/>
                <a:cs typeface="Arial"/>
              </a:rPr>
              <a:t>After</a:t>
            </a:r>
            <a:r>
              <a:rPr sz="2800" spc="75" dirty="0">
                <a:solidFill>
                  <a:srgbClr val="001F52"/>
                </a:solidFill>
                <a:latin typeface="Times New Roman"/>
                <a:cs typeface="Times New Roman"/>
              </a:rPr>
              <a:t> </a:t>
            </a:r>
            <a:r>
              <a:rPr sz="2800" spc="-15" dirty="0">
                <a:solidFill>
                  <a:srgbClr val="001F52"/>
                </a:solidFill>
                <a:latin typeface="Arial"/>
                <a:cs typeface="Arial"/>
              </a:rPr>
              <a:t>suc</a:t>
            </a:r>
            <a:r>
              <a:rPr sz="2800" spc="-11" dirty="0">
                <a:solidFill>
                  <a:srgbClr val="001F52"/>
                </a:solidFill>
                <a:latin typeface="Arial"/>
                <a:cs typeface="Arial"/>
              </a:rPr>
              <a:t>c</a:t>
            </a:r>
            <a:r>
              <a:rPr sz="2800" spc="-25" dirty="0">
                <a:solidFill>
                  <a:srgbClr val="001F52"/>
                </a:solidFill>
                <a:latin typeface="Arial"/>
                <a:cs typeface="Arial"/>
              </a:rPr>
              <a:t>e</a:t>
            </a:r>
            <a:r>
              <a:rPr sz="2800" spc="-11" dirty="0">
                <a:solidFill>
                  <a:srgbClr val="001F52"/>
                </a:solidFill>
                <a:latin typeface="Arial"/>
                <a:cs typeface="Arial"/>
              </a:rPr>
              <a:t>s</a:t>
            </a:r>
            <a:r>
              <a:rPr sz="2800" spc="-15" dirty="0">
                <a:solidFill>
                  <a:srgbClr val="001F52"/>
                </a:solidFill>
                <a:latin typeface="Arial"/>
                <a:cs typeface="Arial"/>
              </a:rPr>
              <a:t>s</a:t>
            </a:r>
            <a:r>
              <a:rPr sz="2800" spc="-5" dirty="0">
                <a:solidFill>
                  <a:srgbClr val="001F52"/>
                </a:solidFill>
                <a:latin typeface="Arial"/>
                <a:cs typeface="Arial"/>
              </a:rPr>
              <a:t>f</a:t>
            </a:r>
            <a:r>
              <a:rPr sz="2800" spc="-25" dirty="0">
                <a:solidFill>
                  <a:srgbClr val="001F52"/>
                </a:solidFill>
                <a:latin typeface="Arial"/>
                <a:cs typeface="Arial"/>
              </a:rPr>
              <a:t>u</a:t>
            </a:r>
            <a:r>
              <a:rPr sz="2800" spc="-11" dirty="0">
                <a:solidFill>
                  <a:srgbClr val="001F52"/>
                </a:solidFill>
                <a:latin typeface="Arial"/>
                <a:cs typeface="Arial"/>
              </a:rPr>
              <a:t>l</a:t>
            </a:r>
            <a:r>
              <a:rPr sz="2800" spc="71" dirty="0">
                <a:solidFill>
                  <a:srgbClr val="001F52"/>
                </a:solidFill>
                <a:latin typeface="Times New Roman"/>
                <a:cs typeface="Times New Roman"/>
              </a:rPr>
              <a:t> </a:t>
            </a:r>
            <a:r>
              <a:rPr sz="2800" spc="-15" dirty="0">
                <a:solidFill>
                  <a:srgbClr val="001F52"/>
                </a:solidFill>
                <a:latin typeface="Arial"/>
                <a:cs typeface="Arial"/>
              </a:rPr>
              <a:t>co</a:t>
            </a:r>
            <a:r>
              <a:rPr sz="2800" spc="-25" dirty="0">
                <a:solidFill>
                  <a:srgbClr val="001F52"/>
                </a:solidFill>
                <a:latin typeface="Arial"/>
                <a:cs typeface="Arial"/>
              </a:rPr>
              <a:t>d</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25" dirty="0">
                <a:solidFill>
                  <a:srgbClr val="001F52"/>
                </a:solidFill>
                <a:latin typeface="Arial"/>
                <a:cs typeface="Arial"/>
              </a:rPr>
              <a:t>g</a:t>
            </a:r>
            <a:r>
              <a:rPr sz="2800" spc="-15" dirty="0">
                <a:solidFill>
                  <a:srgbClr val="001F52"/>
                </a:solidFill>
                <a:latin typeface="Arial"/>
                <a:cs typeface="Arial"/>
              </a:rPr>
              <a:t>e</a:t>
            </a:r>
            <a:r>
              <a:rPr sz="2800" spc="-25" dirty="0">
                <a:solidFill>
                  <a:srgbClr val="001F52"/>
                </a:solidFill>
                <a:latin typeface="Arial"/>
                <a:cs typeface="Arial"/>
              </a:rPr>
              <a:t>n</a:t>
            </a:r>
            <a:r>
              <a:rPr sz="2800" spc="-15" dirty="0">
                <a:solidFill>
                  <a:srgbClr val="001F52"/>
                </a:solidFill>
                <a:latin typeface="Arial"/>
                <a:cs typeface="Arial"/>
              </a:rPr>
              <a:t>e</a:t>
            </a:r>
            <a:r>
              <a:rPr sz="2800" spc="-11" dirty="0">
                <a:solidFill>
                  <a:srgbClr val="001F52"/>
                </a:solidFill>
                <a:latin typeface="Arial"/>
                <a:cs typeface="Arial"/>
              </a:rPr>
              <a:t>r</a:t>
            </a:r>
            <a:r>
              <a:rPr sz="2800" spc="-15" dirty="0">
                <a:solidFill>
                  <a:srgbClr val="001F52"/>
                </a:solidFill>
                <a:latin typeface="Arial"/>
                <a:cs typeface="Arial"/>
              </a:rPr>
              <a:t>a</a:t>
            </a:r>
            <a:r>
              <a:rPr sz="2800" spc="-11" dirty="0">
                <a:solidFill>
                  <a:srgbClr val="001F52"/>
                </a:solidFill>
                <a:latin typeface="Arial"/>
                <a:cs typeface="Arial"/>
              </a:rPr>
              <a:t>ti</a:t>
            </a:r>
            <a:r>
              <a:rPr sz="2800" spc="-15" dirty="0">
                <a:solidFill>
                  <a:srgbClr val="001F52"/>
                </a:solidFill>
                <a:latin typeface="Arial"/>
                <a:cs typeface="Arial"/>
              </a:rPr>
              <a:t>o</a:t>
            </a:r>
            <a:r>
              <a:rPr sz="2800" spc="-20" dirty="0">
                <a:solidFill>
                  <a:srgbClr val="001F52"/>
                </a:solidFill>
                <a:latin typeface="Arial"/>
                <a:cs typeface="Arial"/>
              </a:rPr>
              <a:t>n</a:t>
            </a:r>
            <a:r>
              <a:rPr sz="2800" spc="91" dirty="0">
                <a:solidFill>
                  <a:srgbClr val="001F52"/>
                </a:solidFill>
                <a:latin typeface="Times New Roman"/>
                <a:cs typeface="Times New Roman"/>
              </a:rPr>
              <a:t> </a:t>
            </a:r>
            <a:r>
              <a:rPr sz="2800" spc="-25" dirty="0">
                <a:solidFill>
                  <a:srgbClr val="001F52"/>
                </a:solidFill>
                <a:latin typeface="Arial"/>
                <a:cs typeface="Arial"/>
              </a:rPr>
              <a:t>b</a:t>
            </a:r>
            <a:r>
              <a:rPr sz="2800" spc="-15" dirty="0">
                <a:solidFill>
                  <a:srgbClr val="001F52"/>
                </a:solidFill>
                <a:latin typeface="Arial"/>
                <a:cs typeface="Arial"/>
              </a:rPr>
              <a:t>y</a:t>
            </a:r>
            <a:r>
              <a:rPr sz="2800" spc="85" dirty="0">
                <a:solidFill>
                  <a:srgbClr val="001F52"/>
                </a:solidFill>
                <a:latin typeface="Times New Roman"/>
                <a:cs typeface="Times New Roman"/>
              </a:rPr>
              <a:t> </a:t>
            </a:r>
            <a:r>
              <a:rPr sz="2800" spc="-20" dirty="0">
                <a:solidFill>
                  <a:srgbClr val="001F52"/>
                </a:solidFill>
                <a:latin typeface="Arial"/>
                <a:cs typeface="Arial"/>
              </a:rPr>
              <a:t>STM32Cu</a:t>
            </a:r>
            <a:r>
              <a:rPr sz="2800" spc="-15" dirty="0">
                <a:solidFill>
                  <a:srgbClr val="001F52"/>
                </a:solidFill>
                <a:latin typeface="Arial"/>
                <a:cs typeface="Arial"/>
              </a:rPr>
              <a:t>b</a:t>
            </a:r>
            <a:r>
              <a:rPr sz="2800" spc="-25" dirty="0">
                <a:solidFill>
                  <a:srgbClr val="001F52"/>
                </a:solidFill>
                <a:latin typeface="Arial"/>
                <a:cs typeface="Arial"/>
              </a:rPr>
              <a:t>eM</a:t>
            </a:r>
            <a:r>
              <a:rPr sz="2800" spc="-20" dirty="0">
                <a:solidFill>
                  <a:srgbClr val="001F52"/>
                </a:solidFill>
                <a:latin typeface="Arial"/>
                <a:cs typeface="Arial"/>
              </a:rPr>
              <a:t>X</a:t>
            </a:r>
            <a:r>
              <a:rPr sz="2800" spc="125" dirty="0">
                <a:solidFill>
                  <a:srgbClr val="001F52"/>
                </a:solidFill>
                <a:latin typeface="Times New Roman"/>
                <a:cs typeface="Times New Roman"/>
              </a:rPr>
              <a:t> </a:t>
            </a:r>
            <a:r>
              <a:rPr sz="2800" spc="-15" dirty="0">
                <a:solidFill>
                  <a:srgbClr val="001F52"/>
                </a:solidFill>
                <a:latin typeface="Arial"/>
                <a:cs typeface="Arial"/>
              </a:rPr>
              <a:t>th</a:t>
            </a:r>
            <a:r>
              <a:rPr sz="2800" spc="-5" dirty="0">
                <a:solidFill>
                  <a:srgbClr val="001F52"/>
                </a:solidFill>
                <a:latin typeface="Arial"/>
                <a:cs typeface="Arial"/>
              </a:rPr>
              <a:t>i</a:t>
            </a:r>
            <a:r>
              <a:rPr sz="2800" spc="-15" dirty="0">
                <a:solidFill>
                  <a:srgbClr val="001F52"/>
                </a:solidFill>
                <a:latin typeface="Arial"/>
                <a:cs typeface="Arial"/>
              </a:rPr>
              <a:t>s</a:t>
            </a:r>
            <a:r>
              <a:rPr sz="2800" spc="75" dirty="0">
                <a:solidFill>
                  <a:srgbClr val="001F52"/>
                </a:solidFill>
                <a:latin typeface="Times New Roman"/>
                <a:cs typeface="Times New Roman"/>
              </a:rPr>
              <a:t> </a:t>
            </a:r>
            <a:r>
              <a:rPr sz="2800" spc="-15" dirty="0">
                <a:solidFill>
                  <a:srgbClr val="001F52"/>
                </a:solidFill>
                <a:latin typeface="Arial"/>
                <a:cs typeface="Arial"/>
              </a:rPr>
              <a:t>is</a:t>
            </a:r>
            <a:r>
              <a:rPr sz="2800" spc="75" dirty="0">
                <a:solidFill>
                  <a:srgbClr val="001F52"/>
                </a:solidFill>
                <a:latin typeface="Times New Roman"/>
                <a:cs typeface="Times New Roman"/>
              </a:rPr>
              <a:t> </a:t>
            </a:r>
            <a:r>
              <a:rPr sz="2800" spc="-15" dirty="0">
                <a:solidFill>
                  <a:srgbClr val="001F52"/>
                </a:solidFill>
                <a:latin typeface="Arial"/>
                <a:cs typeface="Arial"/>
              </a:rPr>
              <a:t>the</a:t>
            </a:r>
            <a:r>
              <a:rPr sz="2800" spc="-11" dirty="0">
                <a:solidFill>
                  <a:srgbClr val="001F52"/>
                </a:solidFill>
                <a:latin typeface="Times New Roman"/>
                <a:cs typeface="Times New Roman"/>
              </a:rPr>
              <a:t> </a:t>
            </a:r>
            <a:r>
              <a:rPr sz="2800" spc="-11" dirty="0">
                <a:solidFill>
                  <a:srgbClr val="001F52"/>
                </a:solidFill>
                <a:latin typeface="Arial"/>
                <a:cs typeface="Arial"/>
              </a:rPr>
              <a:t>rig</a:t>
            </a:r>
            <a:r>
              <a:rPr sz="2800" spc="-25" dirty="0">
                <a:solidFill>
                  <a:srgbClr val="001F52"/>
                </a:solidFill>
                <a:latin typeface="Arial"/>
                <a:cs typeface="Arial"/>
              </a:rPr>
              <a:t>h</a:t>
            </a:r>
            <a:r>
              <a:rPr sz="2800" spc="-11" dirty="0">
                <a:solidFill>
                  <a:srgbClr val="001F52"/>
                </a:solidFill>
                <a:latin typeface="Arial"/>
                <a:cs typeface="Arial"/>
              </a:rPr>
              <a:t>t</a:t>
            </a:r>
            <a:r>
              <a:rPr sz="2800" spc="85" dirty="0">
                <a:solidFill>
                  <a:srgbClr val="001F52"/>
                </a:solidFill>
                <a:latin typeface="Times New Roman"/>
                <a:cs typeface="Times New Roman"/>
              </a:rPr>
              <a:t> </a:t>
            </a:r>
            <a:r>
              <a:rPr sz="2800" spc="-15" dirty="0">
                <a:solidFill>
                  <a:srgbClr val="001F52"/>
                </a:solidFill>
                <a:latin typeface="Arial"/>
                <a:cs typeface="Arial"/>
              </a:rPr>
              <a:t>time</a:t>
            </a:r>
            <a:r>
              <a:rPr sz="2800" spc="80" dirty="0">
                <a:solidFill>
                  <a:srgbClr val="001F52"/>
                </a:solidFill>
                <a:latin typeface="Times New Roman"/>
                <a:cs typeface="Times New Roman"/>
              </a:rPr>
              <a:t> </a:t>
            </a:r>
            <a:r>
              <a:rPr sz="2800" spc="-15" dirty="0">
                <a:solidFill>
                  <a:srgbClr val="001F52"/>
                </a:solidFill>
                <a:latin typeface="Arial"/>
                <a:cs typeface="Arial"/>
              </a:rPr>
              <a:t>to</a:t>
            </a:r>
            <a:r>
              <a:rPr sz="2800" spc="75" dirty="0">
                <a:solidFill>
                  <a:srgbClr val="001F52"/>
                </a:solidFill>
                <a:latin typeface="Times New Roman"/>
                <a:cs typeface="Times New Roman"/>
              </a:rPr>
              <a:t> </a:t>
            </a:r>
            <a:r>
              <a:rPr sz="2800" spc="-20" dirty="0">
                <a:solidFill>
                  <a:srgbClr val="001F52"/>
                </a:solidFill>
                <a:latin typeface="Arial"/>
                <a:cs typeface="Arial"/>
              </a:rPr>
              <a:t>imp</a:t>
            </a:r>
            <a:r>
              <a:rPr sz="2800" spc="-11" dirty="0">
                <a:solidFill>
                  <a:srgbClr val="001F52"/>
                </a:solidFill>
                <a:latin typeface="Arial"/>
                <a:cs typeface="Arial"/>
              </a:rPr>
              <a:t>ort</a:t>
            </a:r>
            <a:r>
              <a:rPr sz="2800" spc="95" dirty="0">
                <a:solidFill>
                  <a:srgbClr val="001F52"/>
                </a:solidFill>
                <a:latin typeface="Times New Roman"/>
                <a:cs typeface="Times New Roman"/>
              </a:rPr>
              <a:t> </a:t>
            </a:r>
            <a:r>
              <a:rPr sz="2800" spc="-15" dirty="0">
                <a:solidFill>
                  <a:srgbClr val="001F52"/>
                </a:solidFill>
                <a:latin typeface="Arial"/>
                <a:cs typeface="Arial"/>
              </a:rPr>
              <a:t>i</a:t>
            </a:r>
            <a:r>
              <a:rPr sz="2800" spc="-11" dirty="0">
                <a:solidFill>
                  <a:srgbClr val="001F52"/>
                </a:solidFill>
                <a:latin typeface="Arial"/>
                <a:cs typeface="Arial"/>
              </a:rPr>
              <a:t>t</a:t>
            </a:r>
            <a:r>
              <a:rPr sz="2800" spc="75" dirty="0">
                <a:solidFill>
                  <a:srgbClr val="001F52"/>
                </a:solidFill>
                <a:latin typeface="Times New Roman"/>
                <a:cs typeface="Times New Roman"/>
              </a:rPr>
              <a:t> </a:t>
            </a:r>
            <a:r>
              <a:rPr sz="2800" spc="-15" dirty="0">
                <a:solidFill>
                  <a:srgbClr val="001F52"/>
                </a:solidFill>
                <a:latin typeface="Arial"/>
                <a:cs typeface="Arial"/>
              </a:rPr>
              <a:t>int</a:t>
            </a:r>
            <a:r>
              <a:rPr sz="2800" spc="-20" dirty="0">
                <a:solidFill>
                  <a:srgbClr val="001F52"/>
                </a:solidFill>
                <a:latin typeface="Arial"/>
                <a:cs typeface="Arial"/>
              </a:rPr>
              <a:t>o</a:t>
            </a:r>
            <a:r>
              <a:rPr sz="2800" spc="85" dirty="0">
                <a:solidFill>
                  <a:srgbClr val="001F52"/>
                </a:solidFill>
                <a:latin typeface="Times New Roman"/>
                <a:cs typeface="Times New Roman"/>
              </a:rPr>
              <a:t> </a:t>
            </a:r>
            <a:r>
              <a:rPr sz="2800" spc="-20" dirty="0">
                <a:solidFill>
                  <a:srgbClr val="001F52"/>
                </a:solidFill>
                <a:latin typeface="Arial"/>
                <a:cs typeface="Arial"/>
              </a:rPr>
              <a:t>SW4STM32</a:t>
            </a:r>
            <a:r>
              <a:rPr sz="2800" spc="100" dirty="0">
                <a:solidFill>
                  <a:srgbClr val="001F52"/>
                </a:solidFill>
                <a:latin typeface="Times New Roman"/>
                <a:cs typeface="Times New Roman"/>
              </a:rPr>
              <a:t> </a:t>
            </a:r>
            <a:r>
              <a:rPr sz="2800" spc="-15" dirty="0">
                <a:solidFill>
                  <a:srgbClr val="001F52"/>
                </a:solidFill>
                <a:latin typeface="Arial"/>
                <a:cs typeface="Arial"/>
              </a:rPr>
              <a:t>tool</a:t>
            </a:r>
            <a:r>
              <a:rPr sz="2800" spc="-11" dirty="0">
                <a:solidFill>
                  <a:srgbClr val="001F52"/>
                </a:solidFill>
                <a:latin typeface="Arial"/>
                <a:cs typeface="Arial"/>
              </a:rPr>
              <a:t>c</a:t>
            </a:r>
            <a:r>
              <a:rPr sz="2800" spc="-25" dirty="0">
                <a:solidFill>
                  <a:srgbClr val="001F52"/>
                </a:solidFill>
                <a:latin typeface="Arial"/>
                <a:cs typeface="Arial"/>
              </a:rPr>
              <a:t>h</a:t>
            </a:r>
            <a:r>
              <a:rPr sz="2800" spc="-15" dirty="0">
                <a:solidFill>
                  <a:srgbClr val="001F52"/>
                </a:solidFill>
                <a:latin typeface="Arial"/>
                <a:cs typeface="Arial"/>
              </a:rPr>
              <a:t>ai</a:t>
            </a:r>
            <a:r>
              <a:rPr sz="2800" spc="-20" dirty="0">
                <a:solidFill>
                  <a:srgbClr val="001F52"/>
                </a:solidFill>
                <a:latin typeface="Arial"/>
                <a:cs typeface="Arial"/>
              </a:rPr>
              <a:t>n</a:t>
            </a:r>
            <a:r>
              <a:rPr sz="2800" spc="80" dirty="0">
                <a:solidFill>
                  <a:srgbClr val="001F52"/>
                </a:solidFill>
                <a:latin typeface="Times New Roman"/>
                <a:cs typeface="Times New Roman"/>
              </a:rPr>
              <a:t> </a:t>
            </a:r>
            <a:r>
              <a:rPr sz="2800" spc="-11" dirty="0">
                <a:solidFill>
                  <a:srgbClr val="001F52"/>
                </a:solidFill>
                <a:latin typeface="Arial"/>
                <a:cs typeface="Arial"/>
              </a:rPr>
              <a:t>f</a:t>
            </a:r>
            <a:r>
              <a:rPr sz="2800" spc="-15" dirty="0">
                <a:solidFill>
                  <a:srgbClr val="001F52"/>
                </a:solidFill>
                <a:latin typeface="Arial"/>
                <a:cs typeface="Arial"/>
              </a:rPr>
              <a:t>o</a:t>
            </a:r>
            <a:r>
              <a:rPr sz="2800" spc="-11" dirty="0">
                <a:solidFill>
                  <a:srgbClr val="001F52"/>
                </a:solidFill>
                <a:latin typeface="Arial"/>
                <a:cs typeface="Arial"/>
              </a:rPr>
              <a:t>r</a:t>
            </a:r>
            <a:r>
              <a:rPr sz="2800" spc="75" dirty="0">
                <a:solidFill>
                  <a:srgbClr val="001F52"/>
                </a:solidFill>
                <a:latin typeface="Times New Roman"/>
                <a:cs typeface="Times New Roman"/>
              </a:rPr>
              <a:t> </a:t>
            </a:r>
            <a:r>
              <a:rPr sz="2800" spc="-15" dirty="0">
                <a:solidFill>
                  <a:srgbClr val="001F52"/>
                </a:solidFill>
                <a:latin typeface="Arial"/>
                <a:cs typeface="Arial"/>
              </a:rPr>
              <a:t>furthe</a:t>
            </a:r>
            <a:r>
              <a:rPr sz="2800" spc="-11" dirty="0">
                <a:solidFill>
                  <a:srgbClr val="001F52"/>
                </a:solidFill>
                <a:latin typeface="Arial"/>
                <a:cs typeface="Arial"/>
              </a:rPr>
              <a:t>r</a:t>
            </a:r>
            <a:r>
              <a:rPr sz="2800" spc="-11" dirty="0">
                <a:solidFill>
                  <a:srgbClr val="001F52"/>
                </a:solidFill>
                <a:latin typeface="Times New Roman"/>
                <a:cs typeface="Times New Roman"/>
              </a:rPr>
              <a:t> </a:t>
            </a:r>
            <a:r>
              <a:rPr sz="2800" spc="-11" dirty="0">
                <a:solidFill>
                  <a:srgbClr val="001F52"/>
                </a:solidFill>
                <a:latin typeface="Arial"/>
                <a:cs typeface="Arial"/>
              </a:rPr>
              <a:t>processing</a:t>
            </a:r>
            <a:endParaRPr sz="2800">
              <a:latin typeface="Arial"/>
              <a:cs typeface="Arial"/>
            </a:endParaRPr>
          </a:p>
        </p:txBody>
      </p:sp>
      <p:sp>
        <p:nvSpPr>
          <p:cNvPr id="4" name="object 4"/>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a:t>
            </a:r>
            <a:endParaRPr sz="1600">
              <a:latin typeface="Arial"/>
              <a:cs typeface="Arial"/>
            </a:endParaRPr>
          </a:p>
        </p:txBody>
      </p:sp>
      <p:sp>
        <p:nvSpPr>
          <p:cNvPr id="5" name="object 5"/>
          <p:cNvSpPr/>
          <p:nvPr/>
        </p:nvSpPr>
        <p:spPr>
          <a:xfrm>
            <a:off x="1" y="1"/>
            <a:ext cx="2058923" cy="2058923"/>
          </a:xfrm>
          <a:prstGeom prst="rect">
            <a:avLst/>
          </a:prstGeom>
          <a:blipFill>
            <a:blip r:embed="rId4" cstate="print"/>
            <a:stretch>
              <a:fillRect/>
            </a:stretch>
          </a:blipFill>
        </p:spPr>
        <p:txBody>
          <a:bodyPr wrap="square" lIns="0" tIns="0" rIns="0" bIns="0" rtlCol="0"/>
          <a:lstStyle/>
          <a:p>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51</a:t>
            </a:fld>
            <a:endParaRPr lang="fr-FR" dirty="0">
              <a:solidFill>
                <a:prstClr val="white"/>
              </a:solidFill>
            </a:endParaRPr>
          </a:p>
        </p:txBody>
      </p:sp>
    </p:spTree>
    <p:extLst>
      <p:ext uri="{BB962C8B-B14F-4D97-AF65-F5344CB8AC3E}">
        <p14:creationId xmlns:p14="http://schemas.microsoft.com/office/powerpoint/2010/main" val="5740209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489006" y="4864796"/>
            <a:ext cx="9552940" cy="738664"/>
          </a:xfrm>
          <a:prstGeom prst="rect">
            <a:avLst/>
          </a:prstGeom>
        </p:spPr>
        <p:txBody>
          <a:bodyPr vert="horz" wrap="square" lIns="0" tIns="0" rIns="0" bIns="0" rtlCol="0">
            <a:spAutoFit/>
          </a:bodyPr>
          <a:lstStyle/>
          <a:p>
            <a:pPr marL="12701"/>
            <a:r>
              <a:rPr sz="4800" spc="-5" dirty="0">
                <a:solidFill>
                  <a:srgbClr val="39A8DC"/>
                </a:solidFill>
                <a:latin typeface="Arial"/>
                <a:cs typeface="Arial"/>
              </a:rPr>
              <a:t>Handlin</a:t>
            </a:r>
            <a:r>
              <a:rPr sz="4800" dirty="0">
                <a:solidFill>
                  <a:srgbClr val="39A8DC"/>
                </a:solidFill>
                <a:latin typeface="Arial"/>
                <a:cs typeface="Arial"/>
              </a:rPr>
              <a:t>g</a:t>
            </a:r>
            <a:r>
              <a:rPr sz="4800" spc="155" dirty="0">
                <a:solidFill>
                  <a:srgbClr val="39A8DC"/>
                </a:solidFill>
                <a:latin typeface="Times New Roman"/>
                <a:cs typeface="Times New Roman"/>
              </a:rPr>
              <a:t> </a:t>
            </a:r>
            <a:r>
              <a:rPr sz="4800" dirty="0">
                <a:solidFill>
                  <a:srgbClr val="39A8DC"/>
                </a:solidFill>
                <a:latin typeface="Arial"/>
                <a:cs typeface="Arial"/>
              </a:rPr>
              <a:t>the</a:t>
            </a:r>
            <a:r>
              <a:rPr sz="4800" spc="131" dirty="0">
                <a:solidFill>
                  <a:srgbClr val="39A8DC"/>
                </a:solidFill>
                <a:latin typeface="Times New Roman"/>
                <a:cs typeface="Times New Roman"/>
              </a:rPr>
              <a:t> </a:t>
            </a:r>
            <a:r>
              <a:rPr sz="4800" spc="-5" dirty="0">
                <a:solidFill>
                  <a:srgbClr val="39A8DC"/>
                </a:solidFill>
                <a:latin typeface="Arial"/>
                <a:cs typeface="Arial"/>
              </a:rPr>
              <a:t>projec</a:t>
            </a:r>
            <a:r>
              <a:rPr sz="4800" dirty="0">
                <a:solidFill>
                  <a:srgbClr val="39A8DC"/>
                </a:solidFill>
                <a:latin typeface="Arial"/>
                <a:cs typeface="Arial"/>
              </a:rPr>
              <a:t>t</a:t>
            </a:r>
            <a:r>
              <a:rPr sz="4800" spc="171" dirty="0">
                <a:solidFill>
                  <a:srgbClr val="39A8DC"/>
                </a:solidFill>
                <a:latin typeface="Times New Roman"/>
                <a:cs typeface="Times New Roman"/>
              </a:rPr>
              <a:t> </a:t>
            </a:r>
            <a:r>
              <a:rPr sz="4800" spc="-5" dirty="0">
                <a:solidFill>
                  <a:srgbClr val="39A8DC"/>
                </a:solidFill>
                <a:latin typeface="Arial"/>
                <a:cs typeface="Arial"/>
              </a:rPr>
              <a:t>i</a:t>
            </a:r>
            <a:r>
              <a:rPr sz="4800" dirty="0">
                <a:solidFill>
                  <a:srgbClr val="39A8DC"/>
                </a:solidFill>
                <a:latin typeface="Arial"/>
                <a:cs typeface="Arial"/>
              </a:rPr>
              <a:t>n</a:t>
            </a:r>
            <a:r>
              <a:rPr sz="4800" spc="131" dirty="0">
                <a:solidFill>
                  <a:srgbClr val="39A8DC"/>
                </a:solidFill>
                <a:latin typeface="Times New Roman"/>
                <a:cs typeface="Times New Roman"/>
              </a:rPr>
              <a:t> </a:t>
            </a:r>
            <a:r>
              <a:rPr sz="4800" spc="-35" dirty="0">
                <a:solidFill>
                  <a:srgbClr val="39A8DC"/>
                </a:solidFill>
                <a:latin typeface="Arial"/>
                <a:cs typeface="Arial"/>
              </a:rPr>
              <a:t>S</a:t>
            </a:r>
            <a:r>
              <a:rPr sz="4800" spc="-40" dirty="0">
                <a:solidFill>
                  <a:srgbClr val="39A8DC"/>
                </a:solidFill>
                <a:latin typeface="Arial"/>
                <a:cs typeface="Arial"/>
              </a:rPr>
              <a:t>W</a:t>
            </a:r>
            <a:r>
              <a:rPr sz="4800" spc="-5" dirty="0">
                <a:solidFill>
                  <a:srgbClr val="39A8DC"/>
                </a:solidFill>
                <a:latin typeface="Arial"/>
                <a:cs typeface="Arial"/>
              </a:rPr>
              <a:t>4STM</a:t>
            </a:r>
            <a:r>
              <a:rPr sz="4800" spc="-15" dirty="0">
                <a:solidFill>
                  <a:srgbClr val="39A8DC"/>
                </a:solidFill>
                <a:latin typeface="Arial"/>
                <a:cs typeface="Arial"/>
              </a:rPr>
              <a:t>3</a:t>
            </a:r>
            <a:r>
              <a:rPr sz="4800" dirty="0">
                <a:solidFill>
                  <a:srgbClr val="39A8DC"/>
                </a:solidFill>
                <a:latin typeface="Arial"/>
                <a:cs typeface="Arial"/>
              </a:rPr>
              <a:t>2</a:t>
            </a:r>
            <a:endParaRPr sz="4800">
              <a:latin typeface="Arial"/>
              <a:cs typeface="Arial"/>
            </a:endParaRPr>
          </a:p>
        </p:txBody>
      </p:sp>
      <p:sp>
        <p:nvSpPr>
          <p:cNvPr id="3" name="object 3"/>
          <p:cNvSpPr/>
          <p:nvPr/>
        </p:nvSpPr>
        <p:spPr>
          <a:xfrm>
            <a:off x="8139684" y="935736"/>
            <a:ext cx="2459735" cy="2461259"/>
          </a:xfrm>
          <a:prstGeom prst="rect">
            <a:avLst/>
          </a:prstGeom>
          <a:blipFill>
            <a:blip r:embed="rId4" cstate="print"/>
            <a:stretch>
              <a:fillRect/>
            </a:stretch>
          </a:blipFill>
        </p:spPr>
        <p:txBody>
          <a:bodyPr wrap="square" lIns="0" tIns="0" rIns="0" bIns="0" rtlCol="0"/>
          <a:lstStyle/>
          <a:p>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52</a:t>
            </a:fld>
            <a:endParaRPr lang="pt-BR"/>
          </a:p>
        </p:txBody>
      </p:sp>
    </p:spTree>
    <p:extLst>
      <p:ext uri="{BB962C8B-B14F-4D97-AF65-F5344CB8AC3E}">
        <p14:creationId xmlns:p14="http://schemas.microsoft.com/office/powerpoint/2010/main" val="1193509961"/>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2"/>
            <a:ext cx="8490560" cy="778238"/>
          </a:xfrm>
          <a:prstGeom prst="rect">
            <a:avLst/>
          </a:prstGeom>
        </p:spPr>
        <p:txBody>
          <a:bodyPr vert="horz" wrap="square" lIns="0" tIns="100533" rIns="0" bIns="0" rtlCol="0">
            <a:spAutoFit/>
          </a:bodyPr>
          <a:lstStyle/>
          <a:p>
            <a:pPr marL="914400">
              <a:lnSpc>
                <a:spcPts val="5710"/>
              </a:lnSpc>
            </a:pPr>
            <a:r>
              <a:rPr spc="-31" dirty="0"/>
              <a:t>Our</a:t>
            </a:r>
            <a:r>
              <a:rPr spc="131" dirty="0">
                <a:latin typeface="Times New Roman"/>
                <a:cs typeface="Times New Roman"/>
              </a:rPr>
              <a:t> </a:t>
            </a:r>
            <a:r>
              <a:rPr spc="-5" dirty="0"/>
              <a:t>goal</a:t>
            </a:r>
            <a:r>
              <a:rPr dirty="0"/>
              <a:t>s</a:t>
            </a:r>
            <a:r>
              <a:rPr spc="165" dirty="0">
                <a:latin typeface="Times New Roman"/>
                <a:cs typeface="Times New Roman"/>
              </a:rPr>
              <a:t> </a:t>
            </a:r>
            <a:r>
              <a:rPr spc="-20" dirty="0"/>
              <a:t>for</a:t>
            </a:r>
            <a:r>
              <a:rPr spc="131" dirty="0">
                <a:latin typeface="Times New Roman"/>
                <a:cs typeface="Times New Roman"/>
              </a:rPr>
              <a:t> </a:t>
            </a:r>
            <a:r>
              <a:rPr dirty="0"/>
              <a:t>this</a:t>
            </a:r>
            <a:r>
              <a:rPr spc="140" dirty="0">
                <a:latin typeface="Times New Roman"/>
                <a:cs typeface="Times New Roman"/>
              </a:rPr>
              <a:t> </a:t>
            </a:r>
            <a:r>
              <a:rPr dirty="0"/>
              <a:t>session</a:t>
            </a:r>
          </a:p>
        </p:txBody>
      </p:sp>
      <p:sp>
        <p:nvSpPr>
          <p:cNvPr id="3" name="object 3"/>
          <p:cNvSpPr txBox="1">
            <a:spLocks noGrp="1"/>
          </p:cNvSpPr>
          <p:nvPr>
            <p:ph idx="1"/>
          </p:nvPr>
        </p:nvSpPr>
        <p:spPr>
          <a:xfrm>
            <a:off x="990600" y="1340846"/>
            <a:ext cx="8673134" cy="4386714"/>
          </a:xfrm>
          <a:prstGeom prst="rect">
            <a:avLst/>
          </a:prstGeom>
        </p:spPr>
        <p:txBody>
          <a:bodyPr vert="horz" wrap="square" lIns="0" tIns="0" rIns="0" bIns="0" rtlCol="0">
            <a:spAutoFit/>
          </a:bodyPr>
          <a:lstStyle/>
          <a:p>
            <a:pPr marL="12701"/>
            <a:r>
              <a:rPr spc="-25" dirty="0">
                <a:solidFill>
                  <a:srgbClr val="39A8DC"/>
                </a:solidFill>
                <a:latin typeface="Wingdings"/>
                <a:cs typeface="Wingdings"/>
              </a:rPr>
              <a:t></a:t>
            </a:r>
            <a:r>
              <a:rPr spc="-25" dirty="0"/>
              <a:t>Han</a:t>
            </a:r>
            <a:r>
              <a:rPr spc="-11" dirty="0"/>
              <a:t>d</a:t>
            </a:r>
            <a:r>
              <a:rPr spc="-15" dirty="0"/>
              <a:t>lin</a:t>
            </a:r>
            <a:r>
              <a:rPr spc="-20" dirty="0"/>
              <a:t>g</a:t>
            </a:r>
            <a:r>
              <a:rPr spc="100" dirty="0">
                <a:latin typeface="Times New Roman"/>
                <a:cs typeface="Times New Roman"/>
              </a:rPr>
              <a:t> </a:t>
            </a:r>
            <a:r>
              <a:rPr spc="-15" dirty="0"/>
              <a:t>the</a:t>
            </a:r>
            <a:r>
              <a:rPr spc="75" dirty="0">
                <a:latin typeface="Times New Roman"/>
                <a:cs typeface="Times New Roman"/>
              </a:rPr>
              <a:t> </a:t>
            </a:r>
            <a:r>
              <a:rPr spc="-25" dirty="0"/>
              <a:t>p</a:t>
            </a:r>
            <a:r>
              <a:rPr spc="-5" dirty="0"/>
              <a:t>r</a:t>
            </a:r>
            <a:r>
              <a:rPr spc="-25" dirty="0"/>
              <a:t>o</a:t>
            </a:r>
            <a:r>
              <a:rPr spc="-5" dirty="0"/>
              <a:t>j</a:t>
            </a:r>
            <a:r>
              <a:rPr spc="-25" dirty="0"/>
              <a:t>e</a:t>
            </a:r>
            <a:r>
              <a:rPr spc="-11" dirty="0"/>
              <a:t>c</a:t>
            </a:r>
            <a:r>
              <a:rPr spc="-15" dirty="0"/>
              <a:t>ts</a:t>
            </a:r>
            <a:r>
              <a:rPr spc="71" dirty="0">
                <a:latin typeface="Times New Roman"/>
                <a:cs typeface="Times New Roman"/>
              </a:rPr>
              <a:t> </a:t>
            </a:r>
            <a:r>
              <a:rPr spc="-25" dirty="0"/>
              <a:t>g</a:t>
            </a:r>
            <a:r>
              <a:rPr spc="-15" dirty="0"/>
              <a:t>e</a:t>
            </a:r>
            <a:r>
              <a:rPr spc="-25" dirty="0"/>
              <a:t>n</a:t>
            </a:r>
            <a:r>
              <a:rPr spc="-15" dirty="0"/>
              <a:t>e</a:t>
            </a:r>
            <a:r>
              <a:rPr spc="-11" dirty="0"/>
              <a:t>r</a:t>
            </a:r>
            <a:r>
              <a:rPr spc="-15" dirty="0"/>
              <a:t>ated</a:t>
            </a:r>
            <a:r>
              <a:rPr spc="95" dirty="0">
                <a:latin typeface="Times New Roman"/>
                <a:cs typeface="Times New Roman"/>
              </a:rPr>
              <a:t> </a:t>
            </a:r>
            <a:r>
              <a:rPr spc="-25" dirty="0"/>
              <a:t>b</a:t>
            </a:r>
            <a:r>
              <a:rPr spc="-15" dirty="0"/>
              <a:t>y</a:t>
            </a:r>
            <a:r>
              <a:rPr spc="85" dirty="0">
                <a:latin typeface="Times New Roman"/>
                <a:cs typeface="Times New Roman"/>
              </a:rPr>
              <a:t> </a:t>
            </a:r>
            <a:r>
              <a:rPr spc="-20" dirty="0"/>
              <a:t>STM32Cu</a:t>
            </a:r>
            <a:r>
              <a:rPr spc="-15" dirty="0"/>
              <a:t>b</a:t>
            </a:r>
            <a:r>
              <a:rPr spc="-25" dirty="0"/>
              <a:t>eM</a:t>
            </a:r>
            <a:r>
              <a:rPr spc="-20" dirty="0"/>
              <a:t>X</a:t>
            </a:r>
            <a:r>
              <a:rPr spc="125" dirty="0">
                <a:latin typeface="Times New Roman"/>
                <a:cs typeface="Times New Roman"/>
              </a:rPr>
              <a:t> </a:t>
            </a:r>
            <a:r>
              <a:rPr spc="-15" dirty="0"/>
              <a:t>i</a:t>
            </a:r>
            <a:r>
              <a:rPr spc="-20" dirty="0"/>
              <a:t>n</a:t>
            </a:r>
            <a:r>
              <a:rPr spc="80" dirty="0">
                <a:latin typeface="Times New Roman"/>
                <a:cs typeface="Times New Roman"/>
              </a:rPr>
              <a:t> </a:t>
            </a:r>
            <a:r>
              <a:rPr spc="-20" dirty="0"/>
              <a:t>SW4STM32</a:t>
            </a:r>
          </a:p>
          <a:p>
            <a:pPr marL="486449">
              <a:spcBef>
                <a:spcPts val="1415"/>
              </a:spcBef>
            </a:pPr>
            <a:r>
              <a:rPr sz="2201" spc="-11" dirty="0">
                <a:solidFill>
                  <a:srgbClr val="00307C"/>
                </a:solidFill>
                <a:latin typeface="Wingdings"/>
                <a:cs typeface="Wingdings"/>
              </a:rPr>
              <a:t></a:t>
            </a:r>
            <a:r>
              <a:rPr sz="2201" spc="-15" dirty="0">
                <a:solidFill>
                  <a:srgbClr val="00307C"/>
                </a:solidFill>
              </a:rPr>
              <a:t>Import</a:t>
            </a:r>
            <a:r>
              <a:rPr sz="2201" spc="75" dirty="0">
                <a:solidFill>
                  <a:srgbClr val="00307C"/>
                </a:solidFill>
                <a:latin typeface="Times New Roman"/>
                <a:cs typeface="Times New Roman"/>
              </a:rPr>
              <a:t> </a:t>
            </a:r>
            <a:r>
              <a:rPr sz="2201" spc="-20" dirty="0">
                <a:solidFill>
                  <a:srgbClr val="00307C"/>
                </a:solidFill>
              </a:rPr>
              <a:t>pro</a:t>
            </a:r>
            <a:r>
              <a:rPr sz="2201" spc="-5" dirty="0">
                <a:solidFill>
                  <a:srgbClr val="00307C"/>
                </a:solidFill>
              </a:rPr>
              <a:t>j</a:t>
            </a:r>
            <a:r>
              <a:rPr sz="2201" spc="-20" dirty="0">
                <a:solidFill>
                  <a:srgbClr val="00307C"/>
                </a:solidFill>
              </a:rPr>
              <a:t>ec</a:t>
            </a:r>
            <a:r>
              <a:rPr sz="2201" spc="-11" dirty="0">
                <a:solidFill>
                  <a:srgbClr val="00307C"/>
                </a:solidFill>
              </a:rPr>
              <a:t>t</a:t>
            </a:r>
            <a:r>
              <a:rPr sz="2201" spc="65" dirty="0">
                <a:solidFill>
                  <a:srgbClr val="00307C"/>
                </a:solidFill>
                <a:latin typeface="Times New Roman"/>
                <a:cs typeface="Times New Roman"/>
              </a:rPr>
              <a:t> </a:t>
            </a:r>
            <a:r>
              <a:rPr sz="2201" spc="-20" dirty="0">
                <a:solidFill>
                  <a:srgbClr val="00307C"/>
                </a:solidFill>
              </a:rPr>
              <a:t>gen</a:t>
            </a:r>
            <a:r>
              <a:rPr sz="2201" spc="-15" dirty="0">
                <a:solidFill>
                  <a:srgbClr val="00307C"/>
                </a:solidFill>
              </a:rPr>
              <a:t>erated</a:t>
            </a:r>
            <a:r>
              <a:rPr sz="2201" spc="75" dirty="0">
                <a:solidFill>
                  <a:srgbClr val="00307C"/>
                </a:solidFill>
                <a:latin typeface="Times New Roman"/>
                <a:cs typeface="Times New Roman"/>
              </a:rPr>
              <a:t> </a:t>
            </a:r>
            <a:r>
              <a:rPr sz="2201" spc="-20" dirty="0">
                <a:solidFill>
                  <a:srgbClr val="00307C"/>
                </a:solidFill>
              </a:rPr>
              <a:t>b</a:t>
            </a:r>
            <a:r>
              <a:rPr sz="2201" spc="-15" dirty="0">
                <a:solidFill>
                  <a:srgbClr val="00307C"/>
                </a:solidFill>
              </a:rPr>
              <a:t>y</a:t>
            </a:r>
            <a:r>
              <a:rPr sz="2201" spc="65" dirty="0">
                <a:solidFill>
                  <a:srgbClr val="00307C"/>
                </a:solidFill>
                <a:latin typeface="Times New Roman"/>
                <a:cs typeface="Times New Roman"/>
              </a:rPr>
              <a:t> </a:t>
            </a:r>
            <a:r>
              <a:rPr sz="2201" spc="-15" dirty="0">
                <a:solidFill>
                  <a:srgbClr val="00307C"/>
                </a:solidFill>
              </a:rPr>
              <a:t>ST</a:t>
            </a:r>
            <a:r>
              <a:rPr sz="2201" spc="-31" dirty="0">
                <a:solidFill>
                  <a:srgbClr val="00307C"/>
                </a:solidFill>
              </a:rPr>
              <a:t>M</a:t>
            </a:r>
            <a:r>
              <a:rPr sz="2201" spc="-20" dirty="0">
                <a:solidFill>
                  <a:srgbClr val="00307C"/>
                </a:solidFill>
              </a:rPr>
              <a:t>32CubeMX</a:t>
            </a:r>
            <a:endParaRPr sz="2201" dirty="0">
              <a:latin typeface="Times New Roman"/>
              <a:cs typeface="Times New Roman"/>
            </a:endParaRPr>
          </a:p>
          <a:p>
            <a:pPr marL="486449">
              <a:spcBef>
                <a:spcPts val="1405"/>
              </a:spcBef>
            </a:pPr>
            <a:r>
              <a:rPr sz="2201" spc="-11" dirty="0">
                <a:solidFill>
                  <a:srgbClr val="00307C"/>
                </a:solidFill>
                <a:latin typeface="Wingdings"/>
                <a:cs typeface="Wingdings"/>
              </a:rPr>
              <a:t></a:t>
            </a:r>
            <a:r>
              <a:rPr sz="2201" spc="-100" dirty="0">
                <a:solidFill>
                  <a:srgbClr val="00307C"/>
                </a:solidFill>
              </a:rPr>
              <a:t>T</a:t>
            </a:r>
            <a:r>
              <a:rPr sz="2201" spc="-20" dirty="0">
                <a:solidFill>
                  <a:srgbClr val="00307C"/>
                </a:solidFill>
              </a:rPr>
              <a:t>un</a:t>
            </a:r>
            <a:r>
              <a:rPr sz="2201" spc="-15" dirty="0">
                <a:solidFill>
                  <a:srgbClr val="00307C"/>
                </a:solidFill>
              </a:rPr>
              <a:t>e</a:t>
            </a:r>
            <a:r>
              <a:rPr sz="2201" spc="75" dirty="0">
                <a:solidFill>
                  <a:srgbClr val="00307C"/>
                </a:solidFill>
                <a:latin typeface="Times New Roman"/>
                <a:cs typeface="Times New Roman"/>
              </a:rPr>
              <a:t> </a:t>
            </a:r>
            <a:r>
              <a:rPr sz="2201" spc="-15" dirty="0">
                <a:solidFill>
                  <a:srgbClr val="00307C"/>
                </a:solidFill>
              </a:rPr>
              <a:t>s</a:t>
            </a:r>
            <a:r>
              <a:rPr sz="2201" spc="-11" dirty="0">
                <a:solidFill>
                  <a:srgbClr val="00307C"/>
                </a:solidFill>
              </a:rPr>
              <a:t>o</a:t>
            </a:r>
            <a:r>
              <a:rPr sz="2201" spc="-15" dirty="0">
                <a:solidFill>
                  <a:srgbClr val="00307C"/>
                </a:solidFill>
              </a:rPr>
              <a:t>ur</a:t>
            </a:r>
            <a:r>
              <a:rPr sz="2201" spc="-11" dirty="0">
                <a:solidFill>
                  <a:srgbClr val="00307C"/>
                </a:solidFill>
              </a:rPr>
              <a:t>c</a:t>
            </a:r>
            <a:r>
              <a:rPr sz="2201" spc="-20" dirty="0">
                <a:solidFill>
                  <a:srgbClr val="00307C"/>
                </a:solidFill>
              </a:rPr>
              <a:t>e</a:t>
            </a:r>
            <a:r>
              <a:rPr sz="2201" spc="-15" dirty="0">
                <a:solidFill>
                  <a:srgbClr val="00307C"/>
                </a:solidFill>
              </a:rPr>
              <a:t>s</a:t>
            </a:r>
            <a:r>
              <a:rPr sz="2201" spc="65" dirty="0">
                <a:solidFill>
                  <a:srgbClr val="00307C"/>
                </a:solidFill>
                <a:latin typeface="Times New Roman"/>
                <a:cs typeface="Times New Roman"/>
              </a:rPr>
              <a:t> </a:t>
            </a:r>
            <a:r>
              <a:rPr sz="2201" spc="-11" dirty="0">
                <a:solidFill>
                  <a:srgbClr val="00307C"/>
                </a:solidFill>
              </a:rPr>
              <a:t>to</a:t>
            </a:r>
            <a:r>
              <a:rPr sz="2201" spc="60" dirty="0">
                <a:solidFill>
                  <a:srgbClr val="00307C"/>
                </a:solidFill>
                <a:latin typeface="Times New Roman"/>
                <a:cs typeface="Times New Roman"/>
              </a:rPr>
              <a:t> </a:t>
            </a:r>
            <a:r>
              <a:rPr sz="2201" spc="-15" dirty="0">
                <a:solidFill>
                  <a:srgbClr val="00307C"/>
                </a:solidFill>
              </a:rPr>
              <a:t>run</a:t>
            </a:r>
            <a:r>
              <a:rPr sz="2201" spc="75" dirty="0">
                <a:solidFill>
                  <a:srgbClr val="00307C"/>
                </a:solidFill>
                <a:latin typeface="Times New Roman"/>
                <a:cs typeface="Times New Roman"/>
              </a:rPr>
              <a:t> </a:t>
            </a:r>
            <a:r>
              <a:rPr sz="2201" spc="-15" dirty="0">
                <a:solidFill>
                  <a:srgbClr val="00307C"/>
                </a:solidFill>
              </a:rPr>
              <a:t>s</a:t>
            </a:r>
            <a:r>
              <a:rPr sz="2201" spc="-11" dirty="0">
                <a:solidFill>
                  <a:srgbClr val="00307C"/>
                </a:solidFill>
              </a:rPr>
              <a:t>elect</a:t>
            </a:r>
            <a:r>
              <a:rPr sz="2201" spc="-20" dirty="0">
                <a:solidFill>
                  <a:srgbClr val="00307C"/>
                </a:solidFill>
              </a:rPr>
              <a:t>e</a:t>
            </a:r>
            <a:r>
              <a:rPr sz="2201" spc="-15" dirty="0">
                <a:solidFill>
                  <a:srgbClr val="00307C"/>
                </a:solidFill>
              </a:rPr>
              <a:t>d</a:t>
            </a:r>
            <a:r>
              <a:rPr sz="2201" spc="60" dirty="0">
                <a:solidFill>
                  <a:srgbClr val="00307C"/>
                </a:solidFill>
                <a:latin typeface="Times New Roman"/>
                <a:cs typeface="Times New Roman"/>
              </a:rPr>
              <a:t> </a:t>
            </a:r>
            <a:r>
              <a:rPr sz="2201" spc="-20" dirty="0">
                <a:solidFill>
                  <a:srgbClr val="00307C"/>
                </a:solidFill>
              </a:rPr>
              <a:t>per</a:t>
            </a:r>
            <a:r>
              <a:rPr sz="2201" spc="-5" dirty="0">
                <a:solidFill>
                  <a:srgbClr val="00307C"/>
                </a:solidFill>
              </a:rPr>
              <a:t>i</a:t>
            </a:r>
            <a:r>
              <a:rPr sz="2201" spc="-20" dirty="0">
                <a:solidFill>
                  <a:srgbClr val="00307C"/>
                </a:solidFill>
              </a:rPr>
              <a:t>ph</a:t>
            </a:r>
            <a:r>
              <a:rPr sz="2201" spc="-11" dirty="0">
                <a:solidFill>
                  <a:srgbClr val="00307C"/>
                </a:solidFill>
              </a:rPr>
              <a:t>era</a:t>
            </a:r>
            <a:r>
              <a:rPr sz="2201" dirty="0">
                <a:solidFill>
                  <a:srgbClr val="00307C"/>
                </a:solidFill>
              </a:rPr>
              <a:t>l</a:t>
            </a:r>
            <a:r>
              <a:rPr sz="2201" spc="-15" dirty="0">
                <a:solidFill>
                  <a:srgbClr val="00307C"/>
                </a:solidFill>
              </a:rPr>
              <a:t>s</a:t>
            </a:r>
            <a:r>
              <a:rPr sz="2201" spc="65" dirty="0">
                <a:solidFill>
                  <a:srgbClr val="00307C"/>
                </a:solidFill>
                <a:latin typeface="Times New Roman"/>
                <a:cs typeface="Times New Roman"/>
              </a:rPr>
              <a:t> </a:t>
            </a:r>
            <a:r>
              <a:rPr sz="2201" spc="-11" dirty="0">
                <a:solidFill>
                  <a:srgbClr val="00307C"/>
                </a:solidFill>
              </a:rPr>
              <a:t>i</a:t>
            </a:r>
            <a:r>
              <a:rPr sz="2201" spc="-15" dirty="0">
                <a:solidFill>
                  <a:srgbClr val="00307C"/>
                </a:solidFill>
              </a:rPr>
              <a:t>n</a:t>
            </a:r>
            <a:r>
              <a:rPr sz="2201" spc="60" dirty="0">
                <a:solidFill>
                  <a:srgbClr val="00307C"/>
                </a:solidFill>
                <a:latin typeface="Times New Roman"/>
                <a:cs typeface="Times New Roman"/>
              </a:rPr>
              <a:t> </a:t>
            </a:r>
            <a:r>
              <a:rPr sz="2201" spc="-20" dirty="0">
                <a:solidFill>
                  <a:srgbClr val="00307C"/>
                </a:solidFill>
              </a:rPr>
              <a:t>d</a:t>
            </a:r>
            <a:r>
              <a:rPr sz="2201" spc="-15" dirty="0">
                <a:solidFill>
                  <a:srgbClr val="00307C"/>
                </a:solidFill>
              </a:rPr>
              <a:t>es</a:t>
            </a:r>
            <a:r>
              <a:rPr sz="2201" dirty="0">
                <a:solidFill>
                  <a:srgbClr val="00307C"/>
                </a:solidFill>
              </a:rPr>
              <a:t>i</a:t>
            </a:r>
            <a:r>
              <a:rPr sz="2201" spc="-15" dirty="0">
                <a:solidFill>
                  <a:srgbClr val="00307C"/>
                </a:solidFill>
              </a:rPr>
              <a:t>red</a:t>
            </a:r>
            <a:r>
              <a:rPr sz="2201" spc="60" dirty="0">
                <a:solidFill>
                  <a:srgbClr val="00307C"/>
                </a:solidFill>
                <a:latin typeface="Times New Roman"/>
                <a:cs typeface="Times New Roman"/>
              </a:rPr>
              <a:t> </a:t>
            </a:r>
            <a:r>
              <a:rPr sz="2201" spc="-20" dirty="0">
                <a:solidFill>
                  <a:srgbClr val="00307C"/>
                </a:solidFill>
              </a:rPr>
              <a:t>a</a:t>
            </a:r>
            <a:r>
              <a:rPr sz="2201" dirty="0">
                <a:solidFill>
                  <a:srgbClr val="00307C"/>
                </a:solidFill>
              </a:rPr>
              <a:t>l</a:t>
            </a:r>
            <a:r>
              <a:rPr sz="2201" spc="-20" dirty="0">
                <a:solidFill>
                  <a:srgbClr val="00307C"/>
                </a:solidFill>
              </a:rPr>
              <a:t>go</a:t>
            </a:r>
            <a:r>
              <a:rPr sz="2201" spc="-11" dirty="0">
                <a:solidFill>
                  <a:srgbClr val="00307C"/>
                </a:solidFill>
              </a:rPr>
              <a:t>r</a:t>
            </a:r>
            <a:r>
              <a:rPr sz="2201" spc="-15" dirty="0">
                <a:solidFill>
                  <a:srgbClr val="00307C"/>
                </a:solidFill>
              </a:rPr>
              <a:t>it</a:t>
            </a:r>
            <a:r>
              <a:rPr sz="2201" spc="-11" dirty="0">
                <a:solidFill>
                  <a:srgbClr val="00307C"/>
                </a:solidFill>
              </a:rPr>
              <a:t>h</a:t>
            </a:r>
            <a:r>
              <a:rPr sz="2201" spc="-20" dirty="0">
                <a:solidFill>
                  <a:srgbClr val="00307C"/>
                </a:solidFill>
              </a:rPr>
              <a:t>m</a:t>
            </a:r>
            <a:endParaRPr sz="2201" dirty="0">
              <a:latin typeface="Times New Roman"/>
              <a:cs typeface="Times New Roman"/>
            </a:endParaRPr>
          </a:p>
          <a:p>
            <a:pPr marL="486449">
              <a:spcBef>
                <a:spcPts val="1389"/>
              </a:spcBef>
            </a:pPr>
            <a:r>
              <a:rPr sz="2201" spc="-11" dirty="0">
                <a:solidFill>
                  <a:srgbClr val="00307C"/>
                </a:solidFill>
                <a:latin typeface="Wingdings"/>
                <a:cs typeface="Wingdings"/>
              </a:rPr>
              <a:t></a:t>
            </a:r>
            <a:r>
              <a:rPr sz="2201" spc="-15" dirty="0">
                <a:solidFill>
                  <a:srgbClr val="00307C"/>
                </a:solidFill>
              </a:rPr>
              <a:t>Bui</a:t>
            </a:r>
            <a:r>
              <a:rPr sz="2201" spc="-11" dirty="0">
                <a:solidFill>
                  <a:srgbClr val="00307C"/>
                </a:solidFill>
              </a:rPr>
              <a:t>l</a:t>
            </a:r>
            <a:r>
              <a:rPr sz="2201" spc="-15" dirty="0">
                <a:solidFill>
                  <a:srgbClr val="00307C"/>
                </a:solidFill>
              </a:rPr>
              <a:t>d</a:t>
            </a:r>
            <a:r>
              <a:rPr sz="2201" spc="51" dirty="0">
                <a:solidFill>
                  <a:srgbClr val="00307C"/>
                </a:solidFill>
                <a:latin typeface="Times New Roman"/>
                <a:cs typeface="Times New Roman"/>
              </a:rPr>
              <a:t> </a:t>
            </a:r>
            <a:r>
              <a:rPr sz="2201" spc="-15" dirty="0">
                <a:solidFill>
                  <a:srgbClr val="00307C"/>
                </a:solidFill>
              </a:rPr>
              <a:t>pro</a:t>
            </a:r>
            <a:r>
              <a:rPr sz="2201" spc="-11" dirty="0">
                <a:solidFill>
                  <a:srgbClr val="00307C"/>
                </a:solidFill>
              </a:rPr>
              <a:t>ject</a:t>
            </a:r>
            <a:endParaRPr sz="2201" dirty="0">
              <a:latin typeface="Times New Roman"/>
              <a:cs typeface="Times New Roman"/>
            </a:endParaRPr>
          </a:p>
          <a:p>
            <a:pPr marL="486449">
              <a:spcBef>
                <a:spcPts val="1405"/>
              </a:spcBef>
            </a:pPr>
            <a:r>
              <a:rPr sz="2201" spc="-11" dirty="0">
                <a:solidFill>
                  <a:srgbClr val="00307C"/>
                </a:solidFill>
                <a:latin typeface="Wingdings"/>
                <a:cs typeface="Wingdings"/>
              </a:rPr>
              <a:t></a:t>
            </a:r>
            <a:r>
              <a:rPr sz="2201" spc="-20" dirty="0">
                <a:solidFill>
                  <a:srgbClr val="00307C"/>
                </a:solidFill>
              </a:rPr>
              <a:t>Confi</a:t>
            </a:r>
            <a:r>
              <a:rPr sz="2201" spc="-15" dirty="0">
                <a:solidFill>
                  <a:srgbClr val="00307C"/>
                </a:solidFill>
              </a:rPr>
              <a:t>gure</a:t>
            </a:r>
            <a:r>
              <a:rPr sz="2201" spc="75" dirty="0">
                <a:solidFill>
                  <a:srgbClr val="00307C"/>
                </a:solidFill>
                <a:latin typeface="Times New Roman"/>
                <a:cs typeface="Times New Roman"/>
              </a:rPr>
              <a:t> </a:t>
            </a:r>
            <a:r>
              <a:rPr sz="2201" spc="-20" dirty="0">
                <a:solidFill>
                  <a:srgbClr val="00307C"/>
                </a:solidFill>
              </a:rPr>
              <a:t>deb</a:t>
            </a:r>
            <a:r>
              <a:rPr sz="2201" spc="-15" dirty="0">
                <a:solidFill>
                  <a:srgbClr val="00307C"/>
                </a:solidFill>
              </a:rPr>
              <a:t>ug</a:t>
            </a:r>
            <a:r>
              <a:rPr sz="2201" spc="60" dirty="0">
                <a:solidFill>
                  <a:srgbClr val="00307C"/>
                </a:solidFill>
                <a:latin typeface="Times New Roman"/>
                <a:cs typeface="Times New Roman"/>
              </a:rPr>
              <a:t> </a:t>
            </a:r>
            <a:r>
              <a:rPr sz="2201" spc="-15" dirty="0">
                <a:solidFill>
                  <a:srgbClr val="00307C"/>
                </a:solidFill>
              </a:rPr>
              <a:t>s</a:t>
            </a:r>
            <a:r>
              <a:rPr sz="2201" spc="-20" dirty="0">
                <a:solidFill>
                  <a:srgbClr val="00307C"/>
                </a:solidFill>
              </a:rPr>
              <a:t>es</a:t>
            </a:r>
            <a:r>
              <a:rPr sz="2201" spc="-11" dirty="0">
                <a:solidFill>
                  <a:srgbClr val="00307C"/>
                </a:solidFill>
              </a:rPr>
              <a:t>s</a:t>
            </a:r>
            <a:r>
              <a:rPr sz="2201" spc="-15" dirty="0">
                <a:solidFill>
                  <a:srgbClr val="00307C"/>
                </a:solidFill>
              </a:rPr>
              <a:t>ion</a:t>
            </a:r>
            <a:endParaRPr sz="2201" dirty="0">
              <a:latin typeface="Times New Roman"/>
              <a:cs typeface="Times New Roman"/>
            </a:endParaRPr>
          </a:p>
          <a:p>
            <a:pPr marL="486449">
              <a:spcBef>
                <a:spcPts val="1405"/>
              </a:spcBef>
            </a:pPr>
            <a:r>
              <a:rPr sz="2201" spc="-11" dirty="0">
                <a:solidFill>
                  <a:srgbClr val="00307C"/>
                </a:solidFill>
                <a:latin typeface="Wingdings"/>
                <a:cs typeface="Wingdings"/>
              </a:rPr>
              <a:t></a:t>
            </a:r>
            <a:r>
              <a:rPr sz="2201" spc="-20" dirty="0">
                <a:solidFill>
                  <a:srgbClr val="00307C"/>
                </a:solidFill>
              </a:rPr>
              <a:t>Ru</a:t>
            </a:r>
            <a:r>
              <a:rPr sz="2201" spc="-15" dirty="0">
                <a:solidFill>
                  <a:srgbClr val="00307C"/>
                </a:solidFill>
              </a:rPr>
              <a:t>n</a:t>
            </a:r>
            <a:r>
              <a:rPr sz="2201" spc="60" dirty="0">
                <a:solidFill>
                  <a:srgbClr val="00307C"/>
                </a:solidFill>
                <a:latin typeface="Times New Roman"/>
                <a:cs typeface="Times New Roman"/>
              </a:rPr>
              <a:t> </a:t>
            </a:r>
            <a:r>
              <a:rPr sz="2201" spc="-11" dirty="0">
                <a:solidFill>
                  <a:srgbClr val="00307C"/>
                </a:solidFill>
              </a:rPr>
              <a:t>d</a:t>
            </a:r>
            <a:r>
              <a:rPr sz="2201" spc="-20" dirty="0">
                <a:solidFill>
                  <a:srgbClr val="00307C"/>
                </a:solidFill>
              </a:rPr>
              <a:t>eb</a:t>
            </a:r>
            <a:r>
              <a:rPr sz="2201" spc="-11" dirty="0">
                <a:solidFill>
                  <a:srgbClr val="00307C"/>
                </a:solidFill>
              </a:rPr>
              <a:t>u</a:t>
            </a:r>
            <a:r>
              <a:rPr sz="2201" spc="-15" dirty="0">
                <a:solidFill>
                  <a:srgbClr val="00307C"/>
                </a:solidFill>
              </a:rPr>
              <a:t>g</a:t>
            </a:r>
            <a:r>
              <a:rPr sz="2201" spc="75" dirty="0">
                <a:solidFill>
                  <a:srgbClr val="00307C"/>
                </a:solidFill>
                <a:latin typeface="Times New Roman"/>
                <a:cs typeface="Times New Roman"/>
              </a:rPr>
              <a:t> </a:t>
            </a:r>
            <a:r>
              <a:rPr sz="2201" spc="-15" dirty="0">
                <a:solidFill>
                  <a:srgbClr val="00307C"/>
                </a:solidFill>
              </a:rPr>
              <a:t>s</a:t>
            </a:r>
            <a:r>
              <a:rPr sz="2201" spc="-11" dirty="0">
                <a:solidFill>
                  <a:srgbClr val="00307C"/>
                </a:solidFill>
              </a:rPr>
              <a:t>e</a:t>
            </a:r>
            <a:r>
              <a:rPr sz="2201" spc="-15" dirty="0">
                <a:solidFill>
                  <a:srgbClr val="00307C"/>
                </a:solidFill>
              </a:rPr>
              <a:t>s</a:t>
            </a:r>
            <a:r>
              <a:rPr sz="2201" spc="-11" dirty="0">
                <a:solidFill>
                  <a:srgbClr val="00307C"/>
                </a:solidFill>
              </a:rPr>
              <a:t>si</a:t>
            </a:r>
            <a:r>
              <a:rPr sz="2201" spc="-15" dirty="0">
                <a:solidFill>
                  <a:srgbClr val="00307C"/>
                </a:solidFill>
              </a:rPr>
              <a:t>on</a:t>
            </a:r>
            <a:endParaRPr sz="2201" dirty="0">
              <a:latin typeface="Times New Roman"/>
              <a:cs typeface="Times New Roman"/>
            </a:endParaRPr>
          </a:p>
          <a:p>
            <a:pPr marL="486449">
              <a:spcBef>
                <a:spcPts val="1389"/>
              </a:spcBef>
            </a:pPr>
            <a:r>
              <a:rPr sz="2201" spc="-11" dirty="0">
                <a:solidFill>
                  <a:srgbClr val="00307C"/>
                </a:solidFill>
                <a:latin typeface="Wingdings"/>
                <a:cs typeface="Wingdings"/>
              </a:rPr>
              <a:t></a:t>
            </a:r>
            <a:r>
              <a:rPr sz="2201" spc="-20" dirty="0">
                <a:solidFill>
                  <a:srgbClr val="00307C"/>
                </a:solidFill>
              </a:rPr>
              <a:t>Deb</a:t>
            </a:r>
            <a:r>
              <a:rPr sz="2201" spc="-15" dirty="0">
                <a:solidFill>
                  <a:srgbClr val="00307C"/>
                </a:solidFill>
              </a:rPr>
              <a:t>ug</a:t>
            </a:r>
            <a:r>
              <a:rPr sz="2201" spc="75" dirty="0">
                <a:solidFill>
                  <a:srgbClr val="00307C"/>
                </a:solidFill>
                <a:latin typeface="Times New Roman"/>
                <a:cs typeface="Times New Roman"/>
              </a:rPr>
              <a:t> </a:t>
            </a:r>
            <a:r>
              <a:rPr sz="2201" spc="-20" dirty="0">
                <a:solidFill>
                  <a:srgbClr val="00307C"/>
                </a:solidFill>
              </a:rPr>
              <a:t>pe</a:t>
            </a:r>
            <a:r>
              <a:rPr sz="2201" spc="-11" dirty="0">
                <a:solidFill>
                  <a:srgbClr val="00307C"/>
                </a:solidFill>
              </a:rPr>
              <a:t>rsp</a:t>
            </a:r>
            <a:r>
              <a:rPr sz="2201" spc="-20" dirty="0">
                <a:solidFill>
                  <a:srgbClr val="00307C"/>
                </a:solidFill>
              </a:rPr>
              <a:t>e</a:t>
            </a:r>
            <a:r>
              <a:rPr sz="2201" spc="-11" dirty="0">
                <a:solidFill>
                  <a:srgbClr val="00307C"/>
                </a:solidFill>
              </a:rPr>
              <a:t>ctive</a:t>
            </a:r>
            <a:endParaRPr sz="2201" dirty="0">
              <a:latin typeface="Times New Roman"/>
              <a:cs typeface="Times New Roman"/>
            </a:endParaRPr>
          </a:p>
          <a:p>
            <a:pPr marL="486449">
              <a:spcBef>
                <a:spcPts val="1405"/>
              </a:spcBef>
            </a:pPr>
            <a:r>
              <a:rPr sz="2201" spc="-11" dirty="0">
                <a:solidFill>
                  <a:srgbClr val="00307C"/>
                </a:solidFill>
                <a:latin typeface="Wingdings"/>
                <a:cs typeface="Wingdings"/>
              </a:rPr>
              <a:t></a:t>
            </a:r>
            <a:r>
              <a:rPr sz="2201" spc="-111" dirty="0">
                <a:solidFill>
                  <a:srgbClr val="00307C"/>
                </a:solidFill>
              </a:rPr>
              <a:t>W</a:t>
            </a:r>
            <a:r>
              <a:rPr sz="2201" spc="-15" dirty="0">
                <a:solidFill>
                  <a:srgbClr val="00307C"/>
                </a:solidFill>
              </a:rPr>
              <a:t>at</a:t>
            </a:r>
            <a:r>
              <a:rPr sz="2201" spc="-11" dirty="0">
                <a:solidFill>
                  <a:srgbClr val="00307C"/>
                </a:solidFill>
              </a:rPr>
              <a:t>c</a:t>
            </a:r>
            <a:r>
              <a:rPr sz="2201" spc="-15" dirty="0">
                <a:solidFill>
                  <a:srgbClr val="00307C"/>
                </a:solidFill>
              </a:rPr>
              <a:t>hing</a:t>
            </a:r>
            <a:r>
              <a:rPr sz="2201" spc="60" dirty="0">
                <a:solidFill>
                  <a:srgbClr val="00307C"/>
                </a:solidFill>
                <a:latin typeface="Times New Roman"/>
                <a:cs typeface="Times New Roman"/>
              </a:rPr>
              <a:t> </a:t>
            </a:r>
            <a:r>
              <a:rPr sz="2201" spc="-15" dirty="0">
                <a:solidFill>
                  <a:srgbClr val="00307C"/>
                </a:solidFill>
              </a:rPr>
              <a:t>the</a:t>
            </a:r>
            <a:r>
              <a:rPr sz="2201" spc="60" dirty="0">
                <a:solidFill>
                  <a:srgbClr val="00307C"/>
                </a:solidFill>
                <a:latin typeface="Times New Roman"/>
                <a:cs typeface="Times New Roman"/>
              </a:rPr>
              <a:t> </a:t>
            </a:r>
            <a:r>
              <a:rPr sz="2201" spc="-11" dirty="0">
                <a:solidFill>
                  <a:srgbClr val="00307C"/>
                </a:solidFill>
              </a:rPr>
              <a:t>variables</a:t>
            </a:r>
            <a:r>
              <a:rPr sz="2201" spc="75" dirty="0">
                <a:solidFill>
                  <a:srgbClr val="00307C"/>
                </a:solidFill>
                <a:latin typeface="Times New Roman"/>
                <a:cs typeface="Times New Roman"/>
              </a:rPr>
              <a:t> </a:t>
            </a:r>
            <a:r>
              <a:rPr sz="2201" spc="-20" dirty="0">
                <a:solidFill>
                  <a:srgbClr val="00307C"/>
                </a:solidFill>
              </a:rPr>
              <a:t>an</a:t>
            </a:r>
            <a:r>
              <a:rPr sz="2201" spc="-15" dirty="0">
                <a:solidFill>
                  <a:srgbClr val="00307C"/>
                </a:solidFill>
              </a:rPr>
              <a:t>d</a:t>
            </a:r>
            <a:r>
              <a:rPr sz="2201" spc="60" dirty="0">
                <a:solidFill>
                  <a:srgbClr val="00307C"/>
                </a:solidFill>
                <a:latin typeface="Times New Roman"/>
                <a:cs typeface="Times New Roman"/>
              </a:rPr>
              <a:t> </a:t>
            </a:r>
            <a:r>
              <a:rPr sz="2201" spc="-11" dirty="0">
                <a:solidFill>
                  <a:srgbClr val="00307C"/>
                </a:solidFill>
              </a:rPr>
              <a:t>re</a:t>
            </a:r>
            <a:r>
              <a:rPr sz="2201" spc="-15" dirty="0">
                <a:solidFill>
                  <a:srgbClr val="00307C"/>
                </a:solidFill>
              </a:rPr>
              <a:t>gi</a:t>
            </a:r>
            <a:r>
              <a:rPr sz="2201" spc="-11" dirty="0">
                <a:solidFill>
                  <a:srgbClr val="00307C"/>
                </a:solidFill>
              </a:rPr>
              <a:t>sters</a:t>
            </a:r>
            <a:r>
              <a:rPr sz="2201" spc="60" dirty="0">
                <a:solidFill>
                  <a:srgbClr val="00307C"/>
                </a:solidFill>
                <a:latin typeface="Times New Roman"/>
                <a:cs typeface="Times New Roman"/>
              </a:rPr>
              <a:t> </a:t>
            </a:r>
            <a:r>
              <a:rPr sz="2201" spc="-15" dirty="0">
                <a:solidFill>
                  <a:srgbClr val="00307C"/>
                </a:solidFill>
              </a:rPr>
              <a:t>content</a:t>
            </a:r>
            <a:endParaRPr sz="2201" dirty="0">
              <a:latin typeface="Times New Roman"/>
              <a:cs typeface="Times New Roman"/>
            </a:endParaRPr>
          </a:p>
          <a:p>
            <a:pPr marL="486449">
              <a:lnSpc>
                <a:spcPts val="2615"/>
              </a:lnSpc>
              <a:spcBef>
                <a:spcPts val="1405"/>
              </a:spcBef>
            </a:pPr>
            <a:r>
              <a:rPr sz="2201" spc="-11" dirty="0">
                <a:solidFill>
                  <a:srgbClr val="00307C"/>
                </a:solidFill>
                <a:latin typeface="Wingdings"/>
                <a:cs typeface="Wingdings"/>
              </a:rPr>
              <a:t></a:t>
            </a:r>
            <a:r>
              <a:rPr sz="2201" spc="-20" dirty="0">
                <a:solidFill>
                  <a:srgbClr val="00307C"/>
                </a:solidFill>
              </a:rPr>
              <a:t>Han</a:t>
            </a:r>
            <a:r>
              <a:rPr sz="2201" spc="-15" dirty="0">
                <a:solidFill>
                  <a:srgbClr val="00307C"/>
                </a:solidFill>
              </a:rPr>
              <a:t>d</a:t>
            </a:r>
            <a:r>
              <a:rPr sz="2201" spc="-11" dirty="0">
                <a:solidFill>
                  <a:srgbClr val="00307C"/>
                </a:solidFill>
              </a:rPr>
              <a:t>l</a:t>
            </a:r>
            <a:r>
              <a:rPr sz="2201" dirty="0">
                <a:solidFill>
                  <a:srgbClr val="00307C"/>
                </a:solidFill>
              </a:rPr>
              <a:t>i</a:t>
            </a:r>
            <a:r>
              <a:rPr sz="2201" spc="-20" dirty="0">
                <a:solidFill>
                  <a:srgbClr val="00307C"/>
                </a:solidFill>
              </a:rPr>
              <a:t>n</a:t>
            </a:r>
            <a:r>
              <a:rPr sz="2201" spc="-15" dirty="0">
                <a:solidFill>
                  <a:srgbClr val="00307C"/>
                </a:solidFill>
              </a:rPr>
              <a:t>g</a:t>
            </a:r>
            <a:r>
              <a:rPr sz="2201" spc="60" dirty="0">
                <a:solidFill>
                  <a:srgbClr val="00307C"/>
                </a:solidFill>
                <a:latin typeface="Times New Roman"/>
                <a:cs typeface="Times New Roman"/>
              </a:rPr>
              <a:t> </a:t>
            </a:r>
            <a:r>
              <a:rPr sz="2201" spc="-15" dirty="0">
                <a:solidFill>
                  <a:srgbClr val="00307C"/>
                </a:solidFill>
              </a:rPr>
              <a:t>errors</a:t>
            </a:r>
            <a:endParaRPr sz="2201" dirty="0">
              <a:latin typeface="Times New Roman"/>
              <a:cs typeface="Times New Roman"/>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5</a:t>
            </a:r>
            <a:endParaRPr sz="1600">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53</a:t>
            </a:fld>
            <a:endParaRPr lang="fr-FR" dirty="0">
              <a:solidFill>
                <a:prstClr val="white"/>
              </a:solidFill>
            </a:endParaRPr>
          </a:p>
        </p:txBody>
      </p:sp>
    </p:spTree>
    <p:extLst>
      <p:ext uri="{BB962C8B-B14F-4D97-AF65-F5344CB8AC3E}">
        <p14:creationId xmlns:p14="http://schemas.microsoft.com/office/powerpoint/2010/main" val="4060361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335368" y="1242722"/>
            <a:ext cx="4507866" cy="738920"/>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401" spc="-15" dirty="0">
                <a:solidFill>
                  <a:srgbClr val="001F52"/>
                </a:solidFill>
                <a:latin typeface="Arial"/>
                <a:cs typeface="Arial"/>
              </a:rPr>
              <a:t>Start</a:t>
            </a:r>
            <a:r>
              <a:rPr sz="2401" spc="51" dirty="0">
                <a:solidFill>
                  <a:srgbClr val="001F52"/>
                </a:solidFill>
                <a:latin typeface="Times New Roman"/>
                <a:cs typeface="Times New Roman"/>
              </a:rPr>
              <a:t> </a:t>
            </a:r>
            <a:r>
              <a:rPr sz="2401" spc="-75" dirty="0">
                <a:solidFill>
                  <a:srgbClr val="001F52"/>
                </a:solidFill>
                <a:latin typeface="Arial"/>
                <a:cs typeface="Arial"/>
              </a:rPr>
              <a:t>W</a:t>
            </a:r>
            <a:r>
              <a:rPr sz="2401" spc="-5" dirty="0">
                <a:solidFill>
                  <a:srgbClr val="001F52"/>
                </a:solidFill>
                <a:latin typeface="Arial"/>
                <a:cs typeface="Arial"/>
              </a:rPr>
              <a:t>orkspac</a:t>
            </a:r>
            <a:r>
              <a:rPr sz="2401" dirty="0">
                <a:solidFill>
                  <a:srgbClr val="001F52"/>
                </a:solidFill>
                <a:latin typeface="Arial"/>
                <a:cs typeface="Arial"/>
              </a:rPr>
              <a:t>e</a:t>
            </a:r>
            <a:r>
              <a:rPr sz="2401" spc="80" dirty="0">
                <a:solidFill>
                  <a:srgbClr val="001F52"/>
                </a:solidFill>
                <a:latin typeface="Times New Roman"/>
                <a:cs typeface="Times New Roman"/>
              </a:rPr>
              <a:t> </a:t>
            </a:r>
            <a:r>
              <a:rPr sz="2401" spc="-5" dirty="0">
                <a:solidFill>
                  <a:srgbClr val="001F52"/>
                </a:solidFill>
                <a:latin typeface="Arial"/>
                <a:cs typeface="Arial"/>
              </a:rPr>
              <a:t>l</a:t>
            </a:r>
            <a:r>
              <a:rPr sz="2401" spc="-11" dirty="0">
                <a:solidFill>
                  <a:srgbClr val="001F52"/>
                </a:solidFill>
                <a:latin typeface="Arial"/>
                <a:cs typeface="Arial"/>
              </a:rPr>
              <a:t>a</a:t>
            </a:r>
            <a:r>
              <a:rPr sz="2401" spc="-5" dirty="0">
                <a:solidFill>
                  <a:srgbClr val="001F52"/>
                </a:solidFill>
                <a:latin typeface="Arial"/>
                <a:cs typeface="Arial"/>
              </a:rPr>
              <a:t>unc</a:t>
            </a:r>
            <a:r>
              <a:rPr sz="2401" spc="-11" dirty="0">
                <a:solidFill>
                  <a:srgbClr val="001F52"/>
                </a:solidFill>
                <a:latin typeface="Arial"/>
                <a:cs typeface="Arial"/>
              </a:rPr>
              <a:t>h</a:t>
            </a:r>
            <a:r>
              <a:rPr sz="2401" spc="-5" dirty="0">
                <a:solidFill>
                  <a:srgbClr val="001F52"/>
                </a:solidFill>
                <a:latin typeface="Arial"/>
                <a:cs typeface="Arial"/>
              </a:rPr>
              <a:t>e</a:t>
            </a:r>
            <a:r>
              <a:rPr sz="2401" dirty="0">
                <a:solidFill>
                  <a:srgbClr val="001F52"/>
                </a:solidFill>
                <a:latin typeface="Arial"/>
                <a:cs typeface="Arial"/>
              </a:rPr>
              <a:t>r</a:t>
            </a:r>
            <a:r>
              <a:rPr sz="2401" spc="95" dirty="0">
                <a:solidFill>
                  <a:srgbClr val="001F52"/>
                </a:solidFill>
                <a:latin typeface="Times New Roman"/>
                <a:cs typeface="Times New Roman"/>
              </a:rPr>
              <a:t> </a:t>
            </a:r>
            <a:r>
              <a:rPr sz="2401" spc="-5" dirty="0">
                <a:solidFill>
                  <a:srgbClr val="001F52"/>
                </a:solidFill>
                <a:latin typeface="Arial"/>
                <a:cs typeface="Arial"/>
              </a:rPr>
              <a:t>i</a:t>
            </a:r>
            <a:r>
              <a:rPr sz="2401" dirty="0">
                <a:solidFill>
                  <a:srgbClr val="001F52"/>
                </a:solidFill>
                <a:latin typeface="Arial"/>
                <a:cs typeface="Arial"/>
              </a:rPr>
              <a:t>f</a:t>
            </a:r>
            <a:r>
              <a:rPr sz="2401" spc="60" dirty="0">
                <a:solidFill>
                  <a:srgbClr val="001F52"/>
                </a:solidFill>
                <a:latin typeface="Times New Roman"/>
                <a:cs typeface="Times New Roman"/>
              </a:rPr>
              <a:t> </a:t>
            </a:r>
            <a:r>
              <a:rPr sz="2401" spc="-5" dirty="0">
                <a:solidFill>
                  <a:srgbClr val="001F52"/>
                </a:solidFill>
                <a:latin typeface="Arial"/>
                <a:cs typeface="Arial"/>
              </a:rPr>
              <a:t>not</a:t>
            </a:r>
            <a:r>
              <a:rPr sz="2401" spc="-5" dirty="0">
                <a:solidFill>
                  <a:srgbClr val="001F52"/>
                </a:solidFill>
                <a:latin typeface="Times New Roman"/>
                <a:cs typeface="Times New Roman"/>
              </a:rPr>
              <a:t> </a:t>
            </a:r>
            <a:r>
              <a:rPr sz="2401" spc="-5" dirty="0">
                <a:solidFill>
                  <a:srgbClr val="001F52"/>
                </a:solidFill>
                <a:latin typeface="Arial"/>
                <a:cs typeface="Arial"/>
              </a:rPr>
              <a:t>do</a:t>
            </a:r>
            <a:r>
              <a:rPr sz="2401" spc="-11" dirty="0">
                <a:solidFill>
                  <a:srgbClr val="001F52"/>
                </a:solidFill>
                <a:latin typeface="Arial"/>
                <a:cs typeface="Arial"/>
              </a:rPr>
              <a:t>n</a:t>
            </a:r>
            <a:r>
              <a:rPr sz="2401" dirty="0">
                <a:solidFill>
                  <a:srgbClr val="001F52"/>
                </a:solidFill>
                <a:latin typeface="Arial"/>
                <a:cs typeface="Arial"/>
              </a:rPr>
              <a:t>e</a:t>
            </a:r>
            <a:r>
              <a:rPr sz="2401" spc="75" dirty="0">
                <a:solidFill>
                  <a:srgbClr val="001F52"/>
                </a:solidFill>
                <a:latin typeface="Times New Roman"/>
                <a:cs typeface="Times New Roman"/>
              </a:rPr>
              <a:t> </a:t>
            </a:r>
            <a:r>
              <a:rPr sz="2401" spc="-5" dirty="0">
                <a:solidFill>
                  <a:srgbClr val="001F52"/>
                </a:solidFill>
                <a:latin typeface="Arial"/>
                <a:cs typeface="Arial"/>
              </a:rPr>
              <a:t>automatica</a:t>
            </a:r>
            <a:r>
              <a:rPr sz="2401" spc="-11" dirty="0">
                <a:solidFill>
                  <a:srgbClr val="001F52"/>
                </a:solidFill>
                <a:latin typeface="Arial"/>
                <a:cs typeface="Arial"/>
              </a:rPr>
              <a:t>l</a:t>
            </a:r>
            <a:r>
              <a:rPr sz="2401" spc="-5" dirty="0">
                <a:solidFill>
                  <a:srgbClr val="001F52"/>
                </a:solidFill>
                <a:latin typeface="Arial"/>
                <a:cs typeface="Arial"/>
              </a:rPr>
              <a:t>l</a:t>
            </a:r>
            <a:r>
              <a:rPr sz="2401" dirty="0">
                <a:solidFill>
                  <a:srgbClr val="001F52"/>
                </a:solidFill>
                <a:latin typeface="Arial"/>
                <a:cs typeface="Arial"/>
              </a:rPr>
              <a:t>y</a:t>
            </a:r>
            <a:r>
              <a:rPr sz="2401" spc="85" dirty="0">
                <a:solidFill>
                  <a:srgbClr val="001F52"/>
                </a:solidFill>
                <a:latin typeface="Times New Roman"/>
                <a:cs typeface="Times New Roman"/>
              </a:rPr>
              <a:t> </a:t>
            </a:r>
            <a:r>
              <a:rPr sz="2401" spc="-5" dirty="0">
                <a:solidFill>
                  <a:srgbClr val="001F52"/>
                </a:solidFill>
                <a:latin typeface="Arial"/>
                <a:cs typeface="Arial"/>
              </a:rPr>
              <a:t>b</a:t>
            </a:r>
            <a:r>
              <a:rPr sz="2401" dirty="0">
                <a:solidFill>
                  <a:srgbClr val="001F52"/>
                </a:solidFill>
                <a:latin typeface="Arial"/>
                <a:cs typeface="Arial"/>
              </a:rPr>
              <a:t>y</a:t>
            </a:r>
            <a:r>
              <a:rPr sz="2401" spc="65" dirty="0">
                <a:solidFill>
                  <a:srgbClr val="001F52"/>
                </a:solidFill>
                <a:latin typeface="Times New Roman"/>
                <a:cs typeface="Times New Roman"/>
              </a:rPr>
              <a:t> </a:t>
            </a:r>
            <a:r>
              <a:rPr sz="2401" dirty="0">
                <a:solidFill>
                  <a:srgbClr val="001F52"/>
                </a:solidFill>
                <a:latin typeface="Arial"/>
                <a:cs typeface="Arial"/>
              </a:rPr>
              <a:t>Ec</a:t>
            </a:r>
            <a:r>
              <a:rPr sz="2401" spc="-11" dirty="0">
                <a:solidFill>
                  <a:srgbClr val="001F52"/>
                </a:solidFill>
                <a:latin typeface="Arial"/>
                <a:cs typeface="Arial"/>
              </a:rPr>
              <a:t>l</a:t>
            </a:r>
            <a:r>
              <a:rPr sz="2401" spc="-5" dirty="0">
                <a:solidFill>
                  <a:srgbClr val="001F52"/>
                </a:solidFill>
                <a:latin typeface="Arial"/>
                <a:cs typeface="Arial"/>
              </a:rPr>
              <a:t>i</a:t>
            </a:r>
            <a:r>
              <a:rPr sz="2401" spc="-11" dirty="0">
                <a:solidFill>
                  <a:srgbClr val="001F52"/>
                </a:solidFill>
                <a:latin typeface="Arial"/>
                <a:cs typeface="Arial"/>
              </a:rPr>
              <a:t>p</a:t>
            </a:r>
            <a:r>
              <a:rPr sz="2401" spc="-15" dirty="0">
                <a:solidFill>
                  <a:srgbClr val="001F52"/>
                </a:solidFill>
                <a:latin typeface="Arial"/>
                <a:cs typeface="Arial"/>
              </a:rPr>
              <a:t>se.</a:t>
            </a:r>
            <a:endParaRPr sz="2401">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5" name="object 5"/>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6</a:t>
            </a:r>
            <a:endParaRPr sz="1600">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71389" y="1199387"/>
            <a:ext cx="6048756" cy="561136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141713" y="5945886"/>
            <a:ext cx="2438401" cy="228600"/>
          </a:xfrm>
          <a:custGeom>
            <a:avLst/>
            <a:gdLst/>
            <a:ahLst/>
            <a:cxnLst/>
            <a:rect l="l" t="t" r="r" b="b"/>
            <a:pathLst>
              <a:path w="2438400" h="228600">
                <a:moveTo>
                  <a:pt x="0" y="228599"/>
                </a:moveTo>
                <a:lnTo>
                  <a:pt x="2438399" y="228599"/>
                </a:lnTo>
                <a:lnTo>
                  <a:pt x="2438399" y="0"/>
                </a:lnTo>
                <a:lnTo>
                  <a:pt x="0" y="0"/>
                </a:lnTo>
                <a:lnTo>
                  <a:pt x="0" y="228599"/>
                </a:lnTo>
                <a:close/>
              </a:path>
            </a:pathLst>
          </a:custGeom>
          <a:ln w="25907">
            <a:solidFill>
              <a:srgbClr val="D30079"/>
            </a:solidFill>
          </a:ln>
        </p:spPr>
        <p:txBody>
          <a:bodyPr wrap="square" lIns="0" tIns="0" rIns="0" bIns="0" rtlCol="0"/>
          <a:lstStyle/>
          <a:p>
            <a:endParaRPr/>
          </a:p>
        </p:txBody>
      </p:sp>
      <p:sp>
        <p:nvSpPr>
          <p:cNvPr id="9" name="object 9"/>
          <p:cNvSpPr/>
          <p:nvPr/>
        </p:nvSpPr>
        <p:spPr>
          <a:xfrm>
            <a:off x="5772151" y="4955286"/>
            <a:ext cx="3293745" cy="228600"/>
          </a:xfrm>
          <a:custGeom>
            <a:avLst/>
            <a:gdLst/>
            <a:ahLst/>
            <a:cxnLst/>
            <a:rect l="l" t="t" r="r" b="b"/>
            <a:pathLst>
              <a:path w="3293745" h="228600">
                <a:moveTo>
                  <a:pt x="0" y="228599"/>
                </a:moveTo>
                <a:lnTo>
                  <a:pt x="3293363" y="228599"/>
                </a:lnTo>
                <a:lnTo>
                  <a:pt x="3293363" y="0"/>
                </a:lnTo>
                <a:lnTo>
                  <a:pt x="0" y="0"/>
                </a:lnTo>
                <a:lnTo>
                  <a:pt x="0" y="228599"/>
                </a:lnTo>
                <a:close/>
              </a:path>
            </a:pathLst>
          </a:custGeom>
          <a:ln w="25907">
            <a:solidFill>
              <a:srgbClr val="D30079"/>
            </a:solidFill>
          </a:ln>
        </p:spPr>
        <p:txBody>
          <a:bodyPr wrap="square" lIns="0" tIns="0" rIns="0" bIns="0" rtlCol="0"/>
          <a:lstStyle/>
          <a:p>
            <a:endParaRPr/>
          </a:p>
        </p:txBody>
      </p:sp>
      <p:sp>
        <p:nvSpPr>
          <p:cNvPr id="10" name="object 10"/>
          <p:cNvSpPr/>
          <p:nvPr/>
        </p:nvSpPr>
        <p:spPr>
          <a:xfrm>
            <a:off x="8863584" y="5260848"/>
            <a:ext cx="485140" cy="684530"/>
          </a:xfrm>
          <a:custGeom>
            <a:avLst/>
            <a:gdLst/>
            <a:ahLst/>
            <a:cxnLst/>
            <a:rect l="l" t="t" r="r" b="b"/>
            <a:pathLst>
              <a:path w="485140" h="684529">
                <a:moveTo>
                  <a:pt x="484631" y="441959"/>
                </a:moveTo>
                <a:lnTo>
                  <a:pt x="0" y="441959"/>
                </a:lnTo>
                <a:lnTo>
                  <a:pt x="242315" y="684275"/>
                </a:lnTo>
                <a:lnTo>
                  <a:pt x="484631" y="441959"/>
                </a:lnTo>
                <a:close/>
              </a:path>
              <a:path w="485140" h="684529">
                <a:moveTo>
                  <a:pt x="363473" y="0"/>
                </a:moveTo>
                <a:lnTo>
                  <a:pt x="121157" y="0"/>
                </a:lnTo>
                <a:lnTo>
                  <a:pt x="121157" y="441959"/>
                </a:lnTo>
                <a:lnTo>
                  <a:pt x="363473" y="441959"/>
                </a:lnTo>
                <a:lnTo>
                  <a:pt x="363473" y="0"/>
                </a:lnTo>
                <a:close/>
              </a:path>
            </a:pathLst>
          </a:custGeom>
          <a:solidFill>
            <a:srgbClr val="00AF50"/>
          </a:solidFill>
        </p:spPr>
        <p:txBody>
          <a:bodyPr wrap="square" lIns="0" tIns="0" rIns="0" bIns="0" rtlCol="0"/>
          <a:lstStyle/>
          <a:p>
            <a:endParaRPr/>
          </a:p>
        </p:txBody>
      </p:sp>
      <p:sp>
        <p:nvSpPr>
          <p:cNvPr id="11" name="object 11"/>
          <p:cNvSpPr/>
          <p:nvPr/>
        </p:nvSpPr>
        <p:spPr>
          <a:xfrm>
            <a:off x="5788913" y="1460754"/>
            <a:ext cx="304799" cy="218440"/>
          </a:xfrm>
          <a:custGeom>
            <a:avLst/>
            <a:gdLst/>
            <a:ahLst/>
            <a:cxnLst/>
            <a:rect l="l" t="t" r="r" b="b"/>
            <a:pathLst>
              <a:path w="304800" h="218439">
                <a:moveTo>
                  <a:pt x="0" y="217931"/>
                </a:moveTo>
                <a:lnTo>
                  <a:pt x="304799" y="217931"/>
                </a:lnTo>
                <a:lnTo>
                  <a:pt x="304799" y="0"/>
                </a:lnTo>
                <a:lnTo>
                  <a:pt x="0" y="0"/>
                </a:lnTo>
                <a:lnTo>
                  <a:pt x="0" y="217931"/>
                </a:lnTo>
                <a:close/>
              </a:path>
            </a:pathLst>
          </a:custGeom>
          <a:ln w="25907">
            <a:solidFill>
              <a:srgbClr val="D30079"/>
            </a:solidFill>
          </a:ln>
        </p:spPr>
        <p:txBody>
          <a:bodyPr wrap="square" lIns="0" tIns="0" rIns="0" bIns="0" rtlCol="0"/>
          <a:lstStyle/>
          <a:p>
            <a:endParaRPr/>
          </a:p>
        </p:txBody>
      </p:sp>
      <p:sp>
        <p:nvSpPr>
          <p:cNvPr id="12" name="object 12"/>
          <p:cNvSpPr/>
          <p:nvPr/>
        </p:nvSpPr>
        <p:spPr>
          <a:xfrm>
            <a:off x="5698235" y="1677925"/>
            <a:ext cx="485140" cy="3276600"/>
          </a:xfrm>
          <a:custGeom>
            <a:avLst/>
            <a:gdLst/>
            <a:ahLst/>
            <a:cxnLst/>
            <a:rect l="l" t="t" r="r" b="b"/>
            <a:pathLst>
              <a:path w="485139" h="3276600">
                <a:moveTo>
                  <a:pt x="484631" y="3034283"/>
                </a:moveTo>
                <a:lnTo>
                  <a:pt x="0" y="3034283"/>
                </a:lnTo>
                <a:lnTo>
                  <a:pt x="242315" y="3276599"/>
                </a:lnTo>
                <a:lnTo>
                  <a:pt x="484631" y="3034283"/>
                </a:lnTo>
                <a:close/>
              </a:path>
              <a:path w="485139" h="3276600">
                <a:moveTo>
                  <a:pt x="363473" y="0"/>
                </a:moveTo>
                <a:lnTo>
                  <a:pt x="121157" y="0"/>
                </a:lnTo>
                <a:lnTo>
                  <a:pt x="121157" y="3034283"/>
                </a:lnTo>
                <a:lnTo>
                  <a:pt x="363473" y="3034283"/>
                </a:lnTo>
                <a:lnTo>
                  <a:pt x="363473" y="0"/>
                </a:lnTo>
                <a:close/>
              </a:path>
            </a:pathLst>
          </a:custGeom>
          <a:solidFill>
            <a:srgbClr val="00AF50"/>
          </a:solidFill>
        </p:spPr>
        <p:txBody>
          <a:bodyPr wrap="square" lIns="0" tIns="0" rIns="0" bIns="0" rtlCol="0"/>
          <a:lstStyle/>
          <a:p>
            <a:endParaRPr/>
          </a:p>
        </p:txBody>
      </p:sp>
      <p:sp>
        <p:nvSpPr>
          <p:cNvPr id="13" name="object 13"/>
          <p:cNvSpPr/>
          <p:nvPr/>
        </p:nvSpPr>
        <p:spPr>
          <a:xfrm>
            <a:off x="9979153" y="4954524"/>
            <a:ext cx="1507490" cy="228600"/>
          </a:xfrm>
          <a:custGeom>
            <a:avLst/>
            <a:gdLst/>
            <a:ahLst/>
            <a:cxnLst/>
            <a:rect l="l" t="t" r="r" b="b"/>
            <a:pathLst>
              <a:path w="1507490" h="228600">
                <a:moveTo>
                  <a:pt x="0" y="228599"/>
                </a:moveTo>
                <a:lnTo>
                  <a:pt x="1507235" y="228599"/>
                </a:lnTo>
                <a:lnTo>
                  <a:pt x="1507235" y="0"/>
                </a:lnTo>
                <a:lnTo>
                  <a:pt x="0" y="0"/>
                </a:lnTo>
                <a:lnTo>
                  <a:pt x="0" y="228599"/>
                </a:lnTo>
                <a:close/>
              </a:path>
            </a:pathLst>
          </a:custGeom>
          <a:solidFill>
            <a:srgbClr val="F2F2F2"/>
          </a:solidFill>
        </p:spPr>
        <p:txBody>
          <a:bodyPr wrap="square" lIns="0" tIns="0" rIns="0" bIns="0" rtlCol="0"/>
          <a:lstStyle/>
          <a:p>
            <a:endParaRPr/>
          </a:p>
        </p:txBody>
      </p:sp>
      <p:sp>
        <p:nvSpPr>
          <p:cNvPr id="14" name="Title 13"/>
          <p:cNvSpPr>
            <a:spLocks noGrp="1"/>
          </p:cNvSpPr>
          <p:nvPr>
            <p:ph type="title"/>
          </p:nvPr>
        </p:nvSpPr>
        <p:spPr/>
        <p:txBody>
          <a:bodyPr/>
          <a:lstStyle/>
          <a:p>
            <a:r>
              <a:rPr lang="en-US" spc="-31" dirty="0"/>
              <a:t>	Creat</a:t>
            </a:r>
            <a:r>
              <a:rPr lang="en-US" spc="-25" dirty="0"/>
              <a:t>e</a:t>
            </a:r>
            <a:r>
              <a:rPr lang="en-US" spc="131" dirty="0">
                <a:latin typeface="Times New Roman"/>
                <a:cs typeface="Times New Roman"/>
              </a:rPr>
              <a:t> </a:t>
            </a:r>
            <a:r>
              <a:rPr lang="en-US" spc="-25" dirty="0"/>
              <a:t>a</a:t>
            </a:r>
            <a:r>
              <a:rPr lang="en-US" spc="115" dirty="0">
                <a:latin typeface="Times New Roman"/>
                <a:cs typeface="Times New Roman"/>
              </a:rPr>
              <a:t> </a:t>
            </a:r>
            <a:r>
              <a:rPr lang="en-US" spc="-31" dirty="0"/>
              <a:t>ne</a:t>
            </a:r>
            <a:r>
              <a:rPr lang="en-US" spc="-35" dirty="0"/>
              <a:t>w</a:t>
            </a:r>
            <a:r>
              <a:rPr lang="en-US" spc="115" dirty="0">
                <a:latin typeface="Times New Roman"/>
                <a:cs typeface="Times New Roman"/>
              </a:rPr>
              <a:t> </a:t>
            </a:r>
            <a:r>
              <a:rPr lang="en-US" spc="-31" dirty="0"/>
              <a:t>workspace - SW4STM32</a:t>
            </a:r>
            <a:endParaRPr lang="pt-BR" spc="-31"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54</a:t>
            </a:fld>
            <a:endParaRPr lang="fr-FR" dirty="0">
              <a:solidFill>
                <a:prstClr val="white"/>
              </a:solidFill>
            </a:endParaRPr>
          </a:p>
        </p:txBody>
      </p:sp>
    </p:spTree>
    <p:extLst>
      <p:ext uri="{BB962C8B-B14F-4D97-AF65-F5344CB8AC3E}">
        <p14:creationId xmlns:p14="http://schemas.microsoft.com/office/powerpoint/2010/main" val="249644594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301752" y="2001013"/>
            <a:ext cx="5791200" cy="3148583"/>
          </a:xfrm>
          <a:prstGeom prst="rect">
            <a:avLst/>
          </a:prstGeom>
          <a:blipFill>
            <a:blip r:embed="rId4"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30690" y="263252"/>
            <a:ext cx="8490560" cy="654025"/>
          </a:xfrm>
          <a:prstGeom prst="rect">
            <a:avLst/>
          </a:prstGeom>
        </p:spPr>
        <p:txBody>
          <a:bodyPr vert="horz" wrap="square" lIns="0" tIns="0" rIns="0" bIns="0" rtlCol="0">
            <a:spAutoFit/>
          </a:bodyPr>
          <a:lstStyle/>
          <a:p>
            <a:pPr marL="914400">
              <a:lnSpc>
                <a:spcPts val="5116"/>
              </a:lnSpc>
            </a:pPr>
            <a:r>
              <a:rPr spc="-31" dirty="0" smtClean="0"/>
              <a:t>Creat</a:t>
            </a:r>
            <a:r>
              <a:rPr spc="-25" dirty="0" smtClean="0"/>
              <a:t>e</a:t>
            </a:r>
            <a:r>
              <a:rPr spc="131" dirty="0" smtClean="0">
                <a:latin typeface="Times New Roman"/>
                <a:cs typeface="Times New Roman"/>
              </a:rPr>
              <a:t> </a:t>
            </a:r>
            <a:r>
              <a:rPr spc="-25" dirty="0" smtClean="0"/>
              <a:t>a</a:t>
            </a:r>
            <a:r>
              <a:rPr spc="115" dirty="0" smtClean="0">
                <a:latin typeface="Times New Roman"/>
                <a:cs typeface="Times New Roman"/>
              </a:rPr>
              <a:t> </a:t>
            </a:r>
            <a:r>
              <a:rPr spc="-31" dirty="0" smtClean="0"/>
              <a:t>ne</a:t>
            </a:r>
            <a:r>
              <a:rPr spc="-35" dirty="0" smtClean="0"/>
              <a:t>w</a:t>
            </a:r>
            <a:r>
              <a:rPr spc="115" dirty="0" smtClean="0">
                <a:latin typeface="Times New Roman"/>
                <a:cs typeface="Times New Roman"/>
              </a:rPr>
              <a:t> </a:t>
            </a:r>
            <a:r>
              <a:rPr spc="-31" dirty="0" smtClean="0"/>
              <a:t>workspace</a:t>
            </a:r>
            <a:endParaRPr dirty="0">
              <a:latin typeface="Times New Roman"/>
              <a:cs typeface="Times New Roman"/>
            </a:endParaRPr>
          </a:p>
        </p:txBody>
      </p:sp>
      <p:sp>
        <p:nvSpPr>
          <p:cNvPr id="4" name="object 4"/>
          <p:cNvSpPr txBox="1"/>
          <p:nvPr/>
        </p:nvSpPr>
        <p:spPr>
          <a:xfrm>
            <a:off x="301752" y="1234672"/>
            <a:ext cx="11109960" cy="350737"/>
          </a:xfrm>
          <a:prstGeom prst="rect">
            <a:avLst/>
          </a:prstGeom>
        </p:spPr>
        <p:txBody>
          <a:bodyPr vert="horz" wrap="square" lIns="0" tIns="0" rIns="0" bIns="0" rtlCol="0">
            <a:spAutoFit/>
          </a:bodyPr>
          <a:lstStyle/>
          <a:p>
            <a:pPr marL="248940" indent="-236239">
              <a:lnSpc>
                <a:spcPts val="2855"/>
              </a:lnSpc>
              <a:spcBef>
                <a:spcPts val="520"/>
              </a:spcBef>
              <a:buClr>
                <a:srgbClr val="39A8DC"/>
              </a:buClr>
              <a:buFont typeface="Arial"/>
              <a:buChar char="•"/>
              <a:tabLst>
                <a:tab pos="248940" algn="l"/>
              </a:tabLst>
            </a:pPr>
            <a:r>
              <a:rPr sz="2401" spc="-5" dirty="0" smtClean="0">
                <a:solidFill>
                  <a:srgbClr val="001F52"/>
                </a:solidFill>
                <a:latin typeface="Arial"/>
                <a:cs typeface="Arial"/>
              </a:rPr>
              <a:t>Creat</a:t>
            </a:r>
            <a:r>
              <a:rPr sz="2401" dirty="0" smtClean="0">
                <a:solidFill>
                  <a:srgbClr val="001F52"/>
                </a:solidFill>
                <a:latin typeface="Arial"/>
                <a:cs typeface="Arial"/>
              </a:rPr>
              <a:t>e</a:t>
            </a:r>
            <a:r>
              <a:rPr sz="2401" spc="71" dirty="0" smtClean="0">
                <a:solidFill>
                  <a:srgbClr val="001F52"/>
                </a:solidFill>
                <a:latin typeface="Times New Roman"/>
                <a:cs typeface="Times New Roman"/>
              </a:rPr>
              <a:t> </a:t>
            </a:r>
            <a:r>
              <a:rPr sz="2401" spc="-5" dirty="0">
                <a:solidFill>
                  <a:srgbClr val="001F52"/>
                </a:solidFill>
                <a:latin typeface="Arial"/>
                <a:cs typeface="Arial"/>
              </a:rPr>
              <a:t>ne</a:t>
            </a:r>
            <a:r>
              <a:rPr sz="2401" dirty="0">
                <a:solidFill>
                  <a:srgbClr val="001F52"/>
                </a:solidFill>
                <a:latin typeface="Arial"/>
                <a:cs typeface="Arial"/>
              </a:rPr>
              <a:t>w</a:t>
            </a:r>
            <a:r>
              <a:rPr sz="2401" spc="71" dirty="0">
                <a:solidFill>
                  <a:srgbClr val="001F52"/>
                </a:solidFill>
                <a:latin typeface="Times New Roman"/>
                <a:cs typeface="Times New Roman"/>
              </a:rPr>
              <a:t> </a:t>
            </a:r>
            <a:r>
              <a:rPr sz="2401" spc="-5" dirty="0">
                <a:solidFill>
                  <a:srgbClr val="001F52"/>
                </a:solidFill>
                <a:latin typeface="Arial"/>
                <a:cs typeface="Arial"/>
              </a:rPr>
              <a:t>w</a:t>
            </a:r>
            <a:r>
              <a:rPr sz="2401" spc="-11" dirty="0">
                <a:solidFill>
                  <a:srgbClr val="001F52"/>
                </a:solidFill>
                <a:latin typeface="Arial"/>
                <a:cs typeface="Arial"/>
              </a:rPr>
              <a:t>o</a:t>
            </a:r>
            <a:r>
              <a:rPr sz="2401" dirty="0">
                <a:solidFill>
                  <a:srgbClr val="001F52"/>
                </a:solidFill>
                <a:latin typeface="Arial"/>
                <a:cs typeface="Arial"/>
              </a:rPr>
              <a:t>rkspace</a:t>
            </a:r>
            <a:r>
              <a:rPr sz="2401" spc="91" dirty="0">
                <a:solidFill>
                  <a:srgbClr val="001F52"/>
                </a:solidFill>
                <a:latin typeface="Times New Roman"/>
                <a:cs typeface="Times New Roman"/>
              </a:rPr>
              <a:t> </a:t>
            </a:r>
            <a:r>
              <a:rPr sz="2401" spc="-5" dirty="0">
                <a:solidFill>
                  <a:srgbClr val="001F52"/>
                </a:solidFill>
                <a:latin typeface="Arial"/>
                <a:cs typeface="Arial"/>
              </a:rPr>
              <a:t>i</a:t>
            </a:r>
            <a:r>
              <a:rPr sz="2401" dirty="0">
                <a:solidFill>
                  <a:srgbClr val="001F52"/>
                </a:solidFill>
                <a:latin typeface="Arial"/>
                <a:cs typeface="Arial"/>
              </a:rPr>
              <a:t>n</a:t>
            </a:r>
            <a:r>
              <a:rPr sz="2401" spc="55" dirty="0">
                <a:solidFill>
                  <a:srgbClr val="001F52"/>
                </a:solidFill>
                <a:latin typeface="Times New Roman"/>
                <a:cs typeface="Times New Roman"/>
              </a:rPr>
              <a:t> </a:t>
            </a:r>
            <a:r>
              <a:rPr sz="2401" spc="-5" dirty="0">
                <a:solidFill>
                  <a:srgbClr val="001F52"/>
                </a:solidFill>
                <a:latin typeface="Arial"/>
                <a:cs typeface="Arial"/>
              </a:rPr>
              <a:t>th</a:t>
            </a:r>
            <a:r>
              <a:rPr sz="2401" dirty="0">
                <a:solidFill>
                  <a:srgbClr val="001F52"/>
                </a:solidFill>
                <a:latin typeface="Arial"/>
                <a:cs typeface="Arial"/>
              </a:rPr>
              <a:t>e</a:t>
            </a:r>
            <a:r>
              <a:rPr sz="2401" spc="55" dirty="0">
                <a:solidFill>
                  <a:srgbClr val="001F52"/>
                </a:solidFill>
                <a:latin typeface="Times New Roman"/>
                <a:cs typeface="Times New Roman"/>
              </a:rPr>
              <a:t> </a:t>
            </a:r>
            <a:r>
              <a:rPr sz="2401" spc="-5" dirty="0">
                <a:solidFill>
                  <a:srgbClr val="001F52"/>
                </a:solidFill>
                <a:latin typeface="Arial"/>
                <a:cs typeface="Arial"/>
              </a:rPr>
              <a:t>des</a:t>
            </a:r>
            <a:r>
              <a:rPr sz="2401" spc="-11" dirty="0">
                <a:solidFill>
                  <a:srgbClr val="001F52"/>
                </a:solidFill>
                <a:latin typeface="Arial"/>
                <a:cs typeface="Arial"/>
              </a:rPr>
              <a:t>i</a:t>
            </a:r>
            <a:r>
              <a:rPr sz="2401" dirty="0">
                <a:solidFill>
                  <a:srgbClr val="001F52"/>
                </a:solidFill>
                <a:latin typeface="Arial"/>
                <a:cs typeface="Arial"/>
              </a:rPr>
              <a:t>red</a:t>
            </a:r>
            <a:r>
              <a:rPr sz="2401" spc="91" dirty="0">
                <a:solidFill>
                  <a:srgbClr val="001F52"/>
                </a:solidFill>
                <a:latin typeface="Times New Roman"/>
                <a:cs typeface="Times New Roman"/>
              </a:rPr>
              <a:t> </a:t>
            </a:r>
            <a:r>
              <a:rPr sz="2401" spc="-5" dirty="0">
                <a:solidFill>
                  <a:srgbClr val="001F52"/>
                </a:solidFill>
                <a:latin typeface="Arial"/>
                <a:cs typeface="Arial"/>
              </a:rPr>
              <a:t>l</a:t>
            </a:r>
            <a:r>
              <a:rPr sz="2401" spc="-11" dirty="0">
                <a:solidFill>
                  <a:srgbClr val="001F52"/>
                </a:solidFill>
                <a:latin typeface="Arial"/>
                <a:cs typeface="Arial"/>
              </a:rPr>
              <a:t>o</a:t>
            </a:r>
            <a:r>
              <a:rPr sz="2401" dirty="0">
                <a:solidFill>
                  <a:srgbClr val="001F52"/>
                </a:solidFill>
                <a:latin typeface="Arial"/>
                <a:cs typeface="Arial"/>
              </a:rPr>
              <a:t>cation</a:t>
            </a:r>
            <a:r>
              <a:rPr sz="2401" spc="100" dirty="0">
                <a:solidFill>
                  <a:srgbClr val="001F52"/>
                </a:solidFill>
                <a:latin typeface="Times New Roman"/>
                <a:cs typeface="Times New Roman"/>
              </a:rPr>
              <a:t> </a:t>
            </a:r>
            <a:r>
              <a:rPr sz="2401" dirty="0">
                <a:solidFill>
                  <a:srgbClr val="001F52"/>
                </a:solidFill>
                <a:latin typeface="Arial"/>
                <a:cs typeface="Arial"/>
              </a:rPr>
              <a:t>–</a:t>
            </a:r>
            <a:r>
              <a:rPr sz="2401" spc="-11" dirty="0">
                <a:solidFill>
                  <a:srgbClr val="001F52"/>
                </a:solidFill>
                <a:latin typeface="Arial"/>
                <a:cs typeface="Arial"/>
              </a:rPr>
              <a:t> </a:t>
            </a:r>
            <a:r>
              <a:rPr sz="2401" spc="-5" dirty="0">
                <a:solidFill>
                  <a:srgbClr val="001F52"/>
                </a:solidFill>
                <a:latin typeface="Arial"/>
                <a:cs typeface="Arial"/>
              </a:rPr>
              <a:t>bu</a:t>
            </a:r>
            <a:r>
              <a:rPr sz="2401" dirty="0">
                <a:solidFill>
                  <a:srgbClr val="001F52"/>
                </a:solidFill>
                <a:latin typeface="Arial"/>
                <a:cs typeface="Arial"/>
              </a:rPr>
              <a:t>t</a:t>
            </a:r>
            <a:r>
              <a:rPr sz="2401" spc="65" dirty="0">
                <a:solidFill>
                  <a:srgbClr val="001F52"/>
                </a:solidFill>
                <a:latin typeface="Times New Roman"/>
                <a:cs typeface="Times New Roman"/>
              </a:rPr>
              <a:t> </a:t>
            </a:r>
            <a:r>
              <a:rPr sz="2401" spc="-5" dirty="0">
                <a:solidFill>
                  <a:srgbClr val="001F52"/>
                </a:solidFill>
                <a:latin typeface="Arial"/>
                <a:cs typeface="Arial"/>
              </a:rPr>
              <a:t>no</a:t>
            </a:r>
            <a:r>
              <a:rPr sz="2401" dirty="0">
                <a:solidFill>
                  <a:srgbClr val="001F52"/>
                </a:solidFill>
                <a:latin typeface="Arial"/>
                <a:cs typeface="Arial"/>
              </a:rPr>
              <a:t>t</a:t>
            </a:r>
            <a:r>
              <a:rPr sz="2401" spc="65" dirty="0">
                <a:solidFill>
                  <a:srgbClr val="001F52"/>
                </a:solidFill>
                <a:latin typeface="Times New Roman"/>
                <a:cs typeface="Times New Roman"/>
              </a:rPr>
              <a:t> </a:t>
            </a:r>
            <a:r>
              <a:rPr sz="2401" spc="-11" dirty="0">
                <a:solidFill>
                  <a:srgbClr val="001F52"/>
                </a:solidFill>
                <a:latin typeface="Arial"/>
                <a:cs typeface="Arial"/>
              </a:rPr>
              <a:t>i</a:t>
            </a:r>
            <a:r>
              <a:rPr sz="2401" dirty="0">
                <a:solidFill>
                  <a:srgbClr val="001F52"/>
                </a:solidFill>
                <a:latin typeface="Arial"/>
                <a:cs typeface="Arial"/>
              </a:rPr>
              <a:t>n</a:t>
            </a:r>
            <a:r>
              <a:rPr sz="2401" spc="75" dirty="0">
                <a:solidFill>
                  <a:srgbClr val="001F52"/>
                </a:solidFill>
                <a:latin typeface="Times New Roman"/>
                <a:cs typeface="Times New Roman"/>
              </a:rPr>
              <a:t> </a:t>
            </a:r>
            <a:r>
              <a:rPr sz="2401" dirty="0">
                <a:solidFill>
                  <a:srgbClr val="001F52"/>
                </a:solidFill>
                <a:latin typeface="Arial"/>
                <a:cs typeface="Arial"/>
              </a:rPr>
              <a:t>the</a:t>
            </a:r>
            <a:r>
              <a:rPr sz="2401" spc="65" dirty="0">
                <a:solidFill>
                  <a:srgbClr val="001F52"/>
                </a:solidFill>
                <a:latin typeface="Times New Roman"/>
                <a:cs typeface="Times New Roman"/>
              </a:rPr>
              <a:t> </a:t>
            </a:r>
            <a:r>
              <a:rPr sz="2401" spc="-11" dirty="0">
                <a:solidFill>
                  <a:srgbClr val="001F52"/>
                </a:solidFill>
                <a:latin typeface="Arial"/>
                <a:cs typeface="Arial"/>
              </a:rPr>
              <a:t>s</a:t>
            </a:r>
            <a:r>
              <a:rPr sz="2401" spc="-5" dirty="0">
                <a:solidFill>
                  <a:srgbClr val="001F52"/>
                </a:solidFill>
                <a:latin typeface="Arial"/>
                <a:cs typeface="Arial"/>
              </a:rPr>
              <a:t>am</a:t>
            </a:r>
            <a:r>
              <a:rPr sz="2401" dirty="0">
                <a:solidFill>
                  <a:srgbClr val="001F52"/>
                </a:solidFill>
                <a:latin typeface="Arial"/>
                <a:cs typeface="Arial"/>
              </a:rPr>
              <a:t>e</a:t>
            </a:r>
            <a:r>
              <a:rPr sz="2401" spc="65" dirty="0">
                <a:solidFill>
                  <a:srgbClr val="001F52"/>
                </a:solidFill>
                <a:latin typeface="Times New Roman"/>
                <a:cs typeface="Times New Roman"/>
              </a:rPr>
              <a:t> </a:t>
            </a:r>
            <a:r>
              <a:rPr sz="2401" spc="-5" dirty="0">
                <a:solidFill>
                  <a:srgbClr val="001F52"/>
                </a:solidFill>
                <a:latin typeface="Arial"/>
                <a:cs typeface="Arial"/>
              </a:rPr>
              <a:t>fo</a:t>
            </a:r>
            <a:r>
              <a:rPr sz="2401" spc="-11" dirty="0">
                <a:solidFill>
                  <a:srgbClr val="001F52"/>
                </a:solidFill>
                <a:latin typeface="Arial"/>
                <a:cs typeface="Arial"/>
              </a:rPr>
              <a:t>l</a:t>
            </a:r>
            <a:r>
              <a:rPr sz="2401" spc="-5" dirty="0">
                <a:solidFill>
                  <a:srgbClr val="001F52"/>
                </a:solidFill>
                <a:latin typeface="Arial"/>
                <a:cs typeface="Arial"/>
              </a:rPr>
              <a:t>de</a:t>
            </a:r>
            <a:r>
              <a:rPr sz="2401" dirty="0">
                <a:solidFill>
                  <a:srgbClr val="001F52"/>
                </a:solidFill>
                <a:latin typeface="Arial"/>
                <a:cs typeface="Arial"/>
              </a:rPr>
              <a:t>r</a:t>
            </a:r>
            <a:r>
              <a:rPr sz="2401" spc="65" dirty="0">
                <a:solidFill>
                  <a:srgbClr val="001F52"/>
                </a:solidFill>
                <a:latin typeface="Times New Roman"/>
                <a:cs typeface="Times New Roman"/>
              </a:rPr>
              <a:t> </a:t>
            </a:r>
            <a:r>
              <a:rPr sz="2401" spc="-5" dirty="0">
                <a:solidFill>
                  <a:srgbClr val="001F52"/>
                </a:solidFill>
                <a:latin typeface="Arial"/>
                <a:cs typeface="Arial"/>
              </a:rPr>
              <a:t>where</a:t>
            </a:r>
            <a:endParaRPr sz="2401" dirty="0">
              <a:latin typeface="Arial"/>
              <a:cs typeface="Arial"/>
            </a:endParaRPr>
          </a:p>
        </p:txBody>
      </p:sp>
      <p:sp>
        <p:nvSpPr>
          <p:cNvPr id="5" name="object 5"/>
          <p:cNvSpPr txBox="1"/>
          <p:nvPr/>
        </p:nvSpPr>
        <p:spPr>
          <a:xfrm>
            <a:off x="571600" y="1608481"/>
            <a:ext cx="11228069" cy="369460"/>
          </a:xfrm>
          <a:prstGeom prst="rect">
            <a:avLst/>
          </a:prstGeom>
        </p:spPr>
        <p:txBody>
          <a:bodyPr vert="horz" wrap="square" lIns="0" tIns="0" rIns="0" bIns="0" rtlCol="0">
            <a:spAutoFit/>
          </a:bodyPr>
          <a:lstStyle/>
          <a:p>
            <a:pPr marL="12701"/>
            <a:r>
              <a:rPr sz="2401" dirty="0">
                <a:solidFill>
                  <a:srgbClr val="001F52"/>
                </a:solidFill>
                <a:latin typeface="Arial"/>
                <a:cs typeface="Arial"/>
              </a:rPr>
              <a:t>the</a:t>
            </a:r>
            <a:r>
              <a:rPr sz="2401" spc="65" dirty="0">
                <a:solidFill>
                  <a:srgbClr val="001F52"/>
                </a:solidFill>
                <a:latin typeface="Times New Roman"/>
                <a:cs typeface="Times New Roman"/>
              </a:rPr>
              <a:t> </a:t>
            </a:r>
            <a:r>
              <a:rPr sz="2401" spc="-11" dirty="0">
                <a:solidFill>
                  <a:srgbClr val="001F52"/>
                </a:solidFill>
                <a:latin typeface="Arial"/>
                <a:cs typeface="Arial"/>
              </a:rPr>
              <a:t>p</a:t>
            </a:r>
            <a:r>
              <a:rPr sz="2401" dirty="0">
                <a:solidFill>
                  <a:srgbClr val="001F52"/>
                </a:solidFill>
                <a:latin typeface="Arial"/>
                <a:cs typeface="Arial"/>
              </a:rPr>
              <a:t>ro</a:t>
            </a:r>
            <a:r>
              <a:rPr sz="2401" spc="5" dirty="0">
                <a:solidFill>
                  <a:srgbClr val="001F52"/>
                </a:solidFill>
                <a:latin typeface="Arial"/>
                <a:cs typeface="Arial"/>
              </a:rPr>
              <a:t>j</a:t>
            </a:r>
            <a:r>
              <a:rPr sz="2401" spc="-20" dirty="0">
                <a:solidFill>
                  <a:srgbClr val="001F52"/>
                </a:solidFill>
                <a:latin typeface="Arial"/>
                <a:cs typeface="Arial"/>
              </a:rPr>
              <a:t>ec</a:t>
            </a:r>
            <a:r>
              <a:rPr sz="2401" spc="-11" dirty="0">
                <a:solidFill>
                  <a:srgbClr val="001F52"/>
                </a:solidFill>
                <a:latin typeface="Arial"/>
                <a:cs typeface="Arial"/>
              </a:rPr>
              <a:t>t</a:t>
            </a:r>
            <a:r>
              <a:rPr sz="2401" spc="71" dirty="0">
                <a:solidFill>
                  <a:srgbClr val="001F52"/>
                </a:solidFill>
                <a:latin typeface="Times New Roman"/>
                <a:cs typeface="Times New Roman"/>
              </a:rPr>
              <a:t> </a:t>
            </a:r>
            <a:r>
              <a:rPr sz="2401" spc="-5" dirty="0">
                <a:solidFill>
                  <a:srgbClr val="001F52"/>
                </a:solidFill>
                <a:latin typeface="Arial"/>
                <a:cs typeface="Arial"/>
              </a:rPr>
              <a:t>w</a:t>
            </a:r>
            <a:r>
              <a:rPr sz="2401" spc="-11" dirty="0">
                <a:solidFill>
                  <a:srgbClr val="001F52"/>
                </a:solidFill>
                <a:latin typeface="Arial"/>
                <a:cs typeface="Arial"/>
              </a:rPr>
              <a:t>h</a:t>
            </a:r>
            <a:r>
              <a:rPr sz="2401" spc="-5" dirty="0">
                <a:solidFill>
                  <a:srgbClr val="001F52"/>
                </a:solidFill>
                <a:latin typeface="Arial"/>
                <a:cs typeface="Arial"/>
              </a:rPr>
              <a:t>ic</a:t>
            </a:r>
            <a:r>
              <a:rPr sz="2401" dirty="0">
                <a:solidFill>
                  <a:srgbClr val="001F52"/>
                </a:solidFill>
                <a:latin typeface="Arial"/>
                <a:cs typeface="Arial"/>
              </a:rPr>
              <a:t>h</a:t>
            </a:r>
            <a:r>
              <a:rPr sz="2401" spc="71" dirty="0">
                <a:solidFill>
                  <a:srgbClr val="001F52"/>
                </a:solidFill>
                <a:latin typeface="Times New Roman"/>
                <a:cs typeface="Times New Roman"/>
              </a:rPr>
              <a:t> </a:t>
            </a:r>
            <a:r>
              <a:rPr sz="2401" spc="-5" dirty="0">
                <a:solidFill>
                  <a:srgbClr val="001F52"/>
                </a:solidFill>
                <a:latin typeface="Arial"/>
                <a:cs typeface="Arial"/>
              </a:rPr>
              <a:t>w</a:t>
            </a:r>
            <a:r>
              <a:rPr sz="2401" spc="-11" dirty="0">
                <a:solidFill>
                  <a:srgbClr val="001F52"/>
                </a:solidFill>
                <a:latin typeface="Arial"/>
                <a:cs typeface="Arial"/>
              </a:rPr>
              <a:t>i</a:t>
            </a:r>
            <a:r>
              <a:rPr sz="2401" spc="-5" dirty="0">
                <a:solidFill>
                  <a:srgbClr val="001F52"/>
                </a:solidFill>
                <a:latin typeface="Arial"/>
                <a:cs typeface="Arial"/>
              </a:rPr>
              <a:t>l</a:t>
            </a:r>
            <a:r>
              <a:rPr sz="2401" dirty="0">
                <a:solidFill>
                  <a:srgbClr val="001F52"/>
                </a:solidFill>
                <a:latin typeface="Arial"/>
                <a:cs typeface="Arial"/>
              </a:rPr>
              <a:t>l</a:t>
            </a:r>
            <a:r>
              <a:rPr sz="2401" spc="95" dirty="0">
                <a:solidFill>
                  <a:srgbClr val="001F52"/>
                </a:solidFill>
                <a:latin typeface="Times New Roman"/>
                <a:cs typeface="Times New Roman"/>
              </a:rPr>
              <a:t> </a:t>
            </a:r>
            <a:r>
              <a:rPr sz="2401" spc="-5" dirty="0">
                <a:solidFill>
                  <a:srgbClr val="001F52"/>
                </a:solidFill>
                <a:latin typeface="Arial"/>
                <a:cs typeface="Arial"/>
              </a:rPr>
              <a:t>b</a:t>
            </a:r>
            <a:r>
              <a:rPr sz="2401" dirty="0">
                <a:solidFill>
                  <a:srgbClr val="001F52"/>
                </a:solidFill>
                <a:latin typeface="Arial"/>
                <a:cs typeface="Arial"/>
              </a:rPr>
              <a:t>e</a:t>
            </a:r>
            <a:r>
              <a:rPr sz="2401" spc="65" dirty="0">
                <a:solidFill>
                  <a:srgbClr val="001F52"/>
                </a:solidFill>
                <a:latin typeface="Times New Roman"/>
                <a:cs typeface="Times New Roman"/>
              </a:rPr>
              <a:t> </a:t>
            </a:r>
            <a:r>
              <a:rPr sz="2401" spc="-5" dirty="0">
                <a:solidFill>
                  <a:srgbClr val="001F52"/>
                </a:solidFill>
                <a:latin typeface="Arial"/>
                <a:cs typeface="Arial"/>
              </a:rPr>
              <a:t>importe</a:t>
            </a:r>
            <a:r>
              <a:rPr sz="2401" dirty="0">
                <a:solidFill>
                  <a:srgbClr val="001F52"/>
                </a:solidFill>
                <a:latin typeface="Arial"/>
                <a:cs typeface="Arial"/>
              </a:rPr>
              <a:t>d</a:t>
            </a:r>
            <a:r>
              <a:rPr sz="2401" spc="71" dirty="0">
                <a:solidFill>
                  <a:srgbClr val="001F52"/>
                </a:solidFill>
                <a:latin typeface="Times New Roman"/>
                <a:cs typeface="Times New Roman"/>
              </a:rPr>
              <a:t> </a:t>
            </a:r>
            <a:r>
              <a:rPr sz="2401" spc="-5" dirty="0">
                <a:solidFill>
                  <a:srgbClr val="001F52"/>
                </a:solidFill>
                <a:latin typeface="Arial"/>
                <a:cs typeface="Arial"/>
              </a:rPr>
              <a:t>i</a:t>
            </a:r>
            <a:r>
              <a:rPr sz="2401" dirty="0">
                <a:solidFill>
                  <a:srgbClr val="001F52"/>
                </a:solidFill>
                <a:latin typeface="Arial"/>
                <a:cs typeface="Arial"/>
              </a:rPr>
              <a:t>s</a:t>
            </a:r>
            <a:r>
              <a:rPr sz="2401" spc="65" dirty="0">
                <a:solidFill>
                  <a:srgbClr val="001F52"/>
                </a:solidFill>
                <a:latin typeface="Times New Roman"/>
                <a:cs typeface="Times New Roman"/>
              </a:rPr>
              <a:t> </a:t>
            </a:r>
            <a:r>
              <a:rPr sz="2401" spc="-5" dirty="0">
                <a:solidFill>
                  <a:srgbClr val="001F52"/>
                </a:solidFill>
                <a:latin typeface="Arial"/>
                <a:cs typeface="Arial"/>
              </a:rPr>
              <a:t>locate</a:t>
            </a:r>
            <a:r>
              <a:rPr sz="2401" dirty="0">
                <a:solidFill>
                  <a:srgbClr val="001F52"/>
                </a:solidFill>
                <a:latin typeface="Arial"/>
                <a:cs typeface="Arial"/>
              </a:rPr>
              <a:t>d</a:t>
            </a:r>
            <a:r>
              <a:rPr sz="2401" spc="80" dirty="0">
                <a:solidFill>
                  <a:srgbClr val="001F52"/>
                </a:solidFill>
                <a:latin typeface="Times New Roman"/>
                <a:cs typeface="Times New Roman"/>
              </a:rPr>
              <a:t> </a:t>
            </a:r>
            <a:r>
              <a:rPr sz="2401" dirty="0">
                <a:solidFill>
                  <a:srgbClr val="001F52"/>
                </a:solidFill>
                <a:latin typeface="Arial"/>
                <a:cs typeface="Arial"/>
              </a:rPr>
              <a:t>(it</a:t>
            </a:r>
            <a:r>
              <a:rPr sz="2401" spc="65" dirty="0">
                <a:solidFill>
                  <a:srgbClr val="001F52"/>
                </a:solidFill>
                <a:latin typeface="Times New Roman"/>
                <a:cs typeface="Times New Roman"/>
              </a:rPr>
              <a:t> </a:t>
            </a:r>
            <a:r>
              <a:rPr sz="2401" spc="-15" dirty="0">
                <a:solidFill>
                  <a:srgbClr val="001F52"/>
                </a:solidFill>
                <a:latin typeface="Arial"/>
                <a:cs typeface="Arial"/>
              </a:rPr>
              <a:t>must</a:t>
            </a:r>
            <a:r>
              <a:rPr sz="2401" spc="65" dirty="0">
                <a:solidFill>
                  <a:srgbClr val="001F52"/>
                </a:solidFill>
                <a:latin typeface="Times New Roman"/>
                <a:cs typeface="Times New Roman"/>
              </a:rPr>
              <a:t> </a:t>
            </a:r>
            <a:r>
              <a:rPr sz="2401" spc="-5" dirty="0">
                <a:solidFill>
                  <a:srgbClr val="001F52"/>
                </a:solidFill>
                <a:latin typeface="Arial"/>
                <a:cs typeface="Arial"/>
              </a:rPr>
              <a:t>b</a:t>
            </a:r>
            <a:r>
              <a:rPr sz="2401" dirty="0">
                <a:solidFill>
                  <a:srgbClr val="001F52"/>
                </a:solidFill>
                <a:latin typeface="Arial"/>
                <a:cs typeface="Arial"/>
              </a:rPr>
              <a:t>e</a:t>
            </a:r>
            <a:r>
              <a:rPr sz="2401" spc="65" dirty="0">
                <a:solidFill>
                  <a:srgbClr val="001F52"/>
                </a:solidFill>
                <a:latin typeface="Times New Roman"/>
                <a:cs typeface="Times New Roman"/>
              </a:rPr>
              <a:t> </a:t>
            </a:r>
            <a:r>
              <a:rPr sz="2401" spc="-5" dirty="0">
                <a:solidFill>
                  <a:srgbClr val="001F52"/>
                </a:solidFill>
                <a:latin typeface="Arial"/>
                <a:cs typeface="Arial"/>
              </a:rPr>
              <a:t>on</a:t>
            </a:r>
            <a:r>
              <a:rPr sz="2401" dirty="0">
                <a:solidFill>
                  <a:srgbClr val="001F52"/>
                </a:solidFill>
                <a:latin typeface="Arial"/>
                <a:cs typeface="Arial"/>
              </a:rPr>
              <a:t>e</a:t>
            </a:r>
            <a:r>
              <a:rPr sz="2401" spc="55" dirty="0">
                <a:solidFill>
                  <a:srgbClr val="001F52"/>
                </a:solidFill>
                <a:latin typeface="Times New Roman"/>
                <a:cs typeface="Times New Roman"/>
              </a:rPr>
              <a:t> </a:t>
            </a:r>
            <a:r>
              <a:rPr sz="2401" spc="-5" dirty="0">
                <a:solidFill>
                  <a:srgbClr val="001F52"/>
                </a:solidFill>
                <a:latin typeface="Arial"/>
                <a:cs typeface="Arial"/>
              </a:rPr>
              <a:t>leve</a:t>
            </a:r>
            <a:r>
              <a:rPr sz="2401" dirty="0">
                <a:solidFill>
                  <a:srgbClr val="001F52"/>
                </a:solidFill>
                <a:latin typeface="Arial"/>
                <a:cs typeface="Arial"/>
              </a:rPr>
              <a:t>l</a:t>
            </a:r>
            <a:r>
              <a:rPr sz="2401" spc="80" dirty="0">
                <a:solidFill>
                  <a:srgbClr val="001F52"/>
                </a:solidFill>
                <a:latin typeface="Times New Roman"/>
                <a:cs typeface="Times New Roman"/>
              </a:rPr>
              <a:t> </a:t>
            </a:r>
            <a:r>
              <a:rPr sz="2401" spc="-5" dirty="0">
                <a:solidFill>
                  <a:srgbClr val="001F52"/>
                </a:solidFill>
                <a:latin typeface="Arial"/>
                <a:cs typeface="Arial"/>
              </a:rPr>
              <a:t>ab</a:t>
            </a:r>
            <a:r>
              <a:rPr sz="2401" spc="-11" dirty="0">
                <a:solidFill>
                  <a:srgbClr val="001F52"/>
                </a:solidFill>
                <a:latin typeface="Arial"/>
                <a:cs typeface="Arial"/>
              </a:rPr>
              <a:t>o</a:t>
            </a:r>
            <a:r>
              <a:rPr sz="2401" dirty="0">
                <a:solidFill>
                  <a:srgbClr val="001F52"/>
                </a:solidFill>
                <a:latin typeface="Arial"/>
                <a:cs typeface="Arial"/>
              </a:rPr>
              <a:t>ve</a:t>
            </a:r>
            <a:r>
              <a:rPr sz="2401" spc="75" dirty="0">
                <a:solidFill>
                  <a:srgbClr val="001F52"/>
                </a:solidFill>
                <a:latin typeface="Times New Roman"/>
                <a:cs typeface="Times New Roman"/>
              </a:rPr>
              <a:t> </a:t>
            </a:r>
            <a:r>
              <a:rPr sz="2401" dirty="0">
                <a:solidFill>
                  <a:srgbClr val="001F52"/>
                </a:solidFill>
                <a:latin typeface="Arial"/>
                <a:cs typeface="Arial"/>
              </a:rPr>
              <a:t>the</a:t>
            </a:r>
            <a:r>
              <a:rPr sz="2401" spc="65" dirty="0">
                <a:solidFill>
                  <a:srgbClr val="001F52"/>
                </a:solidFill>
                <a:latin typeface="Times New Roman"/>
                <a:cs typeface="Times New Roman"/>
              </a:rPr>
              <a:t> </a:t>
            </a:r>
            <a:r>
              <a:rPr sz="2401" spc="-11" dirty="0">
                <a:solidFill>
                  <a:srgbClr val="001F52"/>
                </a:solidFill>
                <a:latin typeface="Arial"/>
                <a:cs typeface="Arial"/>
              </a:rPr>
              <a:t>p</a:t>
            </a:r>
            <a:r>
              <a:rPr sz="2401" dirty="0">
                <a:solidFill>
                  <a:srgbClr val="001F52"/>
                </a:solidFill>
                <a:latin typeface="Arial"/>
                <a:cs typeface="Arial"/>
              </a:rPr>
              <a:t>ro</a:t>
            </a:r>
            <a:r>
              <a:rPr sz="2401" spc="5" dirty="0">
                <a:solidFill>
                  <a:srgbClr val="001F52"/>
                </a:solidFill>
                <a:latin typeface="Arial"/>
                <a:cs typeface="Arial"/>
              </a:rPr>
              <a:t>j</a:t>
            </a:r>
            <a:r>
              <a:rPr sz="2401" spc="-15" dirty="0">
                <a:solidFill>
                  <a:srgbClr val="001F52"/>
                </a:solidFill>
                <a:latin typeface="Arial"/>
                <a:cs typeface="Arial"/>
              </a:rPr>
              <a:t>ect)</a:t>
            </a:r>
            <a:endParaRPr sz="2401">
              <a:latin typeface="Arial"/>
              <a:cs typeface="Arial"/>
            </a:endParaRPr>
          </a:p>
        </p:txBody>
      </p:sp>
      <p:sp>
        <p:nvSpPr>
          <p:cNvPr id="6" name="object 6"/>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7" name="object 7"/>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7</a:t>
            </a:r>
            <a:endParaRPr sz="1600">
              <a:latin typeface="Arial"/>
              <a:cs typeface="Arial"/>
            </a:endParaRPr>
          </a:p>
        </p:txBody>
      </p:sp>
      <p:sp>
        <p:nvSpPr>
          <p:cNvPr id="8" name="object 8"/>
          <p:cNvSpPr txBox="1"/>
          <p:nvPr/>
        </p:nvSpPr>
        <p:spPr>
          <a:xfrm>
            <a:off x="432619" y="5240431"/>
            <a:ext cx="4023995" cy="738920"/>
          </a:xfrm>
          <a:prstGeom prst="rect">
            <a:avLst/>
          </a:prstGeom>
        </p:spPr>
        <p:txBody>
          <a:bodyPr vert="horz" wrap="square" lIns="0" tIns="0" rIns="0" bIns="0" rtlCol="0">
            <a:spAutoFit/>
          </a:bodyPr>
          <a:lstStyle/>
          <a:p>
            <a:pPr marL="248940" marR="5081" indent="-236239">
              <a:buClr>
                <a:srgbClr val="1C2A56"/>
              </a:buClr>
              <a:buFont typeface="Arial"/>
              <a:buChar char="•"/>
              <a:tabLst>
                <a:tab pos="248940" algn="l"/>
              </a:tabLst>
            </a:pPr>
            <a:r>
              <a:rPr sz="2401" dirty="0">
                <a:solidFill>
                  <a:srgbClr val="1C2A56"/>
                </a:solidFill>
                <a:latin typeface="Arial"/>
                <a:cs typeface="Arial"/>
              </a:rPr>
              <a:t>An</a:t>
            </a:r>
            <a:r>
              <a:rPr sz="2401" spc="55" dirty="0">
                <a:solidFill>
                  <a:srgbClr val="1C2A56"/>
                </a:solidFill>
                <a:latin typeface="Times New Roman"/>
                <a:cs typeface="Times New Roman"/>
              </a:rPr>
              <a:t> </a:t>
            </a:r>
            <a:r>
              <a:rPr sz="2401" spc="-5" dirty="0">
                <a:solidFill>
                  <a:srgbClr val="1C2A56"/>
                </a:solidFill>
                <a:latin typeface="Arial"/>
                <a:cs typeface="Arial"/>
              </a:rPr>
              <a:t>e</a:t>
            </a:r>
            <a:r>
              <a:rPr sz="2401" dirty="0">
                <a:solidFill>
                  <a:srgbClr val="1C2A56"/>
                </a:solidFill>
                <a:latin typeface="Arial"/>
                <a:cs typeface="Arial"/>
              </a:rPr>
              <a:t>m</a:t>
            </a:r>
            <a:r>
              <a:rPr sz="2401" spc="-15" dirty="0">
                <a:solidFill>
                  <a:srgbClr val="1C2A56"/>
                </a:solidFill>
                <a:latin typeface="Arial"/>
                <a:cs typeface="Arial"/>
              </a:rPr>
              <a:t>pty</a:t>
            </a:r>
            <a:r>
              <a:rPr sz="2401" spc="65" dirty="0">
                <a:solidFill>
                  <a:srgbClr val="1C2A56"/>
                </a:solidFill>
                <a:latin typeface="Times New Roman"/>
                <a:cs typeface="Times New Roman"/>
              </a:rPr>
              <a:t> </a:t>
            </a:r>
            <a:r>
              <a:rPr sz="2401" spc="-11" dirty="0">
                <a:solidFill>
                  <a:srgbClr val="1C2A56"/>
                </a:solidFill>
                <a:latin typeface="Arial"/>
                <a:cs typeface="Arial"/>
              </a:rPr>
              <a:t>w</a:t>
            </a:r>
            <a:r>
              <a:rPr sz="2401" spc="-5" dirty="0">
                <a:solidFill>
                  <a:srgbClr val="1C2A56"/>
                </a:solidFill>
                <a:latin typeface="Arial"/>
                <a:cs typeface="Arial"/>
              </a:rPr>
              <a:t>orkspac</a:t>
            </a:r>
            <a:r>
              <a:rPr sz="2401" dirty="0">
                <a:solidFill>
                  <a:srgbClr val="1C2A56"/>
                </a:solidFill>
                <a:latin typeface="Arial"/>
                <a:cs typeface="Arial"/>
              </a:rPr>
              <a:t>e</a:t>
            </a:r>
            <a:r>
              <a:rPr sz="2401" spc="91" dirty="0">
                <a:solidFill>
                  <a:srgbClr val="1C2A56"/>
                </a:solidFill>
                <a:latin typeface="Times New Roman"/>
                <a:cs typeface="Times New Roman"/>
              </a:rPr>
              <a:t> </a:t>
            </a:r>
            <a:r>
              <a:rPr sz="2401" spc="-5" dirty="0">
                <a:solidFill>
                  <a:srgbClr val="1C2A56"/>
                </a:solidFill>
                <a:latin typeface="Arial"/>
                <a:cs typeface="Arial"/>
              </a:rPr>
              <a:t>w</a:t>
            </a:r>
            <a:r>
              <a:rPr sz="2401" spc="-11" dirty="0">
                <a:solidFill>
                  <a:srgbClr val="1C2A56"/>
                </a:solidFill>
                <a:latin typeface="Arial"/>
                <a:cs typeface="Arial"/>
              </a:rPr>
              <a:t>i</a:t>
            </a:r>
            <a:r>
              <a:rPr sz="2401" spc="-5" dirty="0">
                <a:solidFill>
                  <a:srgbClr val="1C2A56"/>
                </a:solidFill>
                <a:latin typeface="Arial"/>
                <a:cs typeface="Arial"/>
              </a:rPr>
              <a:t>l</a:t>
            </a:r>
            <a:r>
              <a:rPr sz="2401" dirty="0">
                <a:solidFill>
                  <a:srgbClr val="1C2A56"/>
                </a:solidFill>
                <a:latin typeface="Arial"/>
                <a:cs typeface="Arial"/>
              </a:rPr>
              <a:t>l</a:t>
            </a:r>
            <a:r>
              <a:rPr sz="2401" spc="80" dirty="0">
                <a:solidFill>
                  <a:srgbClr val="1C2A56"/>
                </a:solidFill>
                <a:latin typeface="Times New Roman"/>
                <a:cs typeface="Times New Roman"/>
              </a:rPr>
              <a:t> </a:t>
            </a:r>
            <a:r>
              <a:rPr sz="2401" spc="-5" dirty="0">
                <a:solidFill>
                  <a:srgbClr val="1C2A56"/>
                </a:solidFill>
                <a:latin typeface="Arial"/>
                <a:cs typeface="Arial"/>
              </a:rPr>
              <a:t>be</a:t>
            </a:r>
            <a:r>
              <a:rPr sz="2401" spc="-5" dirty="0">
                <a:solidFill>
                  <a:srgbClr val="1C2A56"/>
                </a:solidFill>
                <a:latin typeface="Times New Roman"/>
                <a:cs typeface="Times New Roman"/>
              </a:rPr>
              <a:t> </a:t>
            </a:r>
            <a:r>
              <a:rPr sz="2401" spc="-5" dirty="0">
                <a:solidFill>
                  <a:srgbClr val="1C2A56"/>
                </a:solidFill>
                <a:latin typeface="Arial"/>
                <a:cs typeface="Arial"/>
              </a:rPr>
              <a:t>ge</a:t>
            </a:r>
            <a:r>
              <a:rPr sz="2401" spc="-11" dirty="0">
                <a:solidFill>
                  <a:srgbClr val="1C2A56"/>
                </a:solidFill>
                <a:latin typeface="Arial"/>
                <a:cs typeface="Arial"/>
              </a:rPr>
              <a:t>n</a:t>
            </a:r>
            <a:r>
              <a:rPr sz="2401" spc="-5" dirty="0">
                <a:solidFill>
                  <a:srgbClr val="1C2A56"/>
                </a:solidFill>
                <a:latin typeface="Arial"/>
                <a:cs typeface="Arial"/>
              </a:rPr>
              <a:t>erated</a:t>
            </a:r>
            <a:endParaRPr sz="2401">
              <a:latin typeface="Arial"/>
              <a:cs typeface="Arial"/>
            </a:endParaRPr>
          </a:p>
        </p:txBody>
      </p:sp>
      <p:sp>
        <p:nvSpPr>
          <p:cNvPr id="9" name="object 9"/>
          <p:cNvSpPr/>
          <p:nvPr/>
        </p:nvSpPr>
        <p:spPr>
          <a:xfrm>
            <a:off x="6702552" y="2058922"/>
            <a:ext cx="4724400" cy="470611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788152" y="5335524"/>
            <a:ext cx="684530" cy="485140"/>
          </a:xfrm>
          <a:custGeom>
            <a:avLst/>
            <a:gdLst/>
            <a:ahLst/>
            <a:cxnLst/>
            <a:rect l="l" t="t" r="r" b="b"/>
            <a:pathLst>
              <a:path w="684529" h="485139">
                <a:moveTo>
                  <a:pt x="441959" y="0"/>
                </a:moveTo>
                <a:lnTo>
                  <a:pt x="441959" y="121157"/>
                </a:lnTo>
                <a:lnTo>
                  <a:pt x="0" y="121157"/>
                </a:lnTo>
                <a:lnTo>
                  <a:pt x="0" y="363473"/>
                </a:lnTo>
                <a:lnTo>
                  <a:pt x="441959" y="363473"/>
                </a:lnTo>
                <a:lnTo>
                  <a:pt x="441959" y="484631"/>
                </a:lnTo>
                <a:lnTo>
                  <a:pt x="684275" y="242315"/>
                </a:lnTo>
                <a:lnTo>
                  <a:pt x="441959" y="0"/>
                </a:lnTo>
                <a:close/>
              </a:path>
            </a:pathLst>
          </a:custGeom>
          <a:solidFill>
            <a:srgbClr val="00AF50"/>
          </a:solidFill>
        </p:spPr>
        <p:txBody>
          <a:bodyPr wrap="square" lIns="0" tIns="0" rIns="0" bIns="0" rtlCol="0"/>
          <a:lstStyle/>
          <a:p>
            <a:endParaRPr/>
          </a:p>
        </p:txBody>
      </p:sp>
      <p:sp>
        <p:nvSpPr>
          <p:cNvPr id="11" name="object 11"/>
          <p:cNvSpPr/>
          <p:nvPr/>
        </p:nvSpPr>
        <p:spPr>
          <a:xfrm>
            <a:off x="3807714" y="4650486"/>
            <a:ext cx="1066801" cy="304799"/>
          </a:xfrm>
          <a:custGeom>
            <a:avLst/>
            <a:gdLst/>
            <a:ahLst/>
            <a:cxnLst/>
            <a:rect l="l" t="t" r="r" b="b"/>
            <a:pathLst>
              <a:path w="1066800" h="304800">
                <a:moveTo>
                  <a:pt x="0" y="304799"/>
                </a:moveTo>
                <a:lnTo>
                  <a:pt x="1066799" y="304799"/>
                </a:lnTo>
                <a:lnTo>
                  <a:pt x="1066799" y="0"/>
                </a:lnTo>
                <a:lnTo>
                  <a:pt x="0" y="0"/>
                </a:lnTo>
                <a:lnTo>
                  <a:pt x="0" y="304799"/>
                </a:lnTo>
                <a:close/>
              </a:path>
            </a:pathLst>
          </a:custGeom>
          <a:ln w="25907">
            <a:solidFill>
              <a:srgbClr val="D30079"/>
            </a:solidFill>
          </a:ln>
        </p:spPr>
        <p:txBody>
          <a:bodyPr wrap="square" lIns="0" tIns="0" rIns="0" bIns="0" rtlCol="0"/>
          <a:lstStyle/>
          <a:p>
            <a:endParaRPr/>
          </a:p>
        </p:txBody>
      </p:sp>
      <p:sp>
        <p:nvSpPr>
          <p:cNvPr id="12" name="object 12"/>
          <p:cNvSpPr/>
          <p:nvPr/>
        </p:nvSpPr>
        <p:spPr>
          <a:xfrm>
            <a:off x="4798314" y="3126486"/>
            <a:ext cx="914400" cy="228600"/>
          </a:xfrm>
          <a:custGeom>
            <a:avLst/>
            <a:gdLst/>
            <a:ahLst/>
            <a:cxnLst/>
            <a:rect l="l" t="t" r="r" b="b"/>
            <a:pathLst>
              <a:path w="914400" h="228600">
                <a:moveTo>
                  <a:pt x="0" y="228599"/>
                </a:moveTo>
                <a:lnTo>
                  <a:pt x="914399" y="228599"/>
                </a:lnTo>
                <a:lnTo>
                  <a:pt x="914399" y="0"/>
                </a:lnTo>
                <a:lnTo>
                  <a:pt x="0" y="0"/>
                </a:lnTo>
                <a:lnTo>
                  <a:pt x="0" y="228599"/>
                </a:lnTo>
                <a:close/>
              </a:path>
            </a:pathLst>
          </a:custGeom>
          <a:ln w="25907">
            <a:solidFill>
              <a:srgbClr val="D30079"/>
            </a:solidFill>
          </a:ln>
        </p:spPr>
        <p:txBody>
          <a:bodyPr wrap="square" lIns="0" tIns="0" rIns="0" bIns="0" rtlCol="0"/>
          <a:lstStyle/>
          <a:p>
            <a:endParaRPr/>
          </a:p>
        </p:txBody>
      </p:sp>
      <p:sp>
        <p:nvSpPr>
          <p:cNvPr id="13" name="object 13"/>
          <p:cNvSpPr/>
          <p:nvPr/>
        </p:nvSpPr>
        <p:spPr>
          <a:xfrm>
            <a:off x="4482205" y="3614685"/>
            <a:ext cx="468631" cy="691514"/>
          </a:xfrm>
          <a:custGeom>
            <a:avLst/>
            <a:gdLst/>
            <a:ahLst/>
            <a:cxnLst/>
            <a:rect l="l" t="t" r="r" b="b"/>
            <a:pathLst>
              <a:path w="468629" h="691514">
                <a:moveTo>
                  <a:pt x="0" y="392673"/>
                </a:moveTo>
                <a:lnTo>
                  <a:pt x="168401" y="691127"/>
                </a:lnTo>
                <a:lnTo>
                  <a:pt x="466862" y="522594"/>
                </a:lnTo>
                <a:lnTo>
                  <a:pt x="350154" y="490078"/>
                </a:lnTo>
                <a:lnTo>
                  <a:pt x="368221" y="425189"/>
                </a:lnTo>
                <a:lnTo>
                  <a:pt x="116707" y="425189"/>
                </a:lnTo>
                <a:lnTo>
                  <a:pt x="0" y="392673"/>
                </a:lnTo>
                <a:close/>
              </a:path>
              <a:path w="468629" h="691514">
                <a:moveTo>
                  <a:pt x="235092" y="0"/>
                </a:moveTo>
                <a:lnTo>
                  <a:pt x="116707" y="425189"/>
                </a:lnTo>
                <a:lnTo>
                  <a:pt x="368221" y="425189"/>
                </a:lnTo>
                <a:lnTo>
                  <a:pt x="468508" y="65013"/>
                </a:lnTo>
                <a:lnTo>
                  <a:pt x="235092" y="0"/>
                </a:lnTo>
                <a:close/>
              </a:path>
            </a:pathLst>
          </a:custGeom>
          <a:solidFill>
            <a:srgbClr val="00AF50"/>
          </a:solidFill>
        </p:spPr>
        <p:txBody>
          <a:bodyPr wrap="square" lIns="0" tIns="0" rIns="0" bIns="0" rtlCol="0"/>
          <a:lstStyle/>
          <a:p>
            <a:endParaRPr/>
          </a:p>
        </p:txBody>
      </p:sp>
      <p:sp>
        <p:nvSpPr>
          <p:cNvPr id="14" name="object 14"/>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p>
        </p:txBody>
      </p:sp>
      <p:sp>
        <p:nvSpPr>
          <p:cNvPr id="15" name="Slide Number Placeholder 14"/>
          <p:cNvSpPr>
            <a:spLocks noGrp="1"/>
          </p:cNvSpPr>
          <p:nvPr>
            <p:ph type="sldNum" sz="quarter" idx="12"/>
          </p:nvPr>
        </p:nvSpPr>
        <p:spPr/>
        <p:txBody>
          <a:bodyPr/>
          <a:lstStyle/>
          <a:p>
            <a:fld id="{5B31B9E4-8E4D-4C86-BFD7-412B282B373B}" type="slidenum">
              <a:rPr lang="fr-FR" smtClean="0">
                <a:solidFill>
                  <a:prstClr val="white"/>
                </a:solidFill>
              </a:rPr>
              <a:pPr/>
              <a:t>55</a:t>
            </a:fld>
            <a:endParaRPr lang="fr-FR" dirty="0">
              <a:solidFill>
                <a:prstClr val="white"/>
              </a:solidFill>
            </a:endParaRPr>
          </a:p>
        </p:txBody>
      </p:sp>
    </p:spTree>
    <p:extLst>
      <p:ext uri="{BB962C8B-B14F-4D97-AF65-F5344CB8AC3E}">
        <p14:creationId xmlns:p14="http://schemas.microsoft.com/office/powerpoint/2010/main" val="29283096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263251"/>
            <a:ext cx="10718310" cy="654025"/>
          </a:xfrm>
          <a:prstGeom prst="rect">
            <a:avLst/>
          </a:prstGeom>
        </p:spPr>
        <p:txBody>
          <a:bodyPr vert="horz" wrap="square" lIns="0" tIns="0" rIns="0" bIns="0" rtlCol="0">
            <a:spAutoFit/>
          </a:bodyPr>
          <a:lstStyle/>
          <a:p>
            <a:pPr marL="703639">
              <a:lnSpc>
                <a:spcPts val="5116"/>
              </a:lnSpc>
            </a:pPr>
            <a:r>
              <a:rPr spc="-25" dirty="0"/>
              <a:t>Import</a:t>
            </a:r>
            <a:r>
              <a:rPr spc="151" dirty="0">
                <a:latin typeface="Times New Roman"/>
                <a:cs typeface="Times New Roman"/>
              </a:rPr>
              <a:t> </a:t>
            </a:r>
            <a:r>
              <a:rPr spc="-20" dirty="0"/>
              <a:t>the</a:t>
            </a:r>
            <a:r>
              <a:rPr spc="115" dirty="0">
                <a:latin typeface="Times New Roman"/>
                <a:cs typeface="Times New Roman"/>
              </a:rPr>
              <a:t> </a:t>
            </a:r>
            <a:r>
              <a:rPr spc="-25" dirty="0"/>
              <a:t>projec</a:t>
            </a:r>
            <a:r>
              <a:rPr spc="-15" dirty="0"/>
              <a:t>t</a:t>
            </a:r>
            <a:r>
              <a:rPr spc="145" dirty="0">
                <a:latin typeface="Times New Roman"/>
                <a:cs typeface="Times New Roman"/>
              </a:rPr>
              <a:t> </a:t>
            </a:r>
            <a:r>
              <a:rPr spc="-25" dirty="0"/>
              <a:t>into</a:t>
            </a:r>
            <a:r>
              <a:rPr spc="120" dirty="0">
                <a:latin typeface="Times New Roman"/>
                <a:cs typeface="Times New Roman"/>
              </a:rPr>
              <a:t> </a:t>
            </a:r>
            <a:r>
              <a:rPr spc="-20" dirty="0"/>
              <a:t>the</a:t>
            </a:r>
            <a:r>
              <a:rPr spc="120" dirty="0">
                <a:latin typeface="Times New Roman"/>
                <a:cs typeface="Times New Roman"/>
              </a:rPr>
              <a:t> </a:t>
            </a:r>
            <a:r>
              <a:rPr spc="-31" dirty="0"/>
              <a:t>workspac</a:t>
            </a:r>
            <a:r>
              <a:rPr spc="-25" dirty="0"/>
              <a:t>e</a:t>
            </a:r>
            <a:r>
              <a:rPr spc="125" dirty="0">
                <a:latin typeface="Times New Roman"/>
                <a:cs typeface="Times New Roman"/>
              </a:rPr>
              <a:t> </a:t>
            </a:r>
            <a:r>
              <a:rPr spc="-25" dirty="0"/>
              <a:t>1/3</a:t>
            </a:r>
            <a:endParaRPr dirty="0">
              <a:latin typeface="Times New Roman"/>
              <a:cs typeface="Times New Roman"/>
            </a:endParaRPr>
          </a:p>
        </p:txBody>
      </p:sp>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p:nvPr/>
        </p:nvSpPr>
        <p:spPr>
          <a:xfrm>
            <a:off x="3730751" y="3659124"/>
            <a:ext cx="684530" cy="485140"/>
          </a:xfrm>
          <a:custGeom>
            <a:avLst/>
            <a:gdLst/>
            <a:ahLst/>
            <a:cxnLst/>
            <a:rect l="l" t="t" r="r" b="b"/>
            <a:pathLst>
              <a:path w="684529" h="485139">
                <a:moveTo>
                  <a:pt x="441959" y="0"/>
                </a:moveTo>
                <a:lnTo>
                  <a:pt x="441959" y="121157"/>
                </a:lnTo>
                <a:lnTo>
                  <a:pt x="0" y="121157"/>
                </a:lnTo>
                <a:lnTo>
                  <a:pt x="0" y="363473"/>
                </a:lnTo>
                <a:lnTo>
                  <a:pt x="441959" y="363473"/>
                </a:lnTo>
                <a:lnTo>
                  <a:pt x="441959" y="484631"/>
                </a:lnTo>
                <a:lnTo>
                  <a:pt x="684275" y="242315"/>
                </a:lnTo>
                <a:lnTo>
                  <a:pt x="441959" y="0"/>
                </a:lnTo>
                <a:close/>
              </a:path>
            </a:pathLst>
          </a:custGeom>
          <a:solidFill>
            <a:srgbClr val="00AF50"/>
          </a:solidFill>
        </p:spPr>
        <p:txBody>
          <a:bodyPr wrap="square" lIns="0" tIns="0" rIns="0" bIns="0" rtlCol="0"/>
          <a:lstStyle/>
          <a:p>
            <a:endParaRPr/>
          </a:p>
        </p:txBody>
      </p:sp>
      <p:sp>
        <p:nvSpPr>
          <p:cNvPr id="5" name="object 5"/>
          <p:cNvSpPr/>
          <p:nvPr/>
        </p:nvSpPr>
        <p:spPr>
          <a:xfrm>
            <a:off x="225553" y="1677924"/>
            <a:ext cx="3358896" cy="481584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26313" y="5974842"/>
            <a:ext cx="3352800" cy="251460"/>
          </a:xfrm>
          <a:custGeom>
            <a:avLst/>
            <a:gdLst/>
            <a:ahLst/>
            <a:cxnLst/>
            <a:rect l="l" t="t" r="r" b="b"/>
            <a:pathLst>
              <a:path w="3352800" h="251460">
                <a:moveTo>
                  <a:pt x="0" y="251459"/>
                </a:moveTo>
                <a:lnTo>
                  <a:pt x="3352799" y="251459"/>
                </a:lnTo>
                <a:lnTo>
                  <a:pt x="3352799" y="0"/>
                </a:lnTo>
                <a:lnTo>
                  <a:pt x="0" y="0"/>
                </a:lnTo>
                <a:lnTo>
                  <a:pt x="0" y="251459"/>
                </a:lnTo>
                <a:close/>
              </a:path>
            </a:pathLst>
          </a:custGeom>
          <a:ln w="25907">
            <a:solidFill>
              <a:srgbClr val="D30079"/>
            </a:solidFill>
          </a:ln>
        </p:spPr>
        <p:txBody>
          <a:bodyPr wrap="square" lIns="0" tIns="0" rIns="0" bIns="0" rtlCol="0"/>
          <a:lstStyle/>
          <a:p>
            <a:endParaRPr/>
          </a:p>
        </p:txBody>
      </p:sp>
      <p:sp>
        <p:nvSpPr>
          <p:cNvPr id="7" name="object 7"/>
          <p:cNvSpPr/>
          <p:nvPr/>
        </p:nvSpPr>
        <p:spPr>
          <a:xfrm>
            <a:off x="4416551" y="1647445"/>
            <a:ext cx="5943601" cy="466953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216912" y="4574285"/>
            <a:ext cx="2306321" cy="1358900"/>
          </a:xfrm>
          <a:custGeom>
            <a:avLst/>
            <a:gdLst/>
            <a:ahLst/>
            <a:cxnLst/>
            <a:rect l="l" t="t" r="r" b="b"/>
            <a:pathLst>
              <a:path w="2306320" h="1358900">
                <a:moveTo>
                  <a:pt x="2185934" y="0"/>
                </a:moveTo>
                <a:lnTo>
                  <a:pt x="384297" y="0"/>
                </a:lnTo>
                <a:lnTo>
                  <a:pt x="114710" y="109"/>
                </a:lnTo>
                <a:lnTo>
                  <a:pt x="73081" y="9494"/>
                </a:lnTo>
                <a:lnTo>
                  <a:pt x="38360" y="32019"/>
                </a:lnTo>
                <a:lnTo>
                  <a:pt x="13358" y="64871"/>
                </a:lnTo>
                <a:lnTo>
                  <a:pt x="886" y="105242"/>
                </a:lnTo>
                <a:lnTo>
                  <a:pt x="0" y="119883"/>
                </a:lnTo>
                <a:lnTo>
                  <a:pt x="0" y="419612"/>
                </a:lnTo>
                <a:lnTo>
                  <a:pt x="109" y="604617"/>
                </a:lnTo>
                <a:lnTo>
                  <a:pt x="9494" y="646246"/>
                </a:lnTo>
                <a:lnTo>
                  <a:pt x="32019" y="680967"/>
                </a:lnTo>
                <a:lnTo>
                  <a:pt x="64871" y="705969"/>
                </a:lnTo>
                <a:lnTo>
                  <a:pt x="105242" y="718441"/>
                </a:lnTo>
                <a:lnTo>
                  <a:pt x="119883" y="719327"/>
                </a:lnTo>
                <a:lnTo>
                  <a:pt x="384297" y="719327"/>
                </a:lnTo>
                <a:lnTo>
                  <a:pt x="628518" y="1358801"/>
                </a:lnTo>
                <a:lnTo>
                  <a:pt x="960750" y="719327"/>
                </a:lnTo>
                <a:lnTo>
                  <a:pt x="2191103" y="719218"/>
                </a:lnTo>
                <a:lnTo>
                  <a:pt x="2205575" y="717723"/>
                </a:lnTo>
                <a:lnTo>
                  <a:pt x="2245216" y="703647"/>
                </a:lnTo>
                <a:lnTo>
                  <a:pt x="2277008" y="677368"/>
                </a:lnTo>
                <a:lnTo>
                  <a:pt x="2298143" y="641696"/>
                </a:lnTo>
                <a:lnTo>
                  <a:pt x="2305811" y="599444"/>
                </a:lnTo>
                <a:lnTo>
                  <a:pt x="2305702" y="114715"/>
                </a:lnTo>
                <a:lnTo>
                  <a:pt x="2296320" y="73084"/>
                </a:lnTo>
                <a:lnTo>
                  <a:pt x="2273800" y="38362"/>
                </a:lnTo>
                <a:lnTo>
                  <a:pt x="2240950" y="13359"/>
                </a:lnTo>
                <a:lnTo>
                  <a:pt x="2200577" y="887"/>
                </a:lnTo>
                <a:lnTo>
                  <a:pt x="2185934" y="0"/>
                </a:lnTo>
                <a:close/>
              </a:path>
            </a:pathLst>
          </a:custGeom>
          <a:solidFill>
            <a:srgbClr val="FFFFFF"/>
          </a:solidFill>
        </p:spPr>
        <p:txBody>
          <a:bodyPr wrap="square" lIns="0" tIns="0" rIns="0" bIns="0" rtlCol="0"/>
          <a:lstStyle/>
          <a:p>
            <a:endParaRPr/>
          </a:p>
        </p:txBody>
      </p:sp>
      <p:sp>
        <p:nvSpPr>
          <p:cNvPr id="9" name="object 9"/>
          <p:cNvSpPr/>
          <p:nvPr/>
        </p:nvSpPr>
        <p:spPr>
          <a:xfrm>
            <a:off x="1216912" y="4574285"/>
            <a:ext cx="2306321" cy="1358900"/>
          </a:xfrm>
          <a:custGeom>
            <a:avLst/>
            <a:gdLst/>
            <a:ahLst/>
            <a:cxnLst/>
            <a:rect l="l" t="t" r="r" b="b"/>
            <a:pathLst>
              <a:path w="2306320" h="1358900">
                <a:moveTo>
                  <a:pt x="0" y="119883"/>
                </a:moveTo>
                <a:lnTo>
                  <a:pt x="7670" y="77632"/>
                </a:lnTo>
                <a:lnTo>
                  <a:pt x="28807" y="41961"/>
                </a:lnTo>
                <a:lnTo>
                  <a:pt x="60601" y="15681"/>
                </a:lnTo>
                <a:lnTo>
                  <a:pt x="100239" y="1604"/>
                </a:lnTo>
                <a:lnTo>
                  <a:pt x="384297" y="0"/>
                </a:lnTo>
                <a:lnTo>
                  <a:pt x="2185934" y="0"/>
                </a:lnTo>
                <a:lnTo>
                  <a:pt x="2228189" y="7670"/>
                </a:lnTo>
                <a:lnTo>
                  <a:pt x="2263859" y="28809"/>
                </a:lnTo>
                <a:lnTo>
                  <a:pt x="2290135" y="60603"/>
                </a:lnTo>
                <a:lnTo>
                  <a:pt x="2304208" y="100244"/>
                </a:lnTo>
                <a:lnTo>
                  <a:pt x="2305811" y="599444"/>
                </a:lnTo>
                <a:lnTo>
                  <a:pt x="2304925" y="614086"/>
                </a:lnTo>
                <a:lnTo>
                  <a:pt x="2292455" y="654457"/>
                </a:lnTo>
                <a:lnTo>
                  <a:pt x="2267456" y="687310"/>
                </a:lnTo>
                <a:lnTo>
                  <a:pt x="2232736" y="709834"/>
                </a:lnTo>
                <a:lnTo>
                  <a:pt x="2191103" y="719218"/>
                </a:lnTo>
                <a:lnTo>
                  <a:pt x="960750" y="719327"/>
                </a:lnTo>
                <a:lnTo>
                  <a:pt x="628518" y="1358801"/>
                </a:lnTo>
                <a:lnTo>
                  <a:pt x="384297" y="719327"/>
                </a:lnTo>
                <a:lnTo>
                  <a:pt x="119883" y="719327"/>
                </a:lnTo>
                <a:lnTo>
                  <a:pt x="105242" y="718441"/>
                </a:lnTo>
                <a:lnTo>
                  <a:pt x="64871" y="705969"/>
                </a:lnTo>
                <a:lnTo>
                  <a:pt x="32019" y="680967"/>
                </a:lnTo>
                <a:lnTo>
                  <a:pt x="9494" y="646246"/>
                </a:lnTo>
                <a:lnTo>
                  <a:pt x="109" y="604617"/>
                </a:lnTo>
                <a:lnTo>
                  <a:pt x="0" y="419612"/>
                </a:lnTo>
                <a:lnTo>
                  <a:pt x="0" y="119883"/>
                </a:lnTo>
                <a:close/>
              </a:path>
            </a:pathLst>
          </a:custGeom>
          <a:ln w="25907">
            <a:solidFill>
              <a:srgbClr val="D30079"/>
            </a:solidFill>
          </a:ln>
        </p:spPr>
        <p:txBody>
          <a:bodyPr wrap="square" lIns="0" tIns="0" rIns="0" bIns="0" rtlCol="0"/>
          <a:lstStyle/>
          <a:p>
            <a:endParaRPr/>
          </a:p>
        </p:txBody>
      </p:sp>
      <p:sp>
        <p:nvSpPr>
          <p:cNvPr id="10" name="object 10"/>
          <p:cNvSpPr txBox="1"/>
          <p:nvPr/>
        </p:nvSpPr>
        <p:spPr>
          <a:xfrm>
            <a:off x="1541528" y="4684068"/>
            <a:ext cx="1654175" cy="553998"/>
          </a:xfrm>
          <a:prstGeom prst="rect">
            <a:avLst/>
          </a:prstGeom>
        </p:spPr>
        <p:txBody>
          <a:bodyPr vert="horz" wrap="square" lIns="0" tIns="0" rIns="0" bIns="0" rtlCol="0">
            <a:spAutoFit/>
          </a:bodyPr>
          <a:lstStyle/>
          <a:p>
            <a:pPr marL="68586" marR="5081" indent="-56520"/>
            <a:r>
              <a:rPr spc="-15" dirty="0">
                <a:latin typeface="Arial"/>
                <a:cs typeface="Arial"/>
              </a:rPr>
              <a:t>IMP</a:t>
            </a:r>
            <a:r>
              <a:rPr spc="-11" dirty="0">
                <a:latin typeface="Arial"/>
                <a:cs typeface="Arial"/>
              </a:rPr>
              <a:t>O</a:t>
            </a:r>
            <a:r>
              <a:rPr spc="-40" dirty="0">
                <a:latin typeface="Arial"/>
                <a:cs typeface="Arial"/>
              </a:rPr>
              <a:t>R</a:t>
            </a:r>
            <a:r>
              <a:rPr spc="-15" dirty="0">
                <a:latin typeface="Arial"/>
                <a:cs typeface="Arial"/>
              </a:rPr>
              <a:t>T</a:t>
            </a:r>
            <a:r>
              <a:rPr spc="20"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r>
              <a:rPr spc="-5" dirty="0">
                <a:latin typeface="Times New Roman"/>
                <a:cs typeface="Times New Roman"/>
              </a:rPr>
              <a:t> </a:t>
            </a:r>
            <a:r>
              <a:rPr spc="-5" dirty="0">
                <a:latin typeface="Arial"/>
                <a:cs typeface="Arial"/>
              </a:rPr>
              <a:t>i</a:t>
            </a:r>
            <a:r>
              <a:rPr spc="-11" dirty="0">
                <a:latin typeface="Arial"/>
                <a:cs typeface="Arial"/>
              </a:rPr>
              <a:t>nto</a:t>
            </a:r>
            <a:r>
              <a:rPr spc="45" dirty="0">
                <a:latin typeface="Times New Roman"/>
                <a:cs typeface="Times New Roman"/>
              </a:rPr>
              <a:t> </a:t>
            </a:r>
            <a:r>
              <a:rPr spc="-40" dirty="0">
                <a:latin typeface="Arial"/>
                <a:cs typeface="Arial"/>
              </a:rPr>
              <a:t>w</a:t>
            </a:r>
            <a:r>
              <a:rPr spc="-5" dirty="0">
                <a:latin typeface="Arial"/>
                <a:cs typeface="Arial"/>
              </a:rPr>
              <a:t>orks</a:t>
            </a:r>
            <a:r>
              <a:rPr spc="-11" dirty="0">
                <a:latin typeface="Arial"/>
                <a:cs typeface="Arial"/>
              </a:rPr>
              <a:t>p</a:t>
            </a:r>
            <a:r>
              <a:rPr spc="-5" dirty="0">
                <a:latin typeface="Arial"/>
                <a:cs typeface="Arial"/>
              </a:rPr>
              <a:t>ace</a:t>
            </a:r>
            <a:endParaRPr>
              <a:latin typeface="Arial"/>
              <a:cs typeface="Arial"/>
            </a:endParaRPr>
          </a:p>
        </p:txBody>
      </p:sp>
      <p:sp>
        <p:nvSpPr>
          <p:cNvPr id="11" name="object 11"/>
          <p:cNvSpPr/>
          <p:nvPr/>
        </p:nvSpPr>
        <p:spPr>
          <a:xfrm>
            <a:off x="6931915" y="5869687"/>
            <a:ext cx="990600" cy="215265"/>
          </a:xfrm>
          <a:custGeom>
            <a:avLst/>
            <a:gdLst/>
            <a:ahLst/>
            <a:cxnLst/>
            <a:rect l="l" t="t" r="r" b="b"/>
            <a:pathLst>
              <a:path w="990600" h="215264">
                <a:moveTo>
                  <a:pt x="0" y="214883"/>
                </a:moveTo>
                <a:lnTo>
                  <a:pt x="990599" y="214883"/>
                </a:lnTo>
                <a:lnTo>
                  <a:pt x="990599" y="0"/>
                </a:lnTo>
                <a:lnTo>
                  <a:pt x="0" y="0"/>
                </a:lnTo>
                <a:lnTo>
                  <a:pt x="0" y="214883"/>
                </a:lnTo>
                <a:close/>
              </a:path>
            </a:pathLst>
          </a:custGeom>
          <a:ln w="25907">
            <a:solidFill>
              <a:srgbClr val="D30079"/>
            </a:solidFill>
          </a:ln>
        </p:spPr>
        <p:txBody>
          <a:bodyPr wrap="square" lIns="0" tIns="0" rIns="0" bIns="0" rtlCol="0"/>
          <a:lstStyle/>
          <a:p>
            <a:endParaRPr/>
          </a:p>
        </p:txBody>
      </p:sp>
      <p:sp>
        <p:nvSpPr>
          <p:cNvPr id="12" name="object 12"/>
          <p:cNvSpPr/>
          <p:nvPr/>
        </p:nvSpPr>
        <p:spPr>
          <a:xfrm>
            <a:off x="4798313" y="3659886"/>
            <a:ext cx="2712720" cy="215265"/>
          </a:xfrm>
          <a:custGeom>
            <a:avLst/>
            <a:gdLst/>
            <a:ahLst/>
            <a:cxnLst/>
            <a:rect l="l" t="t" r="r" b="b"/>
            <a:pathLst>
              <a:path w="2712720" h="215264">
                <a:moveTo>
                  <a:pt x="0" y="214883"/>
                </a:moveTo>
                <a:lnTo>
                  <a:pt x="2712719" y="214883"/>
                </a:lnTo>
                <a:lnTo>
                  <a:pt x="2712719" y="0"/>
                </a:lnTo>
                <a:lnTo>
                  <a:pt x="0" y="0"/>
                </a:lnTo>
                <a:lnTo>
                  <a:pt x="0" y="214883"/>
                </a:lnTo>
                <a:close/>
              </a:path>
            </a:pathLst>
          </a:custGeom>
          <a:ln w="25907">
            <a:solidFill>
              <a:srgbClr val="D30079"/>
            </a:solidFill>
          </a:ln>
        </p:spPr>
        <p:txBody>
          <a:bodyPr wrap="square" lIns="0" tIns="0" rIns="0" bIns="0" rtlCol="0"/>
          <a:lstStyle/>
          <a:p>
            <a:endParaRPr/>
          </a:p>
        </p:txBody>
      </p:sp>
      <p:sp>
        <p:nvSpPr>
          <p:cNvPr id="13" name="object 13"/>
          <p:cNvSpPr/>
          <p:nvPr/>
        </p:nvSpPr>
        <p:spPr>
          <a:xfrm>
            <a:off x="7083553" y="4116324"/>
            <a:ext cx="485140" cy="1233170"/>
          </a:xfrm>
          <a:custGeom>
            <a:avLst/>
            <a:gdLst/>
            <a:ahLst/>
            <a:cxnLst/>
            <a:rect l="l" t="t" r="r" b="b"/>
            <a:pathLst>
              <a:path w="485140" h="1233170">
                <a:moveTo>
                  <a:pt x="484631" y="990599"/>
                </a:moveTo>
                <a:lnTo>
                  <a:pt x="0" y="990599"/>
                </a:lnTo>
                <a:lnTo>
                  <a:pt x="242315" y="1232915"/>
                </a:lnTo>
                <a:lnTo>
                  <a:pt x="484631" y="990599"/>
                </a:lnTo>
                <a:close/>
              </a:path>
              <a:path w="485140" h="1233170">
                <a:moveTo>
                  <a:pt x="363473" y="0"/>
                </a:moveTo>
                <a:lnTo>
                  <a:pt x="121157" y="0"/>
                </a:lnTo>
                <a:lnTo>
                  <a:pt x="121157" y="990599"/>
                </a:lnTo>
                <a:lnTo>
                  <a:pt x="363473" y="990599"/>
                </a:lnTo>
                <a:lnTo>
                  <a:pt x="363473" y="0"/>
                </a:lnTo>
                <a:close/>
              </a:path>
            </a:pathLst>
          </a:custGeom>
          <a:solidFill>
            <a:srgbClr val="00AF50"/>
          </a:solidFill>
        </p:spPr>
        <p:txBody>
          <a:bodyPr wrap="square" lIns="0" tIns="0" rIns="0" bIns="0" rtlCol="0"/>
          <a:lstStyle/>
          <a:p>
            <a:endParaRPr/>
          </a:p>
        </p:txBody>
      </p:sp>
      <p:sp>
        <p:nvSpPr>
          <p:cNvPr id="14" name="object 14"/>
          <p:cNvSpPr/>
          <p:nvPr/>
        </p:nvSpPr>
        <p:spPr>
          <a:xfrm>
            <a:off x="150113" y="1907286"/>
            <a:ext cx="403860" cy="251460"/>
          </a:xfrm>
          <a:custGeom>
            <a:avLst/>
            <a:gdLst/>
            <a:ahLst/>
            <a:cxnLst/>
            <a:rect l="l" t="t" r="r" b="b"/>
            <a:pathLst>
              <a:path w="403859" h="251460">
                <a:moveTo>
                  <a:pt x="0" y="251459"/>
                </a:moveTo>
                <a:lnTo>
                  <a:pt x="403859" y="251459"/>
                </a:lnTo>
                <a:lnTo>
                  <a:pt x="403859" y="0"/>
                </a:lnTo>
                <a:lnTo>
                  <a:pt x="0" y="0"/>
                </a:lnTo>
                <a:lnTo>
                  <a:pt x="0" y="251459"/>
                </a:lnTo>
                <a:close/>
              </a:path>
            </a:pathLst>
          </a:custGeom>
          <a:ln w="25907">
            <a:solidFill>
              <a:srgbClr val="D30079"/>
            </a:solidFill>
          </a:ln>
        </p:spPr>
        <p:txBody>
          <a:bodyPr wrap="square" lIns="0" tIns="0" rIns="0" bIns="0" rtlCol="0"/>
          <a:lstStyle/>
          <a:p>
            <a:endParaRPr/>
          </a:p>
        </p:txBody>
      </p:sp>
      <p:sp>
        <p:nvSpPr>
          <p:cNvPr id="15" name="object 15"/>
          <p:cNvSpPr/>
          <p:nvPr/>
        </p:nvSpPr>
        <p:spPr>
          <a:xfrm>
            <a:off x="149352" y="2211325"/>
            <a:ext cx="485140" cy="3733800"/>
          </a:xfrm>
          <a:custGeom>
            <a:avLst/>
            <a:gdLst/>
            <a:ahLst/>
            <a:cxnLst/>
            <a:rect l="l" t="t" r="r" b="b"/>
            <a:pathLst>
              <a:path w="485140" h="3733800">
                <a:moveTo>
                  <a:pt x="484631" y="3491483"/>
                </a:moveTo>
                <a:lnTo>
                  <a:pt x="0" y="3491483"/>
                </a:lnTo>
                <a:lnTo>
                  <a:pt x="242315" y="3733799"/>
                </a:lnTo>
                <a:lnTo>
                  <a:pt x="484631" y="3491483"/>
                </a:lnTo>
                <a:close/>
              </a:path>
              <a:path w="485140" h="3733800">
                <a:moveTo>
                  <a:pt x="363473" y="0"/>
                </a:moveTo>
                <a:lnTo>
                  <a:pt x="121157" y="0"/>
                </a:lnTo>
                <a:lnTo>
                  <a:pt x="121157" y="3491483"/>
                </a:lnTo>
                <a:lnTo>
                  <a:pt x="363473" y="3491483"/>
                </a:lnTo>
                <a:lnTo>
                  <a:pt x="363473" y="0"/>
                </a:lnTo>
                <a:close/>
              </a:path>
            </a:pathLst>
          </a:custGeom>
          <a:solidFill>
            <a:srgbClr val="00AF50"/>
          </a:solidFill>
        </p:spPr>
        <p:txBody>
          <a:bodyPr wrap="square" lIns="0" tIns="0" rIns="0" bIns="0" rtlCol="0"/>
          <a:lstStyle/>
          <a:p>
            <a:endParaRPr/>
          </a:p>
        </p:txBody>
      </p:sp>
      <p:sp>
        <p:nvSpPr>
          <p:cNvPr id="16" name="object 16"/>
          <p:cNvSpPr txBox="1"/>
          <p:nvPr/>
        </p:nvSpPr>
        <p:spPr>
          <a:xfrm>
            <a:off x="207067" y="720561"/>
            <a:ext cx="11183620" cy="979755"/>
          </a:xfrm>
          <a:prstGeom prst="rect">
            <a:avLst/>
          </a:prstGeom>
        </p:spPr>
        <p:txBody>
          <a:bodyPr vert="horz" wrap="square" lIns="0" tIns="0" rIns="0" bIns="0" rtlCol="0">
            <a:spAutoFit/>
          </a:bodyPr>
          <a:lstStyle/>
          <a:p>
            <a:pPr marR="5081" algn="r"/>
            <a:r>
              <a:rPr lang="pt-BR" sz="3200" dirty="0" smtClean="0">
                <a:solidFill>
                  <a:srgbClr val="39A8DC"/>
                </a:solidFill>
                <a:latin typeface="Arial"/>
                <a:cs typeface="Arial"/>
              </a:rPr>
              <a:t> </a:t>
            </a:r>
            <a:endParaRPr sz="3200" dirty="0">
              <a:latin typeface="Arial"/>
              <a:cs typeface="Arial"/>
            </a:endParaRPr>
          </a:p>
          <a:p>
            <a:pPr marL="12701">
              <a:lnSpc>
                <a:spcPts val="2855"/>
              </a:lnSpc>
              <a:spcBef>
                <a:spcPts val="901"/>
              </a:spcBef>
            </a:pPr>
            <a:r>
              <a:rPr sz="2401" dirty="0">
                <a:solidFill>
                  <a:srgbClr val="1C2A56"/>
                </a:solidFill>
                <a:latin typeface="Arial"/>
                <a:cs typeface="Arial"/>
              </a:rPr>
              <a:t>I</a:t>
            </a:r>
            <a:r>
              <a:rPr sz="2401" spc="5" dirty="0">
                <a:solidFill>
                  <a:srgbClr val="1C2A56"/>
                </a:solidFill>
                <a:latin typeface="Arial"/>
                <a:cs typeface="Arial"/>
              </a:rPr>
              <a:t>m</a:t>
            </a:r>
            <a:r>
              <a:rPr sz="2401" dirty="0">
                <a:solidFill>
                  <a:srgbClr val="1C2A56"/>
                </a:solidFill>
                <a:latin typeface="Arial"/>
                <a:cs typeface="Arial"/>
              </a:rPr>
              <a:t>port</a:t>
            </a:r>
            <a:r>
              <a:rPr sz="2401" spc="-15" dirty="0">
                <a:solidFill>
                  <a:srgbClr val="1C2A56"/>
                </a:solidFill>
                <a:latin typeface="Arial"/>
                <a:cs typeface="Arial"/>
              </a:rPr>
              <a:t> </a:t>
            </a:r>
            <a:r>
              <a:rPr sz="2401" dirty="0">
                <a:solidFill>
                  <a:srgbClr val="1C2A56"/>
                </a:solidFill>
                <a:latin typeface="Arial"/>
                <a:cs typeface="Arial"/>
              </a:rPr>
              <a:t>“</a:t>
            </a:r>
            <a:r>
              <a:rPr lang="pt-BR" sz="2401" dirty="0">
                <a:solidFill>
                  <a:srgbClr val="1C2A56"/>
                </a:solidFill>
                <a:latin typeface="Arial"/>
                <a:cs typeface="Arial"/>
              </a:rPr>
              <a:t>F</a:t>
            </a:r>
            <a:r>
              <a:rPr sz="2401" dirty="0">
                <a:solidFill>
                  <a:srgbClr val="1C2A56"/>
                </a:solidFill>
                <a:latin typeface="Arial"/>
                <a:cs typeface="Arial"/>
              </a:rPr>
              <a:t>4_</a:t>
            </a:r>
            <a:r>
              <a:rPr sz="2401" spc="-11" dirty="0">
                <a:solidFill>
                  <a:srgbClr val="1C2A56"/>
                </a:solidFill>
                <a:latin typeface="Arial"/>
                <a:cs typeface="Arial"/>
              </a:rPr>
              <a:t>B</a:t>
            </a:r>
            <a:r>
              <a:rPr sz="2401" dirty="0">
                <a:solidFill>
                  <a:srgbClr val="1C2A56"/>
                </a:solidFill>
                <a:latin typeface="Arial"/>
                <a:cs typeface="Arial"/>
              </a:rPr>
              <a:t>l</a:t>
            </a:r>
            <a:r>
              <a:rPr sz="2401" spc="-11" dirty="0">
                <a:solidFill>
                  <a:srgbClr val="1C2A56"/>
                </a:solidFill>
                <a:latin typeface="Arial"/>
                <a:cs typeface="Arial"/>
              </a:rPr>
              <a:t>i</a:t>
            </a:r>
            <a:r>
              <a:rPr sz="2401" dirty="0">
                <a:solidFill>
                  <a:srgbClr val="1C2A56"/>
                </a:solidFill>
                <a:latin typeface="Arial"/>
                <a:cs typeface="Arial"/>
              </a:rPr>
              <a:t>nky”</a:t>
            </a:r>
            <a:r>
              <a:rPr sz="2401" spc="25" dirty="0">
                <a:solidFill>
                  <a:srgbClr val="1C2A56"/>
                </a:solidFill>
                <a:latin typeface="Arial"/>
                <a:cs typeface="Arial"/>
              </a:rPr>
              <a:t> </a:t>
            </a:r>
            <a:r>
              <a:rPr sz="2401" dirty="0">
                <a:solidFill>
                  <a:srgbClr val="1C2A56"/>
                </a:solidFill>
                <a:latin typeface="Arial"/>
                <a:cs typeface="Arial"/>
              </a:rPr>
              <a:t>project </a:t>
            </a:r>
            <a:r>
              <a:rPr sz="2401" spc="-11" dirty="0">
                <a:solidFill>
                  <a:srgbClr val="1C2A56"/>
                </a:solidFill>
                <a:latin typeface="Arial"/>
                <a:cs typeface="Arial"/>
              </a:rPr>
              <a:t>i</a:t>
            </a:r>
            <a:r>
              <a:rPr sz="2401" dirty="0">
                <a:solidFill>
                  <a:srgbClr val="1C2A56"/>
                </a:solidFill>
                <a:latin typeface="Arial"/>
                <a:cs typeface="Arial"/>
              </a:rPr>
              <a:t>nto</a:t>
            </a:r>
            <a:r>
              <a:rPr sz="2401" spc="11" dirty="0">
                <a:solidFill>
                  <a:srgbClr val="1C2A56"/>
                </a:solidFill>
                <a:latin typeface="Arial"/>
                <a:cs typeface="Arial"/>
              </a:rPr>
              <a:t> </a:t>
            </a:r>
            <a:r>
              <a:rPr sz="2401" dirty="0">
                <a:solidFill>
                  <a:srgbClr val="1C2A56"/>
                </a:solidFill>
                <a:latin typeface="Arial"/>
                <a:cs typeface="Arial"/>
              </a:rPr>
              <a:t>empty w</a:t>
            </a:r>
            <a:r>
              <a:rPr sz="2401" spc="-11" dirty="0">
                <a:solidFill>
                  <a:srgbClr val="1C2A56"/>
                </a:solidFill>
                <a:latin typeface="Arial"/>
                <a:cs typeface="Arial"/>
              </a:rPr>
              <a:t>o</a:t>
            </a:r>
            <a:r>
              <a:rPr sz="2401" dirty="0">
                <a:solidFill>
                  <a:srgbClr val="1C2A56"/>
                </a:solidFill>
                <a:latin typeface="Arial"/>
                <a:cs typeface="Arial"/>
              </a:rPr>
              <a:t>rkspace</a:t>
            </a:r>
            <a:r>
              <a:rPr sz="2401" spc="11" dirty="0">
                <a:solidFill>
                  <a:srgbClr val="1C2A56"/>
                </a:solidFill>
                <a:latin typeface="Arial"/>
                <a:cs typeface="Arial"/>
              </a:rPr>
              <a:t> </a:t>
            </a:r>
            <a:r>
              <a:rPr sz="2401" dirty="0">
                <a:solidFill>
                  <a:srgbClr val="1C2A56"/>
                </a:solidFill>
                <a:latin typeface="Arial"/>
                <a:cs typeface="Arial"/>
              </a:rPr>
              <a:t>foll</a:t>
            </a:r>
            <a:r>
              <a:rPr sz="2401" spc="-11" dirty="0">
                <a:solidFill>
                  <a:srgbClr val="1C2A56"/>
                </a:solidFill>
                <a:latin typeface="Arial"/>
                <a:cs typeface="Arial"/>
              </a:rPr>
              <a:t>o</a:t>
            </a:r>
            <a:r>
              <a:rPr sz="2401" dirty="0">
                <a:solidFill>
                  <a:srgbClr val="1C2A56"/>
                </a:solidFill>
                <a:latin typeface="Arial"/>
                <a:cs typeface="Arial"/>
              </a:rPr>
              <a:t>w</a:t>
            </a:r>
            <a:r>
              <a:rPr sz="2401" spc="-11" dirty="0">
                <a:solidFill>
                  <a:srgbClr val="1C2A56"/>
                </a:solidFill>
                <a:latin typeface="Arial"/>
                <a:cs typeface="Arial"/>
              </a:rPr>
              <a:t>i</a:t>
            </a:r>
            <a:r>
              <a:rPr sz="2401" dirty="0">
                <a:solidFill>
                  <a:srgbClr val="1C2A56"/>
                </a:solidFill>
                <a:latin typeface="Arial"/>
                <a:cs typeface="Arial"/>
              </a:rPr>
              <a:t>ng</a:t>
            </a:r>
            <a:r>
              <a:rPr sz="2401" spc="31" dirty="0">
                <a:solidFill>
                  <a:srgbClr val="1C2A56"/>
                </a:solidFill>
                <a:latin typeface="Arial"/>
                <a:cs typeface="Arial"/>
              </a:rPr>
              <a:t> </a:t>
            </a:r>
            <a:r>
              <a:rPr sz="2401" dirty="0">
                <a:solidFill>
                  <a:srgbClr val="1C2A56"/>
                </a:solidFill>
                <a:latin typeface="Arial"/>
                <a:cs typeface="Arial"/>
              </a:rPr>
              <a:t>be</a:t>
            </a:r>
            <a:r>
              <a:rPr sz="2401" spc="-11" dirty="0">
                <a:solidFill>
                  <a:srgbClr val="1C2A56"/>
                </a:solidFill>
                <a:latin typeface="Arial"/>
                <a:cs typeface="Arial"/>
              </a:rPr>
              <a:t>l</a:t>
            </a:r>
            <a:r>
              <a:rPr sz="2401" dirty="0">
                <a:solidFill>
                  <a:srgbClr val="1C2A56"/>
                </a:solidFill>
                <a:latin typeface="Arial"/>
                <a:cs typeface="Arial"/>
              </a:rPr>
              <a:t>ow</a:t>
            </a:r>
            <a:r>
              <a:rPr sz="2401" spc="31" dirty="0">
                <a:solidFill>
                  <a:srgbClr val="1C2A56"/>
                </a:solidFill>
                <a:latin typeface="Arial"/>
                <a:cs typeface="Arial"/>
              </a:rPr>
              <a:t> </a:t>
            </a:r>
            <a:r>
              <a:rPr sz="2401" dirty="0">
                <a:solidFill>
                  <a:srgbClr val="1C2A56"/>
                </a:solidFill>
                <a:latin typeface="Arial"/>
                <a:cs typeface="Arial"/>
              </a:rPr>
              <a:t>steps:</a:t>
            </a:r>
            <a:endParaRPr sz="2401" dirty="0">
              <a:latin typeface="Arial"/>
              <a:cs typeface="Arial"/>
            </a:endParaRPr>
          </a:p>
        </p:txBody>
      </p:sp>
      <p:sp>
        <p:nvSpPr>
          <p:cNvPr id="17" name="object 17"/>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latin typeface="Arial"/>
              <a:cs typeface="Arial"/>
            </a:endParaRPr>
          </a:p>
        </p:txBody>
      </p:sp>
      <p:sp>
        <p:nvSpPr>
          <p:cNvPr id="18" name="object 18"/>
          <p:cNvSpPr txBox="1"/>
          <p:nvPr/>
        </p:nvSpPr>
        <p:spPr>
          <a:xfrm>
            <a:off x="1554862" y="6444454"/>
            <a:ext cx="8922386" cy="369460"/>
          </a:xfrm>
          <a:prstGeom prst="rect">
            <a:avLst/>
          </a:prstGeom>
        </p:spPr>
        <p:txBody>
          <a:bodyPr vert="horz" wrap="square" lIns="0" tIns="0" rIns="0" bIns="0" rtlCol="0">
            <a:spAutoFit/>
          </a:bodyPr>
          <a:lstStyle/>
          <a:p>
            <a:pPr marL="12701"/>
            <a:r>
              <a:rPr sz="2401" dirty="0">
                <a:solidFill>
                  <a:srgbClr val="001F52"/>
                </a:solidFill>
                <a:latin typeface="Arial"/>
                <a:cs typeface="Arial"/>
              </a:rPr>
              <a:t>T</a:t>
            </a:r>
            <a:r>
              <a:rPr sz="2401" spc="-11" dirty="0">
                <a:solidFill>
                  <a:srgbClr val="001F52"/>
                </a:solidFill>
                <a:latin typeface="Arial"/>
                <a:cs typeface="Arial"/>
              </a:rPr>
              <a:t>h</a:t>
            </a:r>
            <a:r>
              <a:rPr sz="2401" spc="-5" dirty="0">
                <a:solidFill>
                  <a:srgbClr val="001F52"/>
                </a:solidFill>
                <a:latin typeface="Arial"/>
                <a:cs typeface="Arial"/>
              </a:rPr>
              <a:t>i</a:t>
            </a:r>
            <a:r>
              <a:rPr sz="2401" dirty="0">
                <a:solidFill>
                  <a:srgbClr val="001F52"/>
                </a:solidFill>
                <a:latin typeface="Arial"/>
                <a:cs typeface="Arial"/>
              </a:rPr>
              <a:t>s</a:t>
            </a:r>
            <a:r>
              <a:rPr sz="2401" spc="65" dirty="0">
                <a:solidFill>
                  <a:srgbClr val="001F52"/>
                </a:solidFill>
                <a:latin typeface="Times New Roman"/>
                <a:cs typeface="Times New Roman"/>
              </a:rPr>
              <a:t> </a:t>
            </a:r>
            <a:r>
              <a:rPr sz="2401" spc="-11" dirty="0">
                <a:solidFill>
                  <a:srgbClr val="001F52"/>
                </a:solidFill>
                <a:latin typeface="Arial"/>
                <a:cs typeface="Arial"/>
              </a:rPr>
              <a:t>i</a:t>
            </a:r>
            <a:r>
              <a:rPr sz="2401" dirty="0">
                <a:solidFill>
                  <a:srgbClr val="001F52"/>
                </a:solidFill>
                <a:latin typeface="Arial"/>
                <a:cs typeface="Arial"/>
              </a:rPr>
              <a:t>s</a:t>
            </a:r>
            <a:r>
              <a:rPr sz="2401" spc="65" dirty="0">
                <a:solidFill>
                  <a:srgbClr val="001F52"/>
                </a:solidFill>
                <a:latin typeface="Times New Roman"/>
                <a:cs typeface="Times New Roman"/>
              </a:rPr>
              <a:t> </a:t>
            </a:r>
            <a:r>
              <a:rPr sz="2401" spc="-5" dirty="0">
                <a:solidFill>
                  <a:srgbClr val="001F52"/>
                </a:solidFill>
                <a:latin typeface="Arial"/>
                <a:cs typeface="Arial"/>
              </a:rPr>
              <a:t>poss</a:t>
            </a:r>
            <a:r>
              <a:rPr sz="2401" spc="-15" dirty="0">
                <a:solidFill>
                  <a:srgbClr val="001F52"/>
                </a:solidFill>
                <a:latin typeface="Arial"/>
                <a:cs typeface="Arial"/>
              </a:rPr>
              <a:t>i</a:t>
            </a:r>
            <a:r>
              <a:rPr sz="2401" spc="-5" dirty="0">
                <a:solidFill>
                  <a:srgbClr val="001F52"/>
                </a:solidFill>
                <a:latin typeface="Arial"/>
                <a:cs typeface="Arial"/>
              </a:rPr>
              <a:t>b</a:t>
            </a:r>
            <a:r>
              <a:rPr sz="2401" spc="-11" dirty="0">
                <a:solidFill>
                  <a:srgbClr val="001F52"/>
                </a:solidFill>
                <a:latin typeface="Arial"/>
                <a:cs typeface="Arial"/>
              </a:rPr>
              <a:t>l</a:t>
            </a:r>
            <a:r>
              <a:rPr sz="2401" dirty="0">
                <a:solidFill>
                  <a:srgbClr val="001F52"/>
                </a:solidFill>
                <a:latin typeface="Arial"/>
                <a:cs typeface="Arial"/>
              </a:rPr>
              <a:t>e</a:t>
            </a:r>
            <a:r>
              <a:rPr sz="2401" spc="100" dirty="0">
                <a:solidFill>
                  <a:srgbClr val="001F52"/>
                </a:solidFill>
                <a:latin typeface="Times New Roman"/>
                <a:cs typeface="Times New Roman"/>
              </a:rPr>
              <a:t> </a:t>
            </a:r>
            <a:r>
              <a:rPr sz="2401" dirty="0">
                <a:solidFill>
                  <a:srgbClr val="001F52"/>
                </a:solidFill>
                <a:latin typeface="Arial"/>
                <a:cs typeface="Arial"/>
              </a:rPr>
              <a:t>to</a:t>
            </a:r>
            <a:r>
              <a:rPr sz="2401" spc="60" dirty="0">
                <a:solidFill>
                  <a:srgbClr val="001F52"/>
                </a:solidFill>
                <a:latin typeface="Times New Roman"/>
                <a:cs typeface="Times New Roman"/>
              </a:rPr>
              <a:t> </a:t>
            </a:r>
            <a:r>
              <a:rPr sz="2401" spc="-5" dirty="0">
                <a:solidFill>
                  <a:srgbClr val="001F52"/>
                </a:solidFill>
                <a:latin typeface="Arial"/>
                <a:cs typeface="Arial"/>
              </a:rPr>
              <a:t>imp</a:t>
            </a:r>
            <a:r>
              <a:rPr sz="2401" spc="-11" dirty="0">
                <a:solidFill>
                  <a:srgbClr val="001F52"/>
                </a:solidFill>
                <a:latin typeface="Arial"/>
                <a:cs typeface="Arial"/>
              </a:rPr>
              <a:t>o</a:t>
            </a:r>
            <a:r>
              <a:rPr sz="2401" dirty="0">
                <a:solidFill>
                  <a:srgbClr val="001F52"/>
                </a:solidFill>
                <a:latin typeface="Arial"/>
                <a:cs typeface="Arial"/>
              </a:rPr>
              <a:t>rt</a:t>
            </a:r>
            <a:r>
              <a:rPr sz="2401" spc="65" dirty="0">
                <a:solidFill>
                  <a:srgbClr val="001F52"/>
                </a:solidFill>
                <a:latin typeface="Times New Roman"/>
                <a:cs typeface="Times New Roman"/>
              </a:rPr>
              <a:t> </a:t>
            </a:r>
            <a:r>
              <a:rPr sz="2401" dirty="0">
                <a:solidFill>
                  <a:srgbClr val="001F52"/>
                </a:solidFill>
                <a:latin typeface="Arial"/>
                <a:cs typeface="Arial"/>
              </a:rPr>
              <a:t>mult</a:t>
            </a:r>
            <a:r>
              <a:rPr sz="2401" spc="-11" dirty="0">
                <a:solidFill>
                  <a:srgbClr val="001F52"/>
                </a:solidFill>
                <a:latin typeface="Arial"/>
                <a:cs typeface="Arial"/>
              </a:rPr>
              <a:t>i</a:t>
            </a:r>
            <a:r>
              <a:rPr sz="2401" spc="-5" dirty="0">
                <a:solidFill>
                  <a:srgbClr val="001F52"/>
                </a:solidFill>
                <a:latin typeface="Arial"/>
                <a:cs typeface="Arial"/>
              </a:rPr>
              <a:t>p</a:t>
            </a:r>
            <a:r>
              <a:rPr sz="2401" spc="-11" dirty="0">
                <a:solidFill>
                  <a:srgbClr val="001F52"/>
                </a:solidFill>
                <a:latin typeface="Arial"/>
                <a:cs typeface="Arial"/>
              </a:rPr>
              <a:t>l</a:t>
            </a:r>
            <a:r>
              <a:rPr sz="2401" dirty="0">
                <a:solidFill>
                  <a:srgbClr val="001F52"/>
                </a:solidFill>
                <a:latin typeface="Arial"/>
                <a:cs typeface="Arial"/>
              </a:rPr>
              <a:t>e</a:t>
            </a:r>
            <a:r>
              <a:rPr sz="2401" spc="85" dirty="0">
                <a:solidFill>
                  <a:srgbClr val="001F52"/>
                </a:solidFill>
                <a:latin typeface="Times New Roman"/>
                <a:cs typeface="Times New Roman"/>
              </a:rPr>
              <a:t> </a:t>
            </a:r>
            <a:r>
              <a:rPr sz="2401" spc="-5" dirty="0">
                <a:solidFill>
                  <a:srgbClr val="001F52"/>
                </a:solidFill>
                <a:latin typeface="Arial"/>
                <a:cs typeface="Arial"/>
              </a:rPr>
              <a:t>project</a:t>
            </a:r>
            <a:r>
              <a:rPr sz="2401" dirty="0">
                <a:solidFill>
                  <a:srgbClr val="001F52"/>
                </a:solidFill>
                <a:latin typeface="Arial"/>
                <a:cs typeface="Arial"/>
              </a:rPr>
              <a:t>s</a:t>
            </a:r>
            <a:r>
              <a:rPr sz="2401" spc="71" dirty="0">
                <a:solidFill>
                  <a:srgbClr val="001F52"/>
                </a:solidFill>
                <a:latin typeface="Times New Roman"/>
                <a:cs typeface="Times New Roman"/>
              </a:rPr>
              <a:t> </a:t>
            </a:r>
            <a:r>
              <a:rPr sz="2401" spc="-15" dirty="0">
                <a:solidFill>
                  <a:srgbClr val="001F52"/>
                </a:solidFill>
                <a:latin typeface="Arial"/>
                <a:cs typeface="Arial"/>
              </a:rPr>
              <a:t>i</a:t>
            </a:r>
            <a:r>
              <a:rPr sz="2401" spc="-5" dirty="0">
                <a:solidFill>
                  <a:srgbClr val="001F52"/>
                </a:solidFill>
                <a:latin typeface="Arial"/>
                <a:cs typeface="Arial"/>
              </a:rPr>
              <a:t>nt</a:t>
            </a:r>
            <a:r>
              <a:rPr sz="2401" dirty="0">
                <a:solidFill>
                  <a:srgbClr val="001F52"/>
                </a:solidFill>
                <a:latin typeface="Arial"/>
                <a:cs typeface="Arial"/>
              </a:rPr>
              <a:t>o</a:t>
            </a:r>
            <a:r>
              <a:rPr sz="2401" spc="75" dirty="0">
                <a:solidFill>
                  <a:srgbClr val="001F52"/>
                </a:solidFill>
                <a:latin typeface="Times New Roman"/>
                <a:cs typeface="Times New Roman"/>
              </a:rPr>
              <a:t> </a:t>
            </a:r>
            <a:r>
              <a:rPr sz="2401" dirty="0">
                <a:solidFill>
                  <a:srgbClr val="001F52"/>
                </a:solidFill>
                <a:latin typeface="Arial"/>
                <a:cs typeface="Arial"/>
              </a:rPr>
              <a:t>a</a:t>
            </a:r>
            <a:r>
              <a:rPr sz="2401" spc="55" dirty="0">
                <a:solidFill>
                  <a:srgbClr val="001F52"/>
                </a:solidFill>
                <a:latin typeface="Times New Roman"/>
                <a:cs typeface="Times New Roman"/>
              </a:rPr>
              <a:t> </a:t>
            </a:r>
            <a:r>
              <a:rPr sz="2401" dirty="0">
                <a:solidFill>
                  <a:srgbClr val="001F52"/>
                </a:solidFill>
                <a:latin typeface="Arial"/>
                <a:cs typeface="Arial"/>
              </a:rPr>
              <a:t>si</a:t>
            </a:r>
            <a:r>
              <a:rPr sz="2401" spc="-15" dirty="0">
                <a:solidFill>
                  <a:srgbClr val="001F52"/>
                </a:solidFill>
                <a:latin typeface="Arial"/>
                <a:cs typeface="Arial"/>
              </a:rPr>
              <a:t>n</a:t>
            </a:r>
            <a:r>
              <a:rPr sz="2401" spc="-5" dirty="0">
                <a:solidFill>
                  <a:srgbClr val="001F52"/>
                </a:solidFill>
                <a:latin typeface="Arial"/>
                <a:cs typeface="Arial"/>
              </a:rPr>
              <a:t>g</a:t>
            </a:r>
            <a:r>
              <a:rPr sz="2401" spc="-11" dirty="0">
                <a:solidFill>
                  <a:srgbClr val="001F52"/>
                </a:solidFill>
                <a:latin typeface="Arial"/>
                <a:cs typeface="Arial"/>
              </a:rPr>
              <a:t>l</a:t>
            </a:r>
            <a:r>
              <a:rPr sz="2401" dirty="0">
                <a:solidFill>
                  <a:srgbClr val="001F52"/>
                </a:solidFill>
                <a:latin typeface="Arial"/>
                <a:cs typeface="Arial"/>
              </a:rPr>
              <a:t>e</a:t>
            </a:r>
            <a:r>
              <a:rPr sz="2401" spc="85" dirty="0">
                <a:solidFill>
                  <a:srgbClr val="001F52"/>
                </a:solidFill>
                <a:latin typeface="Times New Roman"/>
                <a:cs typeface="Times New Roman"/>
              </a:rPr>
              <a:t> </a:t>
            </a:r>
            <a:r>
              <a:rPr sz="2401" spc="-5" dirty="0">
                <a:solidFill>
                  <a:srgbClr val="001F52"/>
                </a:solidFill>
                <a:latin typeface="Arial"/>
                <a:cs typeface="Arial"/>
              </a:rPr>
              <a:t>w</a:t>
            </a:r>
            <a:r>
              <a:rPr sz="2401" spc="-11" dirty="0">
                <a:solidFill>
                  <a:srgbClr val="001F52"/>
                </a:solidFill>
                <a:latin typeface="Arial"/>
                <a:cs typeface="Arial"/>
              </a:rPr>
              <a:t>o</a:t>
            </a:r>
            <a:r>
              <a:rPr sz="2401" dirty="0">
                <a:solidFill>
                  <a:srgbClr val="001F52"/>
                </a:solidFill>
                <a:latin typeface="Arial"/>
                <a:cs typeface="Arial"/>
              </a:rPr>
              <a:t>rkspace</a:t>
            </a:r>
            <a:endParaRPr sz="2401">
              <a:latin typeface="Arial"/>
              <a:cs typeface="Arial"/>
            </a:endParaRPr>
          </a:p>
        </p:txBody>
      </p:sp>
      <p:sp>
        <p:nvSpPr>
          <p:cNvPr id="19" name="object 19"/>
          <p:cNvSpPr/>
          <p:nvPr/>
        </p:nvSpPr>
        <p:spPr>
          <a:xfrm>
            <a:off x="0" y="1"/>
            <a:ext cx="1074419" cy="1074419"/>
          </a:xfrm>
          <a:prstGeom prst="rect">
            <a:avLst/>
          </a:prstGeom>
          <a:blipFill>
            <a:blip r:embed="rId6" cstate="print"/>
            <a:stretch>
              <a:fillRect/>
            </a:stretch>
          </a:blipFill>
        </p:spPr>
        <p:txBody>
          <a:bodyPr wrap="square" lIns="0" tIns="0" rIns="0" bIns="0" rtlCol="0"/>
          <a:lstStyle/>
          <a:p>
            <a:endParaRPr/>
          </a:p>
        </p:txBody>
      </p:sp>
      <p:sp>
        <p:nvSpPr>
          <p:cNvPr id="20" name="Slide Number Placeholder 19"/>
          <p:cNvSpPr>
            <a:spLocks noGrp="1"/>
          </p:cNvSpPr>
          <p:nvPr>
            <p:ph type="sldNum" sz="quarter" idx="12"/>
          </p:nvPr>
        </p:nvSpPr>
        <p:spPr/>
        <p:txBody>
          <a:bodyPr/>
          <a:lstStyle/>
          <a:p>
            <a:fld id="{5B31B9E4-8E4D-4C86-BFD7-412B282B373B}" type="slidenum">
              <a:rPr lang="fr-FR" smtClean="0">
                <a:solidFill>
                  <a:prstClr val="white"/>
                </a:solidFill>
              </a:rPr>
              <a:pPr/>
              <a:t>56</a:t>
            </a:fld>
            <a:endParaRPr lang="fr-FR" dirty="0">
              <a:solidFill>
                <a:prstClr val="white"/>
              </a:solidFill>
            </a:endParaRPr>
          </a:p>
        </p:txBody>
      </p:sp>
    </p:spTree>
    <p:extLst>
      <p:ext uri="{BB962C8B-B14F-4D97-AF65-F5344CB8AC3E}">
        <p14:creationId xmlns:p14="http://schemas.microsoft.com/office/powerpoint/2010/main" val="250186808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2" name="Picture 31"/>
          <p:cNvPicPr>
            <a:picLocks noChangeAspect="1"/>
          </p:cNvPicPr>
          <p:nvPr/>
        </p:nvPicPr>
        <p:blipFill>
          <a:blip r:embed="rId4"/>
          <a:stretch>
            <a:fillRect/>
          </a:stretch>
        </p:blipFill>
        <p:spPr>
          <a:xfrm>
            <a:off x="7356093" y="1525523"/>
            <a:ext cx="3744288" cy="4906801"/>
          </a:xfrm>
          <a:prstGeom prst="rect">
            <a:avLst/>
          </a:prstGeom>
        </p:spPr>
      </p:pic>
      <p:pic>
        <p:nvPicPr>
          <p:cNvPr id="31" name="Picture 30"/>
          <p:cNvPicPr>
            <a:picLocks noChangeAspect="1"/>
          </p:cNvPicPr>
          <p:nvPr/>
        </p:nvPicPr>
        <p:blipFill>
          <a:blip r:embed="rId5"/>
          <a:stretch>
            <a:fillRect/>
          </a:stretch>
        </p:blipFill>
        <p:spPr>
          <a:xfrm>
            <a:off x="2272726" y="4478898"/>
            <a:ext cx="4400549" cy="2371725"/>
          </a:xfrm>
          <a:prstGeom prst="rect">
            <a:avLst/>
          </a:prstGeom>
        </p:spPr>
      </p:pic>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latin typeface="Arial"/>
              <a:cs typeface="Arial"/>
            </a:endParaRPr>
          </a:p>
        </p:txBody>
      </p:sp>
      <p:sp>
        <p:nvSpPr>
          <p:cNvPr id="5" name="object 5"/>
          <p:cNvSpPr/>
          <p:nvPr/>
        </p:nvSpPr>
        <p:spPr>
          <a:xfrm>
            <a:off x="225552" y="1525523"/>
            <a:ext cx="6274308" cy="190500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255513" y="2745486"/>
            <a:ext cx="1066801" cy="304799"/>
          </a:xfrm>
          <a:custGeom>
            <a:avLst/>
            <a:gdLst/>
            <a:ahLst/>
            <a:cxnLst/>
            <a:rect l="l" t="t" r="r" b="b"/>
            <a:pathLst>
              <a:path w="1066800" h="304800">
                <a:moveTo>
                  <a:pt x="0" y="304799"/>
                </a:moveTo>
                <a:lnTo>
                  <a:pt x="1066799" y="304799"/>
                </a:lnTo>
                <a:lnTo>
                  <a:pt x="1066799" y="0"/>
                </a:lnTo>
                <a:lnTo>
                  <a:pt x="0" y="0"/>
                </a:lnTo>
                <a:lnTo>
                  <a:pt x="0" y="304799"/>
                </a:lnTo>
                <a:close/>
              </a:path>
            </a:pathLst>
          </a:custGeom>
          <a:ln w="25907">
            <a:solidFill>
              <a:srgbClr val="D30079"/>
            </a:solidFill>
          </a:ln>
        </p:spPr>
        <p:txBody>
          <a:bodyPr wrap="square" lIns="0" tIns="0" rIns="0" bIns="0" rtlCol="0"/>
          <a:lstStyle/>
          <a:p>
            <a:endParaRPr/>
          </a:p>
        </p:txBody>
      </p:sp>
      <p:sp>
        <p:nvSpPr>
          <p:cNvPr id="8" name="object 8"/>
          <p:cNvSpPr/>
          <p:nvPr/>
        </p:nvSpPr>
        <p:spPr>
          <a:xfrm>
            <a:off x="3104006" y="5122064"/>
            <a:ext cx="591820" cy="216535"/>
          </a:xfrm>
          <a:custGeom>
            <a:avLst/>
            <a:gdLst/>
            <a:ahLst/>
            <a:cxnLst/>
            <a:rect l="l" t="t" r="r" b="b"/>
            <a:pathLst>
              <a:path w="591820" h="216535">
                <a:moveTo>
                  <a:pt x="0" y="216407"/>
                </a:moveTo>
                <a:lnTo>
                  <a:pt x="591311" y="216407"/>
                </a:lnTo>
                <a:lnTo>
                  <a:pt x="591311" y="0"/>
                </a:lnTo>
                <a:lnTo>
                  <a:pt x="0" y="0"/>
                </a:lnTo>
                <a:lnTo>
                  <a:pt x="0" y="216407"/>
                </a:lnTo>
                <a:close/>
              </a:path>
            </a:pathLst>
          </a:custGeom>
          <a:ln w="25907">
            <a:solidFill>
              <a:srgbClr val="D30079"/>
            </a:solidFill>
          </a:ln>
        </p:spPr>
        <p:txBody>
          <a:bodyPr wrap="square" lIns="0" tIns="0" rIns="0" bIns="0" rtlCol="0"/>
          <a:lstStyle/>
          <a:p>
            <a:endParaRPr/>
          </a:p>
        </p:txBody>
      </p:sp>
      <p:sp>
        <p:nvSpPr>
          <p:cNvPr id="9" name="object 9"/>
          <p:cNvSpPr txBox="1"/>
          <p:nvPr/>
        </p:nvSpPr>
        <p:spPr>
          <a:xfrm>
            <a:off x="282957" y="1105180"/>
            <a:ext cx="6991984" cy="369460"/>
          </a:xfrm>
          <a:prstGeom prst="rect">
            <a:avLst/>
          </a:prstGeom>
        </p:spPr>
        <p:txBody>
          <a:bodyPr vert="horz" wrap="square" lIns="0" tIns="0" rIns="0" bIns="0" rtlCol="0">
            <a:spAutoFit/>
          </a:bodyPr>
          <a:lstStyle/>
          <a:p>
            <a:pPr marL="12701"/>
            <a:r>
              <a:rPr sz="2401" spc="-11" dirty="0">
                <a:solidFill>
                  <a:srgbClr val="1C2A56"/>
                </a:solidFill>
                <a:latin typeface="Arial"/>
                <a:cs typeface="Arial"/>
              </a:rPr>
              <a:t>In</a:t>
            </a:r>
            <a:r>
              <a:rPr sz="2401" spc="65" dirty="0">
                <a:solidFill>
                  <a:srgbClr val="1C2A56"/>
                </a:solidFill>
                <a:latin typeface="Times New Roman"/>
                <a:cs typeface="Times New Roman"/>
              </a:rPr>
              <a:t> </a:t>
            </a:r>
            <a:r>
              <a:rPr sz="2401" dirty="0">
                <a:solidFill>
                  <a:srgbClr val="1C2A56"/>
                </a:solidFill>
                <a:latin typeface="Arial"/>
                <a:cs typeface="Arial"/>
              </a:rPr>
              <a:t>th</a:t>
            </a:r>
            <a:r>
              <a:rPr sz="2401" spc="-11" dirty="0">
                <a:solidFill>
                  <a:srgbClr val="1C2A56"/>
                </a:solidFill>
                <a:latin typeface="Arial"/>
                <a:cs typeface="Arial"/>
              </a:rPr>
              <a:t>i</a:t>
            </a:r>
            <a:r>
              <a:rPr sz="2401" dirty="0">
                <a:solidFill>
                  <a:srgbClr val="1C2A56"/>
                </a:solidFill>
                <a:latin typeface="Arial"/>
                <a:cs typeface="Arial"/>
              </a:rPr>
              <a:t>s</a:t>
            </a:r>
            <a:r>
              <a:rPr sz="2401" spc="65" dirty="0">
                <a:solidFill>
                  <a:srgbClr val="1C2A56"/>
                </a:solidFill>
                <a:latin typeface="Times New Roman"/>
                <a:cs typeface="Times New Roman"/>
              </a:rPr>
              <a:t> </a:t>
            </a:r>
            <a:r>
              <a:rPr sz="2401" spc="-5" dirty="0">
                <a:solidFill>
                  <a:srgbClr val="1C2A56"/>
                </a:solidFill>
                <a:latin typeface="Arial"/>
                <a:cs typeface="Arial"/>
              </a:rPr>
              <a:t>e</a:t>
            </a:r>
            <a:r>
              <a:rPr sz="2401" spc="-11" dirty="0">
                <a:solidFill>
                  <a:srgbClr val="1C2A56"/>
                </a:solidFill>
                <a:latin typeface="Arial"/>
                <a:cs typeface="Arial"/>
              </a:rPr>
              <a:t>x</a:t>
            </a:r>
            <a:r>
              <a:rPr sz="2401" spc="-5" dirty="0">
                <a:solidFill>
                  <a:srgbClr val="1C2A56"/>
                </a:solidFill>
                <a:latin typeface="Arial"/>
                <a:cs typeface="Arial"/>
              </a:rPr>
              <a:t>ampl</a:t>
            </a:r>
            <a:r>
              <a:rPr sz="2401" dirty="0">
                <a:solidFill>
                  <a:srgbClr val="1C2A56"/>
                </a:solidFill>
                <a:latin typeface="Arial"/>
                <a:cs typeface="Arial"/>
              </a:rPr>
              <a:t>e</a:t>
            </a:r>
            <a:r>
              <a:rPr sz="2401" spc="85" dirty="0">
                <a:solidFill>
                  <a:srgbClr val="1C2A56"/>
                </a:solidFill>
                <a:latin typeface="Times New Roman"/>
                <a:cs typeface="Times New Roman"/>
              </a:rPr>
              <a:t> </a:t>
            </a:r>
            <a:r>
              <a:rPr lang="pt-BR" sz="2401" spc="-5" dirty="0">
                <a:solidFill>
                  <a:srgbClr val="1C2A56"/>
                </a:solidFill>
                <a:latin typeface="Arial"/>
                <a:cs typeface="Arial"/>
              </a:rPr>
              <a:t>F</a:t>
            </a:r>
            <a:r>
              <a:rPr sz="2401" spc="-5" dirty="0">
                <a:solidFill>
                  <a:srgbClr val="1C2A56"/>
                </a:solidFill>
                <a:latin typeface="Arial"/>
                <a:cs typeface="Arial"/>
              </a:rPr>
              <a:t>4</a:t>
            </a:r>
            <a:r>
              <a:rPr sz="2401" spc="-11" dirty="0">
                <a:solidFill>
                  <a:srgbClr val="1C2A56"/>
                </a:solidFill>
                <a:latin typeface="Arial"/>
                <a:cs typeface="Arial"/>
              </a:rPr>
              <a:t>_</a:t>
            </a:r>
            <a:r>
              <a:rPr sz="2401" dirty="0">
                <a:solidFill>
                  <a:srgbClr val="1C2A56"/>
                </a:solidFill>
                <a:latin typeface="Arial"/>
                <a:cs typeface="Arial"/>
              </a:rPr>
              <a:t>B</a:t>
            </a:r>
            <a:r>
              <a:rPr sz="2401" spc="-11" dirty="0">
                <a:solidFill>
                  <a:srgbClr val="1C2A56"/>
                </a:solidFill>
                <a:latin typeface="Arial"/>
                <a:cs typeface="Arial"/>
              </a:rPr>
              <a:t>l</a:t>
            </a:r>
            <a:r>
              <a:rPr sz="2401" spc="-5" dirty="0">
                <a:solidFill>
                  <a:srgbClr val="1C2A56"/>
                </a:solidFill>
                <a:latin typeface="Arial"/>
                <a:cs typeface="Arial"/>
              </a:rPr>
              <a:t>i</a:t>
            </a:r>
            <a:r>
              <a:rPr sz="2401" spc="-11" dirty="0">
                <a:solidFill>
                  <a:srgbClr val="1C2A56"/>
                </a:solidFill>
                <a:latin typeface="Arial"/>
                <a:cs typeface="Arial"/>
              </a:rPr>
              <a:t>n</a:t>
            </a:r>
            <a:r>
              <a:rPr sz="2401" dirty="0">
                <a:solidFill>
                  <a:srgbClr val="1C2A56"/>
                </a:solidFill>
                <a:latin typeface="Arial"/>
                <a:cs typeface="Arial"/>
              </a:rPr>
              <a:t>ky</a:t>
            </a:r>
            <a:r>
              <a:rPr sz="2401" spc="105" dirty="0">
                <a:solidFill>
                  <a:srgbClr val="1C2A56"/>
                </a:solidFill>
                <a:latin typeface="Times New Roman"/>
                <a:cs typeface="Times New Roman"/>
              </a:rPr>
              <a:t> </a:t>
            </a:r>
            <a:r>
              <a:rPr sz="2401" spc="-5" dirty="0">
                <a:solidFill>
                  <a:srgbClr val="1C2A56"/>
                </a:solidFill>
                <a:latin typeface="Arial"/>
                <a:cs typeface="Arial"/>
              </a:rPr>
              <a:t>pro</a:t>
            </a:r>
            <a:r>
              <a:rPr sz="2401" dirty="0">
                <a:solidFill>
                  <a:srgbClr val="1C2A56"/>
                </a:solidFill>
                <a:latin typeface="Arial"/>
                <a:cs typeface="Arial"/>
              </a:rPr>
              <a:t>j</a:t>
            </a:r>
            <a:r>
              <a:rPr sz="2401" spc="-20" dirty="0">
                <a:solidFill>
                  <a:srgbClr val="1C2A56"/>
                </a:solidFill>
                <a:latin typeface="Arial"/>
                <a:cs typeface="Arial"/>
              </a:rPr>
              <a:t>ec</a:t>
            </a:r>
            <a:r>
              <a:rPr sz="2401" spc="-11" dirty="0">
                <a:solidFill>
                  <a:srgbClr val="1C2A56"/>
                </a:solidFill>
                <a:latin typeface="Arial"/>
                <a:cs typeface="Arial"/>
              </a:rPr>
              <a:t>t</a:t>
            </a:r>
            <a:r>
              <a:rPr sz="2401" spc="65" dirty="0">
                <a:solidFill>
                  <a:srgbClr val="1C2A56"/>
                </a:solidFill>
                <a:latin typeface="Times New Roman"/>
                <a:cs typeface="Times New Roman"/>
              </a:rPr>
              <a:t> </a:t>
            </a:r>
            <a:r>
              <a:rPr sz="2401" spc="-11" dirty="0">
                <a:solidFill>
                  <a:srgbClr val="1C2A56"/>
                </a:solidFill>
                <a:latin typeface="Arial"/>
                <a:cs typeface="Arial"/>
              </a:rPr>
              <a:t>w</a:t>
            </a:r>
            <a:r>
              <a:rPr sz="2401" spc="-5" dirty="0">
                <a:solidFill>
                  <a:srgbClr val="1C2A56"/>
                </a:solidFill>
                <a:latin typeface="Arial"/>
                <a:cs typeface="Arial"/>
              </a:rPr>
              <a:t>i</a:t>
            </a:r>
            <a:r>
              <a:rPr sz="2401" spc="-11" dirty="0">
                <a:solidFill>
                  <a:srgbClr val="1C2A56"/>
                </a:solidFill>
                <a:latin typeface="Arial"/>
                <a:cs typeface="Arial"/>
              </a:rPr>
              <a:t>l</a:t>
            </a:r>
            <a:r>
              <a:rPr sz="2401" dirty="0">
                <a:solidFill>
                  <a:srgbClr val="1C2A56"/>
                </a:solidFill>
                <a:latin typeface="Arial"/>
                <a:cs typeface="Arial"/>
              </a:rPr>
              <a:t>l</a:t>
            </a:r>
            <a:r>
              <a:rPr sz="2401" spc="100" dirty="0">
                <a:solidFill>
                  <a:srgbClr val="1C2A56"/>
                </a:solidFill>
                <a:latin typeface="Times New Roman"/>
                <a:cs typeface="Times New Roman"/>
              </a:rPr>
              <a:t> </a:t>
            </a:r>
            <a:r>
              <a:rPr sz="2401" spc="-5" dirty="0">
                <a:solidFill>
                  <a:srgbClr val="1C2A56"/>
                </a:solidFill>
                <a:latin typeface="Arial"/>
                <a:cs typeface="Arial"/>
              </a:rPr>
              <a:t>b</a:t>
            </a:r>
            <a:r>
              <a:rPr sz="2401" dirty="0">
                <a:solidFill>
                  <a:srgbClr val="1C2A56"/>
                </a:solidFill>
                <a:latin typeface="Arial"/>
                <a:cs typeface="Arial"/>
              </a:rPr>
              <a:t>e</a:t>
            </a:r>
            <a:r>
              <a:rPr sz="2401" spc="65" dirty="0">
                <a:solidFill>
                  <a:srgbClr val="1C2A56"/>
                </a:solidFill>
                <a:latin typeface="Times New Roman"/>
                <a:cs typeface="Times New Roman"/>
              </a:rPr>
              <a:t> </a:t>
            </a:r>
            <a:r>
              <a:rPr sz="2401" spc="-5" dirty="0">
                <a:solidFill>
                  <a:srgbClr val="1C2A56"/>
                </a:solidFill>
                <a:latin typeface="Arial"/>
                <a:cs typeface="Arial"/>
              </a:rPr>
              <a:t>processed.</a:t>
            </a:r>
            <a:endParaRPr sz="2401" dirty="0">
              <a:latin typeface="Arial"/>
              <a:cs typeface="Arial"/>
            </a:endParaRPr>
          </a:p>
        </p:txBody>
      </p:sp>
      <p:sp>
        <p:nvSpPr>
          <p:cNvPr id="10" name="object 10"/>
          <p:cNvSpPr/>
          <p:nvPr/>
        </p:nvSpPr>
        <p:spPr>
          <a:xfrm>
            <a:off x="7564375" y="2941256"/>
            <a:ext cx="288290" cy="216535"/>
          </a:xfrm>
          <a:custGeom>
            <a:avLst/>
            <a:gdLst/>
            <a:ahLst/>
            <a:cxnLst/>
            <a:rect l="l" t="t" r="r" b="b"/>
            <a:pathLst>
              <a:path w="288290" h="216535">
                <a:moveTo>
                  <a:pt x="0" y="216407"/>
                </a:moveTo>
                <a:lnTo>
                  <a:pt x="288035" y="216407"/>
                </a:lnTo>
                <a:lnTo>
                  <a:pt x="288035" y="0"/>
                </a:lnTo>
                <a:lnTo>
                  <a:pt x="0" y="0"/>
                </a:lnTo>
                <a:lnTo>
                  <a:pt x="0" y="216407"/>
                </a:lnTo>
                <a:close/>
              </a:path>
            </a:pathLst>
          </a:custGeom>
          <a:ln w="25907">
            <a:solidFill>
              <a:srgbClr val="D30079"/>
            </a:solidFill>
          </a:ln>
        </p:spPr>
        <p:txBody>
          <a:bodyPr wrap="square" lIns="0" tIns="0" rIns="0" bIns="0" rtlCol="0"/>
          <a:lstStyle/>
          <a:p>
            <a:endParaRPr/>
          </a:p>
        </p:txBody>
      </p:sp>
      <p:sp>
        <p:nvSpPr>
          <p:cNvPr id="11" name="object 11"/>
          <p:cNvSpPr/>
          <p:nvPr/>
        </p:nvSpPr>
        <p:spPr>
          <a:xfrm>
            <a:off x="8432927" y="4267711"/>
            <a:ext cx="1012825" cy="1253491"/>
          </a:xfrm>
          <a:custGeom>
            <a:avLst/>
            <a:gdLst/>
            <a:ahLst/>
            <a:cxnLst/>
            <a:rect l="l" t="t" r="r" b="b"/>
            <a:pathLst>
              <a:path w="1012825" h="1253489">
                <a:moveTo>
                  <a:pt x="195712" y="0"/>
                </a:moveTo>
                <a:lnTo>
                  <a:pt x="0" y="142890"/>
                </a:lnTo>
                <a:lnTo>
                  <a:pt x="719206" y="1128659"/>
                </a:lnTo>
                <a:lnTo>
                  <a:pt x="621426" y="1200037"/>
                </a:lnTo>
                <a:lnTo>
                  <a:pt x="959998" y="1252996"/>
                </a:lnTo>
                <a:lnTo>
                  <a:pt x="1001684" y="985784"/>
                </a:lnTo>
                <a:lnTo>
                  <a:pt x="915040" y="985784"/>
                </a:lnTo>
                <a:lnTo>
                  <a:pt x="195712" y="0"/>
                </a:lnTo>
                <a:close/>
              </a:path>
              <a:path w="1012825" h="1253489">
                <a:moveTo>
                  <a:pt x="1012819" y="914406"/>
                </a:moveTo>
                <a:lnTo>
                  <a:pt x="915040" y="985784"/>
                </a:lnTo>
                <a:lnTo>
                  <a:pt x="1001684" y="985784"/>
                </a:lnTo>
                <a:lnTo>
                  <a:pt x="1012819" y="914406"/>
                </a:lnTo>
                <a:close/>
              </a:path>
            </a:pathLst>
          </a:custGeom>
          <a:solidFill>
            <a:srgbClr val="00AF50"/>
          </a:solidFill>
        </p:spPr>
        <p:txBody>
          <a:bodyPr wrap="square" lIns="0" tIns="0" rIns="0" bIns="0" rtlCol="0"/>
          <a:lstStyle/>
          <a:p>
            <a:endParaRPr/>
          </a:p>
        </p:txBody>
      </p:sp>
      <p:sp>
        <p:nvSpPr>
          <p:cNvPr id="12" name="object 12"/>
          <p:cNvSpPr/>
          <p:nvPr/>
        </p:nvSpPr>
        <p:spPr>
          <a:xfrm>
            <a:off x="9560814" y="6095239"/>
            <a:ext cx="792480" cy="216535"/>
          </a:xfrm>
          <a:custGeom>
            <a:avLst/>
            <a:gdLst/>
            <a:ahLst/>
            <a:cxnLst/>
            <a:rect l="l" t="t" r="r" b="b"/>
            <a:pathLst>
              <a:path w="792479" h="216535">
                <a:moveTo>
                  <a:pt x="0" y="216407"/>
                </a:moveTo>
                <a:lnTo>
                  <a:pt x="792479" y="216407"/>
                </a:lnTo>
                <a:lnTo>
                  <a:pt x="792479" y="0"/>
                </a:lnTo>
                <a:lnTo>
                  <a:pt x="0" y="0"/>
                </a:lnTo>
                <a:lnTo>
                  <a:pt x="0" y="216407"/>
                </a:lnTo>
                <a:close/>
              </a:path>
            </a:pathLst>
          </a:custGeom>
          <a:ln w="25907">
            <a:solidFill>
              <a:srgbClr val="D30079"/>
            </a:solidFill>
          </a:ln>
        </p:spPr>
        <p:txBody>
          <a:bodyPr wrap="square" lIns="0" tIns="0" rIns="0" bIns="0" rtlCol="0"/>
          <a:lstStyle/>
          <a:p>
            <a:endParaRPr/>
          </a:p>
        </p:txBody>
      </p:sp>
      <p:sp>
        <p:nvSpPr>
          <p:cNvPr id="13" name="object 13"/>
          <p:cNvSpPr/>
          <p:nvPr/>
        </p:nvSpPr>
        <p:spPr>
          <a:xfrm>
            <a:off x="0" y="1"/>
            <a:ext cx="1074419" cy="1074419"/>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rot="846843">
            <a:off x="6523219" y="3037650"/>
            <a:ext cx="920750" cy="1330961"/>
          </a:xfrm>
          <a:custGeom>
            <a:avLst/>
            <a:gdLst/>
            <a:ahLst/>
            <a:cxnLst/>
            <a:rect l="l" t="t" r="r" b="b"/>
            <a:pathLst>
              <a:path w="920750" h="1330960">
                <a:moveTo>
                  <a:pt x="829696" y="0"/>
                </a:moveTo>
                <a:lnTo>
                  <a:pt x="499231" y="90434"/>
                </a:lnTo>
                <a:lnTo>
                  <a:pt x="604387" y="150510"/>
                </a:lnTo>
                <a:lnTo>
                  <a:pt x="0" y="1210564"/>
                </a:lnTo>
                <a:lnTo>
                  <a:pt x="210555" y="1330579"/>
                </a:lnTo>
                <a:lnTo>
                  <a:pt x="814974" y="270509"/>
                </a:lnTo>
                <a:lnTo>
                  <a:pt x="903795" y="270509"/>
                </a:lnTo>
                <a:lnTo>
                  <a:pt x="829696" y="0"/>
                </a:lnTo>
                <a:close/>
              </a:path>
              <a:path w="920750" h="1330960">
                <a:moveTo>
                  <a:pt x="903795" y="270509"/>
                </a:moveTo>
                <a:lnTo>
                  <a:pt x="814974" y="270509"/>
                </a:lnTo>
                <a:lnTo>
                  <a:pt x="920252" y="330586"/>
                </a:lnTo>
                <a:lnTo>
                  <a:pt x="903795" y="270509"/>
                </a:lnTo>
                <a:close/>
              </a:path>
            </a:pathLst>
          </a:custGeom>
          <a:solidFill>
            <a:srgbClr val="00AF50"/>
          </a:solidFill>
        </p:spPr>
        <p:txBody>
          <a:bodyPr wrap="square" lIns="0" tIns="0" rIns="0" bIns="0" rtlCol="0"/>
          <a:lstStyle/>
          <a:p>
            <a:endParaRPr/>
          </a:p>
        </p:txBody>
      </p:sp>
      <p:sp>
        <p:nvSpPr>
          <p:cNvPr id="16" name="object 16"/>
          <p:cNvSpPr/>
          <p:nvPr/>
        </p:nvSpPr>
        <p:spPr>
          <a:xfrm>
            <a:off x="5483351" y="3049523"/>
            <a:ext cx="485140" cy="685799"/>
          </a:xfrm>
          <a:custGeom>
            <a:avLst/>
            <a:gdLst/>
            <a:ahLst/>
            <a:cxnLst/>
            <a:rect l="l" t="t" r="r" b="b"/>
            <a:pathLst>
              <a:path w="485139" h="685800">
                <a:moveTo>
                  <a:pt x="484631" y="443483"/>
                </a:moveTo>
                <a:lnTo>
                  <a:pt x="0" y="443483"/>
                </a:lnTo>
                <a:lnTo>
                  <a:pt x="242315" y="685799"/>
                </a:lnTo>
                <a:lnTo>
                  <a:pt x="484631" y="443483"/>
                </a:lnTo>
                <a:close/>
              </a:path>
              <a:path w="485139" h="685800">
                <a:moveTo>
                  <a:pt x="363473" y="0"/>
                </a:moveTo>
                <a:lnTo>
                  <a:pt x="121157" y="0"/>
                </a:lnTo>
                <a:lnTo>
                  <a:pt x="121157" y="443483"/>
                </a:lnTo>
                <a:lnTo>
                  <a:pt x="363473" y="443483"/>
                </a:lnTo>
                <a:lnTo>
                  <a:pt x="363473" y="0"/>
                </a:lnTo>
                <a:close/>
              </a:path>
            </a:pathLst>
          </a:custGeom>
          <a:solidFill>
            <a:srgbClr val="00AF50"/>
          </a:solidFill>
        </p:spPr>
        <p:txBody>
          <a:bodyPr wrap="square" lIns="0" tIns="0" rIns="0" bIns="0" rtlCol="0"/>
          <a:lstStyle/>
          <a:p>
            <a:endParaRPr/>
          </a:p>
        </p:txBody>
      </p:sp>
      <p:sp>
        <p:nvSpPr>
          <p:cNvPr id="17" name="object 17"/>
          <p:cNvSpPr/>
          <p:nvPr/>
        </p:nvSpPr>
        <p:spPr>
          <a:xfrm>
            <a:off x="302514" y="3507486"/>
            <a:ext cx="4038600" cy="2138045"/>
          </a:xfrm>
          <a:custGeom>
            <a:avLst/>
            <a:gdLst/>
            <a:ahLst/>
            <a:cxnLst/>
            <a:rect l="l" t="t" r="r" b="b"/>
            <a:pathLst>
              <a:path w="4038600" h="2138045">
                <a:moveTo>
                  <a:pt x="3897629" y="0"/>
                </a:moveTo>
                <a:lnTo>
                  <a:pt x="2355854" y="0"/>
                </a:lnTo>
                <a:lnTo>
                  <a:pt x="130679" y="369"/>
                </a:lnTo>
                <a:lnTo>
                  <a:pt x="89037" y="9875"/>
                </a:lnTo>
                <a:lnTo>
                  <a:pt x="53122" y="30715"/>
                </a:lnTo>
                <a:lnTo>
                  <a:pt x="24960" y="60862"/>
                </a:lnTo>
                <a:lnTo>
                  <a:pt x="6577" y="98289"/>
                </a:lnTo>
                <a:lnTo>
                  <a:pt x="0" y="140969"/>
                </a:lnTo>
                <a:lnTo>
                  <a:pt x="0" y="493394"/>
                </a:lnTo>
                <a:lnTo>
                  <a:pt x="369" y="715140"/>
                </a:lnTo>
                <a:lnTo>
                  <a:pt x="9874" y="756782"/>
                </a:lnTo>
                <a:lnTo>
                  <a:pt x="30712" y="792697"/>
                </a:lnTo>
                <a:lnTo>
                  <a:pt x="60858" y="820859"/>
                </a:lnTo>
                <a:lnTo>
                  <a:pt x="98286" y="839242"/>
                </a:lnTo>
                <a:lnTo>
                  <a:pt x="140969" y="845819"/>
                </a:lnTo>
                <a:lnTo>
                  <a:pt x="2355854" y="845819"/>
                </a:lnTo>
                <a:lnTo>
                  <a:pt x="2290952" y="2137553"/>
                </a:lnTo>
                <a:lnTo>
                  <a:pt x="3365510" y="845819"/>
                </a:lnTo>
                <a:lnTo>
                  <a:pt x="3907919" y="845450"/>
                </a:lnTo>
                <a:lnTo>
                  <a:pt x="3922310" y="843666"/>
                </a:lnTo>
                <a:lnTo>
                  <a:pt x="3962266" y="830159"/>
                </a:lnTo>
                <a:lnTo>
                  <a:pt x="3995822" y="805993"/>
                </a:lnTo>
                <a:lnTo>
                  <a:pt x="4020951" y="773194"/>
                </a:lnTo>
                <a:lnTo>
                  <a:pt x="4035626" y="733789"/>
                </a:lnTo>
                <a:lnTo>
                  <a:pt x="4038599" y="704849"/>
                </a:lnTo>
                <a:lnTo>
                  <a:pt x="4038229" y="130680"/>
                </a:lnTo>
                <a:lnTo>
                  <a:pt x="4028724" y="89041"/>
                </a:lnTo>
                <a:lnTo>
                  <a:pt x="4007884" y="53126"/>
                </a:lnTo>
                <a:lnTo>
                  <a:pt x="3977737" y="24963"/>
                </a:lnTo>
                <a:lnTo>
                  <a:pt x="3940310" y="6578"/>
                </a:lnTo>
                <a:lnTo>
                  <a:pt x="3912315" y="755"/>
                </a:lnTo>
                <a:lnTo>
                  <a:pt x="3897629" y="0"/>
                </a:lnTo>
                <a:close/>
              </a:path>
            </a:pathLst>
          </a:custGeom>
          <a:solidFill>
            <a:srgbClr val="FFFFFF"/>
          </a:solidFill>
        </p:spPr>
        <p:txBody>
          <a:bodyPr wrap="square" lIns="0" tIns="0" rIns="0" bIns="0" rtlCol="0"/>
          <a:lstStyle/>
          <a:p>
            <a:endParaRPr/>
          </a:p>
        </p:txBody>
      </p:sp>
      <p:sp>
        <p:nvSpPr>
          <p:cNvPr id="18" name="object 18"/>
          <p:cNvSpPr/>
          <p:nvPr/>
        </p:nvSpPr>
        <p:spPr>
          <a:xfrm>
            <a:off x="302514" y="3507486"/>
            <a:ext cx="4038600" cy="2138045"/>
          </a:xfrm>
          <a:custGeom>
            <a:avLst/>
            <a:gdLst/>
            <a:ahLst/>
            <a:cxnLst/>
            <a:rect l="l" t="t" r="r" b="b"/>
            <a:pathLst>
              <a:path w="4038600" h="2138045">
                <a:moveTo>
                  <a:pt x="0" y="140969"/>
                </a:moveTo>
                <a:lnTo>
                  <a:pt x="6577" y="98289"/>
                </a:lnTo>
                <a:lnTo>
                  <a:pt x="24960" y="60862"/>
                </a:lnTo>
                <a:lnTo>
                  <a:pt x="53122" y="30715"/>
                </a:lnTo>
                <a:lnTo>
                  <a:pt x="89037" y="9875"/>
                </a:lnTo>
                <a:lnTo>
                  <a:pt x="130679" y="369"/>
                </a:lnTo>
                <a:lnTo>
                  <a:pt x="2355854" y="0"/>
                </a:lnTo>
                <a:lnTo>
                  <a:pt x="3897629" y="0"/>
                </a:lnTo>
                <a:lnTo>
                  <a:pt x="3940310" y="6578"/>
                </a:lnTo>
                <a:lnTo>
                  <a:pt x="3977737" y="24963"/>
                </a:lnTo>
                <a:lnTo>
                  <a:pt x="4007884" y="53126"/>
                </a:lnTo>
                <a:lnTo>
                  <a:pt x="4028724" y="89041"/>
                </a:lnTo>
                <a:lnTo>
                  <a:pt x="4038229" y="130680"/>
                </a:lnTo>
                <a:lnTo>
                  <a:pt x="4038599" y="704849"/>
                </a:lnTo>
                <a:lnTo>
                  <a:pt x="4037843" y="719536"/>
                </a:lnTo>
                <a:lnTo>
                  <a:pt x="4027104" y="760693"/>
                </a:lnTo>
                <a:lnTo>
                  <a:pt x="4005235" y="795919"/>
                </a:lnTo>
                <a:lnTo>
                  <a:pt x="3974263" y="823187"/>
                </a:lnTo>
                <a:lnTo>
                  <a:pt x="3936214" y="840473"/>
                </a:lnTo>
                <a:lnTo>
                  <a:pt x="3365510" y="845819"/>
                </a:lnTo>
                <a:lnTo>
                  <a:pt x="2290952" y="2137553"/>
                </a:lnTo>
                <a:lnTo>
                  <a:pt x="2355854" y="845819"/>
                </a:lnTo>
                <a:lnTo>
                  <a:pt x="140969" y="845819"/>
                </a:lnTo>
                <a:lnTo>
                  <a:pt x="126283" y="845064"/>
                </a:lnTo>
                <a:lnTo>
                  <a:pt x="85126" y="834326"/>
                </a:lnTo>
                <a:lnTo>
                  <a:pt x="49900" y="812458"/>
                </a:lnTo>
                <a:lnTo>
                  <a:pt x="22631" y="781487"/>
                </a:lnTo>
                <a:lnTo>
                  <a:pt x="5346" y="743438"/>
                </a:lnTo>
                <a:lnTo>
                  <a:pt x="0" y="493394"/>
                </a:lnTo>
                <a:lnTo>
                  <a:pt x="0" y="140969"/>
                </a:lnTo>
                <a:close/>
              </a:path>
            </a:pathLst>
          </a:custGeom>
          <a:ln w="25907">
            <a:solidFill>
              <a:srgbClr val="D30079"/>
            </a:solidFill>
          </a:ln>
        </p:spPr>
        <p:txBody>
          <a:bodyPr wrap="square" lIns="0" tIns="0" rIns="0" bIns="0" rtlCol="0"/>
          <a:lstStyle/>
          <a:p>
            <a:endParaRPr/>
          </a:p>
        </p:txBody>
      </p:sp>
      <p:sp>
        <p:nvSpPr>
          <p:cNvPr id="19" name="object 19"/>
          <p:cNvSpPr/>
          <p:nvPr/>
        </p:nvSpPr>
        <p:spPr>
          <a:xfrm>
            <a:off x="5102350" y="2439953"/>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20" name="object 20"/>
          <p:cNvSpPr/>
          <p:nvPr/>
        </p:nvSpPr>
        <p:spPr>
          <a:xfrm>
            <a:off x="3349750" y="5411754"/>
            <a:ext cx="346076" cy="344805"/>
          </a:xfrm>
          <a:custGeom>
            <a:avLst/>
            <a:gdLst/>
            <a:ahLst/>
            <a:cxnLst/>
            <a:rect l="l" t="t" r="r" b="b"/>
            <a:pathLst>
              <a:path w="346075" h="344804">
                <a:moveTo>
                  <a:pt x="169713" y="0"/>
                </a:moveTo>
                <a:lnTo>
                  <a:pt x="126784" y="6181"/>
                </a:lnTo>
                <a:lnTo>
                  <a:pt x="87944" y="22186"/>
                </a:lnTo>
                <a:lnTo>
                  <a:pt x="54550" y="46667"/>
                </a:lnTo>
                <a:lnTo>
                  <a:pt x="27961" y="78277"/>
                </a:lnTo>
                <a:lnTo>
                  <a:pt x="9532" y="115667"/>
                </a:lnTo>
                <a:lnTo>
                  <a:pt x="620" y="157489"/>
                </a:lnTo>
                <a:lnTo>
                  <a:pt x="0" y="172181"/>
                </a:lnTo>
                <a:lnTo>
                  <a:pt x="280" y="182061"/>
                </a:lnTo>
                <a:lnTo>
                  <a:pt x="7813" y="223326"/>
                </a:lnTo>
                <a:lnTo>
                  <a:pt x="24801" y="260536"/>
                </a:lnTo>
                <a:lnTo>
                  <a:pt x="50154" y="292432"/>
                </a:lnTo>
                <a:lnTo>
                  <a:pt x="82781" y="317755"/>
                </a:lnTo>
                <a:lnTo>
                  <a:pt x="121592" y="335246"/>
                </a:lnTo>
                <a:lnTo>
                  <a:pt x="165495" y="343646"/>
                </a:lnTo>
                <a:lnTo>
                  <a:pt x="181072" y="344208"/>
                </a:lnTo>
                <a:lnTo>
                  <a:pt x="195395" y="342956"/>
                </a:lnTo>
                <a:lnTo>
                  <a:pt x="236029" y="332511"/>
                </a:lnTo>
                <a:lnTo>
                  <a:pt x="272159" y="312929"/>
                </a:lnTo>
                <a:lnTo>
                  <a:pt x="302497" y="285362"/>
                </a:lnTo>
                <a:lnTo>
                  <a:pt x="325751" y="250961"/>
                </a:lnTo>
                <a:lnTo>
                  <a:pt x="340631" y="210880"/>
                </a:lnTo>
                <a:lnTo>
                  <a:pt x="345847" y="166269"/>
                </a:lnTo>
                <a:lnTo>
                  <a:pt x="344752" y="151844"/>
                </a:lnTo>
                <a:lnTo>
                  <a:pt x="334632" y="110896"/>
                </a:lnTo>
                <a:lnTo>
                  <a:pt x="315229" y="74457"/>
                </a:lnTo>
                <a:lnTo>
                  <a:pt x="287789" y="43837"/>
                </a:lnTo>
                <a:lnTo>
                  <a:pt x="253559" y="20347"/>
                </a:lnTo>
                <a:lnTo>
                  <a:pt x="213785" y="5298"/>
                </a:lnTo>
                <a:lnTo>
                  <a:pt x="169713" y="0"/>
                </a:lnTo>
                <a:close/>
              </a:path>
            </a:pathLst>
          </a:custGeom>
          <a:solidFill>
            <a:srgbClr val="39A8DC"/>
          </a:solidFill>
        </p:spPr>
        <p:txBody>
          <a:bodyPr wrap="square" lIns="0" tIns="0" rIns="0" bIns="0" rtlCol="0"/>
          <a:lstStyle/>
          <a:p>
            <a:endParaRPr/>
          </a:p>
        </p:txBody>
      </p:sp>
      <p:sp>
        <p:nvSpPr>
          <p:cNvPr id="21" name="object 21"/>
          <p:cNvSpPr/>
          <p:nvPr/>
        </p:nvSpPr>
        <p:spPr>
          <a:xfrm>
            <a:off x="6931152" y="2897154"/>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22" name="object 22"/>
          <p:cNvSpPr txBox="1"/>
          <p:nvPr/>
        </p:nvSpPr>
        <p:spPr>
          <a:xfrm>
            <a:off x="525272" y="2466756"/>
            <a:ext cx="6677659" cy="1928990"/>
          </a:xfrm>
          <a:prstGeom prst="rect">
            <a:avLst/>
          </a:prstGeom>
        </p:spPr>
        <p:txBody>
          <a:bodyPr vert="horz" wrap="square" lIns="0" tIns="0" rIns="0" bIns="0" rtlCol="0">
            <a:spAutoFit/>
          </a:bodyPr>
          <a:lstStyle/>
          <a:p>
            <a:pPr marR="1833396" algn="r"/>
            <a:r>
              <a:rPr sz="2401" dirty="0">
                <a:solidFill>
                  <a:srgbClr val="FFFFFF"/>
                </a:solidFill>
                <a:latin typeface="Arial"/>
                <a:cs typeface="Arial"/>
              </a:rPr>
              <a:t>1</a:t>
            </a:r>
            <a:endParaRPr sz="2401" dirty="0">
              <a:latin typeface="Arial"/>
              <a:cs typeface="Arial"/>
            </a:endParaRPr>
          </a:p>
          <a:p>
            <a:pPr marR="5081" algn="r">
              <a:spcBef>
                <a:spcPts val="721"/>
              </a:spcBef>
            </a:pPr>
            <a:r>
              <a:rPr sz="2401" dirty="0">
                <a:solidFill>
                  <a:srgbClr val="FFFFFF"/>
                </a:solidFill>
                <a:latin typeface="Arial"/>
                <a:cs typeface="Arial"/>
              </a:rPr>
              <a:t>3</a:t>
            </a:r>
            <a:endParaRPr sz="2401" dirty="0">
              <a:latin typeface="Arial"/>
              <a:cs typeface="Arial"/>
            </a:endParaRPr>
          </a:p>
          <a:p>
            <a:pPr marR="3076194" algn="ctr">
              <a:spcBef>
                <a:spcPts val="2100"/>
              </a:spcBef>
            </a:pPr>
            <a:r>
              <a:rPr dirty="0">
                <a:latin typeface="Arial"/>
                <a:cs typeface="Arial"/>
              </a:rPr>
              <a:t>S</a:t>
            </a:r>
            <a:r>
              <a:rPr spc="-11" dirty="0">
                <a:latin typeface="Arial"/>
                <a:cs typeface="Arial"/>
              </a:rPr>
              <a:t>e</a:t>
            </a:r>
            <a:r>
              <a:rPr spc="-5" dirty="0">
                <a:latin typeface="Arial"/>
                <a:cs typeface="Arial"/>
              </a:rPr>
              <a:t>l</a:t>
            </a:r>
            <a:r>
              <a:rPr spc="-11" dirty="0">
                <a:latin typeface="Arial"/>
                <a:cs typeface="Arial"/>
              </a:rPr>
              <a:t>ect</a:t>
            </a:r>
            <a:r>
              <a:rPr spc="55"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r>
              <a:rPr spc="65" dirty="0">
                <a:latin typeface="Times New Roman"/>
                <a:cs typeface="Times New Roman"/>
              </a:rPr>
              <a:t> </a:t>
            </a:r>
            <a:r>
              <a:rPr spc="-5" dirty="0">
                <a:latin typeface="Arial"/>
                <a:cs typeface="Arial"/>
              </a:rPr>
              <a:t>l</a:t>
            </a:r>
            <a:r>
              <a:rPr spc="-11" dirty="0">
                <a:latin typeface="Arial"/>
                <a:cs typeface="Arial"/>
              </a:rPr>
              <a:t>o</a:t>
            </a:r>
            <a:r>
              <a:rPr dirty="0">
                <a:latin typeface="Arial"/>
                <a:cs typeface="Arial"/>
              </a:rPr>
              <a:t>cati</a:t>
            </a:r>
            <a:r>
              <a:rPr spc="-11" dirty="0">
                <a:latin typeface="Arial"/>
                <a:cs typeface="Arial"/>
              </a:rPr>
              <a:t>o</a:t>
            </a:r>
            <a:r>
              <a:rPr dirty="0">
                <a:latin typeface="Arial"/>
                <a:cs typeface="Arial"/>
              </a:rPr>
              <a:t>n</a:t>
            </a:r>
          </a:p>
          <a:p>
            <a:pPr marR="3075558" algn="ctr"/>
            <a:r>
              <a:rPr dirty="0">
                <a:latin typeface="Arial"/>
                <a:cs typeface="Arial"/>
              </a:rPr>
              <a:t>(</a:t>
            </a:r>
            <a:r>
              <a:rPr spc="-11" dirty="0">
                <a:latin typeface="Arial"/>
                <a:cs typeface="Arial"/>
              </a:rPr>
              <a:t>a</a:t>
            </a:r>
            <a:r>
              <a:rPr dirty="0">
                <a:latin typeface="Arial"/>
                <a:cs typeface="Arial"/>
              </a:rPr>
              <a:t>s</a:t>
            </a:r>
            <a:r>
              <a:rPr spc="51" dirty="0">
                <a:latin typeface="Times New Roman"/>
                <a:cs typeface="Times New Roman"/>
              </a:rPr>
              <a:t> </a:t>
            </a:r>
            <a:r>
              <a:rPr dirty="0">
                <a:latin typeface="Arial"/>
                <a:cs typeface="Arial"/>
              </a:rPr>
              <a:t>c</a:t>
            </a:r>
            <a:r>
              <a:rPr spc="-11" dirty="0">
                <a:latin typeface="Arial"/>
                <a:cs typeface="Arial"/>
              </a:rPr>
              <a:t>on</a:t>
            </a:r>
            <a:r>
              <a:rPr dirty="0">
                <a:latin typeface="Arial"/>
                <a:cs typeface="Arial"/>
              </a:rPr>
              <a:t>fi</a:t>
            </a:r>
            <a:r>
              <a:rPr spc="-11" dirty="0">
                <a:latin typeface="Arial"/>
                <a:cs typeface="Arial"/>
              </a:rPr>
              <a:t>gu</a:t>
            </a:r>
            <a:r>
              <a:rPr dirty="0">
                <a:latin typeface="Arial"/>
                <a:cs typeface="Arial"/>
              </a:rPr>
              <a:t>r</a:t>
            </a:r>
            <a:r>
              <a:rPr spc="-11" dirty="0">
                <a:latin typeface="Arial"/>
                <a:cs typeface="Arial"/>
              </a:rPr>
              <a:t>e</a:t>
            </a:r>
            <a:r>
              <a:rPr dirty="0">
                <a:latin typeface="Arial"/>
                <a:cs typeface="Arial"/>
              </a:rPr>
              <a:t>d</a:t>
            </a:r>
            <a:r>
              <a:rPr spc="71" dirty="0">
                <a:latin typeface="Times New Roman"/>
                <a:cs typeface="Times New Roman"/>
              </a:rPr>
              <a:t> </a:t>
            </a:r>
            <a:r>
              <a:rPr spc="-5" dirty="0">
                <a:latin typeface="Arial"/>
                <a:cs typeface="Arial"/>
              </a:rPr>
              <a:t>i</a:t>
            </a:r>
            <a:r>
              <a:rPr dirty="0">
                <a:latin typeface="Arial"/>
                <a:cs typeface="Arial"/>
              </a:rPr>
              <a:t>n</a:t>
            </a:r>
            <a:r>
              <a:rPr spc="40" dirty="0">
                <a:latin typeface="Times New Roman"/>
                <a:cs typeface="Times New Roman"/>
              </a:rPr>
              <a:t> </a:t>
            </a:r>
            <a:r>
              <a:rPr dirty="0">
                <a:latin typeface="Arial"/>
                <a:cs typeface="Arial"/>
              </a:rPr>
              <a:t>S</a:t>
            </a:r>
            <a:r>
              <a:rPr spc="11" dirty="0">
                <a:latin typeface="Arial"/>
                <a:cs typeface="Arial"/>
              </a:rPr>
              <a:t>T</a:t>
            </a:r>
            <a:r>
              <a:rPr dirty="0">
                <a:latin typeface="Arial"/>
                <a:cs typeface="Arial"/>
              </a:rPr>
              <a:t>M</a:t>
            </a:r>
            <a:r>
              <a:rPr spc="-11" dirty="0">
                <a:latin typeface="Arial"/>
                <a:cs typeface="Arial"/>
              </a:rPr>
              <a:t>32</a:t>
            </a:r>
            <a:r>
              <a:rPr spc="-5" dirty="0">
                <a:latin typeface="Arial"/>
                <a:cs typeface="Arial"/>
              </a:rPr>
              <a:t>C</a:t>
            </a:r>
            <a:r>
              <a:rPr spc="-15" dirty="0">
                <a:latin typeface="Arial"/>
                <a:cs typeface="Arial"/>
              </a:rPr>
              <a:t>u</a:t>
            </a:r>
            <a:r>
              <a:rPr spc="-11" dirty="0">
                <a:latin typeface="Arial"/>
                <a:cs typeface="Arial"/>
              </a:rPr>
              <a:t>be</a:t>
            </a:r>
            <a:r>
              <a:rPr dirty="0">
                <a:latin typeface="Arial"/>
                <a:cs typeface="Arial"/>
              </a:rPr>
              <a:t>MX</a:t>
            </a:r>
            <a:r>
              <a:rPr spc="51" dirty="0">
                <a:latin typeface="Times New Roman"/>
                <a:cs typeface="Times New Roman"/>
              </a:rPr>
              <a:t> </a:t>
            </a:r>
            <a:r>
              <a:rPr dirty="0">
                <a:latin typeface="Arial"/>
                <a:cs typeface="Arial"/>
              </a:rPr>
              <a:t>–</a:t>
            </a:r>
          </a:p>
          <a:p>
            <a:pPr marR="3075558" algn="ctr"/>
            <a:r>
              <a:rPr dirty="0">
                <a:latin typeface="Arial"/>
                <a:cs typeface="Arial"/>
              </a:rPr>
              <a:t>Ste</a:t>
            </a:r>
            <a:r>
              <a:rPr spc="-11" dirty="0">
                <a:latin typeface="Arial"/>
                <a:cs typeface="Arial"/>
              </a:rPr>
              <a:t>p</a:t>
            </a:r>
            <a:r>
              <a:rPr spc="-5" dirty="0">
                <a:latin typeface="Arial"/>
                <a:cs typeface="Arial"/>
              </a:rPr>
              <a:t>2)</a:t>
            </a:r>
            <a:endParaRPr dirty="0">
              <a:latin typeface="Arial"/>
              <a:cs typeface="Arial"/>
            </a:endParaRPr>
          </a:p>
        </p:txBody>
      </p:sp>
      <p:sp>
        <p:nvSpPr>
          <p:cNvPr id="23" name="object 23"/>
          <p:cNvSpPr/>
          <p:nvPr/>
        </p:nvSpPr>
        <p:spPr>
          <a:xfrm>
            <a:off x="9445752" y="5716553"/>
            <a:ext cx="346076" cy="344805"/>
          </a:xfrm>
          <a:custGeom>
            <a:avLst/>
            <a:gdLst/>
            <a:ahLst/>
            <a:cxnLst/>
            <a:rect l="l" t="t" r="r" b="b"/>
            <a:pathLst>
              <a:path w="346075" h="344804">
                <a:moveTo>
                  <a:pt x="169713" y="0"/>
                </a:moveTo>
                <a:lnTo>
                  <a:pt x="126784" y="6182"/>
                </a:lnTo>
                <a:lnTo>
                  <a:pt x="87944" y="22188"/>
                </a:lnTo>
                <a:lnTo>
                  <a:pt x="54550" y="46672"/>
                </a:lnTo>
                <a:lnTo>
                  <a:pt x="27961" y="78282"/>
                </a:lnTo>
                <a:lnTo>
                  <a:pt x="9532" y="115671"/>
                </a:lnTo>
                <a:lnTo>
                  <a:pt x="620" y="157490"/>
                </a:lnTo>
                <a:lnTo>
                  <a:pt x="0" y="172181"/>
                </a:lnTo>
                <a:lnTo>
                  <a:pt x="280" y="182060"/>
                </a:lnTo>
                <a:lnTo>
                  <a:pt x="7812" y="223326"/>
                </a:lnTo>
                <a:lnTo>
                  <a:pt x="24801" y="260536"/>
                </a:lnTo>
                <a:lnTo>
                  <a:pt x="50154" y="292432"/>
                </a:lnTo>
                <a:lnTo>
                  <a:pt x="82781" y="317755"/>
                </a:lnTo>
                <a:lnTo>
                  <a:pt x="121591" y="335246"/>
                </a:lnTo>
                <a:lnTo>
                  <a:pt x="165494" y="343646"/>
                </a:lnTo>
                <a:lnTo>
                  <a:pt x="181072" y="344208"/>
                </a:lnTo>
                <a:lnTo>
                  <a:pt x="195394" y="342956"/>
                </a:lnTo>
                <a:lnTo>
                  <a:pt x="236028" y="332512"/>
                </a:lnTo>
                <a:lnTo>
                  <a:pt x="272159" y="312930"/>
                </a:lnTo>
                <a:lnTo>
                  <a:pt x="302497" y="285362"/>
                </a:lnTo>
                <a:lnTo>
                  <a:pt x="325751" y="250962"/>
                </a:lnTo>
                <a:lnTo>
                  <a:pt x="340631" y="210880"/>
                </a:lnTo>
                <a:lnTo>
                  <a:pt x="345847" y="166270"/>
                </a:lnTo>
                <a:lnTo>
                  <a:pt x="344752" y="151847"/>
                </a:lnTo>
                <a:lnTo>
                  <a:pt x="334632" y="110901"/>
                </a:lnTo>
                <a:lnTo>
                  <a:pt x="315229" y="74462"/>
                </a:lnTo>
                <a:lnTo>
                  <a:pt x="287789" y="43841"/>
                </a:lnTo>
                <a:lnTo>
                  <a:pt x="253559" y="20350"/>
                </a:lnTo>
                <a:lnTo>
                  <a:pt x="213785" y="5299"/>
                </a:lnTo>
                <a:lnTo>
                  <a:pt x="169713" y="0"/>
                </a:lnTo>
                <a:close/>
              </a:path>
            </a:pathLst>
          </a:custGeom>
          <a:solidFill>
            <a:srgbClr val="39A8DC"/>
          </a:solidFill>
        </p:spPr>
        <p:txBody>
          <a:bodyPr wrap="square" lIns="0" tIns="0" rIns="0" bIns="0" rtlCol="0"/>
          <a:lstStyle/>
          <a:p>
            <a:endParaRPr/>
          </a:p>
        </p:txBody>
      </p:sp>
      <p:sp>
        <p:nvSpPr>
          <p:cNvPr id="24" name="object 24"/>
          <p:cNvSpPr txBox="1"/>
          <p:nvPr/>
        </p:nvSpPr>
        <p:spPr>
          <a:xfrm>
            <a:off x="3426082" y="5439221"/>
            <a:ext cx="6291580" cy="666849"/>
          </a:xfrm>
          <a:prstGeom prst="rect">
            <a:avLst/>
          </a:prstGeom>
        </p:spPr>
        <p:txBody>
          <a:bodyPr vert="horz" wrap="square" lIns="0" tIns="0" rIns="0" bIns="0" rtlCol="0">
            <a:spAutoFit/>
          </a:bodyPr>
          <a:lstStyle/>
          <a:p>
            <a:pPr marL="12701">
              <a:lnSpc>
                <a:spcPts val="2640"/>
              </a:lnSpc>
            </a:pPr>
            <a:r>
              <a:rPr sz="2401" dirty="0">
                <a:solidFill>
                  <a:srgbClr val="FFFFFF"/>
                </a:solidFill>
                <a:latin typeface="Arial"/>
                <a:cs typeface="Arial"/>
              </a:rPr>
              <a:t>2</a:t>
            </a:r>
            <a:endParaRPr sz="2401" dirty="0">
              <a:latin typeface="Arial"/>
              <a:cs typeface="Arial"/>
            </a:endParaRPr>
          </a:p>
          <a:p>
            <a:pPr marR="5081" algn="r">
              <a:lnSpc>
                <a:spcPts val="2640"/>
              </a:lnSpc>
            </a:pPr>
            <a:r>
              <a:rPr sz="2401" dirty="0">
                <a:solidFill>
                  <a:srgbClr val="FFFFFF"/>
                </a:solidFill>
                <a:latin typeface="Arial"/>
                <a:cs typeface="Arial"/>
              </a:rPr>
              <a:t>4</a:t>
            </a:r>
            <a:endParaRPr sz="2401" dirty="0">
              <a:latin typeface="Arial"/>
              <a:cs typeface="Arial"/>
            </a:endParaRPr>
          </a:p>
        </p:txBody>
      </p:sp>
      <p:sp>
        <p:nvSpPr>
          <p:cNvPr id="27" name="object 2"/>
          <p:cNvSpPr txBox="1">
            <a:spLocks noGrp="1"/>
          </p:cNvSpPr>
          <p:nvPr>
            <p:ph type="title"/>
          </p:nvPr>
        </p:nvSpPr>
        <p:spPr>
          <a:xfrm>
            <a:off x="1355515" y="275781"/>
            <a:ext cx="9770266" cy="654025"/>
          </a:xfrm>
          <a:prstGeom prst="rect">
            <a:avLst/>
          </a:prstGeom>
        </p:spPr>
        <p:txBody>
          <a:bodyPr vert="horz" wrap="square" lIns="0" tIns="0" rIns="0" bIns="0" rtlCol="0">
            <a:spAutoFit/>
          </a:bodyPr>
          <a:lstStyle/>
          <a:p>
            <a:pPr marL="703639">
              <a:lnSpc>
                <a:spcPts val="5116"/>
              </a:lnSpc>
            </a:pPr>
            <a:r>
              <a:rPr spc="-25" dirty="0"/>
              <a:t>Import</a:t>
            </a:r>
            <a:r>
              <a:rPr spc="151" dirty="0">
                <a:latin typeface="Times New Roman"/>
                <a:cs typeface="Times New Roman"/>
              </a:rPr>
              <a:t> </a:t>
            </a:r>
            <a:r>
              <a:rPr spc="-20" dirty="0"/>
              <a:t>the</a:t>
            </a:r>
            <a:r>
              <a:rPr spc="115" dirty="0">
                <a:latin typeface="Times New Roman"/>
                <a:cs typeface="Times New Roman"/>
              </a:rPr>
              <a:t> </a:t>
            </a:r>
            <a:r>
              <a:rPr spc="-25" dirty="0"/>
              <a:t>projec</a:t>
            </a:r>
            <a:r>
              <a:rPr spc="-15" dirty="0"/>
              <a:t>t</a:t>
            </a:r>
            <a:r>
              <a:rPr spc="145" dirty="0">
                <a:latin typeface="Times New Roman"/>
                <a:cs typeface="Times New Roman"/>
              </a:rPr>
              <a:t> </a:t>
            </a:r>
            <a:r>
              <a:rPr spc="-25" dirty="0"/>
              <a:t>into</a:t>
            </a:r>
            <a:r>
              <a:rPr spc="120" dirty="0">
                <a:latin typeface="Times New Roman"/>
                <a:cs typeface="Times New Roman"/>
              </a:rPr>
              <a:t> </a:t>
            </a:r>
            <a:r>
              <a:rPr spc="-20" dirty="0"/>
              <a:t>the</a:t>
            </a:r>
            <a:r>
              <a:rPr spc="120" dirty="0">
                <a:latin typeface="Times New Roman"/>
                <a:cs typeface="Times New Roman"/>
              </a:rPr>
              <a:t> </a:t>
            </a:r>
            <a:r>
              <a:rPr spc="-31" dirty="0"/>
              <a:t>workspac</a:t>
            </a:r>
            <a:r>
              <a:rPr spc="-25" dirty="0"/>
              <a:t>e</a:t>
            </a:r>
            <a:r>
              <a:rPr spc="125" dirty="0">
                <a:latin typeface="Times New Roman"/>
                <a:cs typeface="Times New Roman"/>
              </a:rPr>
              <a:t> </a:t>
            </a:r>
            <a:r>
              <a:rPr lang="pt-BR" spc="-31" dirty="0"/>
              <a:t>2</a:t>
            </a:r>
            <a:r>
              <a:rPr spc="-25" dirty="0"/>
              <a:t>/3</a:t>
            </a:r>
            <a:endParaRPr dirty="0">
              <a:latin typeface="Times New Roman"/>
              <a:cs typeface="Times New Roman"/>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57</a:t>
            </a:fld>
            <a:endParaRPr lang="fr-FR" dirty="0">
              <a:solidFill>
                <a:prstClr val="white"/>
              </a:solidFill>
            </a:endParaRPr>
          </a:p>
        </p:txBody>
      </p:sp>
    </p:spTree>
    <p:extLst>
      <p:ext uri="{BB962C8B-B14F-4D97-AF65-F5344CB8AC3E}">
        <p14:creationId xmlns:p14="http://schemas.microsoft.com/office/powerpoint/2010/main" val="365492291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4"/>
          <a:srcRect r="19661"/>
          <a:stretch/>
        </p:blipFill>
        <p:spPr>
          <a:xfrm>
            <a:off x="6136516" y="1885113"/>
            <a:ext cx="5217284" cy="4870557"/>
          </a:xfrm>
          <a:prstGeom prst="rect">
            <a:avLst/>
          </a:prstGeom>
        </p:spPr>
      </p:pic>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10</a:t>
            </a:r>
            <a:endParaRPr sz="1600">
              <a:latin typeface="Arial"/>
              <a:cs typeface="Arial"/>
            </a:endParaRPr>
          </a:p>
        </p:txBody>
      </p:sp>
      <p:sp>
        <p:nvSpPr>
          <p:cNvPr id="6" name="object 6"/>
          <p:cNvSpPr/>
          <p:nvPr/>
        </p:nvSpPr>
        <p:spPr>
          <a:xfrm>
            <a:off x="150113" y="1678686"/>
            <a:ext cx="6533515" cy="1018540"/>
          </a:xfrm>
          <a:custGeom>
            <a:avLst/>
            <a:gdLst/>
            <a:ahLst/>
            <a:cxnLst/>
            <a:rect l="l" t="t" r="r" b="b"/>
            <a:pathLst>
              <a:path w="6533515" h="1018539">
                <a:moveTo>
                  <a:pt x="6141346" y="761999"/>
                </a:moveTo>
                <a:lnTo>
                  <a:pt x="5791199" y="761999"/>
                </a:lnTo>
                <a:lnTo>
                  <a:pt x="6533509" y="1018031"/>
                </a:lnTo>
                <a:lnTo>
                  <a:pt x="6141346" y="761999"/>
                </a:lnTo>
                <a:close/>
              </a:path>
              <a:path w="6533515" h="1018539">
                <a:moveTo>
                  <a:pt x="5638799" y="0"/>
                </a:moveTo>
                <a:lnTo>
                  <a:pt x="3378189" y="0"/>
                </a:lnTo>
                <a:lnTo>
                  <a:pt x="138125" y="659"/>
                </a:lnTo>
                <a:lnTo>
                  <a:pt x="96610" y="10529"/>
                </a:lnTo>
                <a:lnTo>
                  <a:pt x="60376" y="30896"/>
                </a:lnTo>
                <a:lnTo>
                  <a:pt x="31157" y="60030"/>
                </a:lnTo>
                <a:lnTo>
                  <a:pt x="10687" y="96205"/>
                </a:lnTo>
                <a:lnTo>
                  <a:pt x="700" y="137690"/>
                </a:lnTo>
                <a:lnTo>
                  <a:pt x="0" y="152399"/>
                </a:lnTo>
                <a:lnTo>
                  <a:pt x="0" y="533399"/>
                </a:lnTo>
                <a:lnTo>
                  <a:pt x="659" y="776277"/>
                </a:lnTo>
                <a:lnTo>
                  <a:pt x="10535" y="817798"/>
                </a:lnTo>
                <a:lnTo>
                  <a:pt x="30911" y="854032"/>
                </a:lnTo>
                <a:lnTo>
                  <a:pt x="60052" y="883248"/>
                </a:lnTo>
                <a:lnTo>
                  <a:pt x="96226" y="903715"/>
                </a:lnTo>
                <a:lnTo>
                  <a:pt x="137698" y="913700"/>
                </a:lnTo>
                <a:lnTo>
                  <a:pt x="152399" y="914399"/>
                </a:lnTo>
                <a:lnTo>
                  <a:pt x="3378189" y="914399"/>
                </a:lnTo>
                <a:lnTo>
                  <a:pt x="5653082" y="913740"/>
                </a:lnTo>
                <a:lnTo>
                  <a:pt x="5694610" y="903866"/>
                </a:lnTo>
                <a:lnTo>
                  <a:pt x="5730845" y="883494"/>
                </a:lnTo>
                <a:lnTo>
                  <a:pt x="5760057" y="854356"/>
                </a:lnTo>
                <a:lnTo>
                  <a:pt x="5780518" y="818182"/>
                </a:lnTo>
                <a:lnTo>
                  <a:pt x="5790500" y="776705"/>
                </a:lnTo>
                <a:lnTo>
                  <a:pt x="5791199" y="761999"/>
                </a:lnTo>
                <a:lnTo>
                  <a:pt x="6141346" y="761999"/>
                </a:lnTo>
                <a:lnTo>
                  <a:pt x="5791199" y="533399"/>
                </a:lnTo>
                <a:lnTo>
                  <a:pt x="5790540" y="138117"/>
                </a:lnTo>
                <a:lnTo>
                  <a:pt x="5788523" y="123793"/>
                </a:lnTo>
                <a:lnTo>
                  <a:pt x="5774962" y="83837"/>
                </a:lnTo>
                <a:lnTo>
                  <a:pt x="5751481" y="49751"/>
                </a:lnTo>
                <a:lnTo>
                  <a:pt x="5719807" y="23264"/>
                </a:lnTo>
                <a:lnTo>
                  <a:pt x="5681671" y="6104"/>
                </a:lnTo>
                <a:lnTo>
                  <a:pt x="5653509" y="699"/>
                </a:lnTo>
                <a:lnTo>
                  <a:pt x="5638799" y="0"/>
                </a:lnTo>
                <a:close/>
              </a:path>
            </a:pathLst>
          </a:custGeom>
          <a:solidFill>
            <a:srgbClr val="FFFFFF"/>
          </a:solidFill>
        </p:spPr>
        <p:txBody>
          <a:bodyPr wrap="square" lIns="0" tIns="0" rIns="0" bIns="0" rtlCol="0"/>
          <a:lstStyle/>
          <a:p>
            <a:endParaRPr/>
          </a:p>
        </p:txBody>
      </p:sp>
      <p:sp>
        <p:nvSpPr>
          <p:cNvPr id="7" name="object 7"/>
          <p:cNvSpPr/>
          <p:nvPr/>
        </p:nvSpPr>
        <p:spPr>
          <a:xfrm>
            <a:off x="150114" y="1678687"/>
            <a:ext cx="6250687" cy="1015227"/>
          </a:xfrm>
          <a:custGeom>
            <a:avLst/>
            <a:gdLst/>
            <a:ahLst/>
            <a:cxnLst/>
            <a:rect l="l" t="t" r="r" b="b"/>
            <a:pathLst>
              <a:path w="6533515" h="1018539">
                <a:moveTo>
                  <a:pt x="0" y="152399"/>
                </a:moveTo>
                <a:lnTo>
                  <a:pt x="6108" y="109528"/>
                </a:lnTo>
                <a:lnTo>
                  <a:pt x="23276" y="71392"/>
                </a:lnTo>
                <a:lnTo>
                  <a:pt x="49771" y="39718"/>
                </a:lnTo>
                <a:lnTo>
                  <a:pt x="83859" y="16237"/>
                </a:lnTo>
                <a:lnTo>
                  <a:pt x="123807" y="2676"/>
                </a:lnTo>
                <a:lnTo>
                  <a:pt x="3378189" y="0"/>
                </a:lnTo>
                <a:lnTo>
                  <a:pt x="5638799" y="0"/>
                </a:lnTo>
                <a:lnTo>
                  <a:pt x="5681671" y="6104"/>
                </a:lnTo>
                <a:lnTo>
                  <a:pt x="5719807" y="23264"/>
                </a:lnTo>
                <a:lnTo>
                  <a:pt x="5751481" y="49751"/>
                </a:lnTo>
                <a:lnTo>
                  <a:pt x="5774962" y="83837"/>
                </a:lnTo>
                <a:lnTo>
                  <a:pt x="5788523" y="123793"/>
                </a:lnTo>
                <a:lnTo>
                  <a:pt x="5791199" y="533399"/>
                </a:lnTo>
                <a:lnTo>
                  <a:pt x="6533509" y="1018031"/>
                </a:lnTo>
                <a:lnTo>
                  <a:pt x="5791199" y="761999"/>
                </a:lnTo>
                <a:lnTo>
                  <a:pt x="5790500" y="776705"/>
                </a:lnTo>
                <a:lnTo>
                  <a:pt x="5788444" y="791013"/>
                </a:lnTo>
                <a:lnTo>
                  <a:pt x="5774777" y="830915"/>
                </a:lnTo>
                <a:lnTo>
                  <a:pt x="5751207" y="864936"/>
                </a:lnTo>
                <a:lnTo>
                  <a:pt x="5719462" y="891345"/>
                </a:lnTo>
                <a:lnTo>
                  <a:pt x="5681270" y="908409"/>
                </a:lnTo>
                <a:lnTo>
                  <a:pt x="3378189" y="914399"/>
                </a:lnTo>
                <a:lnTo>
                  <a:pt x="152399" y="914399"/>
                </a:lnTo>
                <a:lnTo>
                  <a:pt x="109547" y="908293"/>
                </a:lnTo>
                <a:lnTo>
                  <a:pt x="71414" y="891128"/>
                </a:lnTo>
                <a:lnTo>
                  <a:pt x="39736" y="864636"/>
                </a:lnTo>
                <a:lnTo>
                  <a:pt x="16246" y="830549"/>
                </a:lnTo>
                <a:lnTo>
                  <a:pt x="2678" y="790598"/>
                </a:lnTo>
                <a:lnTo>
                  <a:pt x="0" y="533399"/>
                </a:lnTo>
                <a:lnTo>
                  <a:pt x="0" y="152399"/>
                </a:lnTo>
                <a:close/>
              </a:path>
            </a:pathLst>
          </a:custGeom>
          <a:ln w="25907">
            <a:solidFill>
              <a:srgbClr val="D30079"/>
            </a:solidFill>
          </a:ln>
        </p:spPr>
        <p:txBody>
          <a:bodyPr wrap="square" lIns="0" tIns="0" rIns="0" bIns="0" rtlCol="0"/>
          <a:lstStyle/>
          <a:p>
            <a:endParaRPr/>
          </a:p>
        </p:txBody>
      </p:sp>
      <p:sp>
        <p:nvSpPr>
          <p:cNvPr id="8" name="object 8"/>
          <p:cNvSpPr txBox="1"/>
          <p:nvPr/>
        </p:nvSpPr>
        <p:spPr>
          <a:xfrm>
            <a:off x="273502" y="1885113"/>
            <a:ext cx="5420996" cy="553998"/>
          </a:xfrm>
          <a:prstGeom prst="rect">
            <a:avLst/>
          </a:prstGeom>
        </p:spPr>
        <p:txBody>
          <a:bodyPr vert="horz" wrap="square" lIns="0" tIns="0" rIns="0" bIns="0" rtlCol="0">
            <a:spAutoFit/>
          </a:bodyPr>
          <a:lstStyle/>
          <a:p>
            <a:pPr marL="12701" marR="5081"/>
            <a:r>
              <a:rPr dirty="0">
                <a:latin typeface="Arial"/>
                <a:cs typeface="Arial"/>
              </a:rPr>
              <a:t>Once</a:t>
            </a:r>
            <a:r>
              <a:rPr spc="40"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r>
              <a:rPr spc="65" dirty="0">
                <a:latin typeface="Times New Roman"/>
                <a:cs typeface="Times New Roman"/>
              </a:rPr>
              <a:t> </a:t>
            </a:r>
            <a:r>
              <a:rPr spc="-5" dirty="0">
                <a:latin typeface="Arial"/>
                <a:cs typeface="Arial"/>
              </a:rPr>
              <a:t>i</a:t>
            </a:r>
            <a:r>
              <a:rPr dirty="0">
                <a:latin typeface="Arial"/>
                <a:cs typeface="Arial"/>
              </a:rPr>
              <a:t>s</a:t>
            </a:r>
            <a:r>
              <a:rPr spc="51" dirty="0">
                <a:latin typeface="Times New Roman"/>
                <a:cs typeface="Times New Roman"/>
              </a:rPr>
              <a:t> </a:t>
            </a:r>
            <a:r>
              <a:rPr spc="-5" dirty="0">
                <a:latin typeface="Arial"/>
                <a:cs typeface="Arial"/>
              </a:rPr>
              <a:t>i</a:t>
            </a:r>
            <a:r>
              <a:rPr spc="-11" dirty="0">
                <a:latin typeface="Arial"/>
                <a:cs typeface="Arial"/>
              </a:rPr>
              <a:t>n</a:t>
            </a:r>
            <a:r>
              <a:rPr dirty="0">
                <a:latin typeface="Arial"/>
                <a:cs typeface="Arial"/>
              </a:rPr>
              <a:t>cl</a:t>
            </a:r>
            <a:r>
              <a:rPr spc="-11" dirty="0">
                <a:latin typeface="Arial"/>
                <a:cs typeface="Arial"/>
              </a:rPr>
              <a:t>u</a:t>
            </a:r>
            <a:r>
              <a:rPr spc="-5" dirty="0">
                <a:latin typeface="Arial"/>
                <a:cs typeface="Arial"/>
              </a:rPr>
              <a:t>d</a:t>
            </a:r>
            <a:r>
              <a:rPr spc="-11" dirty="0">
                <a:latin typeface="Arial"/>
                <a:cs typeface="Arial"/>
              </a:rPr>
              <a:t>e</a:t>
            </a:r>
            <a:r>
              <a:rPr dirty="0">
                <a:latin typeface="Arial"/>
                <a:cs typeface="Arial"/>
              </a:rPr>
              <a:t>d</a:t>
            </a:r>
            <a:r>
              <a:rPr spc="71" dirty="0">
                <a:latin typeface="Times New Roman"/>
                <a:cs typeface="Times New Roman"/>
              </a:rPr>
              <a:t> </a:t>
            </a:r>
            <a:r>
              <a:rPr spc="-5" dirty="0">
                <a:latin typeface="Arial"/>
                <a:cs typeface="Arial"/>
              </a:rPr>
              <a:t>i</a:t>
            </a:r>
            <a:r>
              <a:rPr spc="-11" dirty="0">
                <a:latin typeface="Arial"/>
                <a:cs typeface="Arial"/>
              </a:rPr>
              <a:t>nto</a:t>
            </a:r>
            <a:r>
              <a:rPr spc="45" dirty="0">
                <a:latin typeface="Times New Roman"/>
                <a:cs typeface="Times New Roman"/>
              </a:rPr>
              <a:t> </a:t>
            </a:r>
            <a:r>
              <a:rPr spc="-5" dirty="0">
                <a:latin typeface="Arial"/>
                <a:cs typeface="Arial"/>
              </a:rPr>
              <a:t>th</a:t>
            </a:r>
            <a:r>
              <a:rPr dirty="0">
                <a:latin typeface="Arial"/>
                <a:cs typeface="Arial"/>
              </a:rPr>
              <a:t>e</a:t>
            </a:r>
            <a:r>
              <a:rPr spc="40" dirty="0">
                <a:latin typeface="Times New Roman"/>
                <a:cs typeface="Times New Roman"/>
              </a:rPr>
              <a:t> </a:t>
            </a:r>
            <a:r>
              <a:rPr spc="-40" dirty="0">
                <a:latin typeface="Arial"/>
                <a:cs typeface="Arial"/>
              </a:rPr>
              <a:t>w</a:t>
            </a:r>
            <a:r>
              <a:rPr spc="-5" dirty="0">
                <a:latin typeface="Arial"/>
                <a:cs typeface="Arial"/>
              </a:rPr>
              <a:t>orks</a:t>
            </a:r>
            <a:r>
              <a:rPr spc="-11" dirty="0">
                <a:latin typeface="Arial"/>
                <a:cs typeface="Arial"/>
              </a:rPr>
              <a:t>p</a:t>
            </a:r>
            <a:r>
              <a:rPr spc="-5" dirty="0">
                <a:latin typeface="Arial"/>
                <a:cs typeface="Arial"/>
              </a:rPr>
              <a:t>ac</a:t>
            </a:r>
            <a:r>
              <a:rPr spc="-11" dirty="0">
                <a:latin typeface="Arial"/>
                <a:cs typeface="Arial"/>
              </a:rPr>
              <a:t>e</a:t>
            </a:r>
            <a:r>
              <a:rPr spc="-5" dirty="0">
                <a:latin typeface="Arial"/>
                <a:cs typeface="Arial"/>
              </a:rPr>
              <a:t>,</a:t>
            </a:r>
            <a:r>
              <a:rPr spc="100" dirty="0">
                <a:latin typeface="Times New Roman"/>
                <a:cs typeface="Times New Roman"/>
              </a:rPr>
              <a:t> </a:t>
            </a:r>
            <a:r>
              <a:rPr spc="-5" dirty="0">
                <a:latin typeface="Arial"/>
                <a:cs typeface="Arial"/>
              </a:rPr>
              <a:t>it</a:t>
            </a:r>
            <a:r>
              <a:rPr dirty="0">
                <a:latin typeface="Arial"/>
                <a:cs typeface="Arial"/>
              </a:rPr>
              <a:t>s</a:t>
            </a:r>
            <a:r>
              <a:rPr spc="51" dirty="0">
                <a:latin typeface="Times New Roman"/>
                <a:cs typeface="Times New Roman"/>
              </a:rPr>
              <a:t> </a:t>
            </a:r>
            <a:r>
              <a:rPr dirty="0">
                <a:latin typeface="Arial"/>
                <a:cs typeface="Arial"/>
              </a:rPr>
              <a:t>f</a:t>
            </a:r>
            <a:r>
              <a:rPr spc="-5" dirty="0">
                <a:latin typeface="Arial"/>
                <a:cs typeface="Arial"/>
              </a:rPr>
              <a:t>o</a:t>
            </a:r>
            <a:r>
              <a:rPr spc="-11" dirty="0">
                <a:latin typeface="Arial"/>
                <a:cs typeface="Arial"/>
              </a:rPr>
              <a:t>l</a:t>
            </a:r>
            <a:r>
              <a:rPr spc="-5" dirty="0">
                <a:latin typeface="Arial"/>
                <a:cs typeface="Arial"/>
              </a:rPr>
              <a:t>d</a:t>
            </a:r>
            <a:r>
              <a:rPr spc="-11" dirty="0">
                <a:latin typeface="Arial"/>
                <a:cs typeface="Arial"/>
              </a:rPr>
              <a:t>e</a:t>
            </a:r>
            <a:r>
              <a:rPr dirty="0">
                <a:latin typeface="Arial"/>
                <a:cs typeface="Arial"/>
              </a:rPr>
              <a:t>r</a:t>
            </a:r>
            <a:r>
              <a:rPr dirty="0">
                <a:latin typeface="Times New Roman"/>
                <a:cs typeface="Times New Roman"/>
              </a:rPr>
              <a:t> </a:t>
            </a:r>
            <a:r>
              <a:rPr dirty="0">
                <a:latin typeface="Arial"/>
                <a:cs typeface="Arial"/>
              </a:rPr>
              <a:t>structure</a:t>
            </a:r>
            <a:r>
              <a:rPr spc="45" dirty="0">
                <a:latin typeface="Times New Roman"/>
                <a:cs typeface="Times New Roman"/>
              </a:rPr>
              <a:t> </a:t>
            </a:r>
            <a:r>
              <a:rPr spc="-5" dirty="0">
                <a:latin typeface="Arial"/>
                <a:cs typeface="Arial"/>
              </a:rPr>
              <a:t>b</a:t>
            </a:r>
            <a:r>
              <a:rPr spc="-11" dirty="0">
                <a:latin typeface="Arial"/>
                <a:cs typeface="Arial"/>
              </a:rPr>
              <a:t>e</a:t>
            </a:r>
            <a:r>
              <a:rPr dirty="0">
                <a:latin typeface="Arial"/>
                <a:cs typeface="Arial"/>
              </a:rPr>
              <a:t>com</a:t>
            </a:r>
            <a:r>
              <a:rPr spc="-11" dirty="0">
                <a:latin typeface="Arial"/>
                <a:cs typeface="Arial"/>
              </a:rPr>
              <a:t>e</a:t>
            </a:r>
            <a:r>
              <a:rPr dirty="0">
                <a:latin typeface="Arial"/>
                <a:cs typeface="Arial"/>
              </a:rPr>
              <a:t>s</a:t>
            </a:r>
            <a:r>
              <a:rPr spc="65" dirty="0">
                <a:latin typeface="Times New Roman"/>
                <a:cs typeface="Times New Roman"/>
              </a:rPr>
              <a:t> </a:t>
            </a:r>
            <a:r>
              <a:rPr dirty="0">
                <a:latin typeface="Arial"/>
                <a:cs typeface="Arial"/>
              </a:rPr>
              <a:t>vis</a:t>
            </a:r>
            <a:r>
              <a:rPr spc="-11" dirty="0">
                <a:latin typeface="Arial"/>
                <a:cs typeface="Arial"/>
              </a:rPr>
              <a:t>i</a:t>
            </a:r>
            <a:r>
              <a:rPr spc="-5" dirty="0">
                <a:latin typeface="Arial"/>
                <a:cs typeface="Arial"/>
              </a:rPr>
              <a:t>b</a:t>
            </a:r>
            <a:r>
              <a:rPr spc="-11" dirty="0">
                <a:latin typeface="Arial"/>
                <a:cs typeface="Arial"/>
              </a:rPr>
              <a:t>l</a:t>
            </a:r>
            <a:r>
              <a:rPr dirty="0">
                <a:latin typeface="Arial"/>
                <a:cs typeface="Arial"/>
              </a:rPr>
              <a:t>e</a:t>
            </a:r>
            <a:r>
              <a:rPr spc="55" dirty="0">
                <a:latin typeface="Times New Roman"/>
                <a:cs typeface="Times New Roman"/>
              </a:rPr>
              <a:t> </a:t>
            </a:r>
            <a:r>
              <a:rPr spc="-5" dirty="0">
                <a:latin typeface="Arial"/>
                <a:cs typeface="Arial"/>
              </a:rPr>
              <a:t>i</a:t>
            </a:r>
            <a:r>
              <a:rPr dirty="0">
                <a:latin typeface="Arial"/>
                <a:cs typeface="Arial"/>
              </a:rPr>
              <a:t>n</a:t>
            </a:r>
            <a:r>
              <a:rPr spc="55" dirty="0">
                <a:latin typeface="Times New Roman"/>
                <a:cs typeface="Times New Roman"/>
              </a:rPr>
              <a:t> </a:t>
            </a:r>
            <a:r>
              <a:rPr dirty="0">
                <a:latin typeface="Arial"/>
                <a:cs typeface="Arial"/>
              </a:rPr>
              <a:t>Pro</a:t>
            </a:r>
            <a:r>
              <a:rPr spc="-11" dirty="0">
                <a:latin typeface="Arial"/>
                <a:cs typeface="Arial"/>
              </a:rPr>
              <a:t>j</a:t>
            </a:r>
            <a:r>
              <a:rPr spc="-15" dirty="0">
                <a:latin typeface="Arial"/>
                <a:cs typeface="Arial"/>
              </a:rPr>
              <a:t>ec</a:t>
            </a:r>
            <a:r>
              <a:rPr spc="-5" dirty="0">
                <a:latin typeface="Arial"/>
                <a:cs typeface="Arial"/>
              </a:rPr>
              <a:t>t</a:t>
            </a:r>
            <a:r>
              <a:rPr spc="55" dirty="0">
                <a:latin typeface="Times New Roman"/>
                <a:cs typeface="Times New Roman"/>
              </a:rPr>
              <a:t> </a:t>
            </a:r>
            <a:r>
              <a:rPr spc="-15" dirty="0">
                <a:latin typeface="Arial"/>
                <a:cs typeface="Arial"/>
              </a:rPr>
              <a:t>E</a:t>
            </a:r>
            <a:r>
              <a:rPr spc="-25" dirty="0">
                <a:latin typeface="Arial"/>
                <a:cs typeface="Arial"/>
              </a:rPr>
              <a:t>x</a:t>
            </a:r>
            <a:r>
              <a:rPr spc="-5" dirty="0">
                <a:latin typeface="Arial"/>
                <a:cs typeface="Arial"/>
              </a:rPr>
              <a:t>p</a:t>
            </a:r>
            <a:r>
              <a:rPr spc="-11" dirty="0">
                <a:latin typeface="Arial"/>
                <a:cs typeface="Arial"/>
              </a:rPr>
              <a:t>l</a:t>
            </a:r>
            <a:r>
              <a:rPr spc="-5" dirty="0">
                <a:latin typeface="Arial"/>
                <a:cs typeface="Arial"/>
              </a:rPr>
              <a:t>or</a:t>
            </a:r>
            <a:r>
              <a:rPr spc="-11" dirty="0">
                <a:latin typeface="Arial"/>
                <a:cs typeface="Arial"/>
              </a:rPr>
              <a:t>e</a:t>
            </a:r>
            <a:r>
              <a:rPr dirty="0">
                <a:latin typeface="Arial"/>
                <a:cs typeface="Arial"/>
              </a:rPr>
              <a:t>r</a:t>
            </a:r>
            <a:endParaRPr>
              <a:latin typeface="Arial"/>
              <a:cs typeface="Arial"/>
            </a:endParaRPr>
          </a:p>
        </p:txBody>
      </p:sp>
      <p:sp>
        <p:nvSpPr>
          <p:cNvPr id="9" name="object 9"/>
          <p:cNvSpPr/>
          <p:nvPr/>
        </p:nvSpPr>
        <p:spPr>
          <a:xfrm>
            <a:off x="266701" y="2860547"/>
            <a:ext cx="5873495" cy="24018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40791" y="2849880"/>
            <a:ext cx="5830824" cy="246278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13943" y="2887982"/>
            <a:ext cx="5779008" cy="230733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313943" y="2887980"/>
            <a:ext cx="5779135" cy="2231380"/>
          </a:xfrm>
          <a:prstGeom prst="rect">
            <a:avLst/>
          </a:prstGeom>
          <a:ln w="9143">
            <a:solidFill>
              <a:srgbClr val="10205B"/>
            </a:solidFill>
          </a:ln>
        </p:spPr>
        <p:txBody>
          <a:bodyPr vert="horz" wrap="square" lIns="0" tIns="0" rIns="0" bIns="0" rtlCol="0">
            <a:spAutoFit/>
          </a:bodyPr>
          <a:lstStyle/>
          <a:p>
            <a:pPr marL="85732">
              <a:lnSpc>
                <a:spcPts val="1850"/>
              </a:lnSpc>
            </a:pPr>
            <a:r>
              <a:rPr sz="1600" spc="-15" dirty="0">
                <a:latin typeface="Arial"/>
                <a:cs typeface="Arial"/>
              </a:rPr>
              <a:t>P</a:t>
            </a:r>
            <a:r>
              <a:rPr sz="1600" dirty="0">
                <a:latin typeface="Arial"/>
                <a:cs typeface="Arial"/>
              </a:rPr>
              <a:t>l</a:t>
            </a:r>
            <a:r>
              <a:rPr sz="1600" spc="-15" dirty="0">
                <a:latin typeface="Arial"/>
                <a:cs typeface="Arial"/>
              </a:rPr>
              <a:t>a</a:t>
            </a:r>
            <a:r>
              <a:rPr sz="1600" spc="-11" dirty="0">
                <a:latin typeface="Arial"/>
                <a:cs typeface="Arial"/>
              </a:rPr>
              <a:t>c</a:t>
            </a:r>
            <a:r>
              <a:rPr sz="1600" spc="-15" dirty="0">
                <a:latin typeface="Arial"/>
                <a:cs typeface="Arial"/>
              </a:rPr>
              <a:t>e</a:t>
            </a:r>
            <a:r>
              <a:rPr sz="1600" spc="-11" dirty="0">
                <a:latin typeface="Arial"/>
                <a:cs typeface="Arial"/>
              </a:rPr>
              <a:t>s</a:t>
            </a:r>
            <a:r>
              <a:rPr sz="1600" spc="20" dirty="0">
                <a:latin typeface="Times New Roman"/>
                <a:cs typeface="Times New Roman"/>
              </a:rPr>
              <a:t> </a:t>
            </a:r>
            <a:r>
              <a:rPr sz="1600" spc="-15" dirty="0">
                <a:latin typeface="Arial"/>
                <a:cs typeface="Arial"/>
              </a:rPr>
              <a:t>ded</a:t>
            </a:r>
            <a:r>
              <a:rPr sz="1600" dirty="0">
                <a:latin typeface="Arial"/>
                <a:cs typeface="Arial"/>
              </a:rPr>
              <a:t>i</a:t>
            </a:r>
            <a:r>
              <a:rPr sz="1600" spc="-11" dirty="0">
                <a:latin typeface="Arial"/>
                <a:cs typeface="Arial"/>
              </a:rPr>
              <a:t>c</a:t>
            </a:r>
            <a:r>
              <a:rPr sz="1600" spc="-15" dirty="0">
                <a:latin typeface="Arial"/>
                <a:cs typeface="Arial"/>
              </a:rPr>
              <a:t>ate</a:t>
            </a:r>
            <a:r>
              <a:rPr sz="1600" spc="-11" dirty="0">
                <a:latin typeface="Arial"/>
                <a:cs typeface="Arial"/>
              </a:rPr>
              <a:t>d</a:t>
            </a:r>
            <a:r>
              <a:rPr sz="1600" spc="40" dirty="0">
                <a:latin typeface="Times New Roman"/>
                <a:cs typeface="Times New Roman"/>
              </a:rPr>
              <a:t> </a:t>
            </a:r>
            <a:r>
              <a:rPr sz="1600" spc="-11" dirty="0">
                <a:latin typeface="Arial"/>
                <a:cs typeface="Arial"/>
              </a:rPr>
              <a:t>for</a:t>
            </a:r>
            <a:r>
              <a:rPr sz="1600" spc="65" dirty="0">
                <a:latin typeface="Times New Roman"/>
                <a:cs typeface="Times New Roman"/>
              </a:rPr>
              <a:t> </a:t>
            </a:r>
            <a:r>
              <a:rPr sz="1600" spc="-15" dirty="0">
                <a:latin typeface="Arial"/>
                <a:cs typeface="Arial"/>
              </a:rPr>
              <a:t>u</a:t>
            </a:r>
            <a:r>
              <a:rPr sz="1600" spc="-11" dirty="0">
                <a:latin typeface="Arial"/>
                <a:cs typeface="Arial"/>
              </a:rPr>
              <a:t>s</a:t>
            </a:r>
            <a:r>
              <a:rPr sz="1600" spc="-15" dirty="0">
                <a:latin typeface="Arial"/>
                <a:cs typeface="Arial"/>
              </a:rPr>
              <a:t>e</a:t>
            </a:r>
            <a:r>
              <a:rPr sz="1600" spc="-11" dirty="0">
                <a:latin typeface="Arial"/>
                <a:cs typeface="Arial"/>
              </a:rPr>
              <a:t>r</a:t>
            </a:r>
            <a:r>
              <a:rPr sz="1600" spc="51" dirty="0">
                <a:latin typeface="Times New Roman"/>
                <a:cs typeface="Times New Roman"/>
              </a:rPr>
              <a:t> </a:t>
            </a:r>
            <a:r>
              <a:rPr sz="1600" spc="-11" dirty="0">
                <a:latin typeface="Arial"/>
                <a:cs typeface="Arial"/>
              </a:rPr>
              <a:t>c</a:t>
            </a:r>
            <a:r>
              <a:rPr sz="1600" spc="-15" dirty="0">
                <a:latin typeface="Arial"/>
                <a:cs typeface="Arial"/>
              </a:rPr>
              <a:t>od</a:t>
            </a:r>
            <a:r>
              <a:rPr sz="1600" spc="-11" dirty="0">
                <a:latin typeface="Arial"/>
                <a:cs typeface="Arial"/>
              </a:rPr>
              <a:t>e</a:t>
            </a:r>
            <a:r>
              <a:rPr sz="1600" spc="40" dirty="0">
                <a:latin typeface="Times New Roman"/>
                <a:cs typeface="Times New Roman"/>
              </a:rPr>
              <a:t> </a:t>
            </a:r>
            <a:r>
              <a:rPr sz="1600" spc="-15" dirty="0">
                <a:latin typeface="Arial"/>
                <a:cs typeface="Arial"/>
              </a:rPr>
              <a:t>ar</a:t>
            </a:r>
            <a:r>
              <a:rPr sz="1600" spc="-11" dirty="0">
                <a:latin typeface="Arial"/>
                <a:cs typeface="Arial"/>
              </a:rPr>
              <a:t>e</a:t>
            </a:r>
            <a:r>
              <a:rPr sz="1600" spc="55" dirty="0">
                <a:latin typeface="Times New Roman"/>
                <a:cs typeface="Times New Roman"/>
              </a:rPr>
              <a:t> </a:t>
            </a:r>
            <a:r>
              <a:rPr sz="1600" spc="-11" dirty="0">
                <a:latin typeface="Arial"/>
                <a:cs typeface="Arial"/>
              </a:rPr>
              <a:t>mark</a:t>
            </a:r>
            <a:r>
              <a:rPr sz="1600" spc="-15" dirty="0">
                <a:latin typeface="Arial"/>
                <a:cs typeface="Arial"/>
              </a:rPr>
              <a:t>e</a:t>
            </a:r>
            <a:r>
              <a:rPr sz="1600" spc="-11" dirty="0">
                <a:latin typeface="Arial"/>
                <a:cs typeface="Arial"/>
              </a:rPr>
              <a:t>d</a:t>
            </a:r>
            <a:r>
              <a:rPr sz="1600" spc="55" dirty="0">
                <a:latin typeface="Times New Roman"/>
                <a:cs typeface="Times New Roman"/>
              </a:rPr>
              <a:t> </a:t>
            </a:r>
            <a:r>
              <a:rPr sz="1600" spc="-15" dirty="0">
                <a:latin typeface="Arial"/>
                <a:cs typeface="Arial"/>
              </a:rPr>
              <a:t>by</a:t>
            </a:r>
            <a:endParaRPr sz="1600">
              <a:latin typeface="Arial"/>
              <a:cs typeface="Arial"/>
            </a:endParaRPr>
          </a:p>
          <a:p>
            <a:pPr marL="85732">
              <a:lnSpc>
                <a:spcPts val="1850"/>
              </a:lnSpc>
            </a:pPr>
            <a:r>
              <a:rPr sz="1600" spc="-11" dirty="0">
                <a:latin typeface="Courier New"/>
                <a:cs typeface="Courier New"/>
              </a:rPr>
              <a:t>/* USER</a:t>
            </a:r>
            <a:r>
              <a:rPr sz="1600" spc="11" dirty="0">
                <a:latin typeface="Courier New"/>
                <a:cs typeface="Courier New"/>
              </a:rPr>
              <a:t> </a:t>
            </a:r>
            <a:r>
              <a:rPr sz="1600" spc="-11" dirty="0">
                <a:latin typeface="Courier New"/>
                <a:cs typeface="Courier New"/>
              </a:rPr>
              <a:t>CODE</a:t>
            </a:r>
            <a:r>
              <a:rPr sz="1600" spc="11" dirty="0">
                <a:latin typeface="Courier New"/>
                <a:cs typeface="Courier New"/>
              </a:rPr>
              <a:t> </a:t>
            </a:r>
            <a:r>
              <a:rPr sz="1600" spc="-11" dirty="0">
                <a:latin typeface="Courier New"/>
                <a:cs typeface="Courier New"/>
              </a:rPr>
              <a:t>…</a:t>
            </a:r>
            <a:r>
              <a:rPr sz="1600" dirty="0">
                <a:latin typeface="Courier New"/>
                <a:cs typeface="Courier New"/>
              </a:rPr>
              <a:t> </a:t>
            </a:r>
            <a:r>
              <a:rPr sz="1600" spc="-11" dirty="0">
                <a:latin typeface="Courier New"/>
                <a:cs typeface="Courier New"/>
              </a:rPr>
              <a:t>BEG</a:t>
            </a:r>
            <a:r>
              <a:rPr sz="1600" dirty="0">
                <a:latin typeface="Courier New"/>
                <a:cs typeface="Courier New"/>
              </a:rPr>
              <a:t>I</a:t>
            </a:r>
            <a:r>
              <a:rPr sz="1600" spc="-11" dirty="0">
                <a:latin typeface="Courier New"/>
                <a:cs typeface="Courier New"/>
              </a:rPr>
              <a:t>N*/</a:t>
            </a:r>
            <a:endParaRPr sz="1600">
              <a:latin typeface="Courier New"/>
              <a:cs typeface="Courier New"/>
            </a:endParaRPr>
          </a:p>
          <a:p>
            <a:pPr marL="85732">
              <a:lnSpc>
                <a:spcPts val="1850"/>
              </a:lnSpc>
              <a:spcBef>
                <a:spcPts val="145"/>
              </a:spcBef>
            </a:pPr>
            <a:r>
              <a:rPr sz="1600" spc="-11" dirty="0">
                <a:latin typeface="Arial"/>
                <a:cs typeface="Arial"/>
              </a:rPr>
              <a:t>and</a:t>
            </a:r>
            <a:endParaRPr sz="1600">
              <a:latin typeface="Arial"/>
              <a:cs typeface="Arial"/>
            </a:endParaRPr>
          </a:p>
          <a:p>
            <a:pPr marL="85732">
              <a:lnSpc>
                <a:spcPts val="1850"/>
              </a:lnSpc>
            </a:pPr>
            <a:r>
              <a:rPr sz="1600" spc="-11" dirty="0">
                <a:latin typeface="Courier New"/>
                <a:cs typeface="Courier New"/>
              </a:rPr>
              <a:t>/*</a:t>
            </a:r>
            <a:r>
              <a:rPr sz="1600" spc="-5" dirty="0">
                <a:latin typeface="Courier New"/>
                <a:cs typeface="Courier New"/>
              </a:rPr>
              <a:t> </a:t>
            </a:r>
            <a:r>
              <a:rPr sz="1600" spc="-11" dirty="0">
                <a:latin typeface="Courier New"/>
                <a:cs typeface="Courier New"/>
              </a:rPr>
              <a:t>USER</a:t>
            </a:r>
            <a:r>
              <a:rPr sz="1600" spc="11" dirty="0">
                <a:latin typeface="Courier New"/>
                <a:cs typeface="Courier New"/>
              </a:rPr>
              <a:t> </a:t>
            </a:r>
            <a:r>
              <a:rPr sz="1600" spc="-11" dirty="0">
                <a:latin typeface="Courier New"/>
                <a:cs typeface="Courier New"/>
              </a:rPr>
              <a:t>CODE</a:t>
            </a:r>
            <a:r>
              <a:rPr sz="1600" spc="15" dirty="0">
                <a:latin typeface="Courier New"/>
                <a:cs typeface="Courier New"/>
              </a:rPr>
              <a:t> </a:t>
            </a:r>
            <a:r>
              <a:rPr sz="1600" spc="-11" dirty="0">
                <a:latin typeface="Courier New"/>
                <a:cs typeface="Courier New"/>
              </a:rPr>
              <a:t>…</a:t>
            </a:r>
            <a:r>
              <a:rPr sz="1600" spc="-5" dirty="0">
                <a:latin typeface="Courier New"/>
                <a:cs typeface="Courier New"/>
              </a:rPr>
              <a:t> </a:t>
            </a:r>
            <a:r>
              <a:rPr sz="1600" spc="-11" dirty="0">
                <a:latin typeface="Courier New"/>
                <a:cs typeface="Courier New"/>
              </a:rPr>
              <a:t>END</a:t>
            </a:r>
            <a:r>
              <a:rPr sz="1600" dirty="0">
                <a:latin typeface="Courier New"/>
                <a:cs typeface="Courier New"/>
              </a:rPr>
              <a:t>*</a:t>
            </a:r>
            <a:r>
              <a:rPr sz="1600" spc="-11" dirty="0">
                <a:latin typeface="Courier New"/>
                <a:cs typeface="Courier New"/>
              </a:rPr>
              <a:t>/</a:t>
            </a:r>
            <a:endParaRPr sz="1600">
              <a:latin typeface="Courier New"/>
              <a:cs typeface="Courier New"/>
            </a:endParaRPr>
          </a:p>
          <a:p>
            <a:pPr marL="85732">
              <a:spcBef>
                <a:spcPts val="145"/>
              </a:spcBef>
            </a:pPr>
            <a:r>
              <a:rPr sz="1600" spc="-11" dirty="0">
                <a:latin typeface="Arial"/>
                <a:cs typeface="Arial"/>
              </a:rPr>
              <a:t>c</a:t>
            </a:r>
            <a:r>
              <a:rPr sz="1600" spc="-20" dirty="0">
                <a:latin typeface="Arial"/>
                <a:cs typeface="Arial"/>
              </a:rPr>
              <a:t>om</a:t>
            </a:r>
            <a:r>
              <a:rPr sz="1600" spc="-11" dirty="0">
                <a:latin typeface="Arial"/>
                <a:cs typeface="Arial"/>
              </a:rPr>
              <a:t>m</a:t>
            </a:r>
            <a:r>
              <a:rPr sz="1600" spc="-15" dirty="0">
                <a:latin typeface="Arial"/>
                <a:cs typeface="Arial"/>
              </a:rPr>
              <a:t>en</a:t>
            </a:r>
            <a:r>
              <a:rPr sz="1600" spc="-5" dirty="0">
                <a:latin typeface="Arial"/>
                <a:cs typeface="Arial"/>
              </a:rPr>
              <a:t>t</a:t>
            </a:r>
            <a:r>
              <a:rPr sz="1600" spc="55" dirty="0">
                <a:latin typeface="Times New Roman"/>
                <a:cs typeface="Times New Roman"/>
              </a:rPr>
              <a:t> </a:t>
            </a:r>
            <a:r>
              <a:rPr sz="1600" spc="-5" dirty="0">
                <a:latin typeface="Arial"/>
                <a:cs typeface="Arial"/>
              </a:rPr>
              <a:t>li</a:t>
            </a:r>
            <a:r>
              <a:rPr sz="1600" spc="-15" dirty="0">
                <a:latin typeface="Arial"/>
                <a:cs typeface="Arial"/>
              </a:rPr>
              <a:t>ne</a:t>
            </a:r>
            <a:r>
              <a:rPr sz="1600" spc="-5" dirty="0">
                <a:latin typeface="Arial"/>
                <a:cs typeface="Arial"/>
              </a:rPr>
              <a:t>s.</a:t>
            </a:r>
            <a:endParaRPr sz="1600">
              <a:latin typeface="Arial"/>
              <a:cs typeface="Arial"/>
            </a:endParaRPr>
          </a:p>
          <a:p>
            <a:pPr marL="85732" marR="233699"/>
            <a:r>
              <a:rPr sz="1600" spc="-11" dirty="0">
                <a:latin typeface="Arial"/>
                <a:cs typeface="Arial"/>
              </a:rPr>
              <a:t>These</a:t>
            </a:r>
            <a:r>
              <a:rPr sz="1600" spc="40" dirty="0">
                <a:latin typeface="Times New Roman"/>
                <a:cs typeface="Times New Roman"/>
              </a:rPr>
              <a:t> </a:t>
            </a:r>
            <a:r>
              <a:rPr sz="1600" spc="-15" dirty="0">
                <a:latin typeface="Arial"/>
                <a:cs typeface="Arial"/>
              </a:rPr>
              <a:t>p</a:t>
            </a:r>
            <a:r>
              <a:rPr sz="1600" spc="-5" dirty="0">
                <a:latin typeface="Arial"/>
                <a:cs typeface="Arial"/>
              </a:rPr>
              <a:t>l</a:t>
            </a:r>
            <a:r>
              <a:rPr sz="1600" spc="-15" dirty="0">
                <a:latin typeface="Arial"/>
                <a:cs typeface="Arial"/>
              </a:rPr>
              <a:t>a</a:t>
            </a:r>
            <a:r>
              <a:rPr sz="1600" spc="-11" dirty="0">
                <a:latin typeface="Arial"/>
                <a:cs typeface="Arial"/>
              </a:rPr>
              <a:t>c</a:t>
            </a:r>
            <a:r>
              <a:rPr sz="1600" spc="-15" dirty="0">
                <a:latin typeface="Arial"/>
                <a:cs typeface="Arial"/>
              </a:rPr>
              <a:t>e</a:t>
            </a:r>
            <a:r>
              <a:rPr sz="1600" spc="-11" dirty="0">
                <a:latin typeface="Arial"/>
                <a:cs typeface="Arial"/>
              </a:rPr>
              <a:t>s</a:t>
            </a:r>
            <a:r>
              <a:rPr sz="1600" spc="35" dirty="0">
                <a:latin typeface="Times New Roman"/>
                <a:cs typeface="Times New Roman"/>
              </a:rPr>
              <a:t> </a:t>
            </a:r>
            <a:r>
              <a:rPr sz="1600" spc="-15" dirty="0">
                <a:latin typeface="Arial"/>
                <a:cs typeface="Arial"/>
              </a:rPr>
              <a:t>ar</a:t>
            </a:r>
            <a:r>
              <a:rPr sz="1600" spc="-11" dirty="0">
                <a:latin typeface="Arial"/>
                <a:cs typeface="Arial"/>
              </a:rPr>
              <a:t>e</a:t>
            </a:r>
            <a:r>
              <a:rPr sz="1600" spc="51" dirty="0">
                <a:latin typeface="Times New Roman"/>
                <a:cs typeface="Times New Roman"/>
              </a:rPr>
              <a:t> </a:t>
            </a:r>
            <a:r>
              <a:rPr sz="1600" spc="-15" dirty="0">
                <a:latin typeface="Arial"/>
                <a:cs typeface="Arial"/>
              </a:rPr>
              <a:t>protec</a:t>
            </a:r>
            <a:r>
              <a:rPr sz="1600" spc="-5" dirty="0">
                <a:latin typeface="Arial"/>
                <a:cs typeface="Arial"/>
              </a:rPr>
              <a:t>t</a:t>
            </a:r>
            <a:r>
              <a:rPr sz="1600" spc="-15" dirty="0">
                <a:latin typeface="Arial"/>
                <a:cs typeface="Arial"/>
              </a:rPr>
              <a:t>e</a:t>
            </a:r>
            <a:r>
              <a:rPr sz="1600" spc="-11" dirty="0">
                <a:latin typeface="Arial"/>
                <a:cs typeface="Arial"/>
              </a:rPr>
              <a:t>d</a:t>
            </a:r>
            <a:r>
              <a:rPr sz="1600" spc="65" dirty="0">
                <a:latin typeface="Times New Roman"/>
                <a:cs typeface="Times New Roman"/>
              </a:rPr>
              <a:t> </a:t>
            </a:r>
            <a:r>
              <a:rPr sz="1600" spc="-11" dirty="0">
                <a:latin typeface="Arial"/>
                <a:cs typeface="Arial"/>
              </a:rPr>
              <a:t>from</a:t>
            </a:r>
            <a:r>
              <a:rPr sz="1600" spc="60" dirty="0">
                <a:latin typeface="Times New Roman"/>
                <a:cs typeface="Times New Roman"/>
              </a:rPr>
              <a:t> </a:t>
            </a:r>
            <a:r>
              <a:rPr sz="1600" spc="-15" dirty="0">
                <a:latin typeface="Arial"/>
                <a:cs typeface="Arial"/>
              </a:rPr>
              <a:t>be</a:t>
            </a:r>
            <a:r>
              <a:rPr sz="1600" spc="-5" dirty="0">
                <a:latin typeface="Arial"/>
                <a:cs typeface="Arial"/>
              </a:rPr>
              <a:t>i</a:t>
            </a:r>
            <a:r>
              <a:rPr sz="1600" spc="-15" dirty="0">
                <a:latin typeface="Arial"/>
                <a:cs typeface="Arial"/>
              </a:rPr>
              <a:t>n</a:t>
            </a:r>
            <a:r>
              <a:rPr sz="1600" spc="-11" dirty="0">
                <a:latin typeface="Arial"/>
                <a:cs typeface="Arial"/>
              </a:rPr>
              <a:t>g</a:t>
            </a:r>
            <a:r>
              <a:rPr sz="1600" spc="40" dirty="0">
                <a:latin typeface="Times New Roman"/>
                <a:cs typeface="Times New Roman"/>
              </a:rPr>
              <a:t> </a:t>
            </a:r>
            <a:r>
              <a:rPr sz="1600" spc="-11" dirty="0">
                <a:latin typeface="Arial"/>
                <a:cs typeface="Arial"/>
              </a:rPr>
              <a:t>remo</a:t>
            </a:r>
            <a:r>
              <a:rPr sz="1600" spc="-5" dirty="0">
                <a:latin typeface="Arial"/>
                <a:cs typeface="Arial"/>
              </a:rPr>
              <a:t>v</a:t>
            </a:r>
            <a:r>
              <a:rPr sz="1600" spc="-15" dirty="0">
                <a:latin typeface="Arial"/>
                <a:cs typeface="Arial"/>
              </a:rPr>
              <a:t>e</a:t>
            </a:r>
            <a:r>
              <a:rPr sz="1600" spc="-11" dirty="0">
                <a:latin typeface="Arial"/>
                <a:cs typeface="Arial"/>
              </a:rPr>
              <a:t>d</a:t>
            </a:r>
            <a:r>
              <a:rPr sz="1600" spc="55" dirty="0">
                <a:latin typeface="Times New Roman"/>
                <a:cs typeface="Times New Roman"/>
              </a:rPr>
              <a:t> </a:t>
            </a:r>
            <a:r>
              <a:rPr sz="1600" spc="-15" dirty="0">
                <a:latin typeface="Arial"/>
                <a:cs typeface="Arial"/>
              </a:rPr>
              <a:t>durin</a:t>
            </a:r>
            <a:r>
              <a:rPr sz="1600" spc="-11" dirty="0">
                <a:latin typeface="Arial"/>
                <a:cs typeface="Arial"/>
              </a:rPr>
              <a:t>g</a:t>
            </a:r>
            <a:r>
              <a:rPr sz="1600" spc="45" dirty="0">
                <a:latin typeface="Times New Roman"/>
                <a:cs typeface="Times New Roman"/>
              </a:rPr>
              <a:t> </a:t>
            </a:r>
            <a:r>
              <a:rPr sz="1600" spc="-11" dirty="0">
                <a:latin typeface="Arial"/>
                <a:cs typeface="Arial"/>
              </a:rPr>
              <a:t>c</a:t>
            </a:r>
            <a:r>
              <a:rPr sz="1600" spc="-15" dirty="0">
                <a:latin typeface="Arial"/>
                <a:cs typeface="Arial"/>
              </a:rPr>
              <a:t>ode</a:t>
            </a:r>
            <a:r>
              <a:rPr sz="1600" spc="-11" dirty="0">
                <a:latin typeface="Times New Roman"/>
                <a:cs typeface="Times New Roman"/>
              </a:rPr>
              <a:t> </a:t>
            </a:r>
            <a:r>
              <a:rPr sz="1600" spc="-15" dirty="0">
                <a:latin typeface="Arial"/>
                <a:cs typeface="Arial"/>
              </a:rPr>
              <a:t>r</a:t>
            </a:r>
            <a:r>
              <a:rPr sz="1600" spc="-11" dirty="0">
                <a:latin typeface="Arial"/>
                <a:cs typeface="Arial"/>
              </a:rPr>
              <a:t>e</a:t>
            </a:r>
            <a:r>
              <a:rPr sz="1600" spc="-15" dirty="0">
                <a:latin typeface="Arial"/>
                <a:cs typeface="Arial"/>
              </a:rPr>
              <a:t>-generat</a:t>
            </a:r>
            <a:r>
              <a:rPr sz="1600" dirty="0">
                <a:latin typeface="Arial"/>
                <a:cs typeface="Arial"/>
              </a:rPr>
              <a:t>i</a:t>
            </a:r>
            <a:r>
              <a:rPr sz="1600" spc="-15" dirty="0">
                <a:latin typeface="Arial"/>
                <a:cs typeface="Arial"/>
              </a:rPr>
              <a:t>o</a:t>
            </a:r>
            <a:r>
              <a:rPr sz="1600" spc="-11" dirty="0">
                <a:latin typeface="Arial"/>
                <a:cs typeface="Arial"/>
              </a:rPr>
              <a:t>n</a:t>
            </a:r>
            <a:r>
              <a:rPr sz="1600" spc="65" dirty="0">
                <a:latin typeface="Times New Roman"/>
                <a:cs typeface="Times New Roman"/>
              </a:rPr>
              <a:t> </a:t>
            </a:r>
            <a:r>
              <a:rPr sz="1600" spc="-15" dirty="0">
                <a:latin typeface="Arial"/>
                <a:cs typeface="Arial"/>
              </a:rPr>
              <a:t>b</a:t>
            </a:r>
            <a:r>
              <a:rPr sz="1600" spc="-11" dirty="0">
                <a:latin typeface="Arial"/>
                <a:cs typeface="Arial"/>
              </a:rPr>
              <a:t>y</a:t>
            </a:r>
            <a:r>
              <a:rPr sz="1600" spc="45" dirty="0">
                <a:latin typeface="Times New Roman"/>
                <a:cs typeface="Times New Roman"/>
              </a:rPr>
              <a:t> </a:t>
            </a:r>
            <a:r>
              <a:rPr sz="1600" spc="-15" dirty="0">
                <a:latin typeface="Arial"/>
                <a:cs typeface="Arial"/>
              </a:rPr>
              <a:t>STM32Cub</a:t>
            </a:r>
            <a:r>
              <a:rPr sz="1600" spc="-20" dirty="0">
                <a:latin typeface="Arial"/>
                <a:cs typeface="Arial"/>
              </a:rPr>
              <a:t>eM</a:t>
            </a:r>
            <a:r>
              <a:rPr sz="1600" spc="-11" dirty="0">
                <a:latin typeface="Arial"/>
                <a:cs typeface="Arial"/>
              </a:rPr>
              <a:t>X</a:t>
            </a:r>
            <a:r>
              <a:rPr sz="1600" spc="-5" dirty="0">
                <a:latin typeface="Arial"/>
                <a:cs typeface="Arial"/>
              </a:rPr>
              <a:t>.</a:t>
            </a:r>
            <a:endParaRPr sz="1600">
              <a:latin typeface="Arial"/>
              <a:cs typeface="Arial"/>
            </a:endParaRPr>
          </a:p>
          <a:p>
            <a:pPr marL="85732"/>
            <a:r>
              <a:rPr sz="1600" spc="-11" dirty="0">
                <a:latin typeface="Arial"/>
                <a:cs typeface="Arial"/>
              </a:rPr>
              <a:t>This</a:t>
            </a:r>
            <a:r>
              <a:rPr sz="1600" spc="51" dirty="0">
                <a:latin typeface="Times New Roman"/>
                <a:cs typeface="Times New Roman"/>
              </a:rPr>
              <a:t> </a:t>
            </a:r>
            <a:r>
              <a:rPr sz="1600" spc="-11" dirty="0">
                <a:latin typeface="Arial"/>
                <a:cs typeface="Arial"/>
              </a:rPr>
              <a:t>is</a:t>
            </a:r>
            <a:r>
              <a:rPr sz="1600" spc="40" dirty="0">
                <a:latin typeface="Times New Roman"/>
                <a:cs typeface="Times New Roman"/>
              </a:rPr>
              <a:t> </a:t>
            </a:r>
            <a:r>
              <a:rPr sz="1600" b="1" spc="-11" dirty="0">
                <a:latin typeface="Arial"/>
                <a:cs typeface="Arial"/>
              </a:rPr>
              <a:t>p</a:t>
            </a:r>
            <a:r>
              <a:rPr sz="1600" b="1" spc="-20" dirty="0">
                <a:latin typeface="Arial"/>
                <a:cs typeface="Arial"/>
              </a:rPr>
              <a:t>o</a:t>
            </a:r>
            <a:r>
              <a:rPr sz="1600" b="1" spc="-15" dirty="0">
                <a:latin typeface="Arial"/>
                <a:cs typeface="Arial"/>
              </a:rPr>
              <a:t>ssibl</a:t>
            </a:r>
            <a:r>
              <a:rPr sz="1600" b="1" spc="-11" dirty="0">
                <a:latin typeface="Arial"/>
                <a:cs typeface="Arial"/>
              </a:rPr>
              <a:t>e</a:t>
            </a:r>
            <a:r>
              <a:rPr sz="1600" b="1" spc="71" dirty="0">
                <a:latin typeface="Times New Roman"/>
                <a:cs typeface="Times New Roman"/>
              </a:rPr>
              <a:t> </a:t>
            </a:r>
            <a:r>
              <a:rPr sz="1600" spc="-11" dirty="0">
                <a:latin typeface="Arial"/>
                <a:cs typeface="Arial"/>
              </a:rPr>
              <a:t>to</a:t>
            </a:r>
            <a:r>
              <a:rPr sz="1600" spc="51" dirty="0">
                <a:latin typeface="Times New Roman"/>
                <a:cs typeface="Times New Roman"/>
              </a:rPr>
              <a:t> </a:t>
            </a:r>
            <a:r>
              <a:rPr sz="1600" spc="-15" dirty="0">
                <a:latin typeface="Arial"/>
                <a:cs typeface="Arial"/>
              </a:rPr>
              <a:t>def</a:t>
            </a:r>
            <a:r>
              <a:rPr sz="1600" dirty="0">
                <a:latin typeface="Arial"/>
                <a:cs typeface="Arial"/>
              </a:rPr>
              <a:t>i</a:t>
            </a:r>
            <a:r>
              <a:rPr sz="1600" spc="-15" dirty="0">
                <a:latin typeface="Arial"/>
                <a:cs typeface="Arial"/>
              </a:rPr>
              <a:t>n</a:t>
            </a:r>
            <a:r>
              <a:rPr sz="1600" spc="-11" dirty="0">
                <a:latin typeface="Arial"/>
                <a:cs typeface="Arial"/>
              </a:rPr>
              <a:t>e</a:t>
            </a:r>
            <a:r>
              <a:rPr sz="1600" spc="40" dirty="0">
                <a:latin typeface="Times New Roman"/>
                <a:cs typeface="Times New Roman"/>
              </a:rPr>
              <a:t> </a:t>
            </a:r>
            <a:r>
              <a:rPr sz="1600" spc="-15" dirty="0">
                <a:latin typeface="Arial"/>
                <a:cs typeface="Arial"/>
              </a:rPr>
              <a:t>anoth</a:t>
            </a:r>
            <a:r>
              <a:rPr sz="1600" spc="-11" dirty="0">
                <a:latin typeface="Arial"/>
                <a:cs typeface="Arial"/>
              </a:rPr>
              <a:t>er</a:t>
            </a:r>
            <a:r>
              <a:rPr sz="1600" spc="60" dirty="0">
                <a:latin typeface="Times New Roman"/>
                <a:cs typeface="Times New Roman"/>
              </a:rPr>
              <a:t> </a:t>
            </a:r>
            <a:r>
              <a:rPr sz="1600" spc="-15" dirty="0">
                <a:latin typeface="Arial"/>
                <a:cs typeface="Arial"/>
              </a:rPr>
              <a:t>u</a:t>
            </a:r>
            <a:r>
              <a:rPr sz="1600" spc="-11" dirty="0">
                <a:latin typeface="Arial"/>
                <a:cs typeface="Arial"/>
              </a:rPr>
              <a:t>s</a:t>
            </a:r>
            <a:r>
              <a:rPr sz="1600" spc="-15" dirty="0">
                <a:latin typeface="Arial"/>
                <a:cs typeface="Arial"/>
              </a:rPr>
              <a:t>e</a:t>
            </a:r>
            <a:r>
              <a:rPr sz="1600" spc="-11" dirty="0">
                <a:latin typeface="Arial"/>
                <a:cs typeface="Arial"/>
              </a:rPr>
              <a:t>r</a:t>
            </a:r>
            <a:r>
              <a:rPr sz="1600" spc="40" dirty="0">
                <a:latin typeface="Times New Roman"/>
                <a:cs typeface="Times New Roman"/>
              </a:rPr>
              <a:t> </a:t>
            </a:r>
            <a:r>
              <a:rPr sz="1600" spc="-11" dirty="0">
                <a:latin typeface="Arial"/>
                <a:cs typeface="Arial"/>
              </a:rPr>
              <a:t>code</a:t>
            </a:r>
            <a:r>
              <a:rPr sz="1600" spc="45" dirty="0">
                <a:latin typeface="Times New Roman"/>
                <a:cs typeface="Times New Roman"/>
              </a:rPr>
              <a:t> </a:t>
            </a:r>
            <a:r>
              <a:rPr sz="1600" spc="-15" dirty="0">
                <a:latin typeface="Arial"/>
                <a:cs typeface="Arial"/>
              </a:rPr>
              <a:t>p</a:t>
            </a:r>
            <a:r>
              <a:rPr sz="1600" spc="-5" dirty="0">
                <a:latin typeface="Arial"/>
                <a:cs typeface="Arial"/>
              </a:rPr>
              <a:t>l</a:t>
            </a:r>
            <a:r>
              <a:rPr sz="1600" spc="-15" dirty="0">
                <a:latin typeface="Arial"/>
                <a:cs typeface="Arial"/>
              </a:rPr>
              <a:t>a</a:t>
            </a:r>
            <a:r>
              <a:rPr sz="1600" spc="-11" dirty="0">
                <a:latin typeface="Arial"/>
                <a:cs typeface="Arial"/>
              </a:rPr>
              <a:t>c</a:t>
            </a:r>
            <a:r>
              <a:rPr sz="1600" spc="-15" dirty="0">
                <a:latin typeface="Arial"/>
                <a:cs typeface="Arial"/>
              </a:rPr>
              <a:t>e</a:t>
            </a:r>
            <a:r>
              <a:rPr sz="1600" spc="-11" dirty="0">
                <a:latin typeface="Arial"/>
                <a:cs typeface="Arial"/>
              </a:rPr>
              <a:t>s</a:t>
            </a:r>
            <a:r>
              <a:rPr sz="1600" spc="35" dirty="0">
                <a:latin typeface="Times New Roman"/>
                <a:cs typeface="Times New Roman"/>
              </a:rPr>
              <a:t> </a:t>
            </a:r>
            <a:r>
              <a:rPr sz="1600" spc="-11" dirty="0">
                <a:latin typeface="Arial"/>
                <a:cs typeface="Arial"/>
              </a:rPr>
              <a:t>in</a:t>
            </a:r>
            <a:r>
              <a:rPr sz="1600" spc="60" dirty="0">
                <a:latin typeface="Times New Roman"/>
                <a:cs typeface="Times New Roman"/>
              </a:rPr>
              <a:t> </a:t>
            </a:r>
            <a:r>
              <a:rPr sz="1600" b="1" spc="-11" dirty="0">
                <a:latin typeface="Arial"/>
                <a:cs typeface="Arial"/>
              </a:rPr>
              <a:t>.c</a:t>
            </a:r>
            <a:endParaRPr sz="1600">
              <a:latin typeface="Arial"/>
              <a:cs typeface="Arial"/>
            </a:endParaRPr>
          </a:p>
          <a:p>
            <a:pPr marL="85732"/>
            <a:r>
              <a:rPr sz="1600" spc="-11" dirty="0">
                <a:latin typeface="Arial"/>
                <a:cs typeface="Arial"/>
              </a:rPr>
              <a:t>s</a:t>
            </a:r>
            <a:r>
              <a:rPr sz="1600" spc="-15" dirty="0">
                <a:latin typeface="Arial"/>
                <a:cs typeface="Arial"/>
              </a:rPr>
              <a:t>ourc</a:t>
            </a:r>
            <a:r>
              <a:rPr sz="1600" spc="-11" dirty="0">
                <a:latin typeface="Arial"/>
                <a:cs typeface="Arial"/>
              </a:rPr>
              <a:t>e</a:t>
            </a:r>
            <a:r>
              <a:rPr sz="1600" spc="40" dirty="0">
                <a:latin typeface="Times New Roman"/>
                <a:cs typeface="Times New Roman"/>
              </a:rPr>
              <a:t> </a:t>
            </a:r>
            <a:r>
              <a:rPr sz="1600" spc="-5" dirty="0">
                <a:latin typeface="Arial"/>
                <a:cs typeface="Arial"/>
              </a:rPr>
              <a:t>fil</a:t>
            </a:r>
            <a:r>
              <a:rPr sz="1600" spc="-15" dirty="0">
                <a:latin typeface="Arial"/>
                <a:cs typeface="Arial"/>
              </a:rPr>
              <a:t>e</a:t>
            </a:r>
            <a:r>
              <a:rPr sz="1600" spc="-11" dirty="0">
                <a:latin typeface="Arial"/>
                <a:cs typeface="Arial"/>
              </a:rPr>
              <a:t>s</a:t>
            </a:r>
            <a:r>
              <a:rPr sz="1600" spc="35" dirty="0">
                <a:latin typeface="Times New Roman"/>
                <a:cs typeface="Times New Roman"/>
              </a:rPr>
              <a:t> </a:t>
            </a:r>
            <a:r>
              <a:rPr sz="1600" spc="-15" dirty="0">
                <a:latin typeface="Arial"/>
                <a:cs typeface="Arial"/>
              </a:rPr>
              <a:t>bu</a:t>
            </a:r>
            <a:r>
              <a:rPr sz="1600" spc="-5" dirty="0">
                <a:latin typeface="Arial"/>
                <a:cs typeface="Arial"/>
              </a:rPr>
              <a:t>t</a:t>
            </a:r>
            <a:r>
              <a:rPr sz="1600" spc="65" dirty="0">
                <a:latin typeface="Times New Roman"/>
                <a:cs typeface="Times New Roman"/>
              </a:rPr>
              <a:t> </a:t>
            </a:r>
            <a:r>
              <a:rPr sz="1600" b="1" spc="-11" dirty="0">
                <a:latin typeface="Arial"/>
                <a:cs typeface="Arial"/>
              </a:rPr>
              <a:t>n</a:t>
            </a:r>
            <a:r>
              <a:rPr sz="1600" b="1" spc="-20" dirty="0">
                <a:latin typeface="Arial"/>
                <a:cs typeface="Arial"/>
              </a:rPr>
              <a:t>o</a:t>
            </a:r>
            <a:r>
              <a:rPr sz="1600" b="1" spc="-11" dirty="0">
                <a:latin typeface="Arial"/>
                <a:cs typeface="Arial"/>
              </a:rPr>
              <a:t>t</a:t>
            </a:r>
            <a:r>
              <a:rPr sz="1600" b="1" spc="60" dirty="0">
                <a:latin typeface="Times New Roman"/>
                <a:cs typeface="Times New Roman"/>
              </a:rPr>
              <a:t> </a:t>
            </a:r>
            <a:r>
              <a:rPr sz="1600" b="1" spc="-11" dirty="0">
                <a:latin typeface="Arial"/>
                <a:cs typeface="Arial"/>
              </a:rPr>
              <a:t>p</a:t>
            </a:r>
            <a:r>
              <a:rPr sz="1600" b="1" spc="-20" dirty="0">
                <a:latin typeface="Arial"/>
                <a:cs typeface="Arial"/>
              </a:rPr>
              <a:t>o</a:t>
            </a:r>
            <a:r>
              <a:rPr sz="1600" b="1" spc="-15" dirty="0">
                <a:latin typeface="Arial"/>
                <a:cs typeface="Arial"/>
              </a:rPr>
              <a:t>ssibl</a:t>
            </a:r>
            <a:r>
              <a:rPr sz="1600" b="1" spc="-11" dirty="0">
                <a:latin typeface="Arial"/>
                <a:cs typeface="Arial"/>
              </a:rPr>
              <a:t>e</a:t>
            </a:r>
            <a:r>
              <a:rPr sz="1600" b="1" spc="71" dirty="0">
                <a:latin typeface="Times New Roman"/>
                <a:cs typeface="Times New Roman"/>
              </a:rPr>
              <a:t> </a:t>
            </a:r>
            <a:r>
              <a:rPr sz="1600" spc="-11" dirty="0">
                <a:latin typeface="Arial"/>
                <a:cs typeface="Arial"/>
              </a:rPr>
              <a:t>in</a:t>
            </a:r>
            <a:r>
              <a:rPr sz="1600" spc="45" dirty="0">
                <a:latin typeface="Times New Roman"/>
                <a:cs typeface="Times New Roman"/>
              </a:rPr>
              <a:t> </a:t>
            </a:r>
            <a:r>
              <a:rPr sz="1600" b="1" spc="-11" dirty="0">
                <a:latin typeface="Arial"/>
                <a:cs typeface="Arial"/>
              </a:rPr>
              <a:t>.h</a:t>
            </a:r>
            <a:r>
              <a:rPr sz="1600" b="1" spc="51" dirty="0">
                <a:latin typeface="Times New Roman"/>
                <a:cs typeface="Times New Roman"/>
              </a:rPr>
              <a:t> </a:t>
            </a:r>
            <a:r>
              <a:rPr sz="1600" spc="-15" dirty="0">
                <a:latin typeface="Arial"/>
                <a:cs typeface="Arial"/>
              </a:rPr>
              <a:t>heade</a:t>
            </a:r>
            <a:r>
              <a:rPr sz="1600" spc="-11" dirty="0">
                <a:latin typeface="Arial"/>
                <a:cs typeface="Arial"/>
              </a:rPr>
              <a:t>r</a:t>
            </a:r>
            <a:r>
              <a:rPr sz="1600" spc="51" dirty="0">
                <a:latin typeface="Times New Roman"/>
                <a:cs typeface="Times New Roman"/>
              </a:rPr>
              <a:t> </a:t>
            </a:r>
            <a:r>
              <a:rPr sz="1600" spc="-5" dirty="0">
                <a:latin typeface="Arial"/>
                <a:cs typeface="Arial"/>
              </a:rPr>
              <a:t>fil</a:t>
            </a:r>
            <a:r>
              <a:rPr sz="1600" spc="-15" dirty="0">
                <a:latin typeface="Arial"/>
                <a:cs typeface="Arial"/>
              </a:rPr>
              <a:t>e</a:t>
            </a:r>
            <a:r>
              <a:rPr sz="1600" spc="-11" dirty="0">
                <a:latin typeface="Arial"/>
                <a:cs typeface="Arial"/>
              </a:rPr>
              <a:t>s.</a:t>
            </a:r>
            <a:endParaRPr sz="1600">
              <a:latin typeface="Arial"/>
              <a:cs typeface="Arial"/>
            </a:endParaRPr>
          </a:p>
        </p:txBody>
      </p:sp>
      <p:sp>
        <p:nvSpPr>
          <p:cNvPr id="13" name="object 13"/>
          <p:cNvSpPr/>
          <p:nvPr/>
        </p:nvSpPr>
        <p:spPr>
          <a:xfrm>
            <a:off x="6089780" y="3261879"/>
            <a:ext cx="1910081" cy="563244"/>
          </a:xfrm>
          <a:custGeom>
            <a:avLst/>
            <a:gdLst/>
            <a:ahLst/>
            <a:cxnLst/>
            <a:rect l="l" t="t" r="r" b="b"/>
            <a:pathLst>
              <a:path w="1910079" h="563245">
                <a:moveTo>
                  <a:pt x="1822315" y="27880"/>
                </a:moveTo>
                <a:lnTo>
                  <a:pt x="0" y="535167"/>
                </a:lnTo>
                <a:lnTo>
                  <a:pt x="7863" y="563111"/>
                </a:lnTo>
                <a:lnTo>
                  <a:pt x="1830082" y="55823"/>
                </a:lnTo>
                <a:lnTo>
                  <a:pt x="1822315" y="27880"/>
                </a:lnTo>
                <a:close/>
              </a:path>
              <a:path w="1910079" h="563245">
                <a:moveTo>
                  <a:pt x="1903785" y="23987"/>
                </a:moveTo>
                <a:lnTo>
                  <a:pt x="1836298" y="23987"/>
                </a:lnTo>
                <a:lnTo>
                  <a:pt x="1844039" y="51937"/>
                </a:lnTo>
                <a:lnTo>
                  <a:pt x="1830082" y="55823"/>
                </a:lnTo>
                <a:lnTo>
                  <a:pt x="1837822" y="83667"/>
                </a:lnTo>
                <a:lnTo>
                  <a:pt x="1903785" y="23987"/>
                </a:lnTo>
                <a:close/>
              </a:path>
              <a:path w="1910079" h="563245">
                <a:moveTo>
                  <a:pt x="1836298" y="23987"/>
                </a:moveTo>
                <a:lnTo>
                  <a:pt x="1822315" y="27880"/>
                </a:lnTo>
                <a:lnTo>
                  <a:pt x="1830082" y="55823"/>
                </a:lnTo>
                <a:lnTo>
                  <a:pt x="1844039" y="51937"/>
                </a:lnTo>
                <a:lnTo>
                  <a:pt x="1836298" y="23987"/>
                </a:lnTo>
                <a:close/>
              </a:path>
              <a:path w="1910079" h="563245">
                <a:moveTo>
                  <a:pt x="1814565" y="0"/>
                </a:moveTo>
                <a:lnTo>
                  <a:pt x="1822315" y="27880"/>
                </a:lnTo>
                <a:lnTo>
                  <a:pt x="1836298" y="23987"/>
                </a:lnTo>
                <a:lnTo>
                  <a:pt x="1903785" y="23987"/>
                </a:lnTo>
                <a:lnTo>
                  <a:pt x="1909815" y="18531"/>
                </a:lnTo>
                <a:lnTo>
                  <a:pt x="1814565" y="0"/>
                </a:lnTo>
                <a:close/>
              </a:path>
            </a:pathLst>
          </a:custGeom>
          <a:solidFill>
            <a:srgbClr val="FF0000"/>
          </a:solidFill>
        </p:spPr>
        <p:txBody>
          <a:bodyPr wrap="square" lIns="0" tIns="0" rIns="0" bIns="0" rtlCol="0"/>
          <a:lstStyle/>
          <a:p>
            <a:endParaRPr/>
          </a:p>
        </p:txBody>
      </p:sp>
      <p:sp>
        <p:nvSpPr>
          <p:cNvPr id="14" name="object 14"/>
          <p:cNvSpPr/>
          <p:nvPr/>
        </p:nvSpPr>
        <p:spPr>
          <a:xfrm>
            <a:off x="6090910" y="3798051"/>
            <a:ext cx="1908810" cy="421005"/>
          </a:xfrm>
          <a:custGeom>
            <a:avLst/>
            <a:gdLst/>
            <a:ahLst/>
            <a:cxnLst/>
            <a:rect l="l" t="t" r="r" b="b"/>
            <a:pathLst>
              <a:path w="1908809" h="421004">
                <a:moveTo>
                  <a:pt x="1820760" y="392408"/>
                </a:moveTo>
                <a:lnTo>
                  <a:pt x="1815083" y="420761"/>
                </a:lnTo>
                <a:lnTo>
                  <a:pt x="1908688" y="395234"/>
                </a:lnTo>
                <a:lnTo>
                  <a:pt x="1834895" y="395234"/>
                </a:lnTo>
                <a:lnTo>
                  <a:pt x="1820760" y="392408"/>
                </a:lnTo>
                <a:close/>
              </a:path>
              <a:path w="1908809" h="421004">
                <a:moveTo>
                  <a:pt x="1826457" y="363958"/>
                </a:moveTo>
                <a:lnTo>
                  <a:pt x="1820760" y="392408"/>
                </a:lnTo>
                <a:lnTo>
                  <a:pt x="1834895" y="395234"/>
                </a:lnTo>
                <a:lnTo>
                  <a:pt x="1840626" y="366790"/>
                </a:lnTo>
                <a:lnTo>
                  <a:pt x="1826457" y="363958"/>
                </a:lnTo>
                <a:close/>
              </a:path>
              <a:path w="1908809" h="421004">
                <a:moveTo>
                  <a:pt x="1832122" y="335667"/>
                </a:moveTo>
                <a:lnTo>
                  <a:pt x="1826457" y="363958"/>
                </a:lnTo>
                <a:lnTo>
                  <a:pt x="1840626" y="366790"/>
                </a:lnTo>
                <a:lnTo>
                  <a:pt x="1834895" y="395234"/>
                </a:lnTo>
                <a:lnTo>
                  <a:pt x="1908688" y="395234"/>
                </a:lnTo>
                <a:lnTo>
                  <a:pt x="1832122" y="335667"/>
                </a:lnTo>
                <a:close/>
              </a:path>
              <a:path w="1908809" h="421004">
                <a:moveTo>
                  <a:pt x="5608" y="0"/>
                </a:moveTo>
                <a:lnTo>
                  <a:pt x="0" y="28462"/>
                </a:lnTo>
                <a:lnTo>
                  <a:pt x="1820760" y="392408"/>
                </a:lnTo>
                <a:lnTo>
                  <a:pt x="1826457" y="363958"/>
                </a:lnTo>
                <a:lnTo>
                  <a:pt x="5608" y="0"/>
                </a:lnTo>
                <a:close/>
              </a:path>
            </a:pathLst>
          </a:custGeom>
          <a:solidFill>
            <a:srgbClr val="FF0000"/>
          </a:solidFill>
        </p:spPr>
        <p:txBody>
          <a:bodyPr wrap="square" lIns="0" tIns="0" rIns="0" bIns="0" rtlCol="0"/>
          <a:lstStyle/>
          <a:p>
            <a:endParaRPr/>
          </a:p>
        </p:txBody>
      </p:sp>
      <p:sp>
        <p:nvSpPr>
          <p:cNvPr id="15" name="object 15"/>
          <p:cNvSpPr/>
          <p:nvPr/>
        </p:nvSpPr>
        <p:spPr>
          <a:xfrm>
            <a:off x="8002337" y="3126624"/>
            <a:ext cx="91441" cy="304799"/>
          </a:xfrm>
          <a:custGeom>
            <a:avLst/>
            <a:gdLst/>
            <a:ahLst/>
            <a:cxnLst/>
            <a:rect l="l" t="t" r="r" b="b"/>
            <a:pathLst>
              <a:path w="91440" h="304800">
                <a:moveTo>
                  <a:pt x="90864" y="304661"/>
                </a:moveTo>
                <a:lnTo>
                  <a:pt x="54006" y="287019"/>
                </a:lnTo>
                <a:lnTo>
                  <a:pt x="43620" y="202034"/>
                </a:lnTo>
                <a:lnTo>
                  <a:pt x="41421" y="187858"/>
                </a:lnTo>
                <a:lnTo>
                  <a:pt x="35278" y="175413"/>
                </a:lnTo>
                <a:lnTo>
                  <a:pt x="25872" y="165372"/>
                </a:lnTo>
                <a:lnTo>
                  <a:pt x="13885" y="158410"/>
                </a:lnTo>
                <a:lnTo>
                  <a:pt x="0" y="155202"/>
                </a:lnTo>
                <a:lnTo>
                  <a:pt x="12997" y="152798"/>
                </a:lnTo>
                <a:lnTo>
                  <a:pt x="41023" y="123579"/>
                </a:lnTo>
                <a:lnTo>
                  <a:pt x="43620" y="46861"/>
                </a:lnTo>
                <a:lnTo>
                  <a:pt x="45818" y="32686"/>
                </a:lnTo>
                <a:lnTo>
                  <a:pt x="51958" y="20237"/>
                </a:lnTo>
                <a:lnTo>
                  <a:pt x="61358" y="10188"/>
                </a:lnTo>
                <a:lnTo>
                  <a:pt x="73339" y="3217"/>
                </a:lnTo>
                <a:lnTo>
                  <a:pt x="87218" y="0"/>
                </a:lnTo>
              </a:path>
            </a:pathLst>
          </a:custGeom>
          <a:ln w="19811">
            <a:solidFill>
              <a:srgbClr val="FF0000"/>
            </a:solidFill>
          </a:ln>
        </p:spPr>
        <p:txBody>
          <a:bodyPr wrap="square" lIns="0" tIns="0" rIns="0" bIns="0" rtlCol="0"/>
          <a:lstStyle/>
          <a:p>
            <a:endParaRPr/>
          </a:p>
        </p:txBody>
      </p:sp>
      <p:sp>
        <p:nvSpPr>
          <p:cNvPr id="16" name="object 16"/>
          <p:cNvSpPr/>
          <p:nvPr/>
        </p:nvSpPr>
        <p:spPr>
          <a:xfrm>
            <a:off x="8007281" y="3965405"/>
            <a:ext cx="92075" cy="456565"/>
          </a:xfrm>
          <a:custGeom>
            <a:avLst/>
            <a:gdLst/>
            <a:ahLst/>
            <a:cxnLst/>
            <a:rect l="l" t="t" r="r" b="b"/>
            <a:pathLst>
              <a:path w="92075" h="456564">
                <a:moveTo>
                  <a:pt x="92017" y="456480"/>
                </a:moveTo>
                <a:lnTo>
                  <a:pt x="54484" y="439779"/>
                </a:lnTo>
                <a:lnTo>
                  <a:pt x="41725" y="282114"/>
                </a:lnTo>
                <a:lnTo>
                  <a:pt x="39664" y="267900"/>
                </a:lnTo>
                <a:lnTo>
                  <a:pt x="33872" y="255263"/>
                </a:lnTo>
                <a:lnTo>
                  <a:pt x="24939" y="244800"/>
                </a:lnTo>
                <a:lnTo>
                  <a:pt x="13452" y="237111"/>
                </a:lnTo>
                <a:lnTo>
                  <a:pt x="0" y="232794"/>
                </a:lnTo>
                <a:lnTo>
                  <a:pt x="11359" y="230063"/>
                </a:lnTo>
                <a:lnTo>
                  <a:pt x="38586" y="199841"/>
                </a:lnTo>
                <a:lnTo>
                  <a:pt x="41725" y="49323"/>
                </a:lnTo>
                <a:lnTo>
                  <a:pt x="43789" y="35062"/>
                </a:lnTo>
                <a:lnTo>
                  <a:pt x="49586" y="22414"/>
                </a:lnTo>
                <a:lnTo>
                  <a:pt x="58524" y="11964"/>
                </a:lnTo>
                <a:lnTo>
                  <a:pt x="70013" y="4298"/>
                </a:lnTo>
                <a:lnTo>
                  <a:pt x="83459" y="0"/>
                </a:lnTo>
              </a:path>
            </a:pathLst>
          </a:custGeom>
          <a:ln w="19811">
            <a:solidFill>
              <a:srgbClr val="FF0000"/>
            </a:solidFill>
          </a:ln>
        </p:spPr>
        <p:txBody>
          <a:bodyPr wrap="square" lIns="0" tIns="0" rIns="0" bIns="0" rtlCol="0"/>
          <a:lstStyle/>
          <a:p>
            <a:endParaRPr/>
          </a:p>
        </p:txBody>
      </p:sp>
      <p:sp>
        <p:nvSpPr>
          <p:cNvPr id="17" name="object 17"/>
          <p:cNvSpPr/>
          <p:nvPr/>
        </p:nvSpPr>
        <p:spPr>
          <a:xfrm>
            <a:off x="0" y="1"/>
            <a:ext cx="1074419" cy="107441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569713" y="5838551"/>
            <a:ext cx="3587750" cy="902970"/>
          </a:xfrm>
          <a:custGeom>
            <a:avLst/>
            <a:gdLst/>
            <a:ahLst/>
            <a:cxnLst/>
            <a:rect l="l" t="t" r="r" b="b"/>
            <a:pathLst>
              <a:path w="3587750" h="902970">
                <a:moveTo>
                  <a:pt x="2329190" y="183535"/>
                </a:moveTo>
                <a:lnTo>
                  <a:pt x="1428628" y="183535"/>
                </a:lnTo>
                <a:lnTo>
                  <a:pt x="114710" y="183644"/>
                </a:lnTo>
                <a:lnTo>
                  <a:pt x="73088" y="193021"/>
                </a:lnTo>
                <a:lnTo>
                  <a:pt x="38367" y="215535"/>
                </a:lnTo>
                <a:lnTo>
                  <a:pt x="13362" y="248384"/>
                </a:lnTo>
                <a:lnTo>
                  <a:pt x="887" y="288767"/>
                </a:lnTo>
                <a:lnTo>
                  <a:pt x="0" y="303419"/>
                </a:lnTo>
                <a:lnTo>
                  <a:pt x="109" y="788150"/>
                </a:lnTo>
                <a:lnTo>
                  <a:pt x="9495" y="829793"/>
                </a:lnTo>
                <a:lnTo>
                  <a:pt x="32022" y="864515"/>
                </a:lnTo>
                <a:lnTo>
                  <a:pt x="64875" y="889510"/>
                </a:lnTo>
                <a:lnTo>
                  <a:pt x="105240" y="901976"/>
                </a:lnTo>
                <a:lnTo>
                  <a:pt x="119877" y="902863"/>
                </a:lnTo>
                <a:lnTo>
                  <a:pt x="1428628" y="902863"/>
                </a:lnTo>
                <a:lnTo>
                  <a:pt x="2334359" y="902753"/>
                </a:lnTo>
                <a:lnTo>
                  <a:pt x="2375992" y="893374"/>
                </a:lnTo>
                <a:lnTo>
                  <a:pt x="2410712" y="870858"/>
                </a:lnTo>
                <a:lnTo>
                  <a:pt x="2435711" y="838008"/>
                </a:lnTo>
                <a:lnTo>
                  <a:pt x="2448181" y="797628"/>
                </a:lnTo>
                <a:lnTo>
                  <a:pt x="2449067" y="782979"/>
                </a:lnTo>
                <a:lnTo>
                  <a:pt x="2449067" y="483251"/>
                </a:lnTo>
                <a:lnTo>
                  <a:pt x="2872710" y="303419"/>
                </a:lnTo>
                <a:lnTo>
                  <a:pt x="2449067" y="303419"/>
                </a:lnTo>
                <a:lnTo>
                  <a:pt x="2448958" y="298247"/>
                </a:lnTo>
                <a:lnTo>
                  <a:pt x="2447464" y="283767"/>
                </a:lnTo>
                <a:lnTo>
                  <a:pt x="2433391" y="244117"/>
                </a:lnTo>
                <a:lnTo>
                  <a:pt x="2407115" y="212328"/>
                </a:lnTo>
                <a:lnTo>
                  <a:pt x="2371445" y="191200"/>
                </a:lnTo>
                <a:lnTo>
                  <a:pt x="2343833" y="184421"/>
                </a:lnTo>
                <a:lnTo>
                  <a:pt x="2329190" y="183535"/>
                </a:lnTo>
                <a:close/>
              </a:path>
              <a:path w="3587750" h="902970">
                <a:moveTo>
                  <a:pt x="3587495" y="0"/>
                </a:moveTo>
                <a:lnTo>
                  <a:pt x="2449067" y="303419"/>
                </a:lnTo>
                <a:lnTo>
                  <a:pt x="2872710" y="303419"/>
                </a:lnTo>
                <a:lnTo>
                  <a:pt x="3587495" y="0"/>
                </a:lnTo>
                <a:close/>
              </a:path>
            </a:pathLst>
          </a:custGeom>
          <a:solidFill>
            <a:srgbClr val="FFFFFF"/>
          </a:solidFill>
        </p:spPr>
        <p:txBody>
          <a:bodyPr wrap="square" lIns="0" tIns="0" rIns="0" bIns="0" rtlCol="0"/>
          <a:lstStyle/>
          <a:p>
            <a:endParaRPr/>
          </a:p>
        </p:txBody>
      </p:sp>
      <p:sp>
        <p:nvSpPr>
          <p:cNvPr id="19" name="object 19"/>
          <p:cNvSpPr/>
          <p:nvPr/>
        </p:nvSpPr>
        <p:spPr>
          <a:xfrm>
            <a:off x="4569713" y="5946776"/>
            <a:ext cx="3430007" cy="794743"/>
          </a:xfrm>
          <a:custGeom>
            <a:avLst/>
            <a:gdLst/>
            <a:ahLst/>
            <a:cxnLst/>
            <a:rect l="l" t="t" r="r" b="b"/>
            <a:pathLst>
              <a:path w="3587750" h="902970">
                <a:moveTo>
                  <a:pt x="0" y="303419"/>
                </a:moveTo>
                <a:lnTo>
                  <a:pt x="7672" y="261146"/>
                </a:lnTo>
                <a:lnTo>
                  <a:pt x="28813" y="225475"/>
                </a:lnTo>
                <a:lnTo>
                  <a:pt x="60608" y="199205"/>
                </a:lnTo>
                <a:lnTo>
                  <a:pt x="100243" y="185138"/>
                </a:lnTo>
                <a:lnTo>
                  <a:pt x="1428628" y="183535"/>
                </a:lnTo>
                <a:lnTo>
                  <a:pt x="2329190" y="183535"/>
                </a:lnTo>
                <a:lnTo>
                  <a:pt x="2371445" y="191200"/>
                </a:lnTo>
                <a:lnTo>
                  <a:pt x="2407115" y="212328"/>
                </a:lnTo>
                <a:lnTo>
                  <a:pt x="2433391" y="244117"/>
                </a:lnTo>
                <a:lnTo>
                  <a:pt x="2447464" y="283767"/>
                </a:lnTo>
                <a:lnTo>
                  <a:pt x="2449067" y="303419"/>
                </a:lnTo>
                <a:lnTo>
                  <a:pt x="3587495" y="0"/>
                </a:lnTo>
                <a:lnTo>
                  <a:pt x="2449067" y="483251"/>
                </a:lnTo>
                <a:lnTo>
                  <a:pt x="2449067" y="782979"/>
                </a:lnTo>
                <a:lnTo>
                  <a:pt x="2448181" y="797628"/>
                </a:lnTo>
                <a:lnTo>
                  <a:pt x="2435711" y="838008"/>
                </a:lnTo>
                <a:lnTo>
                  <a:pt x="2410712" y="870858"/>
                </a:lnTo>
                <a:lnTo>
                  <a:pt x="2375992" y="893374"/>
                </a:lnTo>
                <a:lnTo>
                  <a:pt x="2334359" y="902753"/>
                </a:lnTo>
                <a:lnTo>
                  <a:pt x="1428628" y="902863"/>
                </a:lnTo>
                <a:lnTo>
                  <a:pt x="119877" y="902863"/>
                </a:lnTo>
                <a:lnTo>
                  <a:pt x="77634" y="895196"/>
                </a:lnTo>
                <a:lnTo>
                  <a:pt x="41964" y="874066"/>
                </a:lnTo>
                <a:lnTo>
                  <a:pt x="15683" y="842275"/>
                </a:lnTo>
                <a:lnTo>
                  <a:pt x="1604" y="802627"/>
                </a:lnTo>
                <a:lnTo>
                  <a:pt x="109" y="788150"/>
                </a:lnTo>
                <a:lnTo>
                  <a:pt x="0" y="303419"/>
                </a:lnTo>
                <a:close/>
              </a:path>
            </a:pathLst>
          </a:custGeom>
          <a:ln w="25907">
            <a:solidFill>
              <a:srgbClr val="D30079"/>
            </a:solidFill>
          </a:ln>
        </p:spPr>
        <p:txBody>
          <a:bodyPr wrap="square" lIns="0" tIns="0" rIns="0" bIns="0" rtlCol="0"/>
          <a:lstStyle/>
          <a:p>
            <a:endParaRPr/>
          </a:p>
        </p:txBody>
      </p:sp>
      <p:sp>
        <p:nvSpPr>
          <p:cNvPr id="20" name="object 20"/>
          <p:cNvSpPr txBox="1"/>
          <p:nvPr/>
        </p:nvSpPr>
        <p:spPr>
          <a:xfrm>
            <a:off x="4715005" y="6132150"/>
            <a:ext cx="2157096" cy="553998"/>
          </a:xfrm>
          <a:prstGeom prst="rect">
            <a:avLst/>
          </a:prstGeom>
        </p:spPr>
        <p:txBody>
          <a:bodyPr vert="horz" wrap="square" lIns="0" tIns="0" rIns="0" bIns="0" rtlCol="0">
            <a:spAutoFit/>
          </a:bodyPr>
          <a:lstStyle/>
          <a:p>
            <a:pPr marL="12701" marR="5081" indent="36199"/>
            <a:r>
              <a:rPr spc="-91" dirty="0">
                <a:latin typeface="Arial"/>
                <a:cs typeface="Arial"/>
              </a:rPr>
              <a:t>W</a:t>
            </a:r>
            <a:r>
              <a:rPr spc="-5" dirty="0">
                <a:latin typeface="Arial"/>
                <a:cs typeface="Arial"/>
              </a:rPr>
              <a:t>ar</a:t>
            </a:r>
            <a:r>
              <a:rPr spc="-11" dirty="0">
                <a:latin typeface="Arial"/>
                <a:cs typeface="Arial"/>
              </a:rPr>
              <a:t>n</a:t>
            </a:r>
            <a:r>
              <a:rPr spc="-5" dirty="0">
                <a:latin typeface="Arial"/>
                <a:cs typeface="Arial"/>
              </a:rPr>
              <a:t>i</a:t>
            </a:r>
            <a:r>
              <a:rPr spc="-11" dirty="0">
                <a:latin typeface="Arial"/>
                <a:cs typeface="Arial"/>
              </a:rPr>
              <a:t>n</a:t>
            </a:r>
            <a:r>
              <a:rPr spc="-5" dirty="0">
                <a:latin typeface="Arial"/>
                <a:cs typeface="Arial"/>
              </a:rPr>
              <a:t>g</a:t>
            </a:r>
            <a:r>
              <a:rPr dirty="0">
                <a:latin typeface="Arial"/>
                <a:cs typeface="Arial"/>
              </a:rPr>
              <a:t>s</a:t>
            </a:r>
            <a:r>
              <a:rPr spc="55" dirty="0">
                <a:latin typeface="Times New Roman"/>
                <a:cs typeface="Times New Roman"/>
              </a:rPr>
              <a:t> </a:t>
            </a:r>
            <a:r>
              <a:rPr spc="-5" dirty="0">
                <a:latin typeface="Arial"/>
                <a:cs typeface="Arial"/>
              </a:rPr>
              <a:t>a</a:t>
            </a:r>
            <a:r>
              <a:rPr spc="-11" dirty="0">
                <a:latin typeface="Arial"/>
                <a:cs typeface="Arial"/>
              </a:rPr>
              <a:t>n</a:t>
            </a:r>
            <a:r>
              <a:rPr dirty="0">
                <a:latin typeface="Arial"/>
                <a:cs typeface="Arial"/>
              </a:rPr>
              <a:t>d</a:t>
            </a:r>
            <a:r>
              <a:rPr spc="55" dirty="0">
                <a:latin typeface="Times New Roman"/>
                <a:cs typeface="Times New Roman"/>
              </a:rPr>
              <a:t> </a:t>
            </a:r>
            <a:r>
              <a:rPr spc="-5" dirty="0">
                <a:latin typeface="Arial"/>
                <a:cs typeface="Arial"/>
              </a:rPr>
              <a:t>err</a:t>
            </a:r>
            <a:r>
              <a:rPr spc="-11" dirty="0">
                <a:latin typeface="Arial"/>
                <a:cs typeface="Arial"/>
              </a:rPr>
              <a:t>o</a:t>
            </a:r>
            <a:r>
              <a:rPr dirty="0">
                <a:latin typeface="Arial"/>
                <a:cs typeface="Arial"/>
              </a:rPr>
              <a:t>rs</a:t>
            </a:r>
            <a:r>
              <a:rPr dirty="0">
                <a:latin typeface="Times New Roman"/>
                <a:cs typeface="Times New Roman"/>
              </a:rPr>
              <a:t> </a:t>
            </a:r>
            <a:r>
              <a:rPr spc="-15" dirty="0">
                <a:latin typeface="Arial"/>
                <a:cs typeface="Arial"/>
              </a:rPr>
              <a:t>afte</a:t>
            </a:r>
            <a:r>
              <a:rPr spc="-11" dirty="0">
                <a:latin typeface="Arial"/>
                <a:cs typeface="Arial"/>
              </a:rPr>
              <a:t>r</a:t>
            </a:r>
            <a:r>
              <a:rPr spc="51" dirty="0">
                <a:latin typeface="Times New Roman"/>
                <a:cs typeface="Times New Roman"/>
              </a:rPr>
              <a:t> </a:t>
            </a:r>
            <a:r>
              <a:rPr spc="-5" dirty="0">
                <a:latin typeface="Arial"/>
                <a:cs typeface="Arial"/>
              </a:rPr>
              <a:t>b</a:t>
            </a:r>
            <a:r>
              <a:rPr spc="-11" dirty="0">
                <a:latin typeface="Arial"/>
                <a:cs typeface="Arial"/>
              </a:rPr>
              <a:t>u</a:t>
            </a:r>
            <a:r>
              <a:rPr spc="-5" dirty="0">
                <a:latin typeface="Arial"/>
                <a:cs typeface="Arial"/>
              </a:rPr>
              <a:t>i</a:t>
            </a:r>
            <a:r>
              <a:rPr spc="-11" dirty="0">
                <a:latin typeface="Arial"/>
                <a:cs typeface="Arial"/>
              </a:rPr>
              <a:t>l</a:t>
            </a:r>
            <a:r>
              <a:rPr dirty="0">
                <a:latin typeface="Arial"/>
                <a:cs typeface="Arial"/>
              </a:rPr>
              <a:t>d</a:t>
            </a:r>
            <a:r>
              <a:rPr spc="55" dirty="0">
                <a:latin typeface="Times New Roman"/>
                <a:cs typeface="Times New Roman"/>
              </a:rPr>
              <a:t> </a:t>
            </a:r>
            <a:r>
              <a:rPr dirty="0">
                <a:latin typeface="Arial"/>
                <a:cs typeface="Arial"/>
              </a:rPr>
              <a:t>the</a:t>
            </a:r>
            <a:r>
              <a:rPr spc="40"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endParaRPr>
              <a:latin typeface="Arial"/>
              <a:cs typeface="Arial"/>
            </a:endParaRPr>
          </a:p>
        </p:txBody>
      </p:sp>
      <p:sp>
        <p:nvSpPr>
          <p:cNvPr id="24" name="object 2"/>
          <p:cNvSpPr txBox="1">
            <a:spLocks noGrp="1"/>
          </p:cNvSpPr>
          <p:nvPr>
            <p:ph type="title"/>
          </p:nvPr>
        </p:nvSpPr>
        <p:spPr>
          <a:xfrm>
            <a:off x="-381000" y="276697"/>
            <a:ext cx="11310929" cy="654025"/>
          </a:xfrm>
          <a:prstGeom prst="rect">
            <a:avLst/>
          </a:prstGeom>
        </p:spPr>
        <p:txBody>
          <a:bodyPr vert="horz" wrap="square" lIns="0" tIns="0" rIns="0" bIns="0" rtlCol="0">
            <a:spAutoFit/>
          </a:bodyPr>
          <a:lstStyle/>
          <a:p>
            <a:pPr marL="703639">
              <a:lnSpc>
                <a:spcPts val="5116"/>
              </a:lnSpc>
            </a:pPr>
            <a:r>
              <a:rPr spc="-25" dirty="0"/>
              <a:t>Import</a:t>
            </a:r>
            <a:r>
              <a:rPr spc="151" dirty="0">
                <a:latin typeface="Times New Roman"/>
                <a:cs typeface="Times New Roman"/>
              </a:rPr>
              <a:t> </a:t>
            </a:r>
            <a:r>
              <a:rPr spc="-20" dirty="0"/>
              <a:t>the</a:t>
            </a:r>
            <a:r>
              <a:rPr spc="115" dirty="0">
                <a:latin typeface="Times New Roman"/>
                <a:cs typeface="Times New Roman"/>
              </a:rPr>
              <a:t> </a:t>
            </a:r>
            <a:r>
              <a:rPr spc="-25" dirty="0"/>
              <a:t>projec</a:t>
            </a:r>
            <a:r>
              <a:rPr spc="-15" dirty="0"/>
              <a:t>t</a:t>
            </a:r>
            <a:r>
              <a:rPr spc="145" dirty="0">
                <a:latin typeface="Times New Roman"/>
                <a:cs typeface="Times New Roman"/>
              </a:rPr>
              <a:t> </a:t>
            </a:r>
            <a:r>
              <a:rPr spc="-25" dirty="0"/>
              <a:t>into</a:t>
            </a:r>
            <a:r>
              <a:rPr spc="120" dirty="0">
                <a:latin typeface="Times New Roman"/>
                <a:cs typeface="Times New Roman"/>
              </a:rPr>
              <a:t> </a:t>
            </a:r>
            <a:r>
              <a:rPr spc="-20" dirty="0"/>
              <a:t>the</a:t>
            </a:r>
            <a:r>
              <a:rPr spc="120" dirty="0">
                <a:latin typeface="Times New Roman"/>
                <a:cs typeface="Times New Roman"/>
              </a:rPr>
              <a:t> </a:t>
            </a:r>
            <a:r>
              <a:rPr spc="-31" dirty="0"/>
              <a:t>workspac</a:t>
            </a:r>
            <a:r>
              <a:rPr spc="-25" dirty="0"/>
              <a:t>e</a:t>
            </a:r>
            <a:r>
              <a:rPr spc="125" dirty="0">
                <a:latin typeface="Times New Roman"/>
                <a:cs typeface="Times New Roman"/>
              </a:rPr>
              <a:t> </a:t>
            </a:r>
            <a:r>
              <a:rPr lang="pt-BR" spc="-31" dirty="0"/>
              <a:t>3</a:t>
            </a:r>
            <a:r>
              <a:rPr spc="-25" dirty="0"/>
              <a:t>/3</a:t>
            </a:r>
            <a:endParaRPr dirty="0">
              <a:latin typeface="Times New Roman"/>
              <a:cs typeface="Times New Roman"/>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58</a:t>
            </a:fld>
            <a:endParaRPr lang="fr-FR" dirty="0">
              <a:solidFill>
                <a:prstClr val="white"/>
              </a:solidFill>
            </a:endParaRPr>
          </a:p>
        </p:txBody>
      </p:sp>
    </p:spTree>
    <p:extLst>
      <p:ext uri="{BB962C8B-B14F-4D97-AF65-F5344CB8AC3E}">
        <p14:creationId xmlns:p14="http://schemas.microsoft.com/office/powerpoint/2010/main" val="401978853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7468" y="2607226"/>
            <a:ext cx="10648949" cy="861774"/>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800" spc="-20" dirty="0">
                <a:solidFill>
                  <a:srgbClr val="001F52"/>
                </a:solidFill>
                <a:latin typeface="Arial"/>
                <a:cs typeface="Arial"/>
              </a:rPr>
              <a:t>S</a:t>
            </a:r>
            <a:r>
              <a:rPr sz="2800" spc="-31" dirty="0">
                <a:solidFill>
                  <a:srgbClr val="001F52"/>
                </a:solidFill>
                <a:latin typeface="Arial"/>
                <a:cs typeface="Arial"/>
              </a:rPr>
              <a:t>T</a:t>
            </a:r>
            <a:r>
              <a:rPr sz="2800" spc="-20" dirty="0">
                <a:solidFill>
                  <a:srgbClr val="001F52"/>
                </a:solidFill>
                <a:latin typeface="Arial"/>
                <a:cs typeface="Arial"/>
              </a:rPr>
              <a:t>M32</a:t>
            </a:r>
            <a:r>
              <a:rPr sz="2800" spc="-25" dirty="0">
                <a:solidFill>
                  <a:srgbClr val="001F52"/>
                </a:solidFill>
                <a:latin typeface="Arial"/>
                <a:cs typeface="Arial"/>
              </a:rPr>
              <a:t>Cub</a:t>
            </a:r>
            <a:r>
              <a:rPr sz="2800" spc="-11" dirty="0">
                <a:solidFill>
                  <a:srgbClr val="001F52"/>
                </a:solidFill>
                <a:latin typeface="Arial"/>
                <a:cs typeface="Arial"/>
              </a:rPr>
              <a:t>e</a:t>
            </a:r>
            <a:r>
              <a:rPr sz="2800" spc="-25" dirty="0">
                <a:solidFill>
                  <a:srgbClr val="001F52"/>
                </a:solidFill>
                <a:latin typeface="Arial"/>
                <a:cs typeface="Arial"/>
              </a:rPr>
              <a:t>MX</a:t>
            </a:r>
            <a:r>
              <a:rPr sz="2800" spc="115" dirty="0">
                <a:solidFill>
                  <a:srgbClr val="001F52"/>
                </a:solidFill>
                <a:latin typeface="Times New Roman"/>
                <a:cs typeface="Times New Roman"/>
              </a:rPr>
              <a:t> </a:t>
            </a:r>
            <a:r>
              <a:rPr sz="2800" spc="-25" dirty="0">
                <a:solidFill>
                  <a:srgbClr val="001F52"/>
                </a:solidFill>
                <a:latin typeface="Arial"/>
                <a:cs typeface="Arial"/>
              </a:rPr>
              <a:t>g</a:t>
            </a:r>
            <a:r>
              <a:rPr sz="2800" spc="-15" dirty="0">
                <a:solidFill>
                  <a:srgbClr val="001F52"/>
                </a:solidFill>
                <a:latin typeface="Arial"/>
                <a:cs typeface="Arial"/>
              </a:rPr>
              <a:t>e</a:t>
            </a:r>
            <a:r>
              <a:rPr sz="2800" spc="-25" dirty="0">
                <a:solidFill>
                  <a:srgbClr val="001F52"/>
                </a:solidFill>
                <a:latin typeface="Arial"/>
                <a:cs typeface="Arial"/>
              </a:rPr>
              <a:t>n</a:t>
            </a:r>
            <a:r>
              <a:rPr sz="2800" spc="-15" dirty="0">
                <a:solidFill>
                  <a:srgbClr val="001F52"/>
                </a:solidFill>
                <a:latin typeface="Arial"/>
                <a:cs typeface="Arial"/>
              </a:rPr>
              <a:t>e</a:t>
            </a:r>
            <a:r>
              <a:rPr sz="2800" spc="-11" dirty="0">
                <a:solidFill>
                  <a:srgbClr val="001F52"/>
                </a:solidFill>
                <a:latin typeface="Arial"/>
                <a:cs typeface="Arial"/>
              </a:rPr>
              <a:t>r</a:t>
            </a:r>
            <a:r>
              <a:rPr sz="2800" spc="-15" dirty="0">
                <a:solidFill>
                  <a:srgbClr val="001F52"/>
                </a:solidFill>
                <a:latin typeface="Arial"/>
                <a:cs typeface="Arial"/>
              </a:rPr>
              <a:t>ated</a:t>
            </a:r>
            <a:r>
              <a:rPr sz="2800" spc="95" dirty="0">
                <a:solidFill>
                  <a:srgbClr val="001F52"/>
                </a:solidFill>
                <a:latin typeface="Times New Roman"/>
                <a:cs typeface="Times New Roman"/>
              </a:rPr>
              <a:t> </a:t>
            </a:r>
            <a:r>
              <a:rPr sz="2800" spc="-25" dirty="0">
                <a:solidFill>
                  <a:srgbClr val="001F52"/>
                </a:solidFill>
                <a:latin typeface="Arial"/>
                <a:cs typeface="Arial"/>
              </a:rPr>
              <a:t>p</a:t>
            </a:r>
            <a:r>
              <a:rPr sz="2800" spc="-5" dirty="0">
                <a:solidFill>
                  <a:srgbClr val="001F52"/>
                </a:solidFill>
                <a:latin typeface="Arial"/>
                <a:cs typeface="Arial"/>
              </a:rPr>
              <a:t>r</a:t>
            </a:r>
            <a:r>
              <a:rPr sz="2800" spc="-25" dirty="0">
                <a:solidFill>
                  <a:srgbClr val="001F52"/>
                </a:solidFill>
                <a:latin typeface="Arial"/>
                <a:cs typeface="Arial"/>
              </a:rPr>
              <a:t>o</a:t>
            </a:r>
            <a:r>
              <a:rPr sz="2800" spc="-5" dirty="0">
                <a:solidFill>
                  <a:srgbClr val="001F52"/>
                </a:solidFill>
                <a:latin typeface="Arial"/>
                <a:cs typeface="Arial"/>
              </a:rPr>
              <a:t>j</a:t>
            </a:r>
            <a:r>
              <a:rPr sz="2800" spc="-25" dirty="0">
                <a:solidFill>
                  <a:srgbClr val="001F52"/>
                </a:solidFill>
                <a:latin typeface="Arial"/>
                <a:cs typeface="Arial"/>
              </a:rPr>
              <a:t>e</a:t>
            </a:r>
            <a:r>
              <a:rPr sz="2800" spc="-11" dirty="0">
                <a:solidFill>
                  <a:srgbClr val="001F52"/>
                </a:solidFill>
                <a:latin typeface="Arial"/>
                <a:cs typeface="Arial"/>
              </a:rPr>
              <a:t>ct</a:t>
            </a:r>
            <a:r>
              <a:rPr sz="2800" spc="75" dirty="0">
                <a:solidFill>
                  <a:srgbClr val="001F52"/>
                </a:solidFill>
                <a:latin typeface="Times New Roman"/>
                <a:cs typeface="Times New Roman"/>
              </a:rPr>
              <a:t> </a:t>
            </a:r>
            <a:r>
              <a:rPr sz="2800" spc="-5" dirty="0">
                <a:solidFill>
                  <a:srgbClr val="001F52"/>
                </a:solidFill>
                <a:latin typeface="Arial"/>
                <a:cs typeface="Arial"/>
              </a:rPr>
              <a:t>i</a:t>
            </a:r>
            <a:r>
              <a:rPr sz="2800" spc="-15" dirty="0">
                <a:solidFill>
                  <a:srgbClr val="001F52"/>
                </a:solidFill>
                <a:latin typeface="Arial"/>
                <a:cs typeface="Arial"/>
              </a:rPr>
              <a:t>s</a:t>
            </a:r>
            <a:r>
              <a:rPr sz="2800" spc="75" dirty="0">
                <a:solidFill>
                  <a:srgbClr val="001F52"/>
                </a:solidFill>
                <a:latin typeface="Times New Roman"/>
                <a:cs typeface="Times New Roman"/>
              </a:rPr>
              <a:t> </a:t>
            </a:r>
            <a:r>
              <a:rPr sz="2800" spc="-25" dirty="0">
                <a:solidFill>
                  <a:srgbClr val="001F52"/>
                </a:solidFill>
                <a:latin typeface="Arial"/>
                <a:cs typeface="Arial"/>
              </a:rPr>
              <a:t>on</a:t>
            </a:r>
            <a:r>
              <a:rPr sz="2800" spc="-5" dirty="0">
                <a:solidFill>
                  <a:srgbClr val="001F52"/>
                </a:solidFill>
                <a:latin typeface="Arial"/>
                <a:cs typeface="Arial"/>
              </a:rPr>
              <a:t>l</a:t>
            </a:r>
            <a:r>
              <a:rPr sz="2800" spc="-15" dirty="0">
                <a:solidFill>
                  <a:srgbClr val="001F52"/>
                </a:solidFill>
                <a:latin typeface="Arial"/>
                <a:cs typeface="Arial"/>
              </a:rPr>
              <a:t>y</a:t>
            </a:r>
            <a:r>
              <a:rPr sz="2800" spc="80" dirty="0">
                <a:solidFill>
                  <a:srgbClr val="001F52"/>
                </a:solidFill>
                <a:latin typeface="Times New Roman"/>
                <a:cs typeface="Times New Roman"/>
              </a:rPr>
              <a:t> </a:t>
            </a:r>
            <a:r>
              <a:rPr sz="2800" spc="-20" dirty="0">
                <a:solidFill>
                  <a:srgbClr val="001F52"/>
                </a:solidFill>
                <a:latin typeface="Arial"/>
                <a:cs typeface="Arial"/>
              </a:rPr>
              <a:t>a</a:t>
            </a:r>
            <a:r>
              <a:rPr sz="2800" spc="75" dirty="0">
                <a:solidFill>
                  <a:srgbClr val="001F52"/>
                </a:solidFill>
                <a:latin typeface="Times New Roman"/>
                <a:cs typeface="Times New Roman"/>
              </a:rPr>
              <a:t> </a:t>
            </a:r>
            <a:r>
              <a:rPr sz="2800" spc="-15" dirty="0">
                <a:solidFill>
                  <a:srgbClr val="001F52"/>
                </a:solidFill>
                <a:latin typeface="Arial"/>
                <a:cs typeface="Arial"/>
              </a:rPr>
              <a:t>sk</a:t>
            </a:r>
            <a:r>
              <a:rPr sz="2800" spc="-11" dirty="0">
                <a:solidFill>
                  <a:srgbClr val="001F52"/>
                </a:solidFill>
                <a:latin typeface="Arial"/>
                <a:cs typeface="Arial"/>
              </a:rPr>
              <a:t>e</a:t>
            </a:r>
            <a:r>
              <a:rPr sz="2800" spc="-15" dirty="0">
                <a:solidFill>
                  <a:srgbClr val="001F52"/>
                </a:solidFill>
                <a:latin typeface="Arial"/>
                <a:cs typeface="Arial"/>
              </a:rPr>
              <a:t>leton</a:t>
            </a:r>
            <a:r>
              <a:rPr sz="2800" spc="85" dirty="0">
                <a:solidFill>
                  <a:srgbClr val="001F52"/>
                </a:solidFill>
                <a:latin typeface="Times New Roman"/>
                <a:cs typeface="Times New Roman"/>
              </a:rPr>
              <a:t> </a:t>
            </a:r>
            <a:r>
              <a:rPr sz="2800" spc="-25" dirty="0">
                <a:solidFill>
                  <a:srgbClr val="001F52"/>
                </a:solidFill>
                <a:latin typeface="Arial"/>
                <a:cs typeface="Arial"/>
              </a:rPr>
              <a:t>wh</a:t>
            </a:r>
            <a:r>
              <a:rPr sz="2800" spc="-5" dirty="0">
                <a:solidFill>
                  <a:srgbClr val="001F52"/>
                </a:solidFill>
                <a:latin typeface="Arial"/>
                <a:cs typeface="Arial"/>
              </a:rPr>
              <a:t>i</a:t>
            </a:r>
            <a:r>
              <a:rPr sz="2800" spc="-15" dirty="0">
                <a:solidFill>
                  <a:srgbClr val="001F52"/>
                </a:solidFill>
                <a:latin typeface="Arial"/>
                <a:cs typeface="Arial"/>
              </a:rPr>
              <a:t>ch</a:t>
            </a:r>
            <a:r>
              <a:rPr sz="2800" spc="85" dirty="0">
                <a:solidFill>
                  <a:srgbClr val="001F52"/>
                </a:solidFill>
                <a:latin typeface="Times New Roman"/>
                <a:cs typeface="Times New Roman"/>
              </a:rPr>
              <a:t> </a:t>
            </a:r>
            <a:r>
              <a:rPr sz="2800" spc="-11" dirty="0">
                <a:solidFill>
                  <a:srgbClr val="001F52"/>
                </a:solidFill>
                <a:latin typeface="Arial"/>
                <a:cs typeface="Arial"/>
              </a:rPr>
              <a:t>s</a:t>
            </a:r>
            <a:r>
              <a:rPr sz="2800" spc="-25" dirty="0">
                <a:solidFill>
                  <a:srgbClr val="001F52"/>
                </a:solidFill>
                <a:latin typeface="Arial"/>
                <a:cs typeface="Arial"/>
              </a:rPr>
              <a:t>h</a:t>
            </a:r>
            <a:r>
              <a:rPr sz="2800" spc="-15" dirty="0">
                <a:solidFill>
                  <a:srgbClr val="001F52"/>
                </a:solidFill>
                <a:latin typeface="Arial"/>
                <a:cs typeface="Arial"/>
              </a:rPr>
              <a:t>o</a:t>
            </a:r>
            <a:r>
              <a:rPr sz="2800" spc="-25" dirty="0">
                <a:solidFill>
                  <a:srgbClr val="001F52"/>
                </a:solidFill>
                <a:latin typeface="Arial"/>
                <a:cs typeface="Arial"/>
              </a:rPr>
              <a:t>u</a:t>
            </a:r>
            <a:r>
              <a:rPr sz="2800" spc="-5" dirty="0">
                <a:solidFill>
                  <a:srgbClr val="001F52"/>
                </a:solidFill>
                <a:latin typeface="Arial"/>
                <a:cs typeface="Arial"/>
              </a:rPr>
              <a:t>l</a:t>
            </a:r>
            <a:r>
              <a:rPr sz="2800" spc="-20" dirty="0">
                <a:solidFill>
                  <a:srgbClr val="001F52"/>
                </a:solidFill>
                <a:latin typeface="Arial"/>
                <a:cs typeface="Arial"/>
              </a:rPr>
              <a:t>d</a:t>
            </a:r>
            <a:r>
              <a:rPr sz="2800" spc="-11" dirty="0">
                <a:solidFill>
                  <a:srgbClr val="001F52"/>
                </a:solidFill>
                <a:latin typeface="Times New Roman"/>
                <a:cs typeface="Times New Roman"/>
              </a:rPr>
              <a:t> </a:t>
            </a:r>
            <a:r>
              <a:rPr sz="2800" spc="-25" dirty="0">
                <a:solidFill>
                  <a:srgbClr val="001F52"/>
                </a:solidFill>
                <a:latin typeface="Arial"/>
                <a:cs typeface="Arial"/>
              </a:rPr>
              <a:t>b</a:t>
            </a:r>
            <a:r>
              <a:rPr sz="2800" spc="-20" dirty="0">
                <a:solidFill>
                  <a:srgbClr val="001F52"/>
                </a:solidFill>
                <a:latin typeface="Arial"/>
                <a:cs typeface="Arial"/>
              </a:rPr>
              <a:t>e</a:t>
            </a:r>
            <a:r>
              <a:rPr sz="2800" spc="85" dirty="0">
                <a:solidFill>
                  <a:srgbClr val="001F52"/>
                </a:solidFill>
                <a:latin typeface="Times New Roman"/>
                <a:cs typeface="Times New Roman"/>
              </a:rPr>
              <a:t> </a:t>
            </a:r>
            <a:r>
              <a:rPr sz="2800" spc="-11" dirty="0">
                <a:solidFill>
                  <a:srgbClr val="001F52"/>
                </a:solidFill>
                <a:latin typeface="Arial"/>
                <a:cs typeface="Arial"/>
              </a:rPr>
              <a:t>f</a:t>
            </a:r>
            <a:r>
              <a:rPr sz="2800" spc="-5" dirty="0">
                <a:solidFill>
                  <a:srgbClr val="001F52"/>
                </a:solidFill>
                <a:latin typeface="Arial"/>
                <a:cs typeface="Arial"/>
              </a:rPr>
              <a:t>i</a:t>
            </a:r>
            <a:r>
              <a:rPr sz="2800" spc="-15" dirty="0">
                <a:solidFill>
                  <a:srgbClr val="001F52"/>
                </a:solidFill>
                <a:latin typeface="Arial"/>
                <a:cs typeface="Arial"/>
              </a:rPr>
              <a:t>lle</a:t>
            </a:r>
            <a:r>
              <a:rPr sz="2800" spc="-20" dirty="0">
                <a:solidFill>
                  <a:srgbClr val="001F52"/>
                </a:solidFill>
                <a:latin typeface="Arial"/>
                <a:cs typeface="Arial"/>
              </a:rPr>
              <a:t>d</a:t>
            </a:r>
            <a:r>
              <a:rPr sz="2800" spc="75" dirty="0">
                <a:solidFill>
                  <a:srgbClr val="001F52"/>
                </a:solidFill>
                <a:latin typeface="Times New Roman"/>
                <a:cs typeface="Times New Roman"/>
              </a:rPr>
              <a:t> </a:t>
            </a:r>
            <a:r>
              <a:rPr sz="2800" spc="-31" dirty="0">
                <a:solidFill>
                  <a:srgbClr val="001F52"/>
                </a:solidFill>
                <a:latin typeface="Arial"/>
                <a:cs typeface="Arial"/>
              </a:rPr>
              <a:t>w</a:t>
            </a:r>
            <a:r>
              <a:rPr sz="2800" spc="-5" dirty="0">
                <a:solidFill>
                  <a:srgbClr val="001F52"/>
                </a:solidFill>
                <a:latin typeface="Arial"/>
                <a:cs typeface="Arial"/>
              </a:rPr>
              <a:t>i</a:t>
            </a:r>
            <a:r>
              <a:rPr sz="2800" spc="-15" dirty="0">
                <a:solidFill>
                  <a:srgbClr val="001F52"/>
                </a:solidFill>
                <a:latin typeface="Arial"/>
                <a:cs typeface="Arial"/>
              </a:rPr>
              <a:t>th</a:t>
            </a:r>
            <a:r>
              <a:rPr sz="2800" spc="80" dirty="0">
                <a:solidFill>
                  <a:srgbClr val="001F52"/>
                </a:solidFill>
                <a:latin typeface="Times New Roman"/>
                <a:cs typeface="Times New Roman"/>
              </a:rPr>
              <a:t> </a:t>
            </a:r>
            <a:r>
              <a:rPr sz="2800" spc="-15" dirty="0">
                <a:solidFill>
                  <a:srgbClr val="001F52"/>
                </a:solidFill>
                <a:latin typeface="Arial"/>
                <a:cs typeface="Arial"/>
              </a:rPr>
              <a:t>so</a:t>
            </a:r>
            <a:r>
              <a:rPr sz="2800" spc="-20" dirty="0">
                <a:solidFill>
                  <a:srgbClr val="001F52"/>
                </a:solidFill>
                <a:latin typeface="Arial"/>
                <a:cs typeface="Arial"/>
              </a:rPr>
              <a:t>me</a:t>
            </a:r>
            <a:r>
              <a:rPr sz="2800" spc="91" dirty="0">
                <a:solidFill>
                  <a:srgbClr val="001F52"/>
                </a:solidFill>
                <a:latin typeface="Times New Roman"/>
                <a:cs typeface="Times New Roman"/>
              </a:rPr>
              <a:t> </a:t>
            </a:r>
            <a:r>
              <a:rPr sz="2800" spc="-15" dirty="0">
                <a:solidFill>
                  <a:srgbClr val="001F52"/>
                </a:solidFill>
                <a:latin typeface="Arial"/>
                <a:cs typeface="Arial"/>
              </a:rPr>
              <a:t>co</a:t>
            </a:r>
            <a:r>
              <a:rPr sz="2800" spc="-25" dirty="0">
                <a:solidFill>
                  <a:srgbClr val="001F52"/>
                </a:solidFill>
                <a:latin typeface="Arial"/>
                <a:cs typeface="Arial"/>
              </a:rPr>
              <a:t>d</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11" dirty="0">
                <a:solidFill>
                  <a:srgbClr val="001F52"/>
                </a:solidFill>
                <a:latin typeface="Arial"/>
                <a:cs typeface="Arial"/>
              </a:rPr>
              <a:t>fro</a:t>
            </a:r>
            <a:r>
              <a:rPr sz="2800" spc="-25" dirty="0">
                <a:solidFill>
                  <a:srgbClr val="001F52"/>
                </a:solidFill>
                <a:latin typeface="Arial"/>
                <a:cs typeface="Arial"/>
              </a:rPr>
              <a:t>m</a:t>
            </a:r>
            <a:r>
              <a:rPr sz="2800" spc="85" dirty="0">
                <a:solidFill>
                  <a:srgbClr val="001F52"/>
                </a:solidFill>
                <a:latin typeface="Times New Roman"/>
                <a:cs typeface="Times New Roman"/>
              </a:rPr>
              <a:t> </a:t>
            </a:r>
            <a:r>
              <a:rPr sz="2800" spc="-25" dirty="0">
                <a:solidFill>
                  <a:srgbClr val="001F52"/>
                </a:solidFill>
                <a:latin typeface="Arial"/>
                <a:cs typeface="Arial"/>
              </a:rPr>
              <a:t>o</a:t>
            </a:r>
            <a:r>
              <a:rPr sz="2800" spc="-15" dirty="0">
                <a:solidFill>
                  <a:srgbClr val="001F52"/>
                </a:solidFill>
                <a:latin typeface="Arial"/>
                <a:cs typeface="Arial"/>
              </a:rPr>
              <a:t>u</a:t>
            </a:r>
            <a:r>
              <a:rPr sz="2800" spc="-11" dirty="0">
                <a:solidFill>
                  <a:srgbClr val="001F52"/>
                </a:solidFill>
                <a:latin typeface="Arial"/>
                <a:cs typeface="Arial"/>
              </a:rPr>
              <a:t>r</a:t>
            </a:r>
            <a:r>
              <a:rPr sz="2800" spc="75" dirty="0">
                <a:solidFill>
                  <a:srgbClr val="001F52"/>
                </a:solidFill>
                <a:latin typeface="Times New Roman"/>
                <a:cs typeface="Times New Roman"/>
              </a:rPr>
              <a:t> </a:t>
            </a:r>
            <a:r>
              <a:rPr sz="2800" spc="-5" dirty="0">
                <a:solidFill>
                  <a:srgbClr val="001F52"/>
                </a:solidFill>
                <a:latin typeface="Arial"/>
                <a:cs typeface="Arial"/>
              </a:rPr>
              <a:t>s</a:t>
            </a:r>
            <a:r>
              <a:rPr sz="2800" spc="-15" dirty="0">
                <a:solidFill>
                  <a:srgbClr val="001F52"/>
                </a:solidFill>
                <a:latin typeface="Arial"/>
                <a:cs typeface="Arial"/>
              </a:rPr>
              <a:t>id</a:t>
            </a:r>
            <a:r>
              <a:rPr sz="2800" spc="-20" dirty="0">
                <a:solidFill>
                  <a:srgbClr val="001F52"/>
                </a:solidFill>
                <a:latin typeface="Arial"/>
                <a:cs typeface="Arial"/>
              </a:rPr>
              <a:t>e</a:t>
            </a:r>
            <a:endParaRPr sz="2800">
              <a:latin typeface="Arial"/>
              <a:cs typeface="Arial"/>
            </a:endParaRPr>
          </a:p>
        </p:txBody>
      </p:sp>
      <p:sp>
        <p:nvSpPr>
          <p:cNvPr id="3" name="object 3"/>
          <p:cNvSpPr txBox="1"/>
          <p:nvPr/>
        </p:nvSpPr>
        <p:spPr>
          <a:xfrm>
            <a:off x="747466" y="3563155"/>
            <a:ext cx="10798810" cy="1292662"/>
          </a:xfrm>
          <a:prstGeom prst="rect">
            <a:avLst/>
          </a:prstGeom>
        </p:spPr>
        <p:txBody>
          <a:bodyPr vert="horz" wrap="square" lIns="0" tIns="0" rIns="0" bIns="0" rtlCol="0">
            <a:spAutoFit/>
          </a:bodyPr>
          <a:lstStyle/>
          <a:p>
            <a:pPr marL="248940" marR="5081" indent="-236239">
              <a:buClr>
                <a:srgbClr val="39A8DC"/>
              </a:buClr>
              <a:buFont typeface="Arial"/>
              <a:buChar char="•"/>
              <a:tabLst>
                <a:tab pos="248940" algn="l"/>
              </a:tabLst>
            </a:pPr>
            <a:r>
              <a:rPr sz="2800" spc="-340" dirty="0">
                <a:solidFill>
                  <a:srgbClr val="001F52"/>
                </a:solidFill>
                <a:latin typeface="Arial"/>
                <a:cs typeface="Arial"/>
              </a:rPr>
              <a:t>T</a:t>
            </a:r>
            <a:r>
              <a:rPr sz="2800" spc="-20" dirty="0">
                <a:solidFill>
                  <a:srgbClr val="001F52"/>
                </a:solidFill>
                <a:latin typeface="Arial"/>
                <a:cs typeface="Arial"/>
              </a:rPr>
              <a:t>o</a:t>
            </a:r>
            <a:r>
              <a:rPr sz="2800" spc="91" dirty="0">
                <a:solidFill>
                  <a:srgbClr val="001F52"/>
                </a:solidFill>
                <a:latin typeface="Times New Roman"/>
                <a:cs typeface="Times New Roman"/>
              </a:rPr>
              <a:t> </a:t>
            </a:r>
            <a:r>
              <a:rPr sz="2800" spc="-20" dirty="0">
                <a:solidFill>
                  <a:srgbClr val="001F52"/>
                </a:solidFill>
                <a:latin typeface="Arial"/>
                <a:cs typeface="Arial"/>
              </a:rPr>
              <a:t>ma</a:t>
            </a:r>
            <a:r>
              <a:rPr sz="2800" spc="-11" dirty="0">
                <a:solidFill>
                  <a:srgbClr val="001F52"/>
                </a:solidFill>
                <a:latin typeface="Arial"/>
                <a:cs typeface="Arial"/>
              </a:rPr>
              <a:t>k</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11" dirty="0">
                <a:solidFill>
                  <a:srgbClr val="001F52"/>
                </a:solidFill>
                <a:latin typeface="Arial"/>
                <a:cs typeface="Arial"/>
              </a:rPr>
              <a:t>gr</a:t>
            </a:r>
            <a:r>
              <a:rPr sz="2800" spc="-15" dirty="0">
                <a:solidFill>
                  <a:srgbClr val="001F52"/>
                </a:solidFill>
                <a:latin typeface="Arial"/>
                <a:cs typeface="Arial"/>
              </a:rPr>
              <a:t>e</a:t>
            </a:r>
            <a:r>
              <a:rPr sz="2800" spc="-25" dirty="0">
                <a:solidFill>
                  <a:srgbClr val="001F52"/>
                </a:solidFill>
                <a:latin typeface="Arial"/>
                <a:cs typeface="Arial"/>
              </a:rPr>
              <a:t>e</a:t>
            </a:r>
            <a:r>
              <a:rPr sz="2800" spc="-20" dirty="0">
                <a:solidFill>
                  <a:srgbClr val="001F52"/>
                </a:solidFill>
                <a:latin typeface="Arial"/>
                <a:cs typeface="Arial"/>
              </a:rPr>
              <a:t>n</a:t>
            </a:r>
            <a:r>
              <a:rPr sz="2800" spc="95" dirty="0">
                <a:solidFill>
                  <a:srgbClr val="001F52"/>
                </a:solidFill>
                <a:latin typeface="Times New Roman"/>
                <a:cs typeface="Times New Roman"/>
              </a:rPr>
              <a:t> </a:t>
            </a:r>
            <a:r>
              <a:rPr sz="2800" spc="-25" dirty="0">
                <a:solidFill>
                  <a:srgbClr val="001F52"/>
                </a:solidFill>
                <a:latin typeface="Arial"/>
                <a:cs typeface="Arial"/>
              </a:rPr>
              <a:t>LED</a:t>
            </a:r>
            <a:r>
              <a:rPr sz="2800" spc="75" dirty="0">
                <a:solidFill>
                  <a:srgbClr val="001F52"/>
                </a:solidFill>
                <a:latin typeface="Times New Roman"/>
                <a:cs typeface="Times New Roman"/>
              </a:rPr>
              <a:t> </a:t>
            </a:r>
            <a:r>
              <a:rPr sz="2800" spc="-11" dirty="0">
                <a:solidFill>
                  <a:srgbClr val="001F52"/>
                </a:solidFill>
                <a:latin typeface="Arial"/>
                <a:cs typeface="Arial"/>
              </a:rPr>
              <a:t>(c</a:t>
            </a:r>
            <a:r>
              <a:rPr sz="2800" spc="-25" dirty="0">
                <a:solidFill>
                  <a:srgbClr val="001F52"/>
                </a:solidFill>
                <a:latin typeface="Arial"/>
                <a:cs typeface="Arial"/>
              </a:rPr>
              <a:t>o</a:t>
            </a:r>
            <a:r>
              <a:rPr sz="2800" spc="-15" dirty="0">
                <a:solidFill>
                  <a:srgbClr val="001F52"/>
                </a:solidFill>
                <a:latin typeface="Arial"/>
                <a:cs typeface="Arial"/>
              </a:rPr>
              <a:t>n</a:t>
            </a:r>
            <a:r>
              <a:rPr sz="2800" spc="-25" dirty="0">
                <a:solidFill>
                  <a:srgbClr val="001F52"/>
                </a:solidFill>
                <a:latin typeface="Arial"/>
                <a:cs typeface="Arial"/>
              </a:rPr>
              <a:t>n</a:t>
            </a:r>
            <a:r>
              <a:rPr sz="2800" spc="-15" dirty="0">
                <a:solidFill>
                  <a:srgbClr val="001F52"/>
                </a:solidFill>
                <a:latin typeface="Arial"/>
                <a:cs typeface="Arial"/>
              </a:rPr>
              <a:t>ec</a:t>
            </a:r>
            <a:r>
              <a:rPr sz="2800" spc="-5" dirty="0">
                <a:solidFill>
                  <a:srgbClr val="001F52"/>
                </a:solidFill>
                <a:latin typeface="Arial"/>
                <a:cs typeface="Arial"/>
              </a:rPr>
              <a:t>t</a:t>
            </a:r>
            <a:r>
              <a:rPr sz="2800" spc="-25" dirty="0">
                <a:solidFill>
                  <a:srgbClr val="001F52"/>
                </a:solidFill>
                <a:latin typeface="Arial"/>
                <a:cs typeface="Arial"/>
              </a:rPr>
              <a:t>e</a:t>
            </a:r>
            <a:r>
              <a:rPr sz="2800" spc="-20" dirty="0">
                <a:solidFill>
                  <a:srgbClr val="001F52"/>
                </a:solidFill>
                <a:latin typeface="Arial"/>
                <a:cs typeface="Arial"/>
              </a:rPr>
              <a:t>d</a:t>
            </a:r>
            <a:r>
              <a:rPr sz="2800" spc="85" dirty="0">
                <a:solidFill>
                  <a:srgbClr val="001F52"/>
                </a:solidFill>
                <a:latin typeface="Times New Roman"/>
                <a:cs typeface="Times New Roman"/>
              </a:rPr>
              <a:t> </a:t>
            </a:r>
            <a:r>
              <a:rPr sz="2800" spc="-15" dirty="0">
                <a:solidFill>
                  <a:srgbClr val="001F52"/>
                </a:solidFill>
                <a:latin typeface="Arial"/>
                <a:cs typeface="Arial"/>
              </a:rPr>
              <a:t>to</a:t>
            </a:r>
            <a:r>
              <a:rPr sz="2800" spc="85" dirty="0">
                <a:solidFill>
                  <a:srgbClr val="001F52"/>
                </a:solidFill>
                <a:latin typeface="Times New Roman"/>
                <a:cs typeface="Times New Roman"/>
              </a:rPr>
              <a:t> </a:t>
            </a:r>
            <a:r>
              <a:rPr sz="2800" spc="-25" dirty="0">
                <a:solidFill>
                  <a:srgbClr val="001F52"/>
                </a:solidFill>
                <a:latin typeface="Arial"/>
                <a:cs typeface="Arial"/>
              </a:rPr>
              <a:t>p</a:t>
            </a:r>
            <a:r>
              <a:rPr sz="2800" dirty="0">
                <a:solidFill>
                  <a:srgbClr val="001F52"/>
                </a:solidFill>
                <a:latin typeface="Arial"/>
                <a:cs typeface="Arial"/>
              </a:rPr>
              <a:t>r</a:t>
            </a:r>
            <a:r>
              <a:rPr sz="2800" spc="-25" dirty="0">
                <a:solidFill>
                  <a:srgbClr val="001F52"/>
                </a:solidFill>
                <a:latin typeface="Arial"/>
                <a:cs typeface="Arial"/>
              </a:rPr>
              <a:t>o</a:t>
            </a:r>
            <a:r>
              <a:rPr sz="2800" spc="-15" dirty="0">
                <a:solidFill>
                  <a:srgbClr val="001F52"/>
                </a:solidFill>
                <a:latin typeface="Arial"/>
                <a:cs typeface="Arial"/>
              </a:rPr>
              <a:t>p</a:t>
            </a:r>
            <a:r>
              <a:rPr sz="2800" spc="-25" dirty="0">
                <a:solidFill>
                  <a:srgbClr val="001F52"/>
                </a:solidFill>
                <a:latin typeface="Arial"/>
                <a:cs typeface="Arial"/>
              </a:rPr>
              <a:t>e</a:t>
            </a:r>
            <a:r>
              <a:rPr sz="2800" spc="-5" dirty="0">
                <a:solidFill>
                  <a:srgbClr val="001F52"/>
                </a:solidFill>
                <a:latin typeface="Arial"/>
                <a:cs typeface="Arial"/>
              </a:rPr>
              <a:t>r</a:t>
            </a:r>
            <a:r>
              <a:rPr sz="2800" spc="-15" dirty="0">
                <a:solidFill>
                  <a:srgbClr val="001F52"/>
                </a:solidFill>
                <a:latin typeface="Arial"/>
                <a:cs typeface="Arial"/>
              </a:rPr>
              <a:t>ly</a:t>
            </a:r>
            <a:r>
              <a:rPr sz="2800" spc="80" dirty="0">
                <a:solidFill>
                  <a:srgbClr val="001F52"/>
                </a:solidFill>
                <a:latin typeface="Times New Roman"/>
                <a:cs typeface="Times New Roman"/>
              </a:rPr>
              <a:t> </a:t>
            </a:r>
            <a:r>
              <a:rPr sz="2800" spc="-11" dirty="0">
                <a:solidFill>
                  <a:srgbClr val="001F52"/>
                </a:solidFill>
                <a:latin typeface="Arial"/>
                <a:cs typeface="Arial"/>
              </a:rPr>
              <a:t>c</a:t>
            </a:r>
            <a:r>
              <a:rPr sz="2800" spc="-25" dirty="0">
                <a:solidFill>
                  <a:srgbClr val="001F52"/>
                </a:solidFill>
                <a:latin typeface="Arial"/>
                <a:cs typeface="Arial"/>
              </a:rPr>
              <a:t>o</a:t>
            </a:r>
            <a:r>
              <a:rPr sz="2800" spc="-15" dirty="0">
                <a:solidFill>
                  <a:srgbClr val="001F52"/>
                </a:solidFill>
                <a:latin typeface="Arial"/>
                <a:cs typeface="Arial"/>
              </a:rPr>
              <a:t>n</a:t>
            </a:r>
            <a:r>
              <a:rPr sz="2800" spc="-11" dirty="0">
                <a:solidFill>
                  <a:srgbClr val="001F52"/>
                </a:solidFill>
                <a:latin typeface="Arial"/>
                <a:cs typeface="Arial"/>
              </a:rPr>
              <a:t>fi</a:t>
            </a:r>
            <a:r>
              <a:rPr sz="2800" spc="-15" dirty="0">
                <a:solidFill>
                  <a:srgbClr val="001F52"/>
                </a:solidFill>
                <a:latin typeface="Arial"/>
                <a:cs typeface="Arial"/>
              </a:rPr>
              <a:t>g</a:t>
            </a:r>
            <a:r>
              <a:rPr sz="2800" spc="-25" dirty="0">
                <a:solidFill>
                  <a:srgbClr val="001F52"/>
                </a:solidFill>
                <a:latin typeface="Arial"/>
                <a:cs typeface="Arial"/>
              </a:rPr>
              <a:t>u</a:t>
            </a:r>
            <a:r>
              <a:rPr sz="2800" spc="-5" dirty="0">
                <a:solidFill>
                  <a:srgbClr val="001F52"/>
                </a:solidFill>
                <a:latin typeface="Arial"/>
                <a:cs typeface="Arial"/>
              </a:rPr>
              <a:t>r</a:t>
            </a:r>
            <a:r>
              <a:rPr sz="2800" spc="-25" dirty="0">
                <a:solidFill>
                  <a:srgbClr val="001F52"/>
                </a:solidFill>
                <a:latin typeface="Arial"/>
                <a:cs typeface="Arial"/>
              </a:rPr>
              <a:t>e</a:t>
            </a:r>
            <a:r>
              <a:rPr sz="2800" spc="-20" dirty="0">
                <a:solidFill>
                  <a:srgbClr val="001F52"/>
                </a:solidFill>
                <a:latin typeface="Arial"/>
                <a:cs typeface="Arial"/>
              </a:rPr>
              <a:t>d</a:t>
            </a:r>
            <a:r>
              <a:rPr sz="2800" spc="85" dirty="0">
                <a:solidFill>
                  <a:srgbClr val="001F52"/>
                </a:solidFill>
                <a:latin typeface="Times New Roman"/>
                <a:cs typeface="Times New Roman"/>
              </a:rPr>
              <a:t> </a:t>
            </a:r>
            <a:r>
              <a:rPr sz="2800" spc="-229" dirty="0">
                <a:solidFill>
                  <a:srgbClr val="001F52"/>
                </a:solidFill>
                <a:latin typeface="Arial"/>
                <a:cs typeface="Arial"/>
              </a:rPr>
              <a:t>P</a:t>
            </a:r>
            <a:r>
              <a:rPr sz="2800" spc="-20" dirty="0">
                <a:solidFill>
                  <a:srgbClr val="001F52"/>
                </a:solidFill>
                <a:latin typeface="Arial"/>
                <a:cs typeface="Arial"/>
              </a:rPr>
              <a:t>A5</a:t>
            </a:r>
            <a:r>
              <a:rPr sz="2800" spc="75" dirty="0">
                <a:solidFill>
                  <a:srgbClr val="001F52"/>
                </a:solidFill>
                <a:latin typeface="Times New Roman"/>
                <a:cs typeface="Times New Roman"/>
              </a:rPr>
              <a:t> </a:t>
            </a:r>
            <a:r>
              <a:rPr sz="2800" spc="-15" dirty="0">
                <a:solidFill>
                  <a:srgbClr val="001F52"/>
                </a:solidFill>
                <a:latin typeface="Arial"/>
                <a:cs typeface="Arial"/>
              </a:rPr>
              <a:t>pin</a:t>
            </a:r>
            <a:r>
              <a:rPr sz="2800" spc="-11" dirty="0">
                <a:solidFill>
                  <a:srgbClr val="001F52"/>
                </a:solidFill>
                <a:latin typeface="Arial"/>
                <a:cs typeface="Arial"/>
              </a:rPr>
              <a:t>)</a:t>
            </a:r>
            <a:r>
              <a:rPr sz="2800" spc="75" dirty="0">
                <a:solidFill>
                  <a:srgbClr val="001F52"/>
                </a:solidFill>
                <a:latin typeface="Times New Roman"/>
                <a:cs typeface="Times New Roman"/>
              </a:rPr>
              <a:t> </a:t>
            </a:r>
            <a:r>
              <a:rPr sz="2800" spc="-25" dirty="0">
                <a:solidFill>
                  <a:srgbClr val="001F52"/>
                </a:solidFill>
                <a:latin typeface="Arial"/>
                <a:cs typeface="Arial"/>
              </a:rPr>
              <a:t>we</a:t>
            </a:r>
            <a:r>
              <a:rPr sz="2800" spc="-15" dirty="0">
                <a:solidFill>
                  <a:srgbClr val="001F52"/>
                </a:solidFill>
                <a:latin typeface="Times New Roman"/>
                <a:cs typeface="Times New Roman"/>
              </a:rPr>
              <a:t> </a:t>
            </a:r>
            <a:r>
              <a:rPr sz="2800" spc="-15" dirty="0">
                <a:solidFill>
                  <a:srgbClr val="001F52"/>
                </a:solidFill>
                <a:latin typeface="Arial"/>
                <a:cs typeface="Arial"/>
              </a:rPr>
              <a:t>sh</a:t>
            </a:r>
            <a:r>
              <a:rPr sz="2800" spc="-25" dirty="0">
                <a:solidFill>
                  <a:srgbClr val="001F52"/>
                </a:solidFill>
                <a:latin typeface="Arial"/>
                <a:cs typeface="Arial"/>
              </a:rPr>
              <a:t>o</a:t>
            </a:r>
            <a:r>
              <a:rPr sz="2800" spc="-15" dirty="0">
                <a:solidFill>
                  <a:srgbClr val="001F52"/>
                </a:solidFill>
                <a:latin typeface="Arial"/>
                <a:cs typeface="Arial"/>
              </a:rPr>
              <a:t>ul</a:t>
            </a:r>
            <a:r>
              <a:rPr sz="2800" spc="-20" dirty="0">
                <a:solidFill>
                  <a:srgbClr val="001F52"/>
                </a:solidFill>
                <a:latin typeface="Arial"/>
                <a:cs typeface="Arial"/>
              </a:rPr>
              <a:t>d</a:t>
            </a:r>
            <a:r>
              <a:rPr sz="2800" spc="80" dirty="0">
                <a:solidFill>
                  <a:srgbClr val="001F52"/>
                </a:solidFill>
                <a:latin typeface="Times New Roman"/>
                <a:cs typeface="Times New Roman"/>
              </a:rPr>
              <a:t> </a:t>
            </a:r>
            <a:r>
              <a:rPr sz="2800" spc="-11" dirty="0">
                <a:solidFill>
                  <a:srgbClr val="001F52"/>
                </a:solidFill>
                <a:latin typeface="Arial"/>
                <a:cs typeface="Arial"/>
              </a:rPr>
              <a:t>c</a:t>
            </a:r>
            <a:r>
              <a:rPr sz="2800" spc="-25" dirty="0">
                <a:solidFill>
                  <a:srgbClr val="001F52"/>
                </a:solidFill>
                <a:latin typeface="Arial"/>
                <a:cs typeface="Arial"/>
              </a:rPr>
              <a:t>o</a:t>
            </a:r>
            <a:r>
              <a:rPr sz="2800" spc="-15" dirty="0">
                <a:solidFill>
                  <a:srgbClr val="001F52"/>
                </a:solidFill>
                <a:latin typeface="Arial"/>
                <a:cs typeface="Arial"/>
              </a:rPr>
              <a:t>n</a:t>
            </a:r>
            <a:r>
              <a:rPr sz="2800" spc="-11" dirty="0">
                <a:solidFill>
                  <a:srgbClr val="001F52"/>
                </a:solidFill>
                <a:latin typeface="Arial"/>
                <a:cs typeface="Arial"/>
              </a:rPr>
              <a:t>ti</a:t>
            </a:r>
            <a:r>
              <a:rPr sz="2800" spc="-15" dirty="0">
                <a:solidFill>
                  <a:srgbClr val="001F52"/>
                </a:solidFill>
                <a:latin typeface="Arial"/>
                <a:cs typeface="Arial"/>
              </a:rPr>
              <a:t>n</a:t>
            </a:r>
            <a:r>
              <a:rPr sz="2800" spc="-25" dirty="0">
                <a:solidFill>
                  <a:srgbClr val="001F52"/>
                </a:solidFill>
                <a:latin typeface="Arial"/>
                <a:cs typeface="Arial"/>
              </a:rPr>
              <a:t>u</a:t>
            </a:r>
            <a:r>
              <a:rPr sz="2800" spc="-15" dirty="0">
                <a:solidFill>
                  <a:srgbClr val="001F52"/>
                </a:solidFill>
                <a:latin typeface="Arial"/>
                <a:cs typeface="Arial"/>
              </a:rPr>
              <a:t>o</a:t>
            </a:r>
            <a:r>
              <a:rPr sz="2800" spc="-25" dirty="0">
                <a:solidFill>
                  <a:srgbClr val="001F52"/>
                </a:solidFill>
                <a:latin typeface="Arial"/>
                <a:cs typeface="Arial"/>
              </a:rPr>
              <a:t>u</a:t>
            </a:r>
            <a:r>
              <a:rPr sz="2800" spc="-11" dirty="0">
                <a:solidFill>
                  <a:srgbClr val="001F52"/>
                </a:solidFill>
                <a:latin typeface="Arial"/>
                <a:cs typeface="Arial"/>
              </a:rPr>
              <a:t>s</a:t>
            </a:r>
            <a:r>
              <a:rPr sz="2800" spc="-15" dirty="0">
                <a:solidFill>
                  <a:srgbClr val="001F52"/>
                </a:solidFill>
                <a:latin typeface="Arial"/>
                <a:cs typeface="Arial"/>
              </a:rPr>
              <a:t>ly</a:t>
            </a:r>
            <a:r>
              <a:rPr sz="2800" spc="80" dirty="0">
                <a:solidFill>
                  <a:srgbClr val="001F52"/>
                </a:solidFill>
                <a:latin typeface="Times New Roman"/>
                <a:cs typeface="Times New Roman"/>
              </a:rPr>
              <a:t> </a:t>
            </a:r>
            <a:r>
              <a:rPr sz="2800" spc="-15" dirty="0">
                <a:solidFill>
                  <a:srgbClr val="001F52"/>
                </a:solidFill>
                <a:latin typeface="Arial"/>
                <a:cs typeface="Arial"/>
              </a:rPr>
              <a:t>invoke</a:t>
            </a:r>
            <a:r>
              <a:rPr sz="2800" spc="75" dirty="0">
                <a:solidFill>
                  <a:srgbClr val="001F52"/>
                </a:solidFill>
                <a:latin typeface="Times New Roman"/>
                <a:cs typeface="Times New Roman"/>
              </a:rPr>
              <a:t> </a:t>
            </a:r>
            <a:r>
              <a:rPr sz="2800" spc="-20" dirty="0">
                <a:solidFill>
                  <a:srgbClr val="001F52"/>
                </a:solidFill>
                <a:latin typeface="Arial"/>
                <a:cs typeface="Arial"/>
              </a:rPr>
              <a:t>GPIO</a:t>
            </a:r>
            <a:r>
              <a:rPr sz="2800" spc="65" dirty="0">
                <a:solidFill>
                  <a:srgbClr val="001F52"/>
                </a:solidFill>
                <a:latin typeface="Times New Roman"/>
                <a:cs typeface="Times New Roman"/>
              </a:rPr>
              <a:t> </a:t>
            </a:r>
            <a:r>
              <a:rPr sz="2800" spc="-11" dirty="0">
                <a:solidFill>
                  <a:srgbClr val="001F52"/>
                </a:solidFill>
                <a:latin typeface="Arial"/>
                <a:cs typeface="Arial"/>
              </a:rPr>
              <a:t>t</a:t>
            </a:r>
            <a:r>
              <a:rPr sz="2800" spc="-15" dirty="0">
                <a:solidFill>
                  <a:srgbClr val="001F52"/>
                </a:solidFill>
                <a:latin typeface="Arial"/>
                <a:cs typeface="Arial"/>
              </a:rPr>
              <a:t>o</a:t>
            </a:r>
            <a:r>
              <a:rPr sz="2800" spc="-25" dirty="0">
                <a:solidFill>
                  <a:srgbClr val="001F52"/>
                </a:solidFill>
                <a:latin typeface="Arial"/>
                <a:cs typeface="Arial"/>
              </a:rPr>
              <a:t>g</a:t>
            </a:r>
            <a:r>
              <a:rPr sz="2800" spc="-15" dirty="0">
                <a:solidFill>
                  <a:srgbClr val="001F52"/>
                </a:solidFill>
                <a:latin typeface="Arial"/>
                <a:cs typeface="Arial"/>
              </a:rPr>
              <a:t>gl</a:t>
            </a:r>
            <a:r>
              <a:rPr sz="2800" spc="-20" dirty="0">
                <a:solidFill>
                  <a:srgbClr val="001F52"/>
                </a:solidFill>
                <a:latin typeface="Arial"/>
                <a:cs typeface="Arial"/>
              </a:rPr>
              <a:t>e</a:t>
            </a:r>
            <a:r>
              <a:rPr sz="2800" spc="80" dirty="0">
                <a:solidFill>
                  <a:srgbClr val="001F52"/>
                </a:solidFill>
                <a:latin typeface="Times New Roman"/>
                <a:cs typeface="Times New Roman"/>
              </a:rPr>
              <a:t> </a:t>
            </a:r>
            <a:r>
              <a:rPr sz="2800" spc="-11" dirty="0">
                <a:solidFill>
                  <a:srgbClr val="001F52"/>
                </a:solidFill>
                <a:latin typeface="Arial"/>
                <a:cs typeface="Arial"/>
              </a:rPr>
              <a:t>f</a:t>
            </a:r>
            <a:r>
              <a:rPr sz="2800" spc="-15" dirty="0">
                <a:solidFill>
                  <a:srgbClr val="001F52"/>
                </a:solidFill>
                <a:latin typeface="Arial"/>
                <a:cs typeface="Arial"/>
              </a:rPr>
              <a:t>u</a:t>
            </a:r>
            <a:r>
              <a:rPr sz="2800" spc="-25" dirty="0">
                <a:solidFill>
                  <a:srgbClr val="001F52"/>
                </a:solidFill>
                <a:latin typeface="Arial"/>
                <a:cs typeface="Arial"/>
              </a:rPr>
              <a:t>n</a:t>
            </a:r>
            <a:r>
              <a:rPr sz="2800" spc="-11" dirty="0">
                <a:solidFill>
                  <a:srgbClr val="001F52"/>
                </a:solidFill>
                <a:latin typeface="Arial"/>
                <a:cs typeface="Arial"/>
              </a:rPr>
              <a:t>cti</a:t>
            </a:r>
            <a:r>
              <a:rPr sz="2800" spc="-15" dirty="0">
                <a:solidFill>
                  <a:srgbClr val="001F52"/>
                </a:solidFill>
                <a:latin typeface="Arial"/>
                <a:cs typeface="Arial"/>
              </a:rPr>
              <a:t>o</a:t>
            </a:r>
            <a:r>
              <a:rPr sz="2800" spc="-20" dirty="0">
                <a:solidFill>
                  <a:srgbClr val="001F52"/>
                </a:solidFill>
                <a:latin typeface="Arial"/>
                <a:cs typeface="Arial"/>
              </a:rPr>
              <a:t>n</a:t>
            </a:r>
            <a:r>
              <a:rPr sz="2800" spc="75" dirty="0">
                <a:solidFill>
                  <a:srgbClr val="001F52"/>
                </a:solidFill>
                <a:latin typeface="Times New Roman"/>
                <a:cs typeface="Times New Roman"/>
              </a:rPr>
              <a:t> </a:t>
            </a:r>
            <a:r>
              <a:rPr sz="2800" spc="-31" dirty="0">
                <a:solidFill>
                  <a:srgbClr val="001F52"/>
                </a:solidFill>
                <a:latin typeface="Arial"/>
                <a:cs typeface="Arial"/>
              </a:rPr>
              <a:t>w</a:t>
            </a:r>
            <a:r>
              <a:rPr sz="2800" spc="-5" dirty="0">
                <a:solidFill>
                  <a:srgbClr val="001F52"/>
                </a:solidFill>
                <a:latin typeface="Arial"/>
                <a:cs typeface="Arial"/>
              </a:rPr>
              <a:t>i</a:t>
            </a:r>
            <a:r>
              <a:rPr sz="2800" spc="-15" dirty="0">
                <a:solidFill>
                  <a:srgbClr val="001F52"/>
                </a:solidFill>
                <a:latin typeface="Arial"/>
                <a:cs typeface="Arial"/>
              </a:rPr>
              <a:t>th</a:t>
            </a:r>
            <a:r>
              <a:rPr sz="2800" spc="80" dirty="0">
                <a:solidFill>
                  <a:srgbClr val="001F52"/>
                </a:solidFill>
                <a:latin typeface="Times New Roman"/>
                <a:cs typeface="Times New Roman"/>
              </a:rPr>
              <a:t> </a:t>
            </a:r>
            <a:r>
              <a:rPr sz="2800" spc="-15" dirty="0">
                <a:solidFill>
                  <a:srgbClr val="001F52"/>
                </a:solidFill>
                <a:latin typeface="Arial"/>
                <a:cs typeface="Arial"/>
              </a:rPr>
              <a:t>the</a:t>
            </a:r>
            <a:r>
              <a:rPr sz="2800" spc="75" dirty="0">
                <a:solidFill>
                  <a:srgbClr val="001F52"/>
                </a:solidFill>
                <a:latin typeface="Times New Roman"/>
                <a:cs typeface="Times New Roman"/>
              </a:rPr>
              <a:t> </a:t>
            </a:r>
            <a:r>
              <a:rPr sz="2800" spc="-25" dirty="0">
                <a:solidFill>
                  <a:srgbClr val="001F52"/>
                </a:solidFill>
                <a:latin typeface="Arial"/>
                <a:cs typeface="Arial"/>
              </a:rPr>
              <a:t>p</a:t>
            </a:r>
            <a:r>
              <a:rPr sz="2800" spc="-5" dirty="0">
                <a:solidFill>
                  <a:srgbClr val="001F52"/>
                </a:solidFill>
                <a:latin typeface="Arial"/>
                <a:cs typeface="Arial"/>
              </a:rPr>
              <a:t>r</a:t>
            </a:r>
            <a:r>
              <a:rPr sz="2800" spc="-25" dirty="0">
                <a:solidFill>
                  <a:srgbClr val="001F52"/>
                </a:solidFill>
                <a:latin typeface="Arial"/>
                <a:cs typeface="Arial"/>
              </a:rPr>
              <a:t>o</a:t>
            </a:r>
            <a:r>
              <a:rPr sz="2800" spc="-15" dirty="0">
                <a:solidFill>
                  <a:srgbClr val="001F52"/>
                </a:solidFill>
                <a:latin typeface="Arial"/>
                <a:cs typeface="Arial"/>
              </a:rPr>
              <a:t>p</a:t>
            </a:r>
            <a:r>
              <a:rPr sz="2800" spc="-20" dirty="0">
                <a:solidFill>
                  <a:srgbClr val="001F52"/>
                </a:solidFill>
                <a:latin typeface="Arial"/>
                <a:cs typeface="Arial"/>
              </a:rPr>
              <a:t>er</a:t>
            </a:r>
            <a:r>
              <a:rPr sz="2800" spc="-15" dirty="0">
                <a:solidFill>
                  <a:srgbClr val="001F52"/>
                </a:solidFill>
                <a:latin typeface="Times New Roman"/>
                <a:cs typeface="Times New Roman"/>
              </a:rPr>
              <a:t> </a:t>
            </a:r>
            <a:r>
              <a:rPr sz="2800" spc="-25" dirty="0">
                <a:solidFill>
                  <a:srgbClr val="001F52"/>
                </a:solidFill>
                <a:latin typeface="Arial"/>
                <a:cs typeface="Arial"/>
              </a:rPr>
              <a:t>d</a:t>
            </a:r>
            <a:r>
              <a:rPr sz="2800" spc="-15" dirty="0">
                <a:solidFill>
                  <a:srgbClr val="001F52"/>
                </a:solidFill>
                <a:latin typeface="Arial"/>
                <a:cs typeface="Arial"/>
              </a:rPr>
              <a:t>elay</a:t>
            </a:r>
            <a:r>
              <a:rPr sz="2800" spc="80" dirty="0">
                <a:solidFill>
                  <a:srgbClr val="001F52"/>
                </a:solidFill>
                <a:latin typeface="Times New Roman"/>
                <a:cs typeface="Times New Roman"/>
              </a:rPr>
              <a:t> </a:t>
            </a:r>
            <a:r>
              <a:rPr sz="2800" spc="-15" dirty="0">
                <a:solidFill>
                  <a:srgbClr val="001F52"/>
                </a:solidFill>
                <a:latin typeface="Arial"/>
                <a:cs typeface="Arial"/>
              </a:rPr>
              <a:t>to</a:t>
            </a:r>
            <a:r>
              <a:rPr sz="2800" spc="75" dirty="0">
                <a:solidFill>
                  <a:srgbClr val="001F52"/>
                </a:solidFill>
                <a:latin typeface="Times New Roman"/>
                <a:cs typeface="Times New Roman"/>
              </a:rPr>
              <a:t> </a:t>
            </a:r>
            <a:r>
              <a:rPr sz="2800" spc="-20" dirty="0">
                <a:solidFill>
                  <a:srgbClr val="001F52"/>
                </a:solidFill>
                <a:latin typeface="Arial"/>
                <a:cs typeface="Arial"/>
              </a:rPr>
              <a:t>ma</a:t>
            </a:r>
            <a:r>
              <a:rPr sz="2800" spc="-11" dirty="0">
                <a:solidFill>
                  <a:srgbClr val="001F52"/>
                </a:solidFill>
                <a:latin typeface="Arial"/>
                <a:cs typeface="Arial"/>
              </a:rPr>
              <a:t>k</a:t>
            </a:r>
            <a:r>
              <a:rPr sz="2800" spc="-20" dirty="0">
                <a:solidFill>
                  <a:srgbClr val="001F52"/>
                </a:solidFill>
                <a:latin typeface="Arial"/>
                <a:cs typeface="Arial"/>
              </a:rPr>
              <a:t>e</a:t>
            </a:r>
            <a:r>
              <a:rPr sz="2800" spc="91" dirty="0">
                <a:solidFill>
                  <a:srgbClr val="001F52"/>
                </a:solidFill>
                <a:latin typeface="Times New Roman"/>
                <a:cs typeface="Times New Roman"/>
              </a:rPr>
              <a:t> </a:t>
            </a:r>
            <a:r>
              <a:rPr sz="2800" spc="-25" dirty="0">
                <a:solidFill>
                  <a:srgbClr val="001F52"/>
                </a:solidFill>
                <a:latin typeface="Arial"/>
                <a:cs typeface="Arial"/>
              </a:rPr>
              <a:t>b</a:t>
            </a:r>
            <a:r>
              <a:rPr sz="2800" spc="-5" dirty="0">
                <a:solidFill>
                  <a:srgbClr val="001F52"/>
                </a:solidFill>
                <a:latin typeface="Arial"/>
                <a:cs typeface="Arial"/>
              </a:rPr>
              <a:t>l</a:t>
            </a:r>
            <a:r>
              <a:rPr sz="2800" spc="-15" dirty="0">
                <a:solidFill>
                  <a:srgbClr val="001F52"/>
                </a:solidFill>
                <a:latin typeface="Arial"/>
                <a:cs typeface="Arial"/>
              </a:rPr>
              <a:t>ink</a:t>
            </a:r>
            <a:r>
              <a:rPr sz="2800" spc="80" dirty="0">
                <a:solidFill>
                  <a:srgbClr val="001F52"/>
                </a:solidFill>
                <a:latin typeface="Times New Roman"/>
                <a:cs typeface="Times New Roman"/>
              </a:rPr>
              <a:t> </a:t>
            </a:r>
            <a:r>
              <a:rPr sz="2800" spc="-15" dirty="0">
                <a:solidFill>
                  <a:srgbClr val="001F52"/>
                </a:solidFill>
                <a:latin typeface="Arial"/>
                <a:cs typeface="Arial"/>
              </a:rPr>
              <a:t>v</a:t>
            </a:r>
            <a:r>
              <a:rPr sz="2800" spc="-5" dirty="0">
                <a:solidFill>
                  <a:srgbClr val="001F52"/>
                </a:solidFill>
                <a:latin typeface="Arial"/>
                <a:cs typeface="Arial"/>
              </a:rPr>
              <a:t>i</a:t>
            </a:r>
            <a:r>
              <a:rPr sz="2800" spc="-15" dirty="0">
                <a:solidFill>
                  <a:srgbClr val="001F52"/>
                </a:solidFill>
                <a:latin typeface="Arial"/>
                <a:cs typeface="Arial"/>
              </a:rPr>
              <a:t>s</a:t>
            </a:r>
            <a:r>
              <a:rPr sz="2800" spc="-5" dirty="0">
                <a:solidFill>
                  <a:srgbClr val="001F52"/>
                </a:solidFill>
                <a:latin typeface="Arial"/>
                <a:cs typeface="Arial"/>
              </a:rPr>
              <a:t>i</a:t>
            </a:r>
            <a:r>
              <a:rPr sz="2800" spc="-25" dirty="0">
                <a:solidFill>
                  <a:srgbClr val="001F52"/>
                </a:solidFill>
                <a:latin typeface="Arial"/>
                <a:cs typeface="Arial"/>
              </a:rPr>
              <a:t>b</a:t>
            </a:r>
            <a:r>
              <a:rPr sz="2800" spc="-5" dirty="0">
                <a:solidFill>
                  <a:srgbClr val="001F52"/>
                </a:solidFill>
                <a:latin typeface="Arial"/>
                <a:cs typeface="Arial"/>
              </a:rPr>
              <a:t>l</a:t>
            </a:r>
            <a:r>
              <a:rPr sz="2800" spc="-20" dirty="0">
                <a:solidFill>
                  <a:srgbClr val="001F52"/>
                </a:solidFill>
                <a:latin typeface="Arial"/>
                <a:cs typeface="Arial"/>
              </a:rPr>
              <a:t>e</a:t>
            </a:r>
            <a:endParaRPr sz="2800">
              <a:latin typeface="Arial"/>
              <a:cs typeface="Arial"/>
            </a:endParaRPr>
          </a:p>
        </p:txBody>
      </p:sp>
      <p:sp>
        <p:nvSpPr>
          <p:cNvPr id="5" name="object 5"/>
          <p:cNvSpPr txBox="1"/>
          <p:nvPr/>
        </p:nvSpPr>
        <p:spPr>
          <a:xfrm>
            <a:off x="11842759" y="850226"/>
            <a:ext cx="220979" cy="246221"/>
          </a:xfrm>
          <a:prstGeom prst="rect">
            <a:avLst/>
          </a:prstGeom>
        </p:spPr>
        <p:txBody>
          <a:bodyPr vert="horz" wrap="square" lIns="0" tIns="0" rIns="0" bIns="0" rtlCol="0">
            <a:spAutoFit/>
          </a:bodyPr>
          <a:lstStyle/>
          <a:p>
            <a:pPr marL="12701"/>
            <a:r>
              <a:rPr sz="1600" spc="-131" dirty="0">
                <a:solidFill>
                  <a:srgbClr val="FFFFFF"/>
                </a:solidFill>
                <a:latin typeface="Arial"/>
                <a:cs typeface="Arial"/>
              </a:rPr>
              <a:t>11</a:t>
            </a:r>
            <a:endParaRPr sz="1600">
              <a:latin typeface="Arial"/>
              <a:cs typeface="Arial"/>
            </a:endParaRPr>
          </a:p>
        </p:txBody>
      </p:sp>
      <p:sp>
        <p:nvSpPr>
          <p:cNvPr id="6" name="object 6"/>
          <p:cNvSpPr/>
          <p:nvPr/>
        </p:nvSpPr>
        <p:spPr>
          <a:xfrm>
            <a:off x="1" y="1"/>
            <a:ext cx="2058923" cy="2058923"/>
          </a:xfrm>
          <a:prstGeom prst="rect">
            <a:avLst/>
          </a:prstGeom>
          <a:blipFill>
            <a:blip r:embed="rId4"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5B31B9E4-8E4D-4C86-BFD7-412B282B373B}" type="slidenum">
              <a:rPr lang="fr-FR" smtClean="0">
                <a:solidFill>
                  <a:prstClr val="white"/>
                </a:solidFill>
              </a:rPr>
              <a:pPr/>
              <a:t>59</a:t>
            </a:fld>
            <a:endParaRPr lang="fr-FR" dirty="0">
              <a:solidFill>
                <a:prstClr val="white"/>
              </a:solidFill>
            </a:endParaRPr>
          </a:p>
        </p:txBody>
      </p:sp>
    </p:spTree>
    <p:extLst>
      <p:ext uri="{BB962C8B-B14F-4D97-AF65-F5344CB8AC3E}">
        <p14:creationId xmlns:p14="http://schemas.microsoft.com/office/powerpoint/2010/main" val="40706095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30690" y="355585"/>
            <a:ext cx="8490560" cy="553998"/>
          </a:xfrm>
          <a:prstGeom prst="rect">
            <a:avLst/>
          </a:prstGeom>
        </p:spPr>
        <p:txBody>
          <a:bodyPr vert="horz" wrap="square" lIns="0" tIns="0" rIns="0" bIns="0" rtlCol="0">
            <a:spAutoFit/>
          </a:bodyPr>
          <a:lstStyle/>
          <a:p>
            <a:pPr algn="l"/>
            <a:r>
              <a:rPr sz="3600" spc="-220" dirty="0"/>
              <a:t>T</a:t>
            </a:r>
            <a:r>
              <a:rPr sz="3600" dirty="0"/>
              <a:t>raining</a:t>
            </a:r>
            <a:r>
              <a:rPr sz="3600" spc="160" dirty="0">
                <a:latin typeface="Times New Roman"/>
                <a:cs typeface="Times New Roman"/>
              </a:rPr>
              <a:t> </a:t>
            </a:r>
            <a:r>
              <a:rPr sz="3600" dirty="0"/>
              <a:t>mat</a:t>
            </a:r>
            <a:r>
              <a:rPr sz="3600" spc="-15" dirty="0"/>
              <a:t>e</a:t>
            </a:r>
            <a:r>
              <a:rPr sz="3600" dirty="0"/>
              <a:t>rial</a:t>
            </a:r>
            <a:r>
              <a:rPr sz="3600" spc="155" dirty="0">
                <a:latin typeface="Times New Roman"/>
                <a:cs typeface="Times New Roman"/>
              </a:rPr>
              <a:t> </a:t>
            </a:r>
            <a:r>
              <a:rPr sz="3600" spc="-5" dirty="0"/>
              <a:t>overview</a:t>
            </a:r>
            <a:endParaRPr sz="3600" dirty="0">
              <a:latin typeface="Times New Roman"/>
              <a:cs typeface="Times New Roman"/>
            </a:endParaRPr>
          </a:p>
        </p:txBody>
      </p:sp>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lang="pt-BR" sz="1600" spc="-11" dirty="0">
                <a:solidFill>
                  <a:srgbClr val="FFFFFF"/>
                </a:solidFill>
                <a:latin typeface="Arial"/>
                <a:cs typeface="Arial"/>
              </a:rPr>
              <a:t>4</a:t>
            </a:r>
            <a:endParaRPr sz="16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981851901"/>
              </p:ext>
            </p:extLst>
          </p:nvPr>
        </p:nvGraphicFramePr>
        <p:xfrm>
          <a:off x="219880" y="1213613"/>
          <a:ext cx="11734760" cy="4571255"/>
        </p:xfrm>
        <a:graphic>
          <a:graphicData uri="http://schemas.openxmlformats.org/drawingml/2006/table">
            <a:tbl>
              <a:tblPr firstRow="1" bandRow="1">
                <a:tableStyleId>{2D5ABB26-0587-4C30-8999-92F81FD0307C}</a:tableStyleId>
              </a:tblPr>
              <a:tblGrid>
                <a:gridCol w="2514552"/>
                <a:gridCol w="4876809"/>
                <a:gridCol w="4343399"/>
              </a:tblGrid>
              <a:tr h="370850">
                <a:tc>
                  <a:txBody>
                    <a:bodyPr/>
                    <a:lstStyle/>
                    <a:p>
                      <a:pPr marL="84455">
                        <a:lnSpc>
                          <a:spcPct val="100000"/>
                        </a:lnSpc>
                      </a:pPr>
                      <a:r>
                        <a:rPr sz="1900" b="1" dirty="0">
                          <a:latin typeface="Arial"/>
                          <a:cs typeface="Arial"/>
                        </a:rPr>
                        <a:t>F</a:t>
                      </a:r>
                      <a:r>
                        <a:rPr sz="1900" b="1" spc="5" dirty="0">
                          <a:latin typeface="Arial"/>
                          <a:cs typeface="Arial"/>
                        </a:rPr>
                        <a:t>o</a:t>
                      </a:r>
                      <a:r>
                        <a:rPr sz="1900" b="1" dirty="0">
                          <a:latin typeface="Arial"/>
                          <a:cs typeface="Arial"/>
                        </a:rPr>
                        <a:t>l</a:t>
                      </a:r>
                      <a:r>
                        <a:rPr sz="1900" b="1" spc="5" dirty="0">
                          <a:latin typeface="Arial"/>
                          <a:cs typeface="Arial"/>
                        </a:rPr>
                        <a:t>d</a:t>
                      </a:r>
                      <a:r>
                        <a:rPr sz="1900" b="1" spc="-5" dirty="0">
                          <a:latin typeface="Arial"/>
                          <a:cs typeface="Arial"/>
                        </a:rPr>
                        <a:t>e</a:t>
                      </a:r>
                      <a:r>
                        <a:rPr sz="1900" b="1" dirty="0">
                          <a:latin typeface="Arial"/>
                          <a:cs typeface="Arial"/>
                        </a:rPr>
                        <a:t>r</a:t>
                      </a:r>
                      <a:r>
                        <a:rPr sz="1900" b="1" spc="30" dirty="0">
                          <a:latin typeface="Times New Roman"/>
                          <a:cs typeface="Times New Roman"/>
                        </a:rPr>
                        <a:t> </a:t>
                      </a:r>
                      <a:r>
                        <a:rPr sz="1900" b="1" dirty="0">
                          <a:latin typeface="Arial"/>
                          <a:cs typeface="Arial"/>
                        </a:rPr>
                        <a:t>name</a:t>
                      </a:r>
                      <a:endParaRPr sz="19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FDDF1"/>
                    </a:solidFill>
                  </a:tcPr>
                </a:tc>
                <a:tc>
                  <a:txBody>
                    <a:bodyPr/>
                    <a:lstStyle/>
                    <a:p>
                      <a:pPr marL="85090">
                        <a:lnSpc>
                          <a:spcPct val="100000"/>
                        </a:lnSpc>
                      </a:pPr>
                      <a:r>
                        <a:rPr sz="1900" b="1" dirty="0">
                          <a:latin typeface="Arial"/>
                          <a:cs typeface="Arial"/>
                        </a:rPr>
                        <a:t>File</a:t>
                      </a:r>
                      <a:r>
                        <a:rPr sz="1900" b="1" spc="35" dirty="0">
                          <a:latin typeface="Times New Roman"/>
                          <a:cs typeface="Times New Roman"/>
                        </a:rPr>
                        <a:t> </a:t>
                      </a:r>
                      <a:r>
                        <a:rPr sz="1900" b="1" dirty="0">
                          <a:latin typeface="Arial"/>
                          <a:cs typeface="Arial"/>
                        </a:rPr>
                        <a:t>name</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FDDF1"/>
                    </a:solidFill>
                  </a:tcPr>
                </a:tc>
                <a:tc>
                  <a:txBody>
                    <a:bodyPr/>
                    <a:lstStyle/>
                    <a:p>
                      <a:pPr marL="85725">
                        <a:lnSpc>
                          <a:spcPct val="100000"/>
                        </a:lnSpc>
                      </a:pPr>
                      <a:r>
                        <a:rPr sz="1900" b="1" dirty="0">
                          <a:latin typeface="Arial"/>
                          <a:cs typeface="Arial"/>
                        </a:rPr>
                        <a:t>de</a:t>
                      </a:r>
                      <a:r>
                        <a:rPr sz="1900" b="1" spc="-10" dirty="0">
                          <a:latin typeface="Arial"/>
                          <a:cs typeface="Arial"/>
                        </a:rPr>
                        <a:t>s</a:t>
                      </a:r>
                      <a:r>
                        <a:rPr sz="1900" b="1" spc="-5" dirty="0">
                          <a:latin typeface="Arial"/>
                          <a:cs typeface="Arial"/>
                        </a:rPr>
                        <a:t>c</a:t>
                      </a:r>
                      <a:r>
                        <a:rPr sz="1900" b="1" spc="-10" dirty="0">
                          <a:latin typeface="Arial"/>
                          <a:cs typeface="Arial"/>
                        </a:rPr>
                        <a:t>r</a:t>
                      </a:r>
                      <a:r>
                        <a:rPr sz="1900" b="1" dirty="0">
                          <a:latin typeface="Arial"/>
                          <a:cs typeface="Arial"/>
                        </a:rPr>
                        <a:t>i</a:t>
                      </a:r>
                      <a:r>
                        <a:rPr sz="1900" b="1" spc="5" dirty="0">
                          <a:latin typeface="Arial"/>
                          <a:cs typeface="Arial"/>
                        </a:rPr>
                        <a:t>p</a:t>
                      </a:r>
                      <a:r>
                        <a:rPr sz="1900" b="1" dirty="0">
                          <a:latin typeface="Arial"/>
                          <a:cs typeface="Arial"/>
                        </a:rPr>
                        <a:t>ti</a:t>
                      </a:r>
                      <a:r>
                        <a:rPr sz="1900" b="1" spc="5" dirty="0">
                          <a:latin typeface="Arial"/>
                          <a:cs typeface="Arial"/>
                        </a:rPr>
                        <a:t>o</a:t>
                      </a:r>
                      <a:r>
                        <a:rPr sz="1900" b="1" dirty="0">
                          <a:latin typeface="Arial"/>
                          <a:cs typeface="Arial"/>
                        </a:rPr>
                        <a:t>n</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FDDF1"/>
                    </a:solidFill>
                  </a:tcPr>
                </a:tc>
              </a:tr>
              <a:tr h="640079">
                <a:tc>
                  <a:txBody>
                    <a:bodyPr/>
                    <a:lstStyle/>
                    <a:p>
                      <a:pPr marL="84455">
                        <a:lnSpc>
                          <a:spcPct val="100000"/>
                        </a:lnSpc>
                      </a:pPr>
                      <a:r>
                        <a:rPr sz="1600" spc="-5" dirty="0">
                          <a:latin typeface="Arial"/>
                          <a:cs typeface="Arial"/>
                        </a:rPr>
                        <a:t>_STM32C</a:t>
                      </a:r>
                      <a:r>
                        <a:rPr sz="1600" dirty="0">
                          <a:latin typeface="Arial"/>
                          <a:cs typeface="Arial"/>
                        </a:rPr>
                        <a:t>u</a:t>
                      </a:r>
                      <a:r>
                        <a:rPr sz="1600" spc="-5" dirty="0">
                          <a:latin typeface="Arial"/>
                          <a:cs typeface="Arial"/>
                        </a:rPr>
                        <a:t>beM</a:t>
                      </a:r>
                      <a:r>
                        <a:rPr sz="1600" dirty="0">
                          <a:latin typeface="Arial"/>
                          <a:cs typeface="Arial"/>
                        </a:rPr>
                        <a:t>X</a:t>
                      </a:r>
                      <a:r>
                        <a:rPr sz="1600" spc="50" dirty="0">
                          <a:latin typeface="Times New Roman"/>
                          <a:cs typeface="Times New Roman"/>
                        </a:rPr>
                        <a:t> </a:t>
                      </a:r>
                      <a:r>
                        <a:rPr sz="1600" spc="-5" dirty="0">
                          <a:latin typeface="Arial"/>
                          <a:cs typeface="Arial"/>
                        </a:rPr>
                        <a:t>proje</a:t>
                      </a:r>
                      <a:r>
                        <a:rPr sz="1600" spc="5" dirty="0">
                          <a:latin typeface="Arial"/>
                          <a:cs typeface="Arial"/>
                        </a:rPr>
                        <a:t>c</a:t>
                      </a:r>
                      <a:r>
                        <a:rPr sz="1600" dirty="0">
                          <a:latin typeface="Arial"/>
                          <a:cs typeface="Arial"/>
                        </a:rPr>
                        <a:t>ts</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400" b="1" spc="-5" dirty="0">
                          <a:latin typeface="Courier New"/>
                          <a:cs typeface="Courier New"/>
                        </a:rPr>
                        <a:t>.</a:t>
                      </a:r>
                      <a:r>
                        <a:rPr sz="2400" b="1" dirty="0">
                          <a:latin typeface="Courier New"/>
                          <a:cs typeface="Courier New"/>
                        </a:rPr>
                        <a:t>ioc</a:t>
                      </a:r>
                      <a:endParaRPr sz="24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211454">
                        <a:lnSpc>
                          <a:spcPct val="100000"/>
                        </a:lnSpc>
                      </a:pPr>
                      <a:r>
                        <a:rPr sz="1900" spc="-5" dirty="0">
                          <a:latin typeface="Arial"/>
                          <a:cs typeface="Arial"/>
                        </a:rPr>
                        <a:t>C</a:t>
                      </a:r>
                      <a:r>
                        <a:rPr sz="1900" spc="-10" dirty="0">
                          <a:latin typeface="Arial"/>
                          <a:cs typeface="Arial"/>
                        </a:rPr>
                        <a:t>o</a:t>
                      </a:r>
                      <a:r>
                        <a:rPr sz="1900" spc="-5" dirty="0">
                          <a:latin typeface="Arial"/>
                          <a:cs typeface="Arial"/>
                        </a:rPr>
                        <a:t>nfi</a:t>
                      </a:r>
                      <a:r>
                        <a:rPr sz="1900" spc="-10" dirty="0">
                          <a:latin typeface="Arial"/>
                          <a:cs typeface="Arial"/>
                        </a:rPr>
                        <a:t>g</a:t>
                      </a:r>
                      <a:r>
                        <a:rPr sz="1900" spc="-5" dirty="0">
                          <a:latin typeface="Arial"/>
                          <a:cs typeface="Arial"/>
                        </a:rPr>
                        <a:t>ur</a:t>
                      </a:r>
                      <a:r>
                        <a:rPr sz="1900" spc="-10" dirty="0">
                          <a:latin typeface="Arial"/>
                          <a:cs typeface="Arial"/>
                        </a:rPr>
                        <a:t>e</a:t>
                      </a:r>
                      <a:r>
                        <a:rPr sz="1900" dirty="0">
                          <a:latin typeface="Arial"/>
                          <a:cs typeface="Arial"/>
                        </a:rPr>
                        <a:t>d</a:t>
                      </a:r>
                      <a:r>
                        <a:rPr sz="1900" spc="70" dirty="0">
                          <a:latin typeface="Times New Roman"/>
                          <a:cs typeface="Times New Roman"/>
                        </a:rPr>
                        <a:t> </a:t>
                      </a:r>
                      <a:r>
                        <a:rPr sz="1900" dirty="0">
                          <a:latin typeface="Arial"/>
                          <a:cs typeface="Arial"/>
                        </a:rPr>
                        <a:t>S</a:t>
                      </a:r>
                      <a:r>
                        <a:rPr sz="1900" spc="10" dirty="0">
                          <a:latin typeface="Arial"/>
                          <a:cs typeface="Arial"/>
                        </a:rPr>
                        <a:t>T</a:t>
                      </a:r>
                      <a:r>
                        <a:rPr sz="1900" dirty="0">
                          <a:latin typeface="Arial"/>
                          <a:cs typeface="Arial"/>
                        </a:rPr>
                        <a:t>M3</a:t>
                      </a:r>
                      <a:r>
                        <a:rPr sz="1900" spc="-10" dirty="0">
                          <a:latin typeface="Arial"/>
                          <a:cs typeface="Arial"/>
                        </a:rPr>
                        <a:t>2</a:t>
                      </a:r>
                      <a:r>
                        <a:rPr sz="1900" spc="-5" dirty="0">
                          <a:latin typeface="Arial"/>
                          <a:cs typeface="Arial"/>
                        </a:rPr>
                        <a:t>C</a:t>
                      </a:r>
                      <a:r>
                        <a:rPr sz="1900" spc="-10" dirty="0">
                          <a:latin typeface="Arial"/>
                          <a:cs typeface="Arial"/>
                        </a:rPr>
                        <a:t>u</a:t>
                      </a:r>
                      <a:r>
                        <a:rPr sz="1900" spc="-5" dirty="0">
                          <a:latin typeface="Arial"/>
                          <a:cs typeface="Arial"/>
                        </a:rPr>
                        <a:t>b</a:t>
                      </a:r>
                      <a:r>
                        <a:rPr sz="1900" spc="-10" dirty="0">
                          <a:latin typeface="Arial"/>
                          <a:cs typeface="Arial"/>
                        </a:rPr>
                        <a:t>e</a:t>
                      </a:r>
                      <a:r>
                        <a:rPr sz="1900" dirty="0">
                          <a:latin typeface="Arial"/>
                          <a:cs typeface="Arial"/>
                        </a:rPr>
                        <a:t>MX</a:t>
                      </a:r>
                      <a:r>
                        <a:rPr sz="1900" spc="50" dirty="0">
                          <a:latin typeface="Times New Roman"/>
                          <a:cs typeface="Times New Roman"/>
                        </a:rPr>
                        <a:t> </a:t>
                      </a:r>
                      <a:r>
                        <a:rPr sz="1900" spc="-5" dirty="0">
                          <a:latin typeface="Arial"/>
                          <a:cs typeface="Arial"/>
                        </a:rPr>
                        <a:t>pr</a:t>
                      </a:r>
                      <a:r>
                        <a:rPr sz="1900" spc="-10" dirty="0">
                          <a:latin typeface="Arial"/>
                          <a:cs typeface="Arial"/>
                        </a:rPr>
                        <a:t>o</a:t>
                      </a:r>
                      <a:r>
                        <a:rPr sz="1900" spc="-5" dirty="0">
                          <a:latin typeface="Arial"/>
                          <a:cs typeface="Arial"/>
                        </a:rPr>
                        <a:t>j</a:t>
                      </a:r>
                      <a:r>
                        <a:rPr sz="1900" spc="-10" dirty="0">
                          <a:latin typeface="Arial"/>
                          <a:cs typeface="Arial"/>
                        </a:rPr>
                        <a:t>e</a:t>
                      </a:r>
                      <a:r>
                        <a:rPr sz="1900" dirty="0">
                          <a:latin typeface="Arial"/>
                          <a:cs typeface="Arial"/>
                        </a:rPr>
                        <a:t>ct</a:t>
                      </a:r>
                      <a:r>
                        <a:rPr sz="1900" spc="75" dirty="0">
                          <a:latin typeface="Times New Roman"/>
                          <a:cs typeface="Times New Roman"/>
                        </a:rPr>
                        <a:t> </a:t>
                      </a:r>
                      <a:r>
                        <a:rPr sz="1900" dirty="0">
                          <a:latin typeface="Arial"/>
                          <a:cs typeface="Arial"/>
                        </a:rPr>
                        <a:t>fil</a:t>
                      </a:r>
                      <a:r>
                        <a:rPr sz="1900" spc="-15" dirty="0">
                          <a:latin typeface="Arial"/>
                          <a:cs typeface="Arial"/>
                        </a:rPr>
                        <a:t>e</a:t>
                      </a:r>
                      <a:r>
                        <a:rPr sz="1900" dirty="0">
                          <a:latin typeface="Arial"/>
                          <a:cs typeface="Arial"/>
                        </a:rPr>
                        <a:t>s</a:t>
                      </a:r>
                      <a:r>
                        <a:rPr sz="1900" dirty="0">
                          <a:latin typeface="Times New Roman"/>
                          <a:cs typeface="Times New Roman"/>
                        </a:rPr>
                        <a:t> </a:t>
                      </a:r>
                      <a:r>
                        <a:rPr sz="1900" dirty="0">
                          <a:latin typeface="Arial"/>
                          <a:cs typeface="Arial"/>
                        </a:rPr>
                        <a:t>for</a:t>
                      </a:r>
                      <a:r>
                        <a:rPr sz="1900" spc="45" dirty="0">
                          <a:latin typeface="Times New Roman"/>
                          <a:cs typeface="Times New Roman"/>
                        </a:rPr>
                        <a:t> </a:t>
                      </a:r>
                      <a:r>
                        <a:rPr sz="1900" spc="-5" dirty="0">
                          <a:latin typeface="Arial"/>
                          <a:cs typeface="Arial"/>
                        </a:rPr>
                        <a:t>e</a:t>
                      </a:r>
                      <a:r>
                        <a:rPr sz="1900" spc="-10" dirty="0">
                          <a:latin typeface="Arial"/>
                          <a:cs typeface="Arial"/>
                        </a:rPr>
                        <a:t>a</a:t>
                      </a:r>
                      <a:r>
                        <a:rPr sz="1900" dirty="0">
                          <a:latin typeface="Arial"/>
                          <a:cs typeface="Arial"/>
                        </a:rPr>
                        <a:t>ch</a:t>
                      </a:r>
                      <a:r>
                        <a:rPr sz="1900" spc="50" dirty="0">
                          <a:latin typeface="Times New Roman"/>
                          <a:cs typeface="Times New Roman"/>
                        </a:rPr>
                        <a:t> </a:t>
                      </a:r>
                      <a:r>
                        <a:rPr sz="1900" spc="-10" dirty="0">
                          <a:latin typeface="Arial"/>
                          <a:cs typeface="Arial"/>
                        </a:rPr>
                        <a:t>e</a:t>
                      </a:r>
                      <a:r>
                        <a:rPr sz="1900" spc="-15" dirty="0">
                          <a:latin typeface="Arial"/>
                          <a:cs typeface="Arial"/>
                        </a:rPr>
                        <a:t>x</a:t>
                      </a:r>
                      <a:r>
                        <a:rPr sz="1900" spc="-5" dirty="0">
                          <a:latin typeface="Arial"/>
                          <a:cs typeface="Arial"/>
                        </a:rPr>
                        <a:t>erc</a:t>
                      </a:r>
                      <a:r>
                        <a:rPr sz="1900" spc="-10" dirty="0">
                          <a:latin typeface="Arial"/>
                          <a:cs typeface="Arial"/>
                        </a:rPr>
                        <a:t>i</a:t>
                      </a:r>
                      <a:r>
                        <a:rPr sz="1900" dirty="0">
                          <a:latin typeface="Arial"/>
                          <a:cs typeface="Arial"/>
                        </a:rPr>
                        <a:t>se</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852700">
                <a:tc rowSpan="2">
                  <a:txBody>
                    <a:bodyPr/>
                    <a:lstStyle/>
                    <a:p>
                      <a:pPr marL="84455">
                        <a:lnSpc>
                          <a:spcPct val="100000"/>
                        </a:lnSpc>
                      </a:pPr>
                      <a:r>
                        <a:rPr sz="1600" spc="-5" dirty="0">
                          <a:latin typeface="Arial"/>
                          <a:cs typeface="Arial"/>
                        </a:rPr>
                        <a:t>_So</a:t>
                      </a:r>
                      <a:r>
                        <a:rPr sz="1600" dirty="0">
                          <a:latin typeface="Arial"/>
                          <a:cs typeface="Arial"/>
                        </a:rPr>
                        <a:t>urces</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400" b="1" spc="-5" dirty="0">
                          <a:latin typeface="Courier New"/>
                          <a:cs typeface="Courier New"/>
                        </a:rPr>
                        <a:t>sine.h</a:t>
                      </a:r>
                      <a:endParaRPr sz="24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1052830">
                        <a:lnSpc>
                          <a:spcPct val="100000"/>
                        </a:lnSpc>
                      </a:pPr>
                      <a:r>
                        <a:rPr sz="1900" dirty="0">
                          <a:latin typeface="Arial"/>
                          <a:cs typeface="Arial"/>
                        </a:rPr>
                        <a:t>Si</a:t>
                      </a:r>
                      <a:r>
                        <a:rPr sz="1900" spc="-10" dirty="0">
                          <a:latin typeface="Arial"/>
                          <a:cs typeface="Arial"/>
                        </a:rPr>
                        <a:t>n</a:t>
                      </a:r>
                      <a:r>
                        <a:rPr sz="1900" dirty="0">
                          <a:latin typeface="Arial"/>
                          <a:cs typeface="Arial"/>
                        </a:rPr>
                        <a:t>e</a:t>
                      </a:r>
                      <a:r>
                        <a:rPr sz="1900" spc="55" dirty="0">
                          <a:latin typeface="Times New Roman"/>
                          <a:cs typeface="Times New Roman"/>
                        </a:rPr>
                        <a:t> </a:t>
                      </a:r>
                      <a:r>
                        <a:rPr sz="1900" spc="-5" dirty="0">
                          <a:latin typeface="Arial"/>
                          <a:cs typeface="Arial"/>
                        </a:rPr>
                        <a:t>b</a:t>
                      </a:r>
                      <a:r>
                        <a:rPr sz="1900" spc="-10" dirty="0">
                          <a:latin typeface="Arial"/>
                          <a:cs typeface="Arial"/>
                        </a:rPr>
                        <a:t>u</a:t>
                      </a:r>
                      <a:r>
                        <a:rPr sz="1900" spc="-35" dirty="0">
                          <a:latin typeface="Arial"/>
                          <a:cs typeface="Arial"/>
                        </a:rPr>
                        <a:t>f</a:t>
                      </a:r>
                      <a:r>
                        <a:rPr sz="1900" dirty="0">
                          <a:latin typeface="Arial"/>
                          <a:cs typeface="Arial"/>
                        </a:rPr>
                        <a:t>fer</a:t>
                      </a:r>
                      <a:r>
                        <a:rPr sz="1900" spc="45" dirty="0">
                          <a:latin typeface="Times New Roman"/>
                          <a:cs typeface="Times New Roman"/>
                        </a:rPr>
                        <a:t> </a:t>
                      </a:r>
                      <a:r>
                        <a:rPr sz="1900" spc="-5" dirty="0">
                          <a:latin typeface="Arial"/>
                          <a:cs typeface="Arial"/>
                        </a:rPr>
                        <a:t>e</a:t>
                      </a:r>
                      <a:r>
                        <a:rPr sz="1900" spc="-15" dirty="0">
                          <a:latin typeface="Arial"/>
                          <a:cs typeface="Arial"/>
                        </a:rPr>
                        <a:t>x</a:t>
                      </a:r>
                      <a:r>
                        <a:rPr sz="1900" spc="-5" dirty="0">
                          <a:latin typeface="Arial"/>
                          <a:cs typeface="Arial"/>
                        </a:rPr>
                        <a:t>am</a:t>
                      </a:r>
                      <a:r>
                        <a:rPr sz="1900" spc="-10" dirty="0">
                          <a:latin typeface="Arial"/>
                          <a:cs typeface="Arial"/>
                        </a:rPr>
                        <a:t>p</a:t>
                      </a:r>
                      <a:r>
                        <a:rPr sz="1900" spc="-5" dirty="0">
                          <a:latin typeface="Arial"/>
                          <a:cs typeface="Arial"/>
                        </a:rPr>
                        <a:t>l</a:t>
                      </a:r>
                      <a:r>
                        <a:rPr sz="1900" dirty="0">
                          <a:latin typeface="Arial"/>
                          <a:cs typeface="Arial"/>
                        </a:rPr>
                        <a:t>e</a:t>
                      </a:r>
                      <a:r>
                        <a:rPr sz="1900" spc="65" dirty="0">
                          <a:latin typeface="Times New Roman"/>
                          <a:cs typeface="Times New Roman"/>
                        </a:rPr>
                        <a:t> </a:t>
                      </a:r>
                      <a:r>
                        <a:rPr sz="1900" dirty="0">
                          <a:latin typeface="Arial"/>
                          <a:cs typeface="Arial"/>
                        </a:rPr>
                        <a:t>for</a:t>
                      </a:r>
                      <a:r>
                        <a:rPr sz="1900" spc="55" dirty="0">
                          <a:latin typeface="Times New Roman"/>
                          <a:cs typeface="Times New Roman"/>
                        </a:rPr>
                        <a:t> </a:t>
                      </a:r>
                      <a:r>
                        <a:rPr sz="1900" spc="-5" dirty="0">
                          <a:latin typeface="Arial"/>
                          <a:cs typeface="Arial"/>
                        </a:rPr>
                        <a:t>a</a:t>
                      </a:r>
                      <a:r>
                        <a:rPr sz="1900" spc="-10" dirty="0">
                          <a:latin typeface="Arial"/>
                          <a:cs typeface="Arial"/>
                        </a:rPr>
                        <a:t>l</a:t>
                      </a:r>
                      <a:r>
                        <a:rPr sz="1900" dirty="0">
                          <a:latin typeface="Arial"/>
                          <a:cs typeface="Arial"/>
                        </a:rPr>
                        <a:t>l</a:t>
                      </a:r>
                      <a:r>
                        <a:rPr sz="1900" dirty="0">
                          <a:latin typeface="Times New Roman"/>
                          <a:cs typeface="Times New Roman"/>
                        </a:rPr>
                        <a:t> </a:t>
                      </a:r>
                      <a:r>
                        <a:rPr lang="pt-BR" sz="1900" spc="-5" dirty="0" smtClean="0">
                          <a:latin typeface="Arial"/>
                          <a:cs typeface="Arial"/>
                        </a:rPr>
                        <a:t>F</a:t>
                      </a:r>
                      <a:r>
                        <a:rPr sz="1900" spc="-10" dirty="0" smtClean="0">
                          <a:latin typeface="Arial"/>
                          <a:cs typeface="Arial"/>
                        </a:rPr>
                        <a:t>4</a:t>
                      </a:r>
                      <a:r>
                        <a:rPr sz="1900" spc="-5" dirty="0" smtClean="0">
                          <a:latin typeface="Arial"/>
                          <a:cs typeface="Arial"/>
                        </a:rPr>
                        <a:t>_</a:t>
                      </a:r>
                      <a:r>
                        <a:rPr lang="pt-BR" sz="1900" spc="-10" dirty="0" smtClean="0">
                          <a:latin typeface="Arial"/>
                          <a:cs typeface="Arial"/>
                        </a:rPr>
                        <a:t>USART</a:t>
                      </a:r>
                      <a:r>
                        <a:rPr sz="1900" spc="65" dirty="0" smtClean="0">
                          <a:latin typeface="Times New Roman"/>
                          <a:cs typeface="Times New Roman"/>
                        </a:rPr>
                        <a:t> </a:t>
                      </a:r>
                      <a:r>
                        <a:rPr sz="1900" spc="-5" dirty="0">
                          <a:latin typeface="Arial"/>
                          <a:cs typeface="Arial"/>
                        </a:rPr>
                        <a:t>b</a:t>
                      </a:r>
                      <a:r>
                        <a:rPr sz="1900" spc="-10" dirty="0">
                          <a:latin typeface="Arial"/>
                          <a:cs typeface="Arial"/>
                        </a:rPr>
                        <a:t>a</a:t>
                      </a:r>
                      <a:r>
                        <a:rPr sz="1900" dirty="0">
                          <a:latin typeface="Arial"/>
                          <a:cs typeface="Arial"/>
                        </a:rPr>
                        <a:t>sed</a:t>
                      </a:r>
                      <a:r>
                        <a:rPr sz="1900" spc="55" dirty="0">
                          <a:latin typeface="Times New Roman"/>
                          <a:cs typeface="Times New Roman"/>
                        </a:rPr>
                        <a:t> </a:t>
                      </a:r>
                      <a:r>
                        <a:rPr sz="1900" spc="-5" dirty="0">
                          <a:latin typeface="Arial"/>
                          <a:cs typeface="Arial"/>
                        </a:rPr>
                        <a:t>e</a:t>
                      </a:r>
                      <a:r>
                        <a:rPr sz="1900" spc="-20" dirty="0">
                          <a:latin typeface="Arial"/>
                          <a:cs typeface="Arial"/>
                        </a:rPr>
                        <a:t>x</a:t>
                      </a:r>
                      <a:r>
                        <a:rPr sz="1900" spc="-5" dirty="0">
                          <a:latin typeface="Arial"/>
                          <a:cs typeface="Arial"/>
                        </a:rPr>
                        <a:t>erc</a:t>
                      </a:r>
                      <a:r>
                        <a:rPr sz="1900" spc="-10" dirty="0">
                          <a:latin typeface="Arial"/>
                          <a:cs typeface="Arial"/>
                        </a:rPr>
                        <a:t>i</a:t>
                      </a:r>
                      <a:r>
                        <a:rPr sz="1900" dirty="0">
                          <a:latin typeface="Arial"/>
                          <a:cs typeface="Arial"/>
                        </a:rPr>
                        <a:t>ses</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64007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400" b="1" spc="-5" dirty="0">
                          <a:latin typeface="Courier New"/>
                          <a:cs typeface="Courier New"/>
                        </a:rPr>
                        <a:t>templ</a:t>
                      </a:r>
                      <a:r>
                        <a:rPr sz="2400" b="1" spc="-10" dirty="0">
                          <a:latin typeface="Courier New"/>
                          <a:cs typeface="Courier New"/>
                        </a:rPr>
                        <a:t>a</a:t>
                      </a:r>
                      <a:r>
                        <a:rPr sz="2400" b="1" spc="-15" dirty="0">
                          <a:latin typeface="Courier New"/>
                          <a:cs typeface="Courier New"/>
                        </a:rPr>
                        <a:t>te</a:t>
                      </a:r>
                      <a:r>
                        <a:rPr sz="2400" b="1" spc="-5" dirty="0">
                          <a:latin typeface="Courier New"/>
                          <a:cs typeface="Courier New"/>
                        </a:rPr>
                        <a:t>_src.c</a:t>
                      </a:r>
                      <a:endParaRPr sz="24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900" dirty="0">
                          <a:latin typeface="Arial"/>
                          <a:cs typeface="Arial"/>
                        </a:rPr>
                        <a:t>P</a:t>
                      </a:r>
                      <a:r>
                        <a:rPr sz="1900" spc="-10" dirty="0">
                          <a:latin typeface="Arial"/>
                          <a:cs typeface="Arial"/>
                        </a:rPr>
                        <a:t>a</a:t>
                      </a:r>
                      <a:r>
                        <a:rPr sz="1900" dirty="0">
                          <a:latin typeface="Arial"/>
                          <a:cs typeface="Arial"/>
                        </a:rPr>
                        <a:t>rts</a:t>
                      </a:r>
                      <a:r>
                        <a:rPr sz="1900" spc="55" dirty="0">
                          <a:latin typeface="Times New Roman"/>
                          <a:cs typeface="Times New Roman"/>
                        </a:rPr>
                        <a:t> </a:t>
                      </a:r>
                      <a:r>
                        <a:rPr sz="1900" spc="-10" dirty="0">
                          <a:latin typeface="Arial"/>
                          <a:cs typeface="Arial"/>
                        </a:rPr>
                        <a:t>o</a:t>
                      </a:r>
                      <a:r>
                        <a:rPr sz="1900" dirty="0">
                          <a:latin typeface="Arial"/>
                          <a:cs typeface="Arial"/>
                        </a:rPr>
                        <a:t>f</a:t>
                      </a:r>
                      <a:r>
                        <a:rPr sz="1900" spc="45" dirty="0">
                          <a:latin typeface="Times New Roman"/>
                          <a:cs typeface="Times New Roman"/>
                        </a:rPr>
                        <a:t> </a:t>
                      </a:r>
                      <a:r>
                        <a:rPr sz="1900" dirty="0">
                          <a:latin typeface="Arial"/>
                          <a:cs typeface="Arial"/>
                        </a:rPr>
                        <a:t>the</a:t>
                      </a:r>
                      <a:r>
                        <a:rPr sz="1900" spc="40" dirty="0">
                          <a:latin typeface="Times New Roman"/>
                          <a:cs typeface="Times New Roman"/>
                        </a:rPr>
                        <a:t> </a:t>
                      </a:r>
                      <a:r>
                        <a:rPr sz="1900" dirty="0">
                          <a:latin typeface="Arial"/>
                          <a:cs typeface="Arial"/>
                        </a:rPr>
                        <a:t>so</a:t>
                      </a:r>
                      <a:r>
                        <a:rPr sz="1900" spc="-15" dirty="0">
                          <a:latin typeface="Arial"/>
                          <a:cs typeface="Arial"/>
                        </a:rPr>
                        <a:t>u</a:t>
                      </a:r>
                      <a:r>
                        <a:rPr sz="1900" dirty="0">
                          <a:latin typeface="Arial"/>
                          <a:cs typeface="Arial"/>
                        </a:rPr>
                        <a:t>rce</a:t>
                      </a:r>
                      <a:r>
                        <a:rPr sz="1900" spc="55" dirty="0">
                          <a:latin typeface="Times New Roman"/>
                          <a:cs typeface="Times New Roman"/>
                        </a:rPr>
                        <a:t> </a:t>
                      </a:r>
                      <a:r>
                        <a:rPr sz="1900" dirty="0">
                          <a:latin typeface="Arial"/>
                          <a:cs typeface="Arial"/>
                        </a:rPr>
                        <a:t>c</a:t>
                      </a:r>
                      <a:r>
                        <a:rPr sz="1900" spc="-10" dirty="0">
                          <a:latin typeface="Arial"/>
                          <a:cs typeface="Arial"/>
                        </a:rPr>
                        <a:t>od</a:t>
                      </a:r>
                      <a:r>
                        <a:rPr sz="1900" dirty="0">
                          <a:latin typeface="Arial"/>
                          <a:cs typeface="Arial"/>
                        </a:rPr>
                        <a:t>e</a:t>
                      </a:r>
                      <a:r>
                        <a:rPr sz="1900" spc="55" dirty="0">
                          <a:latin typeface="Times New Roman"/>
                          <a:cs typeface="Times New Roman"/>
                        </a:rPr>
                        <a:t> </a:t>
                      </a:r>
                      <a:r>
                        <a:rPr sz="1900" spc="-10" dirty="0">
                          <a:latin typeface="Arial"/>
                          <a:cs typeface="Arial"/>
                        </a:rPr>
                        <a:t>neede</a:t>
                      </a:r>
                      <a:r>
                        <a:rPr sz="1900" dirty="0">
                          <a:latin typeface="Arial"/>
                          <a:cs typeface="Arial"/>
                        </a:rPr>
                        <a:t>d</a:t>
                      </a:r>
                      <a:r>
                        <a:rPr sz="1900" spc="55" dirty="0">
                          <a:latin typeface="Times New Roman"/>
                          <a:cs typeface="Times New Roman"/>
                        </a:rPr>
                        <a:t> </a:t>
                      </a:r>
                      <a:r>
                        <a:rPr sz="1900" dirty="0">
                          <a:latin typeface="Arial"/>
                          <a:cs typeface="Arial"/>
                        </a:rPr>
                        <a:t>for</a:t>
                      </a:r>
                      <a:endParaRPr sz="1900">
                        <a:latin typeface="Arial"/>
                        <a:cs typeface="Arial"/>
                      </a:endParaRPr>
                    </a:p>
                    <a:p>
                      <a:pPr marL="85725">
                        <a:lnSpc>
                          <a:spcPct val="100000"/>
                        </a:lnSpc>
                      </a:pPr>
                      <a:r>
                        <a:rPr sz="1900" spc="-5" dirty="0">
                          <a:latin typeface="Arial"/>
                          <a:cs typeface="Arial"/>
                        </a:rPr>
                        <a:t>e</a:t>
                      </a:r>
                      <a:r>
                        <a:rPr sz="1900" spc="-10" dirty="0">
                          <a:latin typeface="Arial"/>
                          <a:cs typeface="Arial"/>
                        </a:rPr>
                        <a:t>a</a:t>
                      </a:r>
                      <a:r>
                        <a:rPr sz="1900" dirty="0">
                          <a:latin typeface="Arial"/>
                          <a:cs typeface="Arial"/>
                        </a:rPr>
                        <a:t>ch</a:t>
                      </a:r>
                      <a:r>
                        <a:rPr sz="1900" spc="55" dirty="0">
                          <a:latin typeface="Times New Roman"/>
                          <a:cs typeface="Times New Roman"/>
                        </a:rPr>
                        <a:t> </a:t>
                      </a:r>
                      <a:r>
                        <a:rPr sz="1900" spc="-5" dirty="0">
                          <a:latin typeface="Arial"/>
                          <a:cs typeface="Arial"/>
                        </a:rPr>
                        <a:t>e</a:t>
                      </a:r>
                      <a:r>
                        <a:rPr sz="1900" spc="-20" dirty="0">
                          <a:latin typeface="Arial"/>
                          <a:cs typeface="Arial"/>
                        </a:rPr>
                        <a:t>x</a:t>
                      </a:r>
                      <a:r>
                        <a:rPr sz="1900" spc="-5" dirty="0">
                          <a:latin typeface="Arial"/>
                          <a:cs typeface="Arial"/>
                        </a:rPr>
                        <a:t>erc</a:t>
                      </a:r>
                      <a:r>
                        <a:rPr sz="1900" spc="-10" dirty="0">
                          <a:latin typeface="Arial"/>
                          <a:cs typeface="Arial"/>
                        </a:rPr>
                        <a:t>i</a:t>
                      </a:r>
                      <a:r>
                        <a:rPr sz="1900" dirty="0">
                          <a:latin typeface="Arial"/>
                          <a:cs typeface="Arial"/>
                        </a:rPr>
                        <a:t>se.</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25">
                <a:tc rowSpan="2">
                  <a:txBody>
                    <a:bodyPr/>
                    <a:lstStyle/>
                    <a:p>
                      <a:pPr marL="84455">
                        <a:lnSpc>
                          <a:spcPct val="100000"/>
                        </a:lnSpc>
                      </a:pPr>
                      <a:r>
                        <a:rPr sz="1600" spc="-5" dirty="0">
                          <a:latin typeface="Arial"/>
                          <a:cs typeface="Arial"/>
                        </a:rPr>
                        <a:t>_S</a:t>
                      </a:r>
                      <a:r>
                        <a:rPr sz="1600" spc="5" dirty="0">
                          <a:latin typeface="Arial"/>
                          <a:cs typeface="Arial"/>
                        </a:rPr>
                        <a:t>W</a:t>
                      </a:r>
                      <a:r>
                        <a:rPr sz="1600" spc="-5" dirty="0">
                          <a:latin typeface="Arial"/>
                          <a:cs typeface="Arial"/>
                        </a:rPr>
                        <a:t>4STM32</a:t>
                      </a:r>
                      <a:r>
                        <a:rPr sz="1600" dirty="0">
                          <a:latin typeface="Arial"/>
                          <a:cs typeface="Arial"/>
                        </a:rPr>
                        <a:t>_</a:t>
                      </a:r>
                      <a:r>
                        <a:rPr sz="1600" spc="-5" dirty="0">
                          <a:latin typeface="Arial"/>
                          <a:cs typeface="Arial"/>
                        </a:rPr>
                        <a:t>proje</a:t>
                      </a:r>
                      <a:r>
                        <a:rPr sz="1600" spc="5" dirty="0">
                          <a:latin typeface="Arial"/>
                          <a:cs typeface="Arial"/>
                        </a:rPr>
                        <a:t>c</a:t>
                      </a:r>
                      <a:r>
                        <a:rPr sz="1600" dirty="0">
                          <a:latin typeface="Arial"/>
                          <a:cs typeface="Arial"/>
                        </a:rPr>
                        <a:t>ts</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1600" b="1" spc="-5" dirty="0">
                          <a:latin typeface="Courier New"/>
                          <a:cs typeface="Courier New"/>
                        </a:rPr>
                        <a:t>S</a:t>
                      </a:r>
                      <a:r>
                        <a:rPr sz="1600" b="1" dirty="0">
                          <a:latin typeface="Courier New"/>
                          <a:cs typeface="Courier New"/>
                        </a:rPr>
                        <a:t>T</a:t>
                      </a:r>
                      <a:r>
                        <a:rPr sz="1600" b="1" spc="-5" dirty="0">
                          <a:latin typeface="Courier New"/>
                          <a:cs typeface="Courier New"/>
                        </a:rPr>
                        <a:t>M</a:t>
                      </a:r>
                      <a:r>
                        <a:rPr sz="1600" b="1" dirty="0">
                          <a:latin typeface="Courier New"/>
                          <a:cs typeface="Courier New"/>
                        </a:rPr>
                        <a:t>3</a:t>
                      </a:r>
                      <a:r>
                        <a:rPr sz="1600" b="1" spc="-5" dirty="0">
                          <a:latin typeface="Courier New"/>
                          <a:cs typeface="Courier New"/>
                        </a:rPr>
                        <a:t>2</a:t>
                      </a:r>
                      <a:r>
                        <a:rPr sz="1600" b="1" dirty="0">
                          <a:latin typeface="Courier New"/>
                          <a:cs typeface="Courier New"/>
                        </a:rPr>
                        <a:t>_</a:t>
                      </a:r>
                      <a:r>
                        <a:rPr sz="1600" b="1" spc="10" dirty="0">
                          <a:latin typeface="Courier New"/>
                          <a:cs typeface="Courier New"/>
                        </a:rPr>
                        <a:t>E</a:t>
                      </a:r>
                      <a:r>
                        <a:rPr sz="1600" b="1" spc="-5" dirty="0">
                          <a:latin typeface="Courier New"/>
                          <a:cs typeface="Courier New"/>
                        </a:rPr>
                        <a:t>c</a:t>
                      </a:r>
                      <a:r>
                        <a:rPr sz="1600" b="1" dirty="0">
                          <a:latin typeface="Courier New"/>
                          <a:cs typeface="Courier New"/>
                        </a:rPr>
                        <a:t>o</a:t>
                      </a:r>
                      <a:r>
                        <a:rPr sz="1600" b="1" spc="-5" dirty="0">
                          <a:latin typeface="Courier New"/>
                          <a:cs typeface="Courier New"/>
                        </a:rPr>
                        <a:t>s</a:t>
                      </a:r>
                      <a:r>
                        <a:rPr sz="1600" b="1" dirty="0">
                          <a:latin typeface="Courier New"/>
                          <a:cs typeface="Courier New"/>
                        </a:rPr>
                        <a:t>y</a:t>
                      </a:r>
                      <a:r>
                        <a:rPr sz="1600" b="1" spc="10" dirty="0">
                          <a:latin typeface="Courier New"/>
                          <a:cs typeface="Courier New"/>
                        </a:rPr>
                        <a:t>s</a:t>
                      </a:r>
                      <a:r>
                        <a:rPr sz="1600" b="1" spc="-5" dirty="0">
                          <a:latin typeface="Courier New"/>
                          <a:cs typeface="Courier New"/>
                        </a:rPr>
                        <a:t>t</a:t>
                      </a:r>
                      <a:r>
                        <a:rPr sz="1600" b="1" dirty="0">
                          <a:latin typeface="Courier New"/>
                          <a:cs typeface="Courier New"/>
                        </a:rPr>
                        <a:t>e</a:t>
                      </a:r>
                      <a:r>
                        <a:rPr sz="1600" b="1" spc="-5" dirty="0">
                          <a:latin typeface="Courier New"/>
                          <a:cs typeface="Courier New"/>
                        </a:rPr>
                        <a:t>m</a:t>
                      </a:r>
                      <a:r>
                        <a:rPr sz="1600" b="1" dirty="0">
                          <a:latin typeface="Courier New"/>
                          <a:cs typeface="Courier New"/>
                        </a:rPr>
                        <a:t>_</a:t>
                      </a:r>
                      <a:r>
                        <a:rPr sz="1600" b="1" spc="-5" dirty="0">
                          <a:latin typeface="Courier New"/>
                          <a:cs typeface="Courier New"/>
                        </a:rPr>
                        <a:t>w</a:t>
                      </a:r>
                      <a:r>
                        <a:rPr sz="1600" b="1" dirty="0">
                          <a:latin typeface="Courier New"/>
                          <a:cs typeface="Courier New"/>
                        </a:rPr>
                        <a:t>o</a:t>
                      </a:r>
                      <a:r>
                        <a:rPr sz="1600" b="1" spc="10" dirty="0">
                          <a:latin typeface="Courier New"/>
                          <a:cs typeface="Courier New"/>
                        </a:rPr>
                        <a:t>r</a:t>
                      </a:r>
                      <a:r>
                        <a:rPr sz="1600" b="1" spc="-5" dirty="0">
                          <a:latin typeface="Courier New"/>
                          <a:cs typeface="Courier New"/>
                        </a:rPr>
                        <a:t>k</a:t>
                      </a:r>
                      <a:r>
                        <a:rPr sz="1600" b="1" dirty="0">
                          <a:latin typeface="Courier New"/>
                          <a:cs typeface="Courier New"/>
                        </a:rPr>
                        <a:t>s</a:t>
                      </a:r>
                      <a:r>
                        <a:rPr sz="1600" b="1" spc="-5" dirty="0">
                          <a:latin typeface="Courier New"/>
                          <a:cs typeface="Courier New"/>
                        </a:rPr>
                        <a:t>h</a:t>
                      </a:r>
                      <a:r>
                        <a:rPr sz="1600" b="1" dirty="0">
                          <a:latin typeface="Courier New"/>
                          <a:cs typeface="Courier New"/>
                        </a:rPr>
                        <a:t>o</a:t>
                      </a:r>
                      <a:r>
                        <a:rPr sz="1600" b="1" spc="10" dirty="0">
                          <a:latin typeface="Courier New"/>
                          <a:cs typeface="Courier New"/>
                        </a:rPr>
                        <a:t>p</a:t>
                      </a:r>
                      <a:r>
                        <a:rPr sz="1600" b="1" spc="-5" dirty="0">
                          <a:latin typeface="Courier New"/>
                          <a:cs typeface="Courier New"/>
                        </a:rPr>
                        <a:t>_</a:t>
                      </a:r>
                      <a:r>
                        <a:rPr sz="1600" b="1" dirty="0">
                          <a:latin typeface="Courier New"/>
                          <a:cs typeface="Courier New"/>
                        </a:rPr>
                        <a:t>s</a:t>
                      </a:r>
                      <a:r>
                        <a:rPr sz="1600" b="1" spc="-5" dirty="0">
                          <a:latin typeface="Courier New"/>
                          <a:cs typeface="Courier New"/>
                        </a:rPr>
                        <a:t>t</a:t>
                      </a:r>
                      <a:r>
                        <a:rPr sz="1600" b="1" dirty="0">
                          <a:latin typeface="Courier New"/>
                          <a:cs typeface="Courier New"/>
                        </a:rPr>
                        <a:t>a</a:t>
                      </a:r>
                      <a:r>
                        <a:rPr sz="1600" b="1" spc="-5" dirty="0">
                          <a:latin typeface="Courier New"/>
                          <a:cs typeface="Courier New"/>
                        </a:rPr>
                        <a:t>r</a:t>
                      </a:r>
                      <a:r>
                        <a:rPr sz="1600" b="1" dirty="0">
                          <a:latin typeface="Courier New"/>
                          <a:cs typeface="Courier New"/>
                        </a:rPr>
                        <a:t>t</a:t>
                      </a:r>
                      <a:r>
                        <a:rPr sz="1600" b="1" spc="10" dirty="0">
                          <a:latin typeface="Courier New"/>
                          <a:cs typeface="Courier New"/>
                        </a:rPr>
                        <a:t>u</a:t>
                      </a:r>
                      <a:r>
                        <a:rPr sz="1600" b="1" spc="-5" dirty="0">
                          <a:latin typeface="Courier New"/>
                          <a:cs typeface="Courier New"/>
                        </a:rPr>
                        <a:t>p</a:t>
                      </a:r>
                      <a:r>
                        <a:rPr sz="1600" b="1" dirty="0">
                          <a:latin typeface="Courier New"/>
                          <a:cs typeface="Courier New"/>
                        </a:rPr>
                        <a:t>s</a:t>
                      </a:r>
                      <a:r>
                        <a:rPr sz="1600" b="1" spc="-5" dirty="0">
                          <a:latin typeface="Courier New"/>
                          <a:cs typeface="Courier New"/>
                        </a:rPr>
                        <a:t>.</a:t>
                      </a:r>
                      <a:r>
                        <a:rPr sz="1600" b="1" dirty="0">
                          <a:latin typeface="Courier New"/>
                          <a:cs typeface="Courier New"/>
                        </a:rPr>
                        <a:t>z</a:t>
                      </a:r>
                      <a:r>
                        <a:rPr sz="1600" b="1" spc="10" dirty="0">
                          <a:latin typeface="Courier New"/>
                          <a:cs typeface="Courier New"/>
                        </a:rPr>
                        <a:t>i</a:t>
                      </a:r>
                      <a:r>
                        <a:rPr sz="1600" b="1" dirty="0">
                          <a:latin typeface="Courier New"/>
                          <a:cs typeface="Courier New"/>
                        </a:rPr>
                        <a:t>p</a:t>
                      </a:r>
                      <a:endParaRPr sz="16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900" dirty="0">
                          <a:latin typeface="Arial"/>
                          <a:cs typeface="Arial"/>
                        </a:rPr>
                        <a:t>Initi</a:t>
                      </a:r>
                      <a:r>
                        <a:rPr sz="1900" spc="-15" dirty="0">
                          <a:latin typeface="Arial"/>
                          <a:cs typeface="Arial"/>
                        </a:rPr>
                        <a:t>a</a:t>
                      </a:r>
                      <a:r>
                        <a:rPr sz="1900" dirty="0">
                          <a:latin typeface="Arial"/>
                          <a:cs typeface="Arial"/>
                        </a:rPr>
                        <a:t>l</a:t>
                      </a:r>
                      <a:r>
                        <a:rPr sz="1900" spc="60" dirty="0">
                          <a:latin typeface="Times New Roman"/>
                          <a:cs typeface="Times New Roman"/>
                        </a:rPr>
                        <a:t> </a:t>
                      </a:r>
                      <a:r>
                        <a:rPr sz="1900" spc="-5" dirty="0">
                          <a:latin typeface="Arial"/>
                          <a:cs typeface="Arial"/>
                        </a:rPr>
                        <a:t>pr</a:t>
                      </a:r>
                      <a:r>
                        <a:rPr sz="1900" spc="-10" dirty="0">
                          <a:latin typeface="Arial"/>
                          <a:cs typeface="Arial"/>
                        </a:rPr>
                        <a:t>o</a:t>
                      </a:r>
                      <a:r>
                        <a:rPr sz="1900" spc="-5" dirty="0">
                          <a:latin typeface="Arial"/>
                          <a:cs typeface="Arial"/>
                        </a:rPr>
                        <a:t>j</a:t>
                      </a:r>
                      <a:r>
                        <a:rPr sz="1900" spc="-10" dirty="0">
                          <a:latin typeface="Arial"/>
                          <a:cs typeface="Arial"/>
                        </a:rPr>
                        <a:t>e</a:t>
                      </a:r>
                      <a:r>
                        <a:rPr sz="1900" dirty="0">
                          <a:latin typeface="Arial"/>
                          <a:cs typeface="Arial"/>
                        </a:rPr>
                        <a:t>cts</a:t>
                      </a:r>
                      <a:r>
                        <a:rPr sz="1900" spc="55" dirty="0">
                          <a:latin typeface="Times New Roman"/>
                          <a:cs typeface="Times New Roman"/>
                        </a:rPr>
                        <a:t> </a:t>
                      </a:r>
                      <a:r>
                        <a:rPr sz="1900" dirty="0">
                          <a:latin typeface="Arial"/>
                          <a:cs typeface="Arial"/>
                        </a:rPr>
                        <a:t>for</a:t>
                      </a:r>
                      <a:r>
                        <a:rPr sz="1900" spc="45" dirty="0">
                          <a:latin typeface="Times New Roman"/>
                          <a:cs typeface="Times New Roman"/>
                        </a:rPr>
                        <a:t> </a:t>
                      </a:r>
                      <a:r>
                        <a:rPr sz="1900" spc="-5" dirty="0">
                          <a:latin typeface="Arial"/>
                          <a:cs typeface="Arial"/>
                        </a:rPr>
                        <a:t>e</a:t>
                      </a:r>
                      <a:r>
                        <a:rPr sz="1900" spc="-10" dirty="0">
                          <a:latin typeface="Arial"/>
                          <a:cs typeface="Arial"/>
                        </a:rPr>
                        <a:t>a</a:t>
                      </a:r>
                      <a:r>
                        <a:rPr sz="1900" dirty="0">
                          <a:latin typeface="Arial"/>
                          <a:cs typeface="Arial"/>
                        </a:rPr>
                        <a:t>ch</a:t>
                      </a:r>
                      <a:r>
                        <a:rPr sz="1900" spc="55" dirty="0">
                          <a:latin typeface="Times New Roman"/>
                          <a:cs typeface="Times New Roman"/>
                        </a:rPr>
                        <a:t> </a:t>
                      </a:r>
                      <a:r>
                        <a:rPr sz="1900" spc="-5" dirty="0">
                          <a:latin typeface="Arial"/>
                          <a:cs typeface="Arial"/>
                        </a:rPr>
                        <a:t>e</a:t>
                      </a:r>
                      <a:r>
                        <a:rPr sz="1900" spc="-20" dirty="0">
                          <a:latin typeface="Arial"/>
                          <a:cs typeface="Arial"/>
                        </a:rPr>
                        <a:t>x</a:t>
                      </a:r>
                      <a:r>
                        <a:rPr sz="1900" spc="-5" dirty="0">
                          <a:latin typeface="Arial"/>
                          <a:cs typeface="Arial"/>
                        </a:rPr>
                        <a:t>erc</a:t>
                      </a:r>
                      <a:r>
                        <a:rPr sz="1900" spc="-10" dirty="0">
                          <a:latin typeface="Arial"/>
                          <a:cs typeface="Arial"/>
                        </a:rPr>
                        <a:t>i</a:t>
                      </a:r>
                      <a:r>
                        <a:rPr sz="1900" dirty="0">
                          <a:latin typeface="Arial"/>
                          <a:cs typeface="Arial"/>
                        </a:rPr>
                        <a:t>se.</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70843">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1600" b="1" spc="-5" dirty="0">
                          <a:latin typeface="Courier New"/>
                          <a:cs typeface="Courier New"/>
                        </a:rPr>
                        <a:t>S</a:t>
                      </a:r>
                      <a:r>
                        <a:rPr sz="1600" b="1" dirty="0">
                          <a:latin typeface="Courier New"/>
                          <a:cs typeface="Courier New"/>
                        </a:rPr>
                        <a:t>T</a:t>
                      </a:r>
                      <a:r>
                        <a:rPr sz="1600" b="1" spc="-5" dirty="0">
                          <a:latin typeface="Courier New"/>
                          <a:cs typeface="Courier New"/>
                        </a:rPr>
                        <a:t>M</a:t>
                      </a:r>
                      <a:r>
                        <a:rPr sz="1600" b="1" dirty="0">
                          <a:latin typeface="Courier New"/>
                          <a:cs typeface="Courier New"/>
                        </a:rPr>
                        <a:t>3</a:t>
                      </a:r>
                      <a:r>
                        <a:rPr sz="1600" b="1" spc="-5" dirty="0">
                          <a:latin typeface="Courier New"/>
                          <a:cs typeface="Courier New"/>
                        </a:rPr>
                        <a:t>2</a:t>
                      </a:r>
                      <a:r>
                        <a:rPr sz="1600" b="1" dirty="0">
                          <a:latin typeface="Courier New"/>
                          <a:cs typeface="Courier New"/>
                        </a:rPr>
                        <a:t>_</a:t>
                      </a:r>
                      <a:r>
                        <a:rPr sz="1600" b="1" spc="10" dirty="0">
                          <a:latin typeface="Courier New"/>
                          <a:cs typeface="Courier New"/>
                        </a:rPr>
                        <a:t>E</a:t>
                      </a:r>
                      <a:r>
                        <a:rPr sz="1600" b="1" spc="-5" dirty="0">
                          <a:latin typeface="Courier New"/>
                          <a:cs typeface="Courier New"/>
                        </a:rPr>
                        <a:t>c</a:t>
                      </a:r>
                      <a:r>
                        <a:rPr sz="1600" b="1" dirty="0">
                          <a:latin typeface="Courier New"/>
                          <a:cs typeface="Courier New"/>
                        </a:rPr>
                        <a:t>o</a:t>
                      </a:r>
                      <a:r>
                        <a:rPr sz="1600" b="1" spc="-5" dirty="0">
                          <a:latin typeface="Courier New"/>
                          <a:cs typeface="Courier New"/>
                        </a:rPr>
                        <a:t>s</a:t>
                      </a:r>
                      <a:r>
                        <a:rPr sz="1600" b="1" dirty="0">
                          <a:latin typeface="Courier New"/>
                          <a:cs typeface="Courier New"/>
                        </a:rPr>
                        <a:t>y</a:t>
                      </a:r>
                      <a:r>
                        <a:rPr sz="1600" b="1" spc="10" dirty="0">
                          <a:latin typeface="Courier New"/>
                          <a:cs typeface="Courier New"/>
                        </a:rPr>
                        <a:t>s</a:t>
                      </a:r>
                      <a:r>
                        <a:rPr sz="1600" b="1" spc="-5" dirty="0">
                          <a:latin typeface="Courier New"/>
                          <a:cs typeface="Courier New"/>
                        </a:rPr>
                        <a:t>t</a:t>
                      </a:r>
                      <a:r>
                        <a:rPr sz="1600" b="1" dirty="0">
                          <a:latin typeface="Courier New"/>
                          <a:cs typeface="Courier New"/>
                        </a:rPr>
                        <a:t>e</a:t>
                      </a:r>
                      <a:r>
                        <a:rPr sz="1600" b="1" spc="-5" dirty="0">
                          <a:latin typeface="Courier New"/>
                          <a:cs typeface="Courier New"/>
                        </a:rPr>
                        <a:t>m</a:t>
                      </a:r>
                      <a:r>
                        <a:rPr sz="1600" b="1" dirty="0">
                          <a:latin typeface="Courier New"/>
                          <a:cs typeface="Courier New"/>
                        </a:rPr>
                        <a:t>_</a:t>
                      </a:r>
                      <a:r>
                        <a:rPr sz="1600" b="1" spc="-5" dirty="0">
                          <a:latin typeface="Courier New"/>
                          <a:cs typeface="Courier New"/>
                        </a:rPr>
                        <a:t>w</a:t>
                      </a:r>
                      <a:r>
                        <a:rPr sz="1600" b="1" dirty="0">
                          <a:latin typeface="Courier New"/>
                          <a:cs typeface="Courier New"/>
                        </a:rPr>
                        <a:t>o</a:t>
                      </a:r>
                      <a:r>
                        <a:rPr sz="1600" b="1" spc="10" dirty="0">
                          <a:latin typeface="Courier New"/>
                          <a:cs typeface="Courier New"/>
                        </a:rPr>
                        <a:t>r</a:t>
                      </a:r>
                      <a:r>
                        <a:rPr sz="1600" b="1" spc="-5" dirty="0">
                          <a:latin typeface="Courier New"/>
                          <a:cs typeface="Courier New"/>
                        </a:rPr>
                        <a:t>k</a:t>
                      </a:r>
                      <a:r>
                        <a:rPr sz="1600" b="1" dirty="0">
                          <a:latin typeface="Courier New"/>
                          <a:cs typeface="Courier New"/>
                        </a:rPr>
                        <a:t>s</a:t>
                      </a:r>
                      <a:r>
                        <a:rPr sz="1600" b="1" spc="-5" dirty="0">
                          <a:latin typeface="Courier New"/>
                          <a:cs typeface="Courier New"/>
                        </a:rPr>
                        <a:t>h</a:t>
                      </a:r>
                      <a:r>
                        <a:rPr sz="1600" b="1" dirty="0">
                          <a:latin typeface="Courier New"/>
                          <a:cs typeface="Courier New"/>
                        </a:rPr>
                        <a:t>o</a:t>
                      </a:r>
                      <a:r>
                        <a:rPr sz="1600" b="1" spc="10" dirty="0">
                          <a:latin typeface="Courier New"/>
                          <a:cs typeface="Courier New"/>
                        </a:rPr>
                        <a:t>p</a:t>
                      </a:r>
                      <a:r>
                        <a:rPr sz="1600" b="1" spc="-5" dirty="0">
                          <a:latin typeface="Courier New"/>
                          <a:cs typeface="Courier New"/>
                        </a:rPr>
                        <a:t>_</a:t>
                      </a:r>
                      <a:r>
                        <a:rPr sz="1600" b="1" dirty="0">
                          <a:latin typeface="Courier New"/>
                          <a:cs typeface="Courier New"/>
                        </a:rPr>
                        <a:t>s</a:t>
                      </a:r>
                      <a:r>
                        <a:rPr sz="1600" b="1" spc="-5" dirty="0">
                          <a:latin typeface="Courier New"/>
                          <a:cs typeface="Courier New"/>
                        </a:rPr>
                        <a:t>o</a:t>
                      </a:r>
                      <a:r>
                        <a:rPr sz="1600" b="1" dirty="0">
                          <a:latin typeface="Courier New"/>
                          <a:cs typeface="Courier New"/>
                        </a:rPr>
                        <a:t>l</a:t>
                      </a:r>
                      <a:r>
                        <a:rPr sz="1600" b="1" spc="-5" dirty="0">
                          <a:latin typeface="Courier New"/>
                          <a:cs typeface="Courier New"/>
                        </a:rPr>
                        <a:t>u</a:t>
                      </a:r>
                      <a:r>
                        <a:rPr sz="1600" b="1" dirty="0">
                          <a:latin typeface="Courier New"/>
                          <a:cs typeface="Courier New"/>
                        </a:rPr>
                        <a:t>t</a:t>
                      </a:r>
                      <a:r>
                        <a:rPr sz="1600" b="1" spc="10" dirty="0">
                          <a:latin typeface="Courier New"/>
                          <a:cs typeface="Courier New"/>
                        </a:rPr>
                        <a:t>i</a:t>
                      </a:r>
                      <a:r>
                        <a:rPr sz="1600" b="1" spc="-5" dirty="0">
                          <a:latin typeface="Courier New"/>
                          <a:cs typeface="Courier New"/>
                        </a:rPr>
                        <a:t>o</a:t>
                      </a:r>
                      <a:r>
                        <a:rPr sz="1600" b="1" dirty="0">
                          <a:latin typeface="Courier New"/>
                          <a:cs typeface="Courier New"/>
                        </a:rPr>
                        <a:t>n</a:t>
                      </a:r>
                      <a:r>
                        <a:rPr sz="1600" b="1" spc="-5" dirty="0">
                          <a:latin typeface="Courier New"/>
                          <a:cs typeface="Courier New"/>
                        </a:rPr>
                        <a:t>s</a:t>
                      </a:r>
                      <a:r>
                        <a:rPr sz="1600" b="1" dirty="0">
                          <a:latin typeface="Courier New"/>
                          <a:cs typeface="Courier New"/>
                        </a:rPr>
                        <a:t>.</a:t>
                      </a:r>
                      <a:r>
                        <a:rPr sz="1600" b="1" spc="10" dirty="0">
                          <a:latin typeface="Courier New"/>
                          <a:cs typeface="Courier New"/>
                        </a:rPr>
                        <a:t>z</a:t>
                      </a:r>
                      <a:r>
                        <a:rPr sz="1600" b="1" spc="-5" dirty="0">
                          <a:latin typeface="Courier New"/>
                          <a:cs typeface="Courier New"/>
                        </a:rPr>
                        <a:t>ip</a:t>
                      </a:r>
                      <a:endParaRPr sz="16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900" spc="-5" dirty="0">
                          <a:latin typeface="Arial"/>
                          <a:cs typeface="Arial"/>
                        </a:rPr>
                        <a:t>C</a:t>
                      </a:r>
                      <a:r>
                        <a:rPr sz="1900" spc="-10" dirty="0">
                          <a:latin typeface="Arial"/>
                          <a:cs typeface="Arial"/>
                        </a:rPr>
                        <a:t>o</a:t>
                      </a:r>
                      <a:r>
                        <a:rPr sz="1900" dirty="0">
                          <a:latin typeface="Arial"/>
                          <a:cs typeface="Arial"/>
                        </a:rPr>
                        <a:t>mp</a:t>
                      </a:r>
                      <a:r>
                        <a:rPr sz="1900" spc="-10" dirty="0">
                          <a:latin typeface="Arial"/>
                          <a:cs typeface="Arial"/>
                        </a:rPr>
                        <a:t>l</a:t>
                      </a:r>
                      <a:r>
                        <a:rPr sz="1900" spc="-5" dirty="0">
                          <a:latin typeface="Arial"/>
                          <a:cs typeface="Arial"/>
                        </a:rPr>
                        <a:t>et</a:t>
                      </a:r>
                      <a:r>
                        <a:rPr sz="1900" spc="-10" dirty="0">
                          <a:latin typeface="Arial"/>
                          <a:cs typeface="Arial"/>
                        </a:rPr>
                        <a:t>e</a:t>
                      </a:r>
                      <a:r>
                        <a:rPr sz="1900" dirty="0">
                          <a:latin typeface="Arial"/>
                          <a:cs typeface="Arial"/>
                        </a:rPr>
                        <a:t>d</a:t>
                      </a:r>
                      <a:r>
                        <a:rPr sz="1900" spc="70" dirty="0">
                          <a:latin typeface="Times New Roman"/>
                          <a:cs typeface="Times New Roman"/>
                        </a:rPr>
                        <a:t> </a:t>
                      </a:r>
                      <a:r>
                        <a:rPr sz="1900" spc="-5" dirty="0">
                          <a:latin typeface="Arial"/>
                          <a:cs typeface="Arial"/>
                        </a:rPr>
                        <a:t>pr</a:t>
                      </a:r>
                      <a:r>
                        <a:rPr sz="1900" spc="-10" dirty="0">
                          <a:latin typeface="Arial"/>
                          <a:cs typeface="Arial"/>
                        </a:rPr>
                        <a:t>o</a:t>
                      </a:r>
                      <a:r>
                        <a:rPr sz="1900" spc="-5" dirty="0">
                          <a:latin typeface="Arial"/>
                          <a:cs typeface="Arial"/>
                        </a:rPr>
                        <a:t>j</a:t>
                      </a:r>
                      <a:r>
                        <a:rPr sz="1900" spc="-10" dirty="0">
                          <a:latin typeface="Arial"/>
                          <a:cs typeface="Arial"/>
                        </a:rPr>
                        <a:t>e</a:t>
                      </a:r>
                      <a:r>
                        <a:rPr sz="1900" dirty="0">
                          <a:latin typeface="Arial"/>
                          <a:cs typeface="Arial"/>
                        </a:rPr>
                        <a:t>cts</a:t>
                      </a:r>
                      <a:r>
                        <a:rPr sz="1900" spc="55" dirty="0">
                          <a:latin typeface="Times New Roman"/>
                          <a:cs typeface="Times New Roman"/>
                        </a:rPr>
                        <a:t> </a:t>
                      </a:r>
                      <a:r>
                        <a:rPr sz="1900" dirty="0">
                          <a:latin typeface="Arial"/>
                          <a:cs typeface="Arial"/>
                        </a:rPr>
                        <a:t>for</a:t>
                      </a:r>
                      <a:r>
                        <a:rPr sz="1900" spc="45" dirty="0">
                          <a:latin typeface="Times New Roman"/>
                          <a:cs typeface="Times New Roman"/>
                        </a:rPr>
                        <a:t> </a:t>
                      </a:r>
                      <a:r>
                        <a:rPr sz="1900" spc="-5" dirty="0">
                          <a:latin typeface="Arial"/>
                          <a:cs typeface="Arial"/>
                        </a:rPr>
                        <a:t>e</a:t>
                      </a:r>
                      <a:r>
                        <a:rPr sz="1900" spc="-10" dirty="0">
                          <a:latin typeface="Arial"/>
                          <a:cs typeface="Arial"/>
                        </a:rPr>
                        <a:t>a</a:t>
                      </a:r>
                      <a:r>
                        <a:rPr sz="1900" dirty="0">
                          <a:latin typeface="Arial"/>
                          <a:cs typeface="Arial"/>
                        </a:rPr>
                        <a:t>ch</a:t>
                      </a:r>
                      <a:r>
                        <a:rPr sz="1900" spc="55" dirty="0">
                          <a:latin typeface="Times New Roman"/>
                          <a:cs typeface="Times New Roman"/>
                        </a:rPr>
                        <a:t> </a:t>
                      </a:r>
                      <a:r>
                        <a:rPr sz="1900" spc="-5" dirty="0">
                          <a:latin typeface="Arial"/>
                          <a:cs typeface="Arial"/>
                        </a:rPr>
                        <a:t>e</a:t>
                      </a:r>
                      <a:r>
                        <a:rPr sz="1900" spc="-20" dirty="0">
                          <a:latin typeface="Arial"/>
                          <a:cs typeface="Arial"/>
                        </a:rPr>
                        <a:t>x</a:t>
                      </a:r>
                      <a:r>
                        <a:rPr sz="1900" spc="-5" dirty="0">
                          <a:latin typeface="Arial"/>
                          <a:cs typeface="Arial"/>
                        </a:rPr>
                        <a:t>erc</a:t>
                      </a:r>
                      <a:r>
                        <a:rPr sz="1900" spc="-10" dirty="0">
                          <a:latin typeface="Arial"/>
                          <a:cs typeface="Arial"/>
                        </a:rPr>
                        <a:t>i</a:t>
                      </a:r>
                      <a:r>
                        <a:rPr sz="1900" dirty="0">
                          <a:latin typeface="Arial"/>
                          <a:cs typeface="Arial"/>
                        </a:rPr>
                        <a:t>se</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852700">
                <a:tc>
                  <a:txBody>
                    <a:bodyPr/>
                    <a:lstStyle/>
                    <a:p>
                      <a:pPr marL="84455">
                        <a:lnSpc>
                          <a:spcPct val="100000"/>
                        </a:lnSpc>
                      </a:pPr>
                      <a:r>
                        <a:rPr sz="1600" spc="-5" dirty="0">
                          <a:latin typeface="Arial"/>
                          <a:cs typeface="Arial"/>
                        </a:rPr>
                        <a:t>Do</a:t>
                      </a:r>
                      <a:r>
                        <a:rPr sz="1600" dirty="0">
                          <a:latin typeface="Arial"/>
                          <a:cs typeface="Arial"/>
                        </a:rPr>
                        <a:t>c</a:t>
                      </a:r>
                      <a:r>
                        <a:rPr sz="1600" spc="-5" dirty="0">
                          <a:latin typeface="Arial"/>
                          <a:cs typeface="Arial"/>
                        </a:rPr>
                        <a:t>ument</a:t>
                      </a:r>
                      <a:r>
                        <a:rPr sz="1600" dirty="0">
                          <a:latin typeface="Arial"/>
                          <a:cs typeface="Arial"/>
                        </a:rPr>
                        <a:t>ati</a:t>
                      </a:r>
                      <a:r>
                        <a:rPr sz="1600" spc="-5" dirty="0">
                          <a:latin typeface="Arial"/>
                          <a:cs typeface="Arial"/>
                        </a:rPr>
                        <a:t>on</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400" b="1" spc="-5" dirty="0">
                          <a:latin typeface="Courier New"/>
                          <a:cs typeface="Courier New"/>
                        </a:rPr>
                        <a:t>*.pdf</a:t>
                      </a:r>
                      <a:endParaRPr sz="240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287655">
                        <a:lnSpc>
                          <a:spcPct val="100000"/>
                        </a:lnSpc>
                      </a:pPr>
                      <a:r>
                        <a:rPr sz="1900" spc="-5" dirty="0">
                          <a:latin typeface="Arial"/>
                          <a:cs typeface="Arial"/>
                        </a:rPr>
                        <a:t>D</a:t>
                      </a:r>
                      <a:r>
                        <a:rPr sz="1900" spc="-10" dirty="0">
                          <a:latin typeface="Arial"/>
                          <a:cs typeface="Arial"/>
                        </a:rPr>
                        <a:t>o</a:t>
                      </a:r>
                      <a:r>
                        <a:rPr sz="1900" dirty="0">
                          <a:latin typeface="Arial"/>
                          <a:cs typeface="Arial"/>
                        </a:rPr>
                        <a:t>cum</a:t>
                      </a:r>
                      <a:r>
                        <a:rPr sz="1900" spc="-10" dirty="0">
                          <a:latin typeface="Arial"/>
                          <a:cs typeface="Arial"/>
                        </a:rPr>
                        <a:t>e</a:t>
                      </a:r>
                      <a:r>
                        <a:rPr sz="1900" spc="-5" dirty="0">
                          <a:latin typeface="Arial"/>
                          <a:cs typeface="Arial"/>
                        </a:rPr>
                        <a:t>nt</a:t>
                      </a:r>
                      <a:r>
                        <a:rPr sz="1900" spc="-10" dirty="0">
                          <a:latin typeface="Arial"/>
                          <a:cs typeface="Arial"/>
                        </a:rPr>
                        <a:t>a</a:t>
                      </a:r>
                      <a:r>
                        <a:rPr sz="1900" dirty="0">
                          <a:latin typeface="Arial"/>
                          <a:cs typeface="Arial"/>
                        </a:rPr>
                        <a:t>tion</a:t>
                      </a:r>
                      <a:r>
                        <a:rPr sz="1900" spc="65" dirty="0">
                          <a:latin typeface="Times New Roman"/>
                          <a:cs typeface="Times New Roman"/>
                        </a:rPr>
                        <a:t> </a:t>
                      </a:r>
                      <a:r>
                        <a:rPr sz="1900" dirty="0">
                          <a:latin typeface="Arial"/>
                          <a:cs typeface="Arial"/>
                        </a:rPr>
                        <a:t>ref</a:t>
                      </a:r>
                      <a:r>
                        <a:rPr sz="1900" spc="-10" dirty="0">
                          <a:latin typeface="Arial"/>
                          <a:cs typeface="Arial"/>
                        </a:rPr>
                        <a:t>e</a:t>
                      </a:r>
                      <a:r>
                        <a:rPr sz="1900" dirty="0">
                          <a:latin typeface="Arial"/>
                          <a:cs typeface="Arial"/>
                        </a:rPr>
                        <a:t>re</a:t>
                      </a:r>
                      <a:r>
                        <a:rPr sz="1900" spc="-10" dirty="0">
                          <a:latin typeface="Arial"/>
                          <a:cs typeface="Arial"/>
                        </a:rPr>
                        <a:t>n</a:t>
                      </a:r>
                      <a:r>
                        <a:rPr sz="1900" dirty="0">
                          <a:latin typeface="Arial"/>
                          <a:cs typeface="Arial"/>
                        </a:rPr>
                        <a:t>ced</a:t>
                      </a:r>
                      <a:r>
                        <a:rPr sz="1900" spc="55" dirty="0">
                          <a:latin typeface="Times New Roman"/>
                          <a:cs typeface="Times New Roman"/>
                        </a:rPr>
                        <a:t> </a:t>
                      </a:r>
                      <a:r>
                        <a:rPr sz="1900" spc="-5" dirty="0">
                          <a:latin typeface="Arial"/>
                          <a:cs typeface="Arial"/>
                        </a:rPr>
                        <a:t>i</a:t>
                      </a:r>
                      <a:r>
                        <a:rPr sz="1900" dirty="0">
                          <a:latin typeface="Arial"/>
                          <a:cs typeface="Arial"/>
                        </a:rPr>
                        <a:t>n</a:t>
                      </a:r>
                      <a:r>
                        <a:rPr sz="1900" spc="55" dirty="0">
                          <a:latin typeface="Times New Roman"/>
                          <a:cs typeface="Times New Roman"/>
                        </a:rPr>
                        <a:t> </a:t>
                      </a:r>
                      <a:r>
                        <a:rPr sz="1900" dirty="0">
                          <a:latin typeface="Arial"/>
                          <a:cs typeface="Arial"/>
                        </a:rPr>
                        <a:t>the</a:t>
                      </a:r>
                      <a:r>
                        <a:rPr sz="1900" dirty="0">
                          <a:latin typeface="Times New Roman"/>
                          <a:cs typeface="Times New Roman"/>
                        </a:rPr>
                        <a:t> </a:t>
                      </a:r>
                      <a:r>
                        <a:rPr sz="1900" spc="-40" dirty="0">
                          <a:latin typeface="Arial"/>
                          <a:cs typeface="Arial"/>
                        </a:rPr>
                        <a:t>w</a:t>
                      </a:r>
                      <a:r>
                        <a:rPr sz="1900" spc="-5" dirty="0">
                          <a:latin typeface="Arial"/>
                          <a:cs typeface="Arial"/>
                        </a:rPr>
                        <a:t>orks</a:t>
                      </a:r>
                      <a:r>
                        <a:rPr sz="1900" spc="-10" dirty="0">
                          <a:latin typeface="Arial"/>
                          <a:cs typeface="Arial"/>
                        </a:rPr>
                        <a:t>h</a:t>
                      </a:r>
                      <a:r>
                        <a:rPr sz="1900" spc="-5" dirty="0">
                          <a:latin typeface="Arial"/>
                          <a:cs typeface="Arial"/>
                        </a:rPr>
                        <a:t>o</a:t>
                      </a:r>
                      <a:r>
                        <a:rPr sz="1900" dirty="0">
                          <a:latin typeface="Arial"/>
                          <a:cs typeface="Arial"/>
                        </a:rPr>
                        <a:t>p</a:t>
                      </a:r>
                      <a:r>
                        <a:rPr sz="1900" spc="90" dirty="0">
                          <a:latin typeface="Times New Roman"/>
                          <a:cs typeface="Times New Roman"/>
                        </a:rPr>
                        <a:t> </a:t>
                      </a:r>
                      <a:r>
                        <a:rPr sz="1900" dirty="0">
                          <a:latin typeface="Arial"/>
                          <a:cs typeface="Arial"/>
                        </a:rPr>
                        <a:t>(i</a:t>
                      </a:r>
                      <a:r>
                        <a:rPr sz="1900" spc="-10" dirty="0">
                          <a:latin typeface="Arial"/>
                          <a:cs typeface="Arial"/>
                        </a:rPr>
                        <a:t>n</a:t>
                      </a:r>
                      <a:r>
                        <a:rPr sz="1900" dirty="0">
                          <a:latin typeface="Arial"/>
                          <a:cs typeface="Arial"/>
                        </a:rPr>
                        <a:t>cl</a:t>
                      </a:r>
                      <a:r>
                        <a:rPr sz="1900" spc="-10" dirty="0">
                          <a:latin typeface="Arial"/>
                          <a:cs typeface="Arial"/>
                        </a:rPr>
                        <a:t>u</a:t>
                      </a:r>
                      <a:r>
                        <a:rPr sz="1900" spc="-5" dirty="0">
                          <a:latin typeface="Arial"/>
                          <a:cs typeface="Arial"/>
                        </a:rPr>
                        <a:t>d</a:t>
                      </a:r>
                      <a:r>
                        <a:rPr sz="1900" spc="-10" dirty="0">
                          <a:latin typeface="Arial"/>
                          <a:cs typeface="Arial"/>
                        </a:rPr>
                        <a:t>i</a:t>
                      </a:r>
                      <a:r>
                        <a:rPr sz="1900" spc="-5" dirty="0">
                          <a:latin typeface="Arial"/>
                          <a:cs typeface="Arial"/>
                        </a:rPr>
                        <a:t>n</a:t>
                      </a:r>
                      <a:r>
                        <a:rPr sz="1900" dirty="0">
                          <a:latin typeface="Arial"/>
                          <a:cs typeface="Arial"/>
                        </a:rPr>
                        <a:t>g</a:t>
                      </a:r>
                      <a:r>
                        <a:rPr sz="1900" spc="75" dirty="0">
                          <a:latin typeface="Times New Roman"/>
                          <a:cs typeface="Times New Roman"/>
                        </a:rPr>
                        <a:t> </a:t>
                      </a:r>
                      <a:r>
                        <a:rPr sz="1900" spc="-5" dirty="0">
                          <a:latin typeface="Arial"/>
                          <a:cs typeface="Arial"/>
                        </a:rPr>
                        <a:t>b</a:t>
                      </a:r>
                      <a:r>
                        <a:rPr sz="1900" spc="-10" dirty="0">
                          <a:latin typeface="Arial"/>
                          <a:cs typeface="Arial"/>
                        </a:rPr>
                        <a:t>o</a:t>
                      </a:r>
                      <a:r>
                        <a:rPr sz="1900" spc="-5" dirty="0">
                          <a:latin typeface="Arial"/>
                          <a:cs typeface="Arial"/>
                        </a:rPr>
                        <a:t>ar</a:t>
                      </a:r>
                      <a:r>
                        <a:rPr sz="1900" dirty="0">
                          <a:latin typeface="Arial"/>
                          <a:cs typeface="Arial"/>
                        </a:rPr>
                        <a:t>d</a:t>
                      </a:r>
                      <a:r>
                        <a:rPr sz="1900" spc="55" dirty="0">
                          <a:latin typeface="Times New Roman"/>
                          <a:cs typeface="Times New Roman"/>
                        </a:rPr>
                        <a:t> </a:t>
                      </a:r>
                      <a:r>
                        <a:rPr sz="1900" dirty="0">
                          <a:latin typeface="Arial"/>
                          <a:cs typeface="Arial"/>
                        </a:rPr>
                        <a:t>sch</a:t>
                      </a:r>
                      <a:r>
                        <a:rPr sz="1900" spc="-10" dirty="0">
                          <a:latin typeface="Arial"/>
                          <a:cs typeface="Arial"/>
                        </a:rPr>
                        <a:t>e</a:t>
                      </a:r>
                      <a:r>
                        <a:rPr sz="1900" dirty="0">
                          <a:latin typeface="Arial"/>
                          <a:cs typeface="Arial"/>
                        </a:rPr>
                        <a:t>matics)</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57199">
                <a:tc>
                  <a:txBody>
                    <a:bodyPr/>
                    <a:lstStyle/>
                    <a:p>
                      <a:pPr marL="84455">
                        <a:lnSpc>
                          <a:spcPct val="100000"/>
                        </a:lnSpc>
                      </a:pPr>
                      <a:r>
                        <a:rPr sz="1600" dirty="0">
                          <a:latin typeface="Arial"/>
                          <a:cs typeface="Arial"/>
                        </a:rPr>
                        <a:t>S</a:t>
                      </a:r>
                      <a:r>
                        <a:rPr sz="1600" spc="5" dirty="0">
                          <a:latin typeface="Arial"/>
                          <a:cs typeface="Arial"/>
                        </a:rPr>
                        <a:t>l</a:t>
                      </a:r>
                      <a:r>
                        <a:rPr sz="1600" dirty="0">
                          <a:latin typeface="Arial"/>
                          <a:cs typeface="Arial"/>
                        </a:rPr>
                        <a:t>i</a:t>
                      </a:r>
                      <a:r>
                        <a:rPr sz="1600" spc="-5" dirty="0">
                          <a:latin typeface="Arial"/>
                          <a:cs typeface="Arial"/>
                        </a:rPr>
                        <a:t>des</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400" b="1" spc="-5" dirty="0" smtClean="0">
                          <a:latin typeface="Courier New"/>
                          <a:cs typeface="Courier New"/>
                        </a:rPr>
                        <a:t>*.</a:t>
                      </a:r>
                      <a:r>
                        <a:rPr lang="pt-BR" sz="2400" b="1" spc="-5" dirty="0" smtClean="0">
                          <a:latin typeface="Courier New"/>
                          <a:cs typeface="Courier New"/>
                        </a:rPr>
                        <a:t>pptx</a:t>
                      </a:r>
                      <a:endParaRPr sz="2400" dirty="0">
                        <a:latin typeface="Courier New"/>
                        <a:cs typeface="Courier New"/>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900" dirty="0">
                          <a:latin typeface="Arial"/>
                          <a:cs typeface="Arial"/>
                        </a:rPr>
                        <a:t>Sl</a:t>
                      </a:r>
                      <a:r>
                        <a:rPr sz="1900" spc="-10" dirty="0">
                          <a:latin typeface="Arial"/>
                          <a:cs typeface="Arial"/>
                        </a:rPr>
                        <a:t>i</a:t>
                      </a:r>
                      <a:r>
                        <a:rPr sz="1900" spc="-5" dirty="0">
                          <a:latin typeface="Arial"/>
                          <a:cs typeface="Arial"/>
                        </a:rPr>
                        <a:t>d</a:t>
                      </a:r>
                      <a:r>
                        <a:rPr sz="1900" spc="-10" dirty="0">
                          <a:latin typeface="Arial"/>
                          <a:cs typeface="Arial"/>
                        </a:rPr>
                        <a:t>e</a:t>
                      </a:r>
                      <a:r>
                        <a:rPr sz="1900" dirty="0">
                          <a:latin typeface="Arial"/>
                          <a:cs typeface="Arial"/>
                        </a:rPr>
                        <a:t>s</a:t>
                      </a:r>
                      <a:r>
                        <a:rPr sz="1900" spc="60" dirty="0">
                          <a:latin typeface="Times New Roman"/>
                          <a:cs typeface="Times New Roman"/>
                        </a:rPr>
                        <a:t> </a:t>
                      </a:r>
                      <a:r>
                        <a:rPr sz="1900" dirty="0">
                          <a:latin typeface="Arial"/>
                          <a:cs typeface="Arial"/>
                        </a:rPr>
                        <a:t>from</a:t>
                      </a:r>
                      <a:r>
                        <a:rPr sz="1900" spc="45" dirty="0">
                          <a:latin typeface="Times New Roman"/>
                          <a:cs typeface="Times New Roman"/>
                        </a:rPr>
                        <a:t> </a:t>
                      </a:r>
                      <a:r>
                        <a:rPr sz="1900" spc="5" dirty="0">
                          <a:latin typeface="Arial"/>
                          <a:cs typeface="Arial"/>
                        </a:rPr>
                        <a:t>t</a:t>
                      </a:r>
                      <a:r>
                        <a:rPr sz="1900" spc="-5" dirty="0">
                          <a:latin typeface="Arial"/>
                          <a:cs typeface="Arial"/>
                        </a:rPr>
                        <a:t>h</a:t>
                      </a:r>
                      <a:r>
                        <a:rPr sz="1900" dirty="0">
                          <a:latin typeface="Arial"/>
                          <a:cs typeface="Arial"/>
                        </a:rPr>
                        <a:t>e</a:t>
                      </a:r>
                      <a:r>
                        <a:rPr sz="1900" spc="40" dirty="0">
                          <a:latin typeface="Times New Roman"/>
                          <a:cs typeface="Times New Roman"/>
                        </a:rPr>
                        <a:t> </a:t>
                      </a:r>
                      <a:r>
                        <a:rPr sz="1900" spc="-40" dirty="0">
                          <a:latin typeface="Arial"/>
                          <a:cs typeface="Arial"/>
                        </a:rPr>
                        <a:t>w</a:t>
                      </a:r>
                      <a:r>
                        <a:rPr sz="1900" spc="-5" dirty="0">
                          <a:latin typeface="Arial"/>
                          <a:cs typeface="Arial"/>
                        </a:rPr>
                        <a:t>orks</a:t>
                      </a:r>
                      <a:r>
                        <a:rPr sz="1900" spc="-10" dirty="0">
                          <a:latin typeface="Arial"/>
                          <a:cs typeface="Arial"/>
                        </a:rPr>
                        <a:t>h</a:t>
                      </a:r>
                      <a:r>
                        <a:rPr sz="1900" spc="-5" dirty="0">
                          <a:latin typeface="Arial"/>
                          <a:cs typeface="Arial"/>
                        </a:rPr>
                        <a:t>op</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6</a:t>
            </a:fld>
            <a:endParaRPr lang="fr-FR" dirty="0">
              <a:solidFill>
                <a:prstClr val="white"/>
              </a:solidFill>
            </a:endParaRPr>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12</a:t>
            </a:r>
            <a:endParaRPr sz="1600">
              <a:latin typeface="Arial"/>
              <a:cs typeface="Arial"/>
            </a:endParaRPr>
          </a:p>
        </p:txBody>
      </p:sp>
      <p:sp>
        <p:nvSpPr>
          <p:cNvPr id="5" name="object 5"/>
          <p:cNvSpPr/>
          <p:nvPr/>
        </p:nvSpPr>
        <p:spPr>
          <a:xfrm>
            <a:off x="102107" y="1304544"/>
            <a:ext cx="11829288" cy="20330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719" y="1278636"/>
            <a:ext cx="11679936" cy="214884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49352" y="1331977"/>
            <a:ext cx="11734799" cy="193852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41304" y="2005707"/>
            <a:ext cx="1219200" cy="288290"/>
          </a:xfrm>
          <a:custGeom>
            <a:avLst/>
            <a:gdLst/>
            <a:ahLst/>
            <a:cxnLst/>
            <a:rect l="l" t="t" r="r" b="b"/>
            <a:pathLst>
              <a:path w="1219200" h="288289">
                <a:moveTo>
                  <a:pt x="0" y="288035"/>
                </a:moveTo>
                <a:lnTo>
                  <a:pt x="1219199" y="288035"/>
                </a:lnTo>
                <a:lnTo>
                  <a:pt x="1219199" y="0"/>
                </a:lnTo>
                <a:lnTo>
                  <a:pt x="0" y="0"/>
                </a:lnTo>
                <a:lnTo>
                  <a:pt x="0" y="288035"/>
                </a:lnTo>
                <a:close/>
              </a:path>
            </a:pathLst>
          </a:custGeom>
          <a:solidFill>
            <a:srgbClr val="FFFFFF"/>
          </a:solidFill>
        </p:spPr>
        <p:txBody>
          <a:bodyPr wrap="square" lIns="0" tIns="0" rIns="0" bIns="0" rtlCol="0"/>
          <a:lstStyle/>
          <a:p>
            <a:endParaRPr/>
          </a:p>
        </p:txBody>
      </p:sp>
      <p:sp>
        <p:nvSpPr>
          <p:cNvPr id="9" name="object 9"/>
          <p:cNvSpPr/>
          <p:nvPr/>
        </p:nvSpPr>
        <p:spPr>
          <a:xfrm>
            <a:off x="1460504" y="2005707"/>
            <a:ext cx="1981200" cy="288290"/>
          </a:xfrm>
          <a:custGeom>
            <a:avLst/>
            <a:gdLst/>
            <a:ahLst/>
            <a:cxnLst/>
            <a:rect l="l" t="t" r="r" b="b"/>
            <a:pathLst>
              <a:path w="1981200" h="288289">
                <a:moveTo>
                  <a:pt x="0" y="288035"/>
                </a:moveTo>
                <a:lnTo>
                  <a:pt x="1981199" y="288035"/>
                </a:lnTo>
                <a:lnTo>
                  <a:pt x="1981199" y="0"/>
                </a:lnTo>
                <a:lnTo>
                  <a:pt x="0" y="0"/>
                </a:lnTo>
                <a:lnTo>
                  <a:pt x="0" y="288035"/>
                </a:lnTo>
                <a:close/>
              </a:path>
            </a:pathLst>
          </a:custGeom>
          <a:solidFill>
            <a:srgbClr val="FFFFFF"/>
          </a:solidFill>
        </p:spPr>
        <p:txBody>
          <a:bodyPr wrap="square" lIns="0" tIns="0" rIns="0" bIns="0" rtlCol="0"/>
          <a:lstStyle/>
          <a:p>
            <a:endParaRPr/>
          </a:p>
        </p:txBody>
      </p:sp>
      <p:sp>
        <p:nvSpPr>
          <p:cNvPr id="10" name="object 10"/>
          <p:cNvSpPr/>
          <p:nvPr/>
        </p:nvSpPr>
        <p:spPr>
          <a:xfrm>
            <a:off x="241304" y="2920105"/>
            <a:ext cx="1219200" cy="288290"/>
          </a:xfrm>
          <a:custGeom>
            <a:avLst/>
            <a:gdLst/>
            <a:ahLst/>
            <a:cxnLst/>
            <a:rect l="l" t="t" r="r" b="b"/>
            <a:pathLst>
              <a:path w="1219200" h="288289">
                <a:moveTo>
                  <a:pt x="0" y="288035"/>
                </a:moveTo>
                <a:lnTo>
                  <a:pt x="1219199" y="288035"/>
                </a:lnTo>
                <a:lnTo>
                  <a:pt x="1219199" y="0"/>
                </a:lnTo>
                <a:lnTo>
                  <a:pt x="0" y="0"/>
                </a:lnTo>
                <a:lnTo>
                  <a:pt x="0" y="288035"/>
                </a:lnTo>
                <a:close/>
              </a:path>
            </a:pathLst>
          </a:custGeom>
          <a:solidFill>
            <a:srgbClr val="FFFFFF"/>
          </a:solidFill>
        </p:spPr>
        <p:txBody>
          <a:bodyPr wrap="square" lIns="0" tIns="0" rIns="0" bIns="0" rtlCol="0"/>
          <a:lstStyle/>
          <a:p>
            <a:endParaRPr/>
          </a:p>
        </p:txBody>
      </p:sp>
      <p:sp>
        <p:nvSpPr>
          <p:cNvPr id="11" name="object 11"/>
          <p:cNvSpPr/>
          <p:nvPr/>
        </p:nvSpPr>
        <p:spPr>
          <a:xfrm>
            <a:off x="1460504" y="2920105"/>
            <a:ext cx="1981200" cy="288290"/>
          </a:xfrm>
          <a:custGeom>
            <a:avLst/>
            <a:gdLst/>
            <a:ahLst/>
            <a:cxnLst/>
            <a:rect l="l" t="t" r="r" b="b"/>
            <a:pathLst>
              <a:path w="1981200" h="288289">
                <a:moveTo>
                  <a:pt x="0" y="288035"/>
                </a:moveTo>
                <a:lnTo>
                  <a:pt x="1981199" y="288035"/>
                </a:lnTo>
                <a:lnTo>
                  <a:pt x="1981199" y="0"/>
                </a:lnTo>
                <a:lnTo>
                  <a:pt x="0" y="0"/>
                </a:lnTo>
                <a:lnTo>
                  <a:pt x="0" y="288035"/>
                </a:lnTo>
                <a:close/>
              </a:path>
            </a:pathLst>
          </a:custGeom>
          <a:solidFill>
            <a:srgbClr val="FFFFFF"/>
          </a:solidFill>
        </p:spPr>
        <p:txBody>
          <a:bodyPr wrap="square" lIns="0" tIns="0" rIns="0" bIns="0" rtlCol="0"/>
          <a:lstStyle/>
          <a:p>
            <a:endParaRPr/>
          </a:p>
        </p:txBody>
      </p:sp>
      <p:sp>
        <p:nvSpPr>
          <p:cNvPr id="12" name="object 12"/>
          <p:cNvSpPr txBox="1"/>
          <p:nvPr/>
        </p:nvSpPr>
        <p:spPr>
          <a:xfrm>
            <a:off x="149351" y="1331977"/>
            <a:ext cx="11734800" cy="1826269"/>
          </a:xfrm>
          <a:prstGeom prst="rect">
            <a:avLst/>
          </a:prstGeom>
          <a:ln w="9143">
            <a:solidFill>
              <a:srgbClr val="34A6DB"/>
            </a:solidFill>
          </a:ln>
        </p:spPr>
        <p:txBody>
          <a:bodyPr vert="horz" wrap="square" lIns="0" tIns="0" rIns="0" bIns="0" rtlCol="0">
            <a:spAutoFit/>
          </a:bodyPr>
          <a:lstStyle/>
          <a:p>
            <a:pPr marL="87002"/>
            <a:r>
              <a:rPr sz="2000" b="1" spc="-151" dirty="0">
                <a:latin typeface="Arial"/>
                <a:cs typeface="Arial"/>
              </a:rPr>
              <a:t>T</a:t>
            </a:r>
            <a:r>
              <a:rPr sz="2000" b="1" spc="-5" dirty="0">
                <a:latin typeface="Arial"/>
                <a:cs typeface="Arial"/>
              </a:rPr>
              <a:t>ask</a:t>
            </a:r>
            <a:r>
              <a:rPr sz="2000" b="1" dirty="0">
                <a:latin typeface="Arial"/>
                <a:cs typeface="Arial"/>
              </a:rPr>
              <a:t>s</a:t>
            </a:r>
            <a:r>
              <a:rPr sz="2000" b="1" spc="31" dirty="0">
                <a:latin typeface="Times New Roman"/>
                <a:cs typeface="Times New Roman"/>
              </a:rPr>
              <a:t> </a:t>
            </a:r>
            <a:r>
              <a:rPr sz="2000" b="1" spc="-11" dirty="0">
                <a:latin typeface="Arial"/>
                <a:cs typeface="Arial"/>
              </a:rPr>
              <a:t>(</a:t>
            </a:r>
            <a:r>
              <a:rPr sz="2000" b="1" spc="31" dirty="0">
                <a:latin typeface="Arial"/>
                <a:cs typeface="Arial"/>
              </a:rPr>
              <a:t>w</a:t>
            </a:r>
            <a:r>
              <a:rPr sz="2000" b="1" dirty="0">
                <a:latin typeface="Arial"/>
                <a:cs typeface="Arial"/>
              </a:rPr>
              <a:t>i</a:t>
            </a:r>
            <a:r>
              <a:rPr sz="2000" b="1" spc="-15" dirty="0">
                <a:latin typeface="Arial"/>
                <a:cs typeface="Arial"/>
              </a:rPr>
              <a:t>t</a:t>
            </a:r>
            <a:r>
              <a:rPr sz="2000" b="1" dirty="0">
                <a:latin typeface="Arial"/>
                <a:cs typeface="Arial"/>
              </a:rPr>
              <a:t>h</a:t>
            </a:r>
            <a:r>
              <a:rPr sz="2000" b="1" spc="-11" dirty="0">
                <a:latin typeface="Arial"/>
                <a:cs typeface="Arial"/>
              </a:rPr>
              <a:t>i</a:t>
            </a:r>
            <a:r>
              <a:rPr sz="2000" b="1" dirty="0">
                <a:latin typeface="Arial"/>
                <a:cs typeface="Arial"/>
              </a:rPr>
              <a:t>n</a:t>
            </a:r>
            <a:r>
              <a:rPr sz="2000" b="1" spc="11" dirty="0">
                <a:latin typeface="Times New Roman"/>
                <a:cs typeface="Times New Roman"/>
              </a:rPr>
              <a:t> </a:t>
            </a:r>
            <a:r>
              <a:rPr sz="2000" b="1" spc="20" dirty="0">
                <a:latin typeface="Arial"/>
                <a:cs typeface="Arial"/>
              </a:rPr>
              <a:t>w</a:t>
            </a:r>
            <a:r>
              <a:rPr sz="2000" b="1" dirty="0">
                <a:latin typeface="Arial"/>
                <a:cs typeface="Arial"/>
              </a:rPr>
              <a:t>h</a:t>
            </a:r>
            <a:r>
              <a:rPr sz="2000" b="1" spc="-11" dirty="0">
                <a:latin typeface="Arial"/>
                <a:cs typeface="Arial"/>
              </a:rPr>
              <a:t>i</a:t>
            </a:r>
            <a:r>
              <a:rPr sz="2000" b="1" dirty="0">
                <a:latin typeface="Arial"/>
                <a:cs typeface="Arial"/>
              </a:rPr>
              <a:t>l</a:t>
            </a:r>
            <a:r>
              <a:rPr sz="2000" b="1" spc="-20" dirty="0">
                <a:latin typeface="Arial"/>
                <a:cs typeface="Arial"/>
              </a:rPr>
              <a:t>e</a:t>
            </a:r>
            <a:r>
              <a:rPr sz="2000" b="1" spc="-11" dirty="0">
                <a:latin typeface="Arial"/>
                <a:cs typeface="Arial"/>
              </a:rPr>
              <a:t>(</a:t>
            </a:r>
            <a:r>
              <a:rPr sz="2000" b="1" spc="-5" dirty="0">
                <a:latin typeface="Arial"/>
                <a:cs typeface="Arial"/>
              </a:rPr>
              <a:t>1</a:t>
            </a:r>
            <a:r>
              <a:rPr sz="2000" b="1" dirty="0">
                <a:latin typeface="Arial"/>
                <a:cs typeface="Arial"/>
              </a:rPr>
              <a:t>)</a:t>
            </a:r>
            <a:r>
              <a:rPr sz="2000" b="1" spc="5" dirty="0">
                <a:latin typeface="Times New Roman"/>
                <a:cs typeface="Times New Roman"/>
              </a:rPr>
              <a:t> </a:t>
            </a:r>
            <a:r>
              <a:rPr sz="2000" b="1" dirty="0">
                <a:latin typeface="Arial"/>
                <a:cs typeface="Arial"/>
              </a:rPr>
              <a:t>l</a:t>
            </a:r>
            <a:r>
              <a:rPr sz="2000" b="1" spc="-11" dirty="0">
                <a:latin typeface="Arial"/>
                <a:cs typeface="Arial"/>
              </a:rPr>
              <a:t>o</a:t>
            </a:r>
            <a:r>
              <a:rPr sz="2000" b="1" dirty="0">
                <a:latin typeface="Arial"/>
                <a:cs typeface="Arial"/>
              </a:rPr>
              <a:t>op</a:t>
            </a:r>
            <a:r>
              <a:rPr sz="2000" b="1" spc="45" dirty="0">
                <a:latin typeface="Times New Roman"/>
                <a:cs typeface="Times New Roman"/>
              </a:rPr>
              <a:t> </a:t>
            </a:r>
            <a:r>
              <a:rPr sz="2000" b="1" dirty="0">
                <a:latin typeface="Arial"/>
                <a:cs typeface="Arial"/>
              </a:rPr>
              <a:t>in</a:t>
            </a:r>
            <a:r>
              <a:rPr sz="2000" b="1" spc="55" dirty="0">
                <a:latin typeface="Times New Roman"/>
                <a:cs typeface="Times New Roman"/>
              </a:rPr>
              <a:t> </a:t>
            </a:r>
            <a:r>
              <a:rPr sz="2000" b="1" spc="-11" dirty="0">
                <a:latin typeface="Arial"/>
                <a:cs typeface="Arial"/>
              </a:rPr>
              <a:t>m</a:t>
            </a:r>
            <a:r>
              <a:rPr sz="2000" b="1" spc="-5" dirty="0">
                <a:latin typeface="Arial"/>
                <a:cs typeface="Arial"/>
              </a:rPr>
              <a:t>ai</a:t>
            </a:r>
            <a:r>
              <a:rPr sz="2000" b="1" spc="-11" dirty="0">
                <a:latin typeface="Arial"/>
                <a:cs typeface="Arial"/>
              </a:rPr>
              <a:t>n</a:t>
            </a:r>
            <a:r>
              <a:rPr sz="2000" b="1" dirty="0">
                <a:latin typeface="Arial"/>
                <a:cs typeface="Arial"/>
              </a:rPr>
              <a:t>.</a:t>
            </a:r>
            <a:r>
              <a:rPr sz="2000" b="1" spc="-5" dirty="0">
                <a:latin typeface="Arial"/>
                <a:cs typeface="Arial"/>
              </a:rPr>
              <a:t>c</a:t>
            </a:r>
            <a:r>
              <a:rPr sz="2000" b="1" dirty="0">
                <a:latin typeface="Arial"/>
                <a:cs typeface="Arial"/>
              </a:rPr>
              <a:t>):</a:t>
            </a:r>
            <a:endParaRPr sz="2000">
              <a:latin typeface="Arial"/>
              <a:cs typeface="Arial"/>
            </a:endParaRPr>
          </a:p>
          <a:p>
            <a:pPr marL="544240" indent="-457238">
              <a:lnSpc>
                <a:spcPts val="2335"/>
              </a:lnSpc>
              <a:buFont typeface="Arial"/>
              <a:buAutoNum type="arabicPeriod"/>
              <a:tabLst>
                <a:tab pos="544875" algn="l"/>
              </a:tabLst>
            </a:pPr>
            <a:r>
              <a:rPr sz="2000" dirty="0">
                <a:latin typeface="Arial"/>
                <a:cs typeface="Arial"/>
              </a:rPr>
              <a:t>Add</a:t>
            </a:r>
            <a:r>
              <a:rPr sz="2000" spc="51" dirty="0">
                <a:latin typeface="Times New Roman"/>
                <a:cs typeface="Times New Roman"/>
              </a:rPr>
              <a:t> </a:t>
            </a:r>
            <a:r>
              <a:rPr sz="2000" dirty="0">
                <a:latin typeface="Arial"/>
                <a:cs typeface="Arial"/>
              </a:rPr>
              <a:t>GP</a:t>
            </a:r>
            <a:r>
              <a:rPr sz="2000" spc="-11" dirty="0">
                <a:latin typeface="Arial"/>
                <a:cs typeface="Arial"/>
              </a:rPr>
              <a:t>I</a:t>
            </a:r>
            <a:r>
              <a:rPr sz="2000" dirty="0">
                <a:latin typeface="Arial"/>
                <a:cs typeface="Arial"/>
              </a:rPr>
              <a:t>O</a:t>
            </a:r>
            <a:r>
              <a:rPr sz="2000" spc="25" dirty="0">
                <a:latin typeface="Times New Roman"/>
                <a:cs typeface="Times New Roman"/>
              </a:rPr>
              <a:t> </a:t>
            </a:r>
            <a:r>
              <a:rPr sz="2000" spc="-5" dirty="0">
                <a:latin typeface="Arial"/>
                <a:cs typeface="Arial"/>
              </a:rPr>
              <a:t>pi</a:t>
            </a:r>
            <a:r>
              <a:rPr sz="2000" dirty="0">
                <a:latin typeface="Arial"/>
                <a:cs typeface="Arial"/>
              </a:rPr>
              <a:t>n</a:t>
            </a:r>
            <a:r>
              <a:rPr sz="2000" spc="55" dirty="0">
                <a:latin typeface="Times New Roman"/>
                <a:cs typeface="Times New Roman"/>
              </a:rPr>
              <a:t> </a:t>
            </a:r>
            <a:r>
              <a:rPr sz="2000" spc="-11" dirty="0">
                <a:latin typeface="Arial"/>
                <a:cs typeface="Arial"/>
              </a:rPr>
              <a:t>t</a:t>
            </a:r>
            <a:r>
              <a:rPr sz="2000" spc="-5" dirty="0">
                <a:latin typeface="Arial"/>
                <a:cs typeface="Arial"/>
              </a:rPr>
              <a:t>oggl</a:t>
            </a:r>
            <a:r>
              <a:rPr sz="2000" dirty="0">
                <a:latin typeface="Arial"/>
                <a:cs typeface="Arial"/>
              </a:rPr>
              <a:t>e</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dirty="0">
                <a:latin typeface="Arial"/>
                <a:cs typeface="Arial"/>
              </a:rPr>
              <a:t>for</a:t>
            </a:r>
            <a:r>
              <a:rPr sz="2000" spc="35" dirty="0">
                <a:latin typeface="Times New Roman"/>
                <a:cs typeface="Times New Roman"/>
              </a:rPr>
              <a:t> </a:t>
            </a:r>
            <a:r>
              <a:rPr sz="2000" spc="-151" dirty="0">
                <a:latin typeface="Arial"/>
                <a:cs typeface="Arial"/>
              </a:rPr>
              <a:t>P</a:t>
            </a:r>
            <a:r>
              <a:rPr sz="2000" dirty="0">
                <a:latin typeface="Arial"/>
                <a:cs typeface="Arial"/>
              </a:rPr>
              <a:t>A5</a:t>
            </a:r>
            <a:r>
              <a:rPr sz="2000" spc="45" dirty="0">
                <a:latin typeface="Times New Roman"/>
                <a:cs typeface="Times New Roman"/>
              </a:rPr>
              <a:t> </a:t>
            </a:r>
            <a:r>
              <a:rPr sz="2000" spc="-5" dirty="0">
                <a:latin typeface="Arial"/>
                <a:cs typeface="Arial"/>
              </a:rPr>
              <a:t>pin</a:t>
            </a:r>
            <a:r>
              <a:rPr sz="2000" dirty="0">
                <a:latin typeface="Arial"/>
                <a:cs typeface="Arial"/>
              </a:rPr>
              <a:t>.</a:t>
            </a:r>
            <a:r>
              <a:rPr sz="2000" spc="35" dirty="0">
                <a:latin typeface="Times New Roman"/>
                <a:cs typeface="Times New Roman"/>
              </a:rPr>
              <a:t> </a:t>
            </a:r>
            <a:r>
              <a:rPr sz="2000" dirty="0">
                <a:latin typeface="Arial"/>
                <a:cs typeface="Arial"/>
              </a:rPr>
              <a:t>Whi</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spc="-5" dirty="0">
                <a:latin typeface="Arial"/>
                <a:cs typeface="Arial"/>
              </a:rPr>
              <a:t>w</a:t>
            </a:r>
            <a:r>
              <a:rPr sz="2000" dirty="0">
                <a:latin typeface="Arial"/>
                <a:cs typeface="Arial"/>
              </a:rPr>
              <a:t>e</a:t>
            </a:r>
            <a:r>
              <a:rPr sz="2000" spc="40" dirty="0">
                <a:latin typeface="Times New Roman"/>
                <a:cs typeface="Times New Roman"/>
              </a:rPr>
              <a:t> </a:t>
            </a:r>
            <a:r>
              <a:rPr sz="2000" dirty="0">
                <a:latin typeface="Arial"/>
                <a:cs typeface="Arial"/>
              </a:rPr>
              <a:t>c</a:t>
            </a:r>
            <a:r>
              <a:rPr sz="2000" spc="5" dirty="0">
                <a:latin typeface="Arial"/>
                <a:cs typeface="Arial"/>
              </a:rPr>
              <a:t>a</a:t>
            </a:r>
            <a:r>
              <a:rPr sz="2000" dirty="0">
                <a:latin typeface="Arial"/>
                <a:cs typeface="Arial"/>
              </a:rPr>
              <a:t>n</a:t>
            </a:r>
            <a:r>
              <a:rPr sz="2000" spc="40" dirty="0">
                <a:latin typeface="Times New Roman"/>
                <a:cs typeface="Times New Roman"/>
              </a:rPr>
              <a:t> </a:t>
            </a:r>
            <a:r>
              <a:rPr sz="2000" spc="-5" dirty="0">
                <a:latin typeface="Arial"/>
                <a:cs typeface="Arial"/>
              </a:rPr>
              <a:t>u</a:t>
            </a:r>
            <a:r>
              <a:rPr sz="2000" spc="5" dirty="0">
                <a:latin typeface="Arial"/>
                <a:cs typeface="Arial"/>
              </a:rPr>
              <a:t>s</a:t>
            </a:r>
            <a:r>
              <a:rPr sz="2000" dirty="0">
                <a:latin typeface="Arial"/>
                <a:cs typeface="Arial"/>
              </a:rPr>
              <a:t>e</a:t>
            </a:r>
            <a:r>
              <a:rPr sz="2000" spc="25" dirty="0">
                <a:latin typeface="Times New Roman"/>
                <a:cs typeface="Times New Roman"/>
              </a:rPr>
              <a:t> </a:t>
            </a:r>
            <a:r>
              <a:rPr sz="2000" spc="-5" dirty="0">
                <a:latin typeface="Arial"/>
                <a:cs typeface="Arial"/>
              </a:rPr>
              <a:t>he</a:t>
            </a:r>
            <a:r>
              <a:rPr sz="2000" spc="5" dirty="0">
                <a:latin typeface="Arial"/>
                <a:cs typeface="Arial"/>
              </a:rPr>
              <a:t>r</a:t>
            </a:r>
            <a:r>
              <a:rPr sz="2000" spc="-5" dirty="0">
                <a:latin typeface="Arial"/>
                <a:cs typeface="Arial"/>
              </a:rPr>
              <a:t>e?</a:t>
            </a:r>
            <a:endParaRPr sz="2000">
              <a:latin typeface="Arial"/>
              <a:cs typeface="Arial"/>
            </a:endParaRPr>
          </a:p>
          <a:p>
            <a:pPr marL="1306303">
              <a:lnSpc>
                <a:spcPts val="2335"/>
              </a:lnSpc>
            </a:pPr>
            <a:r>
              <a:rPr sz="2000" dirty="0">
                <a:latin typeface="Courier New"/>
                <a:cs typeface="Courier New"/>
              </a:rPr>
              <a:t>?</a:t>
            </a:r>
            <a:endParaRPr sz="2000">
              <a:latin typeface="Courier New"/>
              <a:cs typeface="Courier New"/>
            </a:endParaRPr>
          </a:p>
          <a:p>
            <a:pPr>
              <a:spcBef>
                <a:spcPts val="3"/>
              </a:spcBef>
            </a:pPr>
            <a:endParaRPr sz="2201">
              <a:latin typeface="Times New Roman"/>
              <a:cs typeface="Times New Roman"/>
            </a:endParaRPr>
          </a:p>
          <a:p>
            <a:pPr marL="544240" indent="-457238">
              <a:lnSpc>
                <a:spcPts val="2335"/>
              </a:lnSpc>
              <a:buFont typeface="Arial"/>
              <a:buAutoNum type="arabicPeriod" startAt="2"/>
              <a:tabLst>
                <a:tab pos="544875" algn="l"/>
              </a:tabLst>
            </a:pPr>
            <a:r>
              <a:rPr sz="2000" dirty="0">
                <a:latin typeface="Arial"/>
                <a:cs typeface="Arial"/>
              </a:rPr>
              <a:t>Add</a:t>
            </a:r>
            <a:r>
              <a:rPr sz="2000" spc="51" dirty="0">
                <a:latin typeface="Times New Roman"/>
                <a:cs typeface="Times New Roman"/>
              </a:rPr>
              <a:t> </a:t>
            </a:r>
            <a:r>
              <a:rPr sz="2000" spc="-5" dirty="0">
                <a:latin typeface="Arial"/>
                <a:cs typeface="Arial"/>
              </a:rPr>
              <a:t>500m</a:t>
            </a:r>
            <a:r>
              <a:rPr sz="2000" dirty="0">
                <a:latin typeface="Arial"/>
                <a:cs typeface="Arial"/>
              </a:rPr>
              <a:t>s</a:t>
            </a:r>
            <a:r>
              <a:rPr sz="2000" spc="35" dirty="0">
                <a:latin typeface="Times New Roman"/>
                <a:cs typeface="Times New Roman"/>
              </a:rPr>
              <a:t> </a:t>
            </a:r>
            <a:r>
              <a:rPr sz="2000" spc="-5" dirty="0">
                <a:latin typeface="Arial"/>
                <a:cs typeface="Arial"/>
              </a:rPr>
              <a:t>dela</a:t>
            </a:r>
            <a:r>
              <a:rPr sz="2000" dirty="0">
                <a:latin typeface="Arial"/>
                <a:cs typeface="Arial"/>
              </a:rPr>
              <a:t>y</a:t>
            </a:r>
            <a:r>
              <a:rPr sz="2000" spc="40" dirty="0">
                <a:latin typeface="Times New Roman"/>
                <a:cs typeface="Times New Roman"/>
              </a:rPr>
              <a:t> </a:t>
            </a:r>
            <a:r>
              <a:rPr sz="2000" spc="-5" dirty="0">
                <a:latin typeface="Arial"/>
                <a:cs typeface="Arial"/>
              </a:rPr>
              <a:t>betwe</a:t>
            </a:r>
            <a:r>
              <a:rPr sz="2000" spc="5" dirty="0">
                <a:latin typeface="Arial"/>
                <a:cs typeface="Arial"/>
              </a:rPr>
              <a:t>e</a:t>
            </a:r>
            <a:r>
              <a:rPr sz="2000" dirty="0">
                <a:latin typeface="Arial"/>
                <a:cs typeface="Arial"/>
              </a:rPr>
              <a:t>n</a:t>
            </a:r>
            <a:r>
              <a:rPr sz="2000" spc="25" dirty="0">
                <a:latin typeface="Times New Roman"/>
                <a:cs typeface="Times New Roman"/>
              </a:rPr>
              <a:t> </a:t>
            </a:r>
            <a:r>
              <a:rPr sz="2000" spc="-5" dirty="0">
                <a:latin typeface="Arial"/>
                <a:cs typeface="Arial"/>
              </a:rPr>
              <a:t>ea</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c</a:t>
            </a:r>
            <a:r>
              <a:rPr sz="2000" spc="5" dirty="0">
                <a:latin typeface="Arial"/>
                <a:cs typeface="Arial"/>
              </a:rPr>
              <a:t>h</a:t>
            </a:r>
            <a:r>
              <a:rPr sz="2000" spc="-5" dirty="0">
                <a:latin typeface="Arial"/>
                <a:cs typeface="Arial"/>
              </a:rPr>
              <a:t>ang</a:t>
            </a:r>
            <a:r>
              <a:rPr sz="2000" dirty="0">
                <a:latin typeface="Arial"/>
                <a:cs typeface="Arial"/>
              </a:rPr>
              <a:t>e</a:t>
            </a:r>
            <a:r>
              <a:rPr sz="2000" spc="20" dirty="0">
                <a:latin typeface="Times New Roman"/>
                <a:cs typeface="Times New Roman"/>
              </a:rPr>
              <a:t> </a:t>
            </a:r>
            <a:r>
              <a:rPr sz="2000" spc="-5" dirty="0">
                <a:latin typeface="Arial"/>
                <a:cs typeface="Arial"/>
              </a:rPr>
              <a:t>o</a:t>
            </a:r>
            <a:r>
              <a:rPr sz="2000" dirty="0">
                <a:latin typeface="Arial"/>
                <a:cs typeface="Arial"/>
              </a:rPr>
              <a:t>f</a:t>
            </a:r>
            <a:r>
              <a:rPr sz="2000" spc="45" dirty="0">
                <a:latin typeface="Times New Roman"/>
                <a:cs typeface="Times New Roman"/>
              </a:rPr>
              <a:t> </a:t>
            </a:r>
            <a:r>
              <a:rPr sz="2000" dirty="0">
                <a:latin typeface="Arial"/>
                <a:cs typeface="Arial"/>
              </a:rPr>
              <a:t>the</a:t>
            </a:r>
            <a:r>
              <a:rPr sz="2000" spc="35" dirty="0">
                <a:latin typeface="Times New Roman"/>
                <a:cs typeface="Times New Roman"/>
              </a:rPr>
              <a:t> </a:t>
            </a:r>
            <a:r>
              <a:rPr sz="2000" dirty="0">
                <a:latin typeface="Arial"/>
                <a:cs typeface="Arial"/>
              </a:rPr>
              <a:t>GP</a:t>
            </a:r>
            <a:r>
              <a:rPr sz="2000" spc="-11" dirty="0">
                <a:latin typeface="Arial"/>
                <a:cs typeface="Arial"/>
              </a:rPr>
              <a:t>I</a:t>
            </a:r>
            <a:r>
              <a:rPr sz="2000" dirty="0">
                <a:latin typeface="Arial"/>
                <a:cs typeface="Arial"/>
              </a:rPr>
              <a:t>O</a:t>
            </a:r>
            <a:r>
              <a:rPr sz="2000" spc="25" dirty="0">
                <a:latin typeface="Times New Roman"/>
                <a:cs typeface="Times New Roman"/>
              </a:rPr>
              <a:t> </a:t>
            </a:r>
            <a:r>
              <a:rPr sz="2000" spc="-5" dirty="0">
                <a:latin typeface="Arial"/>
                <a:cs typeface="Arial"/>
              </a:rPr>
              <a:t>pi</a:t>
            </a:r>
            <a:r>
              <a:rPr sz="2000" dirty="0">
                <a:latin typeface="Arial"/>
                <a:cs typeface="Arial"/>
              </a:rPr>
              <a:t>n</a:t>
            </a:r>
            <a:r>
              <a:rPr sz="2000" spc="55" dirty="0">
                <a:latin typeface="Times New Roman"/>
                <a:cs typeface="Times New Roman"/>
              </a:rPr>
              <a:t> </a:t>
            </a:r>
            <a:r>
              <a:rPr sz="2000" dirty="0">
                <a:latin typeface="Arial"/>
                <a:cs typeface="Arial"/>
              </a:rPr>
              <a:t>state.</a:t>
            </a:r>
            <a:r>
              <a:rPr sz="2000" spc="15" dirty="0">
                <a:latin typeface="Times New Roman"/>
                <a:cs typeface="Times New Roman"/>
              </a:rPr>
              <a:t> </a:t>
            </a:r>
            <a:r>
              <a:rPr sz="2000" dirty="0">
                <a:latin typeface="Arial"/>
                <a:cs typeface="Arial"/>
              </a:rPr>
              <a:t>Whi</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spc="-5" dirty="0">
                <a:latin typeface="Arial"/>
                <a:cs typeface="Arial"/>
              </a:rPr>
              <a:t>w</a:t>
            </a:r>
            <a:r>
              <a:rPr sz="2000" dirty="0">
                <a:latin typeface="Arial"/>
                <a:cs typeface="Arial"/>
              </a:rPr>
              <a:t>e</a:t>
            </a:r>
            <a:r>
              <a:rPr sz="2000" spc="40" dirty="0">
                <a:latin typeface="Times New Roman"/>
                <a:cs typeface="Times New Roman"/>
              </a:rPr>
              <a:t> </a:t>
            </a:r>
            <a:r>
              <a:rPr sz="2000" dirty="0">
                <a:latin typeface="Arial"/>
                <a:cs typeface="Arial"/>
              </a:rPr>
              <a:t>c</a:t>
            </a:r>
            <a:r>
              <a:rPr sz="2000" spc="5" dirty="0">
                <a:latin typeface="Arial"/>
                <a:cs typeface="Arial"/>
              </a:rPr>
              <a:t>a</a:t>
            </a:r>
            <a:r>
              <a:rPr sz="2000" dirty="0">
                <a:latin typeface="Arial"/>
                <a:cs typeface="Arial"/>
              </a:rPr>
              <a:t>n</a:t>
            </a:r>
            <a:r>
              <a:rPr sz="2000" spc="40" dirty="0">
                <a:latin typeface="Times New Roman"/>
                <a:cs typeface="Times New Roman"/>
              </a:rPr>
              <a:t> </a:t>
            </a:r>
            <a:r>
              <a:rPr sz="2000" spc="-5" dirty="0">
                <a:latin typeface="Arial"/>
                <a:cs typeface="Arial"/>
              </a:rPr>
              <a:t>u</a:t>
            </a:r>
            <a:r>
              <a:rPr sz="2000" spc="5" dirty="0">
                <a:latin typeface="Arial"/>
                <a:cs typeface="Arial"/>
              </a:rPr>
              <a:t>s</a:t>
            </a:r>
            <a:r>
              <a:rPr sz="2000" dirty="0">
                <a:latin typeface="Arial"/>
                <a:cs typeface="Arial"/>
              </a:rPr>
              <a:t>e</a:t>
            </a:r>
            <a:r>
              <a:rPr sz="2000" spc="25" dirty="0">
                <a:latin typeface="Times New Roman"/>
                <a:cs typeface="Times New Roman"/>
              </a:rPr>
              <a:t> </a:t>
            </a:r>
            <a:r>
              <a:rPr sz="2000" spc="-5" dirty="0">
                <a:latin typeface="Arial"/>
                <a:cs typeface="Arial"/>
              </a:rPr>
              <a:t>he</a:t>
            </a:r>
            <a:r>
              <a:rPr sz="2000" spc="5" dirty="0">
                <a:latin typeface="Arial"/>
                <a:cs typeface="Arial"/>
              </a:rPr>
              <a:t>r</a:t>
            </a:r>
            <a:r>
              <a:rPr sz="2000" spc="-5" dirty="0">
                <a:latin typeface="Arial"/>
                <a:cs typeface="Arial"/>
              </a:rPr>
              <a:t>e?</a:t>
            </a:r>
            <a:endParaRPr sz="2000">
              <a:latin typeface="Arial"/>
              <a:cs typeface="Arial"/>
            </a:endParaRPr>
          </a:p>
          <a:p>
            <a:pPr marL="1306303">
              <a:lnSpc>
                <a:spcPts val="2335"/>
              </a:lnSpc>
            </a:pPr>
            <a:r>
              <a:rPr sz="2000" dirty="0">
                <a:latin typeface="Courier New"/>
                <a:cs typeface="Courier New"/>
              </a:rPr>
              <a:t>?</a:t>
            </a:r>
            <a:endParaRPr sz="2000">
              <a:latin typeface="Courier New"/>
              <a:cs typeface="Courier New"/>
            </a:endParaRPr>
          </a:p>
        </p:txBody>
      </p:sp>
      <p:sp>
        <p:nvSpPr>
          <p:cNvPr id="13" name="object 13"/>
          <p:cNvSpPr/>
          <p:nvPr/>
        </p:nvSpPr>
        <p:spPr>
          <a:xfrm>
            <a:off x="0" y="1"/>
            <a:ext cx="1074419" cy="107441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54508" y="4165091"/>
            <a:ext cx="11279124" cy="1109472"/>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98120" y="4139183"/>
            <a:ext cx="11329416" cy="1228344"/>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301752" y="4192523"/>
            <a:ext cx="11184635" cy="1014983"/>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301753" y="4192524"/>
            <a:ext cx="11184890" cy="1015365"/>
          </a:xfrm>
          <a:custGeom>
            <a:avLst/>
            <a:gdLst/>
            <a:ahLst/>
            <a:cxnLst/>
            <a:rect l="l" t="t" r="r" b="b"/>
            <a:pathLst>
              <a:path w="11184890" h="1015364">
                <a:moveTo>
                  <a:pt x="0" y="1014983"/>
                </a:moveTo>
                <a:lnTo>
                  <a:pt x="11184635" y="1014983"/>
                </a:lnTo>
                <a:lnTo>
                  <a:pt x="11184635" y="0"/>
                </a:lnTo>
                <a:lnTo>
                  <a:pt x="0" y="0"/>
                </a:lnTo>
                <a:lnTo>
                  <a:pt x="0" y="1014983"/>
                </a:lnTo>
                <a:close/>
              </a:path>
            </a:pathLst>
          </a:custGeom>
          <a:ln w="9143">
            <a:solidFill>
              <a:srgbClr val="BACC00"/>
            </a:solidFill>
          </a:ln>
        </p:spPr>
        <p:txBody>
          <a:bodyPr wrap="square" lIns="0" tIns="0" rIns="0" bIns="0" rtlCol="0"/>
          <a:lstStyle/>
          <a:p>
            <a:endParaRPr/>
          </a:p>
        </p:txBody>
      </p:sp>
      <p:sp>
        <p:nvSpPr>
          <p:cNvPr id="18" name="object 18"/>
          <p:cNvSpPr txBox="1"/>
          <p:nvPr/>
        </p:nvSpPr>
        <p:spPr>
          <a:xfrm>
            <a:off x="393799" y="4279152"/>
            <a:ext cx="10938510" cy="923330"/>
          </a:xfrm>
          <a:prstGeom prst="rect">
            <a:avLst/>
          </a:prstGeom>
        </p:spPr>
        <p:txBody>
          <a:bodyPr vert="horz" wrap="square" lIns="0" tIns="0" rIns="0" bIns="0" rtlCol="0">
            <a:spAutoFit/>
          </a:bodyPr>
          <a:lstStyle/>
          <a:p>
            <a:pPr>
              <a:lnSpc>
                <a:spcPct val="100000"/>
              </a:lnSpc>
            </a:pPr>
            <a:r>
              <a:rPr sz="2000" b="1" spc="-5" dirty="0">
                <a:latin typeface="Arial"/>
                <a:cs typeface="Arial"/>
              </a:rPr>
              <a:t>Hints:</a:t>
            </a:r>
            <a:endParaRPr sz="2000">
              <a:latin typeface="Arial"/>
              <a:cs typeface="Arial"/>
            </a:endParaRPr>
          </a:p>
          <a:p>
            <a:pPr marL="342928" indent="-342928">
              <a:buFont typeface="Arial"/>
              <a:buChar char="•"/>
              <a:tabLst>
                <a:tab pos="343564" algn="l"/>
              </a:tabLst>
            </a:pPr>
            <a:r>
              <a:rPr sz="2000" dirty="0">
                <a:latin typeface="Arial"/>
                <a:cs typeface="Arial"/>
              </a:rPr>
              <a:t>All</a:t>
            </a:r>
            <a:r>
              <a:rPr sz="2000" spc="51" dirty="0">
                <a:latin typeface="Times New Roman"/>
                <a:cs typeface="Times New Roman"/>
              </a:rPr>
              <a:t> </a:t>
            </a:r>
            <a:r>
              <a:rPr sz="2000" spc="-5" dirty="0">
                <a:latin typeface="Arial"/>
                <a:cs typeface="Arial"/>
              </a:rPr>
              <a:t>HA</a:t>
            </a:r>
            <a:r>
              <a:rPr sz="2000" dirty="0">
                <a:latin typeface="Arial"/>
                <a:cs typeface="Arial"/>
              </a:rPr>
              <a:t>L</a:t>
            </a:r>
            <a:r>
              <a:rPr sz="2000" spc="-15" dirty="0">
                <a:latin typeface="Times New Roman"/>
                <a:cs typeface="Times New Roman"/>
              </a:rPr>
              <a:t> </a:t>
            </a:r>
            <a:r>
              <a:rPr sz="2000" spc="-11" dirty="0">
                <a:latin typeface="Arial"/>
                <a:cs typeface="Arial"/>
              </a:rPr>
              <a:t>f</a:t>
            </a:r>
            <a:r>
              <a:rPr sz="2000" spc="-5" dirty="0">
                <a:latin typeface="Arial"/>
                <a:cs typeface="Arial"/>
              </a:rPr>
              <a:t>un</a:t>
            </a:r>
            <a:r>
              <a:rPr sz="2000" spc="5" dirty="0">
                <a:latin typeface="Arial"/>
                <a:cs typeface="Arial"/>
              </a:rPr>
              <a:t>c</a:t>
            </a:r>
            <a:r>
              <a:rPr sz="2000" dirty="0">
                <a:latin typeface="Arial"/>
                <a:cs typeface="Arial"/>
              </a:rPr>
              <a:t>tion</a:t>
            </a:r>
            <a:r>
              <a:rPr sz="2000" spc="20" dirty="0">
                <a:latin typeface="Times New Roman"/>
                <a:cs typeface="Times New Roman"/>
              </a:rPr>
              <a:t> </a:t>
            </a:r>
            <a:r>
              <a:rPr sz="2000" spc="-5" dirty="0">
                <a:latin typeface="Arial"/>
                <a:cs typeface="Arial"/>
              </a:rPr>
              <a:t>begi</a:t>
            </a:r>
            <a:r>
              <a:rPr sz="2000" dirty="0">
                <a:latin typeface="Arial"/>
                <a:cs typeface="Arial"/>
              </a:rPr>
              <a:t>ns</a:t>
            </a:r>
            <a:r>
              <a:rPr sz="2000" spc="45" dirty="0">
                <a:latin typeface="Times New Roman"/>
                <a:cs typeface="Times New Roman"/>
              </a:rPr>
              <a:t> </a:t>
            </a:r>
            <a:r>
              <a:rPr sz="2000" spc="-5" dirty="0">
                <a:latin typeface="Arial"/>
                <a:cs typeface="Arial"/>
              </a:rPr>
              <a:t>wit</a:t>
            </a:r>
            <a:r>
              <a:rPr sz="2000" dirty="0">
                <a:latin typeface="Arial"/>
                <a:cs typeface="Arial"/>
              </a:rPr>
              <a:t>h</a:t>
            </a:r>
            <a:r>
              <a:rPr sz="2000" spc="51" dirty="0">
                <a:latin typeface="Times New Roman"/>
                <a:cs typeface="Times New Roman"/>
              </a:rPr>
              <a:t> </a:t>
            </a:r>
            <a:r>
              <a:rPr sz="2000" b="1" spc="-5" dirty="0">
                <a:latin typeface="Arial"/>
                <a:cs typeface="Arial"/>
              </a:rPr>
              <a:t>H</a:t>
            </a:r>
            <a:r>
              <a:rPr sz="2000" b="1" spc="5" dirty="0">
                <a:latin typeface="Arial"/>
                <a:cs typeface="Arial"/>
              </a:rPr>
              <a:t>A</a:t>
            </a:r>
            <a:r>
              <a:rPr sz="2000" b="1" dirty="0">
                <a:latin typeface="Arial"/>
                <a:cs typeface="Arial"/>
              </a:rPr>
              <a:t>L_P</a:t>
            </a:r>
            <a:r>
              <a:rPr sz="2000" b="1" spc="-11" dirty="0">
                <a:latin typeface="Arial"/>
                <a:cs typeface="Arial"/>
              </a:rPr>
              <a:t>P</a:t>
            </a:r>
            <a:r>
              <a:rPr sz="2000" b="1" dirty="0">
                <a:latin typeface="Arial"/>
                <a:cs typeface="Arial"/>
              </a:rPr>
              <a:t>P_</a:t>
            </a:r>
            <a:r>
              <a:rPr sz="2000" b="1" spc="60" dirty="0">
                <a:latin typeface="Times New Roman"/>
                <a:cs typeface="Times New Roman"/>
              </a:rPr>
              <a:t> </a:t>
            </a:r>
            <a:r>
              <a:rPr sz="2000" spc="-5" dirty="0">
                <a:latin typeface="Arial"/>
                <a:cs typeface="Arial"/>
              </a:rPr>
              <a:t>p</a:t>
            </a:r>
            <a:r>
              <a:rPr sz="2000" dirty="0">
                <a:latin typeface="Arial"/>
                <a:cs typeface="Arial"/>
              </a:rPr>
              <a:t>r</a:t>
            </a:r>
            <a:r>
              <a:rPr sz="2000" spc="-5" dirty="0">
                <a:latin typeface="Arial"/>
                <a:cs typeface="Arial"/>
              </a:rPr>
              <a:t>efi</a:t>
            </a:r>
            <a:r>
              <a:rPr sz="2000" dirty="0">
                <a:latin typeface="Arial"/>
                <a:cs typeface="Arial"/>
              </a:rPr>
              <a:t>x</a:t>
            </a:r>
            <a:r>
              <a:rPr sz="2000" spc="25" dirty="0">
                <a:latin typeface="Times New Roman"/>
                <a:cs typeface="Times New Roman"/>
              </a:rPr>
              <a:t> </a:t>
            </a:r>
            <a:r>
              <a:rPr sz="2000" dirty="0">
                <a:latin typeface="Arial"/>
                <a:cs typeface="Arial"/>
              </a:rPr>
              <a:t>(PPP</a:t>
            </a:r>
            <a:r>
              <a:rPr sz="2000" spc="11" dirty="0">
                <a:latin typeface="Times New Roman"/>
                <a:cs typeface="Times New Roman"/>
              </a:rPr>
              <a:t> </a:t>
            </a:r>
            <a:r>
              <a:rPr sz="2000" dirty="0">
                <a:latin typeface="Arial"/>
                <a:cs typeface="Arial"/>
              </a:rPr>
              <a:t>–</a:t>
            </a:r>
            <a:r>
              <a:rPr sz="2000" spc="-5" dirty="0">
                <a:latin typeface="Arial"/>
                <a:cs typeface="Arial"/>
              </a:rPr>
              <a:t> </a:t>
            </a:r>
            <a:r>
              <a:rPr sz="2000" dirty="0">
                <a:latin typeface="Arial"/>
                <a:cs typeface="Arial"/>
              </a:rPr>
              <a:t>s</a:t>
            </a:r>
            <a:r>
              <a:rPr sz="2000" spc="5" dirty="0">
                <a:latin typeface="Arial"/>
                <a:cs typeface="Arial"/>
              </a:rPr>
              <a:t>h</a:t>
            </a:r>
            <a:r>
              <a:rPr sz="2000" spc="-5" dirty="0">
                <a:latin typeface="Arial"/>
                <a:cs typeface="Arial"/>
              </a:rPr>
              <a:t>o</a:t>
            </a:r>
            <a:r>
              <a:rPr sz="2000" dirty="0">
                <a:latin typeface="Arial"/>
                <a:cs typeface="Arial"/>
              </a:rPr>
              <a:t>rt</a:t>
            </a:r>
            <a:r>
              <a:rPr sz="2000" spc="11" dirty="0">
                <a:latin typeface="Times New Roman"/>
                <a:cs typeface="Times New Roman"/>
              </a:rPr>
              <a:t> </a:t>
            </a:r>
            <a:r>
              <a:rPr sz="2000" spc="-5" dirty="0">
                <a:latin typeface="Arial"/>
                <a:cs typeface="Arial"/>
              </a:rPr>
              <a:t>nam</a:t>
            </a:r>
            <a:r>
              <a:rPr sz="2000" dirty="0">
                <a:latin typeface="Arial"/>
                <a:cs typeface="Arial"/>
              </a:rPr>
              <a:t>e</a:t>
            </a:r>
            <a:r>
              <a:rPr sz="2000" spc="40" dirty="0">
                <a:latin typeface="Times New Roman"/>
                <a:cs typeface="Times New Roman"/>
              </a:rPr>
              <a:t> </a:t>
            </a:r>
            <a:r>
              <a:rPr sz="2000" spc="-5" dirty="0">
                <a:latin typeface="Arial"/>
                <a:cs typeface="Arial"/>
              </a:rPr>
              <a:t>o</a:t>
            </a:r>
            <a:r>
              <a:rPr sz="2000" dirty="0">
                <a:latin typeface="Arial"/>
                <a:cs typeface="Arial"/>
              </a:rPr>
              <a:t>f</a:t>
            </a:r>
            <a:r>
              <a:rPr sz="2000" spc="35" dirty="0">
                <a:latin typeface="Times New Roman"/>
                <a:cs typeface="Times New Roman"/>
              </a:rPr>
              <a:t> </a:t>
            </a:r>
            <a:r>
              <a:rPr sz="2000" dirty="0">
                <a:latin typeface="Arial"/>
                <a:cs typeface="Arial"/>
              </a:rPr>
              <a:t>the</a:t>
            </a:r>
            <a:r>
              <a:rPr sz="2000" spc="35" dirty="0">
                <a:latin typeface="Times New Roman"/>
                <a:cs typeface="Times New Roman"/>
              </a:rPr>
              <a:t> </a:t>
            </a:r>
            <a:r>
              <a:rPr sz="2000" spc="-5" dirty="0">
                <a:latin typeface="Arial"/>
                <a:cs typeface="Arial"/>
              </a:rPr>
              <a:t>pe</a:t>
            </a:r>
            <a:r>
              <a:rPr sz="2000" spc="5" dirty="0">
                <a:latin typeface="Arial"/>
                <a:cs typeface="Arial"/>
              </a:rPr>
              <a:t>r</a:t>
            </a:r>
            <a:r>
              <a:rPr sz="2000" spc="-5" dirty="0">
                <a:latin typeface="Arial"/>
                <a:cs typeface="Arial"/>
              </a:rPr>
              <a:t>iphe</a:t>
            </a:r>
            <a:r>
              <a:rPr sz="2000" spc="5" dirty="0">
                <a:latin typeface="Arial"/>
                <a:cs typeface="Arial"/>
              </a:rPr>
              <a:t>r</a:t>
            </a:r>
            <a:r>
              <a:rPr sz="2000" spc="-5" dirty="0">
                <a:latin typeface="Arial"/>
                <a:cs typeface="Arial"/>
              </a:rPr>
              <a:t>al</a:t>
            </a:r>
            <a:r>
              <a:rPr sz="2000" dirty="0">
                <a:latin typeface="Arial"/>
                <a:cs typeface="Arial"/>
              </a:rPr>
              <a:t>,</a:t>
            </a:r>
            <a:r>
              <a:rPr sz="2000" spc="20" dirty="0">
                <a:latin typeface="Times New Roman"/>
                <a:cs typeface="Times New Roman"/>
              </a:rPr>
              <a:t> </a:t>
            </a:r>
            <a:r>
              <a:rPr sz="2000" spc="-5" dirty="0">
                <a:latin typeface="Arial"/>
                <a:cs typeface="Arial"/>
              </a:rPr>
              <a:t>i.e</a:t>
            </a:r>
            <a:r>
              <a:rPr sz="2000" dirty="0">
                <a:latin typeface="Arial"/>
                <a:cs typeface="Arial"/>
              </a:rPr>
              <a:t>.</a:t>
            </a:r>
            <a:r>
              <a:rPr sz="2000" spc="31" dirty="0">
                <a:latin typeface="Times New Roman"/>
                <a:cs typeface="Times New Roman"/>
              </a:rPr>
              <a:t> </a:t>
            </a:r>
            <a:r>
              <a:rPr sz="2000" dirty="0">
                <a:latin typeface="Arial"/>
                <a:cs typeface="Arial"/>
              </a:rPr>
              <a:t>GP</a:t>
            </a:r>
            <a:r>
              <a:rPr sz="2000" spc="-11" dirty="0">
                <a:latin typeface="Arial"/>
                <a:cs typeface="Arial"/>
              </a:rPr>
              <a:t>I</a:t>
            </a:r>
            <a:r>
              <a:rPr sz="2000" dirty="0">
                <a:latin typeface="Arial"/>
                <a:cs typeface="Arial"/>
              </a:rPr>
              <a:t>O)</a:t>
            </a:r>
            <a:endParaRPr sz="2000">
              <a:latin typeface="Arial"/>
              <a:cs typeface="Arial"/>
            </a:endParaRPr>
          </a:p>
          <a:p>
            <a:pPr marL="342928" indent="-342928">
              <a:lnSpc>
                <a:spcPts val="2381"/>
              </a:lnSpc>
              <a:buFont typeface="Arial"/>
              <a:buChar char="•"/>
              <a:tabLst>
                <a:tab pos="343564" algn="l"/>
              </a:tabLst>
            </a:pPr>
            <a:r>
              <a:rPr sz="2000" dirty="0">
                <a:latin typeface="Arial"/>
                <a:cs typeface="Arial"/>
              </a:rPr>
              <a:t>Please</a:t>
            </a:r>
            <a:r>
              <a:rPr sz="2000" spc="40" dirty="0">
                <a:latin typeface="Times New Roman"/>
                <a:cs typeface="Times New Roman"/>
              </a:rPr>
              <a:t> </a:t>
            </a:r>
            <a:r>
              <a:rPr sz="2000" dirty="0">
                <a:latin typeface="Arial"/>
                <a:cs typeface="Arial"/>
              </a:rPr>
              <a:t>try</a:t>
            </a:r>
            <a:r>
              <a:rPr sz="2000" spc="31" dirty="0">
                <a:latin typeface="Times New Roman"/>
                <a:cs typeface="Times New Roman"/>
              </a:rPr>
              <a:t> </a:t>
            </a:r>
            <a:r>
              <a:rPr sz="2000" dirty="0">
                <a:latin typeface="Arial"/>
                <a:cs typeface="Arial"/>
              </a:rPr>
              <a:t>to</a:t>
            </a:r>
            <a:r>
              <a:rPr sz="2000" spc="45" dirty="0">
                <a:latin typeface="Times New Roman"/>
                <a:cs typeface="Times New Roman"/>
              </a:rPr>
              <a:t> </a:t>
            </a:r>
            <a:r>
              <a:rPr sz="2000" spc="-5" dirty="0">
                <a:latin typeface="Arial"/>
                <a:cs typeface="Arial"/>
              </a:rPr>
              <a:t>u</a:t>
            </a:r>
            <a:r>
              <a:rPr sz="2000" spc="5" dirty="0">
                <a:latin typeface="Arial"/>
                <a:cs typeface="Arial"/>
              </a:rPr>
              <a:t>s</a:t>
            </a:r>
            <a:r>
              <a:rPr sz="2000" dirty="0">
                <a:latin typeface="Arial"/>
                <a:cs typeface="Arial"/>
              </a:rPr>
              <a:t>e</a:t>
            </a:r>
            <a:r>
              <a:rPr sz="2000" spc="25" dirty="0">
                <a:latin typeface="Times New Roman"/>
                <a:cs typeface="Times New Roman"/>
              </a:rPr>
              <a:t> </a:t>
            </a:r>
            <a:r>
              <a:rPr sz="2000" spc="-5" dirty="0">
                <a:latin typeface="Arial"/>
                <a:cs typeface="Arial"/>
              </a:rPr>
              <a:t>C</a:t>
            </a:r>
            <a:r>
              <a:rPr sz="2000" dirty="0">
                <a:latin typeface="Arial"/>
                <a:cs typeface="Arial"/>
              </a:rPr>
              <a:t>o</a:t>
            </a:r>
            <a:r>
              <a:rPr sz="2000" spc="-5" dirty="0">
                <a:latin typeface="Arial"/>
                <a:cs typeface="Arial"/>
              </a:rPr>
              <a:t>nten</a:t>
            </a:r>
            <a:r>
              <a:rPr sz="2000" dirty="0">
                <a:latin typeface="Arial"/>
                <a:cs typeface="Arial"/>
              </a:rPr>
              <a:t>t</a:t>
            </a:r>
            <a:r>
              <a:rPr sz="2000" spc="-85" dirty="0">
                <a:latin typeface="Times New Roman"/>
                <a:cs typeface="Times New Roman"/>
              </a:rPr>
              <a:t> </a:t>
            </a:r>
            <a:r>
              <a:rPr sz="2000" dirty="0">
                <a:latin typeface="Arial"/>
                <a:cs typeface="Arial"/>
              </a:rPr>
              <a:t>As</a:t>
            </a:r>
            <a:r>
              <a:rPr sz="2000" spc="5" dirty="0">
                <a:latin typeface="Arial"/>
                <a:cs typeface="Arial"/>
              </a:rPr>
              <a:t>s</a:t>
            </a:r>
            <a:r>
              <a:rPr sz="2000" spc="-5" dirty="0">
                <a:latin typeface="Arial"/>
                <a:cs typeface="Arial"/>
              </a:rPr>
              <a:t>istan</a:t>
            </a:r>
            <a:r>
              <a:rPr sz="2000" dirty="0">
                <a:latin typeface="Arial"/>
                <a:cs typeface="Arial"/>
              </a:rPr>
              <a:t>t</a:t>
            </a:r>
            <a:r>
              <a:rPr sz="2000" spc="31" dirty="0">
                <a:latin typeface="Times New Roman"/>
                <a:cs typeface="Times New Roman"/>
              </a:rPr>
              <a:t> </a:t>
            </a:r>
            <a:r>
              <a:rPr sz="2000" spc="11" dirty="0">
                <a:latin typeface="Arial"/>
                <a:cs typeface="Arial"/>
              </a:rPr>
              <a:t>(</a:t>
            </a:r>
            <a:r>
              <a:rPr sz="2000" b="1" spc="-5" dirty="0">
                <a:latin typeface="Arial"/>
                <a:cs typeface="Arial"/>
              </a:rPr>
              <a:t>C</a:t>
            </a:r>
            <a:r>
              <a:rPr sz="2000" b="1" spc="5" dirty="0">
                <a:latin typeface="Arial"/>
                <a:cs typeface="Arial"/>
              </a:rPr>
              <a:t>t</a:t>
            </a:r>
            <a:r>
              <a:rPr sz="2000" b="1" spc="-5" dirty="0">
                <a:latin typeface="Arial"/>
                <a:cs typeface="Arial"/>
              </a:rPr>
              <a:t>rl+S</a:t>
            </a:r>
            <a:r>
              <a:rPr sz="2000" b="1" spc="-155" dirty="0">
                <a:latin typeface="Arial"/>
                <a:cs typeface="Arial"/>
              </a:rPr>
              <a:t>P</a:t>
            </a:r>
            <a:r>
              <a:rPr sz="2000" b="1" spc="-5" dirty="0">
                <a:latin typeface="Arial"/>
                <a:cs typeface="Arial"/>
              </a:rPr>
              <a:t>A</a:t>
            </a:r>
            <a:r>
              <a:rPr sz="2000" b="1" spc="5" dirty="0">
                <a:latin typeface="Arial"/>
                <a:cs typeface="Arial"/>
              </a:rPr>
              <a:t>C</a:t>
            </a:r>
            <a:r>
              <a:rPr sz="2000" b="1" dirty="0">
                <a:latin typeface="Arial"/>
                <a:cs typeface="Arial"/>
              </a:rPr>
              <a:t>E</a:t>
            </a:r>
            <a:r>
              <a:rPr sz="2000" dirty="0">
                <a:latin typeface="Arial"/>
                <a:cs typeface="Arial"/>
              </a:rPr>
              <a:t>)</a:t>
            </a:r>
            <a:r>
              <a:rPr sz="2000" spc="20" dirty="0">
                <a:latin typeface="Times New Roman"/>
                <a:cs typeface="Times New Roman"/>
              </a:rPr>
              <a:t> </a:t>
            </a:r>
            <a:r>
              <a:rPr sz="2000" spc="-5" dirty="0">
                <a:latin typeface="Arial"/>
                <a:cs typeface="Arial"/>
              </a:rPr>
              <a:t>i</a:t>
            </a:r>
            <a:r>
              <a:rPr sz="2000" dirty="0">
                <a:latin typeface="Arial"/>
                <a:cs typeface="Arial"/>
              </a:rPr>
              <a:t>n</a:t>
            </a:r>
            <a:r>
              <a:rPr sz="2000" spc="55" dirty="0">
                <a:latin typeface="Times New Roman"/>
                <a:cs typeface="Times New Roman"/>
              </a:rPr>
              <a:t> </a:t>
            </a:r>
            <a:r>
              <a:rPr sz="2000" spc="-11" dirty="0">
                <a:latin typeface="Arial"/>
                <a:cs typeface="Arial"/>
              </a:rPr>
              <a:t>E</a:t>
            </a:r>
            <a:r>
              <a:rPr sz="2000" dirty="0">
                <a:latin typeface="Arial"/>
                <a:cs typeface="Arial"/>
              </a:rPr>
              <a:t>clip</a:t>
            </a:r>
            <a:r>
              <a:rPr sz="2000" spc="5" dirty="0">
                <a:latin typeface="Arial"/>
                <a:cs typeface="Arial"/>
              </a:rPr>
              <a:t>s</a:t>
            </a:r>
            <a:r>
              <a:rPr sz="2000" dirty="0">
                <a:latin typeface="Arial"/>
                <a:cs typeface="Arial"/>
              </a:rPr>
              <a:t>e</a:t>
            </a:r>
            <a:endParaRPr sz="2000">
              <a:latin typeface="Arial"/>
              <a:cs typeface="Arial"/>
            </a:endParaRPr>
          </a:p>
        </p:txBody>
      </p:sp>
      <p:sp>
        <p:nvSpPr>
          <p:cNvPr id="19" name="Title 18"/>
          <p:cNvSpPr>
            <a:spLocks noGrp="1"/>
          </p:cNvSpPr>
          <p:nvPr>
            <p:ph type="title"/>
          </p:nvPr>
        </p:nvSpPr>
        <p:spPr/>
        <p:txBody>
          <a:bodyPr/>
          <a:lstStyle/>
          <a:p>
            <a:r>
              <a:rPr lang="pt-BR" spc="-25" dirty="0"/>
              <a:t>	Modifying</a:t>
            </a:r>
            <a:r>
              <a:rPr lang="pt-BR" spc="115" dirty="0">
                <a:latin typeface="Times New Roman"/>
                <a:cs typeface="Times New Roman"/>
              </a:rPr>
              <a:t> </a:t>
            </a:r>
            <a:r>
              <a:rPr lang="pt-BR" spc="-20" dirty="0"/>
              <a:t>the</a:t>
            </a:r>
            <a:r>
              <a:rPr lang="pt-BR" spc="125" dirty="0">
                <a:latin typeface="Times New Roman"/>
                <a:cs typeface="Times New Roman"/>
              </a:rPr>
              <a:t> </a:t>
            </a:r>
            <a:r>
              <a:rPr lang="pt-BR" spc="-25" dirty="0"/>
              <a:t>code – Blink LED</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60</a:t>
            </a:fld>
            <a:endParaRPr lang="fr-FR" dirty="0">
              <a:solidFill>
                <a:prstClr val="white"/>
              </a:solidFill>
            </a:endParaRPr>
          </a:p>
        </p:txBody>
      </p:sp>
    </p:spTree>
    <p:extLst>
      <p:ext uri="{BB962C8B-B14F-4D97-AF65-F5344CB8AC3E}">
        <p14:creationId xmlns:p14="http://schemas.microsoft.com/office/powerpoint/2010/main" val="368590523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13</a:t>
            </a:r>
            <a:endParaRPr sz="1600">
              <a:latin typeface="Arial"/>
              <a:cs typeface="Arial"/>
            </a:endParaRPr>
          </a:p>
        </p:txBody>
      </p:sp>
      <p:sp>
        <p:nvSpPr>
          <p:cNvPr id="5" name="object 5"/>
          <p:cNvSpPr/>
          <p:nvPr/>
        </p:nvSpPr>
        <p:spPr>
          <a:xfrm>
            <a:off x="102107" y="1304544"/>
            <a:ext cx="11829288" cy="20330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69440" y="-769241"/>
            <a:ext cx="11679936" cy="214884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49352" y="1331977"/>
            <a:ext cx="11734799" cy="193852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460504" y="2005707"/>
            <a:ext cx="2743200" cy="288290"/>
          </a:xfrm>
          <a:custGeom>
            <a:avLst/>
            <a:gdLst/>
            <a:ahLst/>
            <a:cxnLst/>
            <a:rect l="l" t="t" r="r" b="b"/>
            <a:pathLst>
              <a:path w="2743200" h="288289">
                <a:moveTo>
                  <a:pt x="0" y="288035"/>
                </a:moveTo>
                <a:lnTo>
                  <a:pt x="2743199" y="288035"/>
                </a:lnTo>
                <a:lnTo>
                  <a:pt x="2743199" y="0"/>
                </a:lnTo>
                <a:lnTo>
                  <a:pt x="0" y="0"/>
                </a:lnTo>
                <a:lnTo>
                  <a:pt x="0" y="288035"/>
                </a:lnTo>
                <a:close/>
              </a:path>
            </a:pathLst>
          </a:custGeom>
          <a:solidFill>
            <a:srgbClr val="FFFFFF"/>
          </a:solidFill>
        </p:spPr>
        <p:txBody>
          <a:bodyPr wrap="square" lIns="0" tIns="0" rIns="0" bIns="0" rtlCol="0"/>
          <a:lstStyle/>
          <a:p>
            <a:endParaRPr/>
          </a:p>
        </p:txBody>
      </p:sp>
      <p:sp>
        <p:nvSpPr>
          <p:cNvPr id="9" name="object 9"/>
          <p:cNvSpPr/>
          <p:nvPr/>
        </p:nvSpPr>
        <p:spPr>
          <a:xfrm>
            <a:off x="4156587" y="1988506"/>
            <a:ext cx="457200" cy="288290"/>
          </a:xfrm>
          <a:custGeom>
            <a:avLst/>
            <a:gdLst/>
            <a:ahLst/>
            <a:cxnLst/>
            <a:rect l="l" t="t" r="r" b="b"/>
            <a:pathLst>
              <a:path w="457200" h="288289">
                <a:moveTo>
                  <a:pt x="0" y="288035"/>
                </a:moveTo>
                <a:lnTo>
                  <a:pt x="457199" y="288035"/>
                </a:lnTo>
                <a:lnTo>
                  <a:pt x="457199" y="0"/>
                </a:lnTo>
                <a:lnTo>
                  <a:pt x="0" y="0"/>
                </a:lnTo>
                <a:lnTo>
                  <a:pt x="0" y="288035"/>
                </a:lnTo>
                <a:close/>
              </a:path>
            </a:pathLst>
          </a:custGeom>
          <a:solidFill>
            <a:srgbClr val="FFFFFF"/>
          </a:solidFill>
        </p:spPr>
        <p:txBody>
          <a:bodyPr wrap="square" lIns="0" tIns="0" rIns="0" bIns="0" rtlCol="0"/>
          <a:lstStyle/>
          <a:p>
            <a:endParaRPr/>
          </a:p>
        </p:txBody>
      </p:sp>
      <p:sp>
        <p:nvSpPr>
          <p:cNvPr id="10" name="object 10"/>
          <p:cNvSpPr/>
          <p:nvPr/>
        </p:nvSpPr>
        <p:spPr>
          <a:xfrm>
            <a:off x="2538117" y="6572850"/>
            <a:ext cx="1219200" cy="288290"/>
          </a:xfrm>
          <a:custGeom>
            <a:avLst/>
            <a:gdLst/>
            <a:ahLst/>
            <a:cxnLst/>
            <a:rect l="l" t="t" r="r" b="b"/>
            <a:pathLst>
              <a:path w="1219200" h="288289">
                <a:moveTo>
                  <a:pt x="0" y="288035"/>
                </a:moveTo>
                <a:lnTo>
                  <a:pt x="1219199" y="288035"/>
                </a:lnTo>
                <a:lnTo>
                  <a:pt x="1219199" y="0"/>
                </a:lnTo>
                <a:lnTo>
                  <a:pt x="0" y="0"/>
                </a:lnTo>
                <a:lnTo>
                  <a:pt x="0" y="288035"/>
                </a:lnTo>
                <a:close/>
              </a:path>
            </a:pathLst>
          </a:custGeom>
          <a:solidFill>
            <a:srgbClr val="FFFFFF"/>
          </a:solidFill>
        </p:spPr>
        <p:txBody>
          <a:bodyPr wrap="square" lIns="0" tIns="0" rIns="0" bIns="0" rtlCol="0"/>
          <a:lstStyle/>
          <a:p>
            <a:endParaRPr/>
          </a:p>
        </p:txBody>
      </p:sp>
      <p:sp>
        <p:nvSpPr>
          <p:cNvPr id="11" name="object 11"/>
          <p:cNvSpPr/>
          <p:nvPr/>
        </p:nvSpPr>
        <p:spPr>
          <a:xfrm>
            <a:off x="1460505" y="2920105"/>
            <a:ext cx="1371600" cy="288290"/>
          </a:xfrm>
          <a:custGeom>
            <a:avLst/>
            <a:gdLst/>
            <a:ahLst/>
            <a:cxnLst/>
            <a:rect l="l" t="t" r="r" b="b"/>
            <a:pathLst>
              <a:path w="1371600" h="288289">
                <a:moveTo>
                  <a:pt x="0" y="288035"/>
                </a:moveTo>
                <a:lnTo>
                  <a:pt x="1371599" y="288035"/>
                </a:lnTo>
                <a:lnTo>
                  <a:pt x="1371599" y="0"/>
                </a:lnTo>
                <a:lnTo>
                  <a:pt x="0" y="0"/>
                </a:lnTo>
                <a:lnTo>
                  <a:pt x="0" y="288035"/>
                </a:lnTo>
                <a:close/>
              </a:path>
            </a:pathLst>
          </a:custGeom>
          <a:solidFill>
            <a:srgbClr val="FFFFFF"/>
          </a:solidFill>
        </p:spPr>
        <p:txBody>
          <a:bodyPr wrap="square" lIns="0" tIns="0" rIns="0" bIns="0" rtlCol="0"/>
          <a:lstStyle/>
          <a:p>
            <a:endParaRPr/>
          </a:p>
        </p:txBody>
      </p:sp>
      <p:sp>
        <p:nvSpPr>
          <p:cNvPr id="12" name="object 12"/>
          <p:cNvSpPr/>
          <p:nvPr/>
        </p:nvSpPr>
        <p:spPr>
          <a:xfrm>
            <a:off x="2832104" y="2920105"/>
            <a:ext cx="457200" cy="288290"/>
          </a:xfrm>
          <a:custGeom>
            <a:avLst/>
            <a:gdLst/>
            <a:ahLst/>
            <a:cxnLst/>
            <a:rect l="l" t="t" r="r" b="b"/>
            <a:pathLst>
              <a:path w="457200" h="288289">
                <a:moveTo>
                  <a:pt x="0" y="288035"/>
                </a:moveTo>
                <a:lnTo>
                  <a:pt x="457199" y="288035"/>
                </a:lnTo>
                <a:lnTo>
                  <a:pt x="457199" y="0"/>
                </a:lnTo>
                <a:lnTo>
                  <a:pt x="0" y="0"/>
                </a:lnTo>
                <a:lnTo>
                  <a:pt x="0" y="288035"/>
                </a:lnTo>
                <a:close/>
              </a:path>
            </a:pathLst>
          </a:custGeom>
          <a:solidFill>
            <a:srgbClr val="FFFFFF"/>
          </a:solidFill>
        </p:spPr>
        <p:txBody>
          <a:bodyPr wrap="square" lIns="0" tIns="0" rIns="0" bIns="0" rtlCol="0"/>
          <a:lstStyle/>
          <a:p>
            <a:endParaRPr/>
          </a:p>
        </p:txBody>
      </p:sp>
      <p:sp>
        <p:nvSpPr>
          <p:cNvPr id="13" name="object 13"/>
          <p:cNvSpPr txBox="1"/>
          <p:nvPr/>
        </p:nvSpPr>
        <p:spPr>
          <a:xfrm>
            <a:off x="172973" y="1388105"/>
            <a:ext cx="11734800" cy="1826269"/>
          </a:xfrm>
          <a:prstGeom prst="rect">
            <a:avLst/>
          </a:prstGeom>
          <a:ln w="9143">
            <a:solidFill>
              <a:srgbClr val="34A6DB"/>
            </a:solidFill>
          </a:ln>
        </p:spPr>
        <p:txBody>
          <a:bodyPr vert="horz" wrap="square" lIns="0" tIns="0" rIns="0" bIns="0" rtlCol="0">
            <a:spAutoFit/>
          </a:bodyPr>
          <a:lstStyle/>
          <a:p>
            <a:pPr marL="87002"/>
            <a:r>
              <a:rPr sz="2000" b="1" spc="-11" dirty="0">
                <a:latin typeface="Arial"/>
                <a:cs typeface="Arial"/>
              </a:rPr>
              <a:t>S</a:t>
            </a:r>
            <a:r>
              <a:rPr sz="2000" b="1" dirty="0">
                <a:latin typeface="Arial"/>
                <a:cs typeface="Arial"/>
              </a:rPr>
              <a:t>o</a:t>
            </a:r>
            <a:r>
              <a:rPr sz="2000" b="1" spc="-11" dirty="0">
                <a:latin typeface="Arial"/>
                <a:cs typeface="Arial"/>
              </a:rPr>
              <a:t>l</a:t>
            </a:r>
            <a:r>
              <a:rPr sz="2000" b="1" dirty="0">
                <a:latin typeface="Arial"/>
                <a:cs typeface="Arial"/>
              </a:rPr>
              <a:t>utio</a:t>
            </a:r>
            <a:r>
              <a:rPr sz="2000" b="1" spc="-11" dirty="0">
                <a:latin typeface="Arial"/>
                <a:cs typeface="Arial"/>
              </a:rPr>
              <a:t>n</a:t>
            </a:r>
            <a:r>
              <a:rPr sz="2000" b="1" dirty="0">
                <a:latin typeface="Arial"/>
                <a:cs typeface="Arial"/>
              </a:rPr>
              <a:t>s</a:t>
            </a:r>
            <a:r>
              <a:rPr sz="2000" b="1" spc="35" dirty="0">
                <a:latin typeface="Times New Roman"/>
                <a:cs typeface="Times New Roman"/>
              </a:rPr>
              <a:t> </a:t>
            </a:r>
            <a:r>
              <a:rPr sz="2000" b="1" spc="-11" dirty="0">
                <a:latin typeface="Arial"/>
                <a:cs typeface="Arial"/>
              </a:rPr>
              <a:t>(</a:t>
            </a:r>
            <a:r>
              <a:rPr sz="2000" b="1" spc="31" dirty="0">
                <a:latin typeface="Arial"/>
                <a:cs typeface="Arial"/>
              </a:rPr>
              <a:t>w</a:t>
            </a:r>
            <a:r>
              <a:rPr sz="2000" b="1" spc="-20" dirty="0">
                <a:latin typeface="Arial"/>
                <a:cs typeface="Arial"/>
              </a:rPr>
              <a:t>i</a:t>
            </a:r>
            <a:r>
              <a:rPr sz="2000" b="1" dirty="0">
                <a:latin typeface="Arial"/>
                <a:cs typeface="Arial"/>
              </a:rPr>
              <a:t>thin</a:t>
            </a:r>
            <a:r>
              <a:rPr sz="2000" b="1" spc="-5" dirty="0">
                <a:latin typeface="Times New Roman"/>
                <a:cs typeface="Times New Roman"/>
              </a:rPr>
              <a:t> </a:t>
            </a:r>
            <a:r>
              <a:rPr sz="2000" b="1" spc="31" dirty="0">
                <a:latin typeface="Arial"/>
                <a:cs typeface="Arial"/>
              </a:rPr>
              <a:t>w</a:t>
            </a:r>
            <a:r>
              <a:rPr sz="2000" b="1" dirty="0">
                <a:latin typeface="Arial"/>
                <a:cs typeface="Arial"/>
              </a:rPr>
              <a:t>h</a:t>
            </a:r>
            <a:r>
              <a:rPr sz="2000" b="1" spc="-11" dirty="0">
                <a:latin typeface="Arial"/>
                <a:cs typeface="Arial"/>
              </a:rPr>
              <a:t>i</a:t>
            </a:r>
            <a:r>
              <a:rPr sz="2000" b="1" spc="-20" dirty="0">
                <a:latin typeface="Arial"/>
                <a:cs typeface="Arial"/>
              </a:rPr>
              <a:t>l</a:t>
            </a:r>
            <a:r>
              <a:rPr sz="2000" b="1" spc="-5" dirty="0">
                <a:latin typeface="Arial"/>
                <a:cs typeface="Arial"/>
              </a:rPr>
              <a:t>e</a:t>
            </a:r>
            <a:r>
              <a:rPr sz="2000" b="1" spc="-11" dirty="0">
                <a:latin typeface="Arial"/>
                <a:cs typeface="Arial"/>
              </a:rPr>
              <a:t>(</a:t>
            </a:r>
            <a:r>
              <a:rPr sz="2000" b="1" spc="-5" dirty="0">
                <a:latin typeface="Arial"/>
                <a:cs typeface="Arial"/>
              </a:rPr>
              <a:t>1</a:t>
            </a:r>
            <a:r>
              <a:rPr sz="2000" b="1" dirty="0">
                <a:latin typeface="Arial"/>
                <a:cs typeface="Arial"/>
              </a:rPr>
              <a:t>)</a:t>
            </a:r>
            <a:r>
              <a:rPr sz="2000" b="1" spc="5" dirty="0">
                <a:latin typeface="Times New Roman"/>
                <a:cs typeface="Times New Roman"/>
              </a:rPr>
              <a:t> </a:t>
            </a:r>
            <a:r>
              <a:rPr sz="2000" b="1" dirty="0">
                <a:latin typeface="Arial"/>
                <a:cs typeface="Arial"/>
              </a:rPr>
              <a:t>l</a:t>
            </a:r>
            <a:r>
              <a:rPr sz="2000" b="1" spc="-11" dirty="0">
                <a:latin typeface="Arial"/>
                <a:cs typeface="Arial"/>
              </a:rPr>
              <a:t>o</a:t>
            </a:r>
            <a:r>
              <a:rPr sz="2000" b="1" dirty="0">
                <a:latin typeface="Arial"/>
                <a:cs typeface="Arial"/>
              </a:rPr>
              <a:t>op</a:t>
            </a:r>
            <a:r>
              <a:rPr sz="2000" b="1" spc="45" dirty="0">
                <a:latin typeface="Times New Roman"/>
                <a:cs typeface="Times New Roman"/>
              </a:rPr>
              <a:t> </a:t>
            </a:r>
            <a:r>
              <a:rPr sz="2000" b="1" dirty="0">
                <a:latin typeface="Arial"/>
                <a:cs typeface="Arial"/>
              </a:rPr>
              <a:t>in</a:t>
            </a:r>
            <a:r>
              <a:rPr sz="2000" b="1" spc="55" dirty="0">
                <a:latin typeface="Times New Roman"/>
                <a:cs typeface="Times New Roman"/>
              </a:rPr>
              <a:t> </a:t>
            </a:r>
            <a:r>
              <a:rPr sz="2000" b="1" spc="-5" dirty="0">
                <a:latin typeface="Arial"/>
                <a:cs typeface="Arial"/>
              </a:rPr>
              <a:t>ma</a:t>
            </a:r>
            <a:r>
              <a:rPr sz="2000" b="1" spc="-11" dirty="0">
                <a:latin typeface="Arial"/>
                <a:cs typeface="Arial"/>
              </a:rPr>
              <a:t>i</a:t>
            </a:r>
            <a:r>
              <a:rPr sz="2000" b="1" dirty="0">
                <a:latin typeface="Arial"/>
                <a:cs typeface="Arial"/>
              </a:rPr>
              <a:t>n.</a:t>
            </a:r>
            <a:r>
              <a:rPr sz="2000" b="1" spc="-11" dirty="0">
                <a:latin typeface="Arial"/>
                <a:cs typeface="Arial"/>
              </a:rPr>
              <a:t>c</a:t>
            </a:r>
            <a:r>
              <a:rPr sz="2000" b="1" dirty="0">
                <a:latin typeface="Arial"/>
                <a:cs typeface="Arial"/>
              </a:rPr>
              <a:t>):</a:t>
            </a:r>
            <a:endParaRPr sz="2000" dirty="0">
              <a:latin typeface="Arial"/>
              <a:cs typeface="Arial"/>
            </a:endParaRPr>
          </a:p>
          <a:p>
            <a:pPr marL="544240" indent="-457238">
              <a:lnSpc>
                <a:spcPts val="2335"/>
              </a:lnSpc>
              <a:buFont typeface="Arial"/>
              <a:buAutoNum type="arabicPeriod"/>
              <a:tabLst>
                <a:tab pos="544875" algn="l"/>
              </a:tabLst>
            </a:pPr>
            <a:r>
              <a:rPr sz="2000" dirty="0">
                <a:latin typeface="Arial"/>
                <a:cs typeface="Arial"/>
              </a:rPr>
              <a:t>Add</a:t>
            </a:r>
            <a:r>
              <a:rPr sz="2000" spc="51" dirty="0">
                <a:latin typeface="Times New Roman"/>
                <a:cs typeface="Times New Roman"/>
              </a:rPr>
              <a:t> </a:t>
            </a:r>
            <a:r>
              <a:rPr sz="2000" dirty="0">
                <a:latin typeface="Arial"/>
                <a:cs typeface="Arial"/>
              </a:rPr>
              <a:t>GP</a:t>
            </a:r>
            <a:r>
              <a:rPr sz="2000" spc="-11" dirty="0">
                <a:latin typeface="Arial"/>
                <a:cs typeface="Arial"/>
              </a:rPr>
              <a:t>I</a:t>
            </a:r>
            <a:r>
              <a:rPr sz="2000" dirty="0">
                <a:latin typeface="Arial"/>
                <a:cs typeface="Arial"/>
              </a:rPr>
              <a:t>O</a:t>
            </a:r>
            <a:r>
              <a:rPr sz="2000" spc="25" dirty="0">
                <a:latin typeface="Times New Roman"/>
                <a:cs typeface="Times New Roman"/>
              </a:rPr>
              <a:t> </a:t>
            </a:r>
            <a:r>
              <a:rPr sz="2000" spc="-5" dirty="0">
                <a:latin typeface="Arial"/>
                <a:cs typeface="Arial"/>
              </a:rPr>
              <a:t>pi</a:t>
            </a:r>
            <a:r>
              <a:rPr sz="2000" dirty="0">
                <a:latin typeface="Arial"/>
                <a:cs typeface="Arial"/>
              </a:rPr>
              <a:t>n</a:t>
            </a:r>
            <a:r>
              <a:rPr sz="2000" spc="55" dirty="0">
                <a:latin typeface="Times New Roman"/>
                <a:cs typeface="Times New Roman"/>
              </a:rPr>
              <a:t> </a:t>
            </a:r>
            <a:r>
              <a:rPr sz="2000" spc="-11" dirty="0">
                <a:latin typeface="Arial"/>
                <a:cs typeface="Arial"/>
              </a:rPr>
              <a:t>t</a:t>
            </a:r>
            <a:r>
              <a:rPr sz="2000" spc="-5" dirty="0">
                <a:latin typeface="Arial"/>
                <a:cs typeface="Arial"/>
              </a:rPr>
              <a:t>oggl</a:t>
            </a:r>
            <a:r>
              <a:rPr sz="2000" dirty="0">
                <a:latin typeface="Arial"/>
                <a:cs typeface="Arial"/>
              </a:rPr>
              <a:t>e</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dirty="0">
                <a:latin typeface="Arial"/>
                <a:cs typeface="Arial"/>
              </a:rPr>
              <a:t>for</a:t>
            </a:r>
            <a:r>
              <a:rPr sz="2000" spc="35" dirty="0">
                <a:latin typeface="Times New Roman"/>
                <a:cs typeface="Times New Roman"/>
              </a:rPr>
              <a:t> </a:t>
            </a:r>
            <a:r>
              <a:rPr sz="2000" spc="-151" dirty="0">
                <a:latin typeface="Arial"/>
                <a:cs typeface="Arial"/>
              </a:rPr>
              <a:t>P</a:t>
            </a:r>
            <a:r>
              <a:rPr sz="2000" dirty="0">
                <a:latin typeface="Arial"/>
                <a:cs typeface="Arial"/>
              </a:rPr>
              <a:t>A5</a:t>
            </a:r>
            <a:r>
              <a:rPr sz="2000" spc="45" dirty="0">
                <a:latin typeface="Times New Roman"/>
                <a:cs typeface="Times New Roman"/>
              </a:rPr>
              <a:t> </a:t>
            </a:r>
            <a:r>
              <a:rPr sz="2000" spc="-5" dirty="0">
                <a:latin typeface="Arial"/>
                <a:cs typeface="Arial"/>
              </a:rPr>
              <a:t>pin</a:t>
            </a:r>
            <a:r>
              <a:rPr sz="2000" dirty="0">
                <a:latin typeface="Arial"/>
                <a:cs typeface="Arial"/>
              </a:rPr>
              <a:t>.</a:t>
            </a:r>
            <a:r>
              <a:rPr sz="2000" spc="35" dirty="0">
                <a:latin typeface="Times New Roman"/>
                <a:cs typeface="Times New Roman"/>
              </a:rPr>
              <a:t> </a:t>
            </a:r>
            <a:r>
              <a:rPr sz="2000" dirty="0">
                <a:latin typeface="Arial"/>
                <a:cs typeface="Arial"/>
              </a:rPr>
              <a:t>Whi</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spc="-5" dirty="0">
                <a:latin typeface="Arial"/>
                <a:cs typeface="Arial"/>
              </a:rPr>
              <a:t>w</a:t>
            </a:r>
            <a:r>
              <a:rPr sz="2000" dirty="0">
                <a:latin typeface="Arial"/>
                <a:cs typeface="Arial"/>
              </a:rPr>
              <a:t>e</a:t>
            </a:r>
            <a:r>
              <a:rPr sz="2000" spc="40" dirty="0">
                <a:latin typeface="Times New Roman"/>
                <a:cs typeface="Times New Roman"/>
              </a:rPr>
              <a:t> </a:t>
            </a:r>
            <a:r>
              <a:rPr sz="2000" dirty="0">
                <a:latin typeface="Arial"/>
                <a:cs typeface="Arial"/>
              </a:rPr>
              <a:t>c</a:t>
            </a:r>
            <a:r>
              <a:rPr sz="2000" spc="5" dirty="0">
                <a:latin typeface="Arial"/>
                <a:cs typeface="Arial"/>
              </a:rPr>
              <a:t>a</a:t>
            </a:r>
            <a:r>
              <a:rPr sz="2000" dirty="0">
                <a:latin typeface="Arial"/>
                <a:cs typeface="Arial"/>
              </a:rPr>
              <a:t>n</a:t>
            </a:r>
            <a:r>
              <a:rPr sz="2000" spc="40" dirty="0">
                <a:latin typeface="Times New Roman"/>
                <a:cs typeface="Times New Roman"/>
              </a:rPr>
              <a:t> </a:t>
            </a:r>
            <a:r>
              <a:rPr sz="2000" spc="-5" dirty="0">
                <a:latin typeface="Arial"/>
                <a:cs typeface="Arial"/>
              </a:rPr>
              <a:t>u</a:t>
            </a:r>
            <a:r>
              <a:rPr sz="2000" spc="5" dirty="0">
                <a:latin typeface="Arial"/>
                <a:cs typeface="Arial"/>
              </a:rPr>
              <a:t>s</a:t>
            </a:r>
            <a:r>
              <a:rPr sz="2000" dirty="0">
                <a:latin typeface="Arial"/>
                <a:cs typeface="Arial"/>
              </a:rPr>
              <a:t>e</a:t>
            </a:r>
            <a:r>
              <a:rPr sz="2000" spc="25" dirty="0">
                <a:latin typeface="Times New Roman"/>
                <a:cs typeface="Times New Roman"/>
              </a:rPr>
              <a:t> </a:t>
            </a:r>
            <a:r>
              <a:rPr sz="2000" spc="-5" dirty="0" smtClean="0">
                <a:latin typeface="Arial"/>
                <a:cs typeface="Arial"/>
              </a:rPr>
              <a:t>he</a:t>
            </a:r>
            <a:r>
              <a:rPr sz="2000" spc="5" dirty="0" smtClean="0">
                <a:latin typeface="Arial"/>
                <a:cs typeface="Arial"/>
              </a:rPr>
              <a:t>r</a:t>
            </a:r>
            <a:r>
              <a:rPr sz="2000" spc="-5" dirty="0" smtClean="0">
                <a:latin typeface="Arial"/>
                <a:cs typeface="Arial"/>
              </a:rPr>
              <a:t>e?</a:t>
            </a:r>
            <a:endParaRPr lang="pt-BR" sz="2000" spc="-5" dirty="0" smtClean="0">
              <a:latin typeface="Arial"/>
              <a:cs typeface="Arial"/>
            </a:endParaRPr>
          </a:p>
          <a:p>
            <a:pPr marL="1306303">
              <a:lnSpc>
                <a:spcPts val="2335"/>
              </a:lnSpc>
            </a:pPr>
            <a:r>
              <a:rPr sz="2000" spc="-5" dirty="0" err="1" smtClean="0">
                <a:latin typeface="Courier New"/>
                <a:cs typeface="Courier New"/>
              </a:rPr>
              <a:t>HAL_GPIO_TogglePin</a:t>
            </a:r>
            <a:r>
              <a:rPr sz="2000" spc="-5" dirty="0" smtClean="0">
                <a:latin typeface="Courier New"/>
                <a:cs typeface="Courier New"/>
              </a:rPr>
              <a:t>();</a:t>
            </a:r>
            <a:endParaRPr sz="2000" dirty="0" smtClean="0">
              <a:latin typeface="Courier New"/>
              <a:cs typeface="Courier New"/>
            </a:endParaRPr>
          </a:p>
          <a:p>
            <a:pPr>
              <a:spcBef>
                <a:spcPts val="3"/>
              </a:spcBef>
            </a:pPr>
            <a:endParaRPr sz="2201" dirty="0">
              <a:latin typeface="Times New Roman"/>
              <a:cs typeface="Times New Roman"/>
            </a:endParaRPr>
          </a:p>
          <a:p>
            <a:pPr marL="544240" indent="-457238">
              <a:lnSpc>
                <a:spcPts val="2335"/>
              </a:lnSpc>
              <a:buFont typeface="Arial"/>
              <a:buAutoNum type="arabicPeriod" startAt="2"/>
              <a:tabLst>
                <a:tab pos="544875" algn="l"/>
              </a:tabLst>
            </a:pPr>
            <a:r>
              <a:rPr sz="2000" dirty="0">
                <a:latin typeface="Arial"/>
                <a:cs typeface="Arial"/>
              </a:rPr>
              <a:t>Add</a:t>
            </a:r>
            <a:r>
              <a:rPr sz="2000" spc="51" dirty="0">
                <a:latin typeface="Times New Roman"/>
                <a:cs typeface="Times New Roman"/>
              </a:rPr>
              <a:t> </a:t>
            </a:r>
            <a:r>
              <a:rPr sz="2000" spc="-5" dirty="0">
                <a:latin typeface="Arial"/>
                <a:cs typeface="Arial"/>
              </a:rPr>
              <a:t>500m</a:t>
            </a:r>
            <a:r>
              <a:rPr sz="2000" dirty="0">
                <a:latin typeface="Arial"/>
                <a:cs typeface="Arial"/>
              </a:rPr>
              <a:t>s</a:t>
            </a:r>
            <a:r>
              <a:rPr sz="2000" spc="35" dirty="0">
                <a:latin typeface="Times New Roman"/>
                <a:cs typeface="Times New Roman"/>
              </a:rPr>
              <a:t> </a:t>
            </a:r>
            <a:r>
              <a:rPr sz="2000" spc="-5" dirty="0">
                <a:latin typeface="Arial"/>
                <a:cs typeface="Arial"/>
              </a:rPr>
              <a:t>dela</a:t>
            </a:r>
            <a:r>
              <a:rPr sz="2000" dirty="0">
                <a:latin typeface="Arial"/>
                <a:cs typeface="Arial"/>
              </a:rPr>
              <a:t>y</a:t>
            </a:r>
            <a:r>
              <a:rPr sz="2000" spc="40" dirty="0">
                <a:latin typeface="Times New Roman"/>
                <a:cs typeface="Times New Roman"/>
              </a:rPr>
              <a:t> </a:t>
            </a:r>
            <a:r>
              <a:rPr sz="2000" spc="-5" dirty="0">
                <a:latin typeface="Arial"/>
                <a:cs typeface="Arial"/>
              </a:rPr>
              <a:t>betwe</a:t>
            </a:r>
            <a:r>
              <a:rPr sz="2000" spc="5" dirty="0">
                <a:latin typeface="Arial"/>
                <a:cs typeface="Arial"/>
              </a:rPr>
              <a:t>e</a:t>
            </a:r>
            <a:r>
              <a:rPr sz="2000" dirty="0">
                <a:latin typeface="Arial"/>
                <a:cs typeface="Arial"/>
              </a:rPr>
              <a:t>n</a:t>
            </a:r>
            <a:r>
              <a:rPr sz="2000" spc="25" dirty="0">
                <a:latin typeface="Times New Roman"/>
                <a:cs typeface="Times New Roman"/>
              </a:rPr>
              <a:t> </a:t>
            </a:r>
            <a:r>
              <a:rPr sz="2000" spc="-5" dirty="0">
                <a:latin typeface="Arial"/>
                <a:cs typeface="Arial"/>
              </a:rPr>
              <a:t>ea</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c</a:t>
            </a:r>
            <a:r>
              <a:rPr sz="2000" spc="5" dirty="0">
                <a:latin typeface="Arial"/>
                <a:cs typeface="Arial"/>
              </a:rPr>
              <a:t>h</a:t>
            </a:r>
            <a:r>
              <a:rPr sz="2000" spc="-5" dirty="0">
                <a:latin typeface="Arial"/>
                <a:cs typeface="Arial"/>
              </a:rPr>
              <a:t>ang</a:t>
            </a:r>
            <a:r>
              <a:rPr sz="2000" dirty="0">
                <a:latin typeface="Arial"/>
                <a:cs typeface="Arial"/>
              </a:rPr>
              <a:t>e</a:t>
            </a:r>
            <a:r>
              <a:rPr sz="2000" spc="20" dirty="0">
                <a:latin typeface="Times New Roman"/>
                <a:cs typeface="Times New Roman"/>
              </a:rPr>
              <a:t> </a:t>
            </a:r>
            <a:r>
              <a:rPr sz="2000" spc="-5" dirty="0">
                <a:latin typeface="Arial"/>
                <a:cs typeface="Arial"/>
              </a:rPr>
              <a:t>o</a:t>
            </a:r>
            <a:r>
              <a:rPr sz="2000" dirty="0">
                <a:latin typeface="Arial"/>
                <a:cs typeface="Arial"/>
              </a:rPr>
              <a:t>f</a:t>
            </a:r>
            <a:r>
              <a:rPr sz="2000" spc="45" dirty="0">
                <a:latin typeface="Times New Roman"/>
                <a:cs typeface="Times New Roman"/>
              </a:rPr>
              <a:t> </a:t>
            </a:r>
            <a:r>
              <a:rPr sz="2000" dirty="0">
                <a:latin typeface="Arial"/>
                <a:cs typeface="Arial"/>
              </a:rPr>
              <a:t>the</a:t>
            </a:r>
            <a:r>
              <a:rPr sz="2000" spc="35" dirty="0">
                <a:latin typeface="Times New Roman"/>
                <a:cs typeface="Times New Roman"/>
              </a:rPr>
              <a:t> </a:t>
            </a:r>
            <a:r>
              <a:rPr sz="2000" dirty="0">
                <a:latin typeface="Arial"/>
                <a:cs typeface="Arial"/>
              </a:rPr>
              <a:t>GP</a:t>
            </a:r>
            <a:r>
              <a:rPr sz="2000" spc="-11" dirty="0">
                <a:latin typeface="Arial"/>
                <a:cs typeface="Arial"/>
              </a:rPr>
              <a:t>I</a:t>
            </a:r>
            <a:r>
              <a:rPr sz="2000" dirty="0">
                <a:latin typeface="Arial"/>
                <a:cs typeface="Arial"/>
              </a:rPr>
              <a:t>O</a:t>
            </a:r>
            <a:r>
              <a:rPr sz="2000" spc="25" dirty="0">
                <a:latin typeface="Times New Roman"/>
                <a:cs typeface="Times New Roman"/>
              </a:rPr>
              <a:t> </a:t>
            </a:r>
            <a:r>
              <a:rPr sz="2000" spc="-5" dirty="0">
                <a:latin typeface="Arial"/>
                <a:cs typeface="Arial"/>
              </a:rPr>
              <a:t>pi</a:t>
            </a:r>
            <a:r>
              <a:rPr sz="2000" dirty="0">
                <a:latin typeface="Arial"/>
                <a:cs typeface="Arial"/>
              </a:rPr>
              <a:t>n</a:t>
            </a:r>
            <a:r>
              <a:rPr sz="2000" spc="55" dirty="0">
                <a:latin typeface="Times New Roman"/>
                <a:cs typeface="Times New Roman"/>
              </a:rPr>
              <a:t> </a:t>
            </a:r>
            <a:r>
              <a:rPr sz="2000" dirty="0">
                <a:latin typeface="Arial"/>
                <a:cs typeface="Arial"/>
              </a:rPr>
              <a:t>state.</a:t>
            </a:r>
            <a:r>
              <a:rPr sz="2000" spc="15" dirty="0">
                <a:latin typeface="Times New Roman"/>
                <a:cs typeface="Times New Roman"/>
              </a:rPr>
              <a:t> </a:t>
            </a:r>
            <a:r>
              <a:rPr sz="2000" dirty="0">
                <a:latin typeface="Arial"/>
                <a:cs typeface="Arial"/>
              </a:rPr>
              <a:t>Whi</a:t>
            </a:r>
            <a:r>
              <a:rPr sz="2000" spc="5" dirty="0">
                <a:latin typeface="Arial"/>
                <a:cs typeface="Arial"/>
              </a:rPr>
              <a:t>c</a:t>
            </a:r>
            <a:r>
              <a:rPr sz="2000" dirty="0">
                <a:latin typeface="Arial"/>
                <a:cs typeface="Arial"/>
              </a:rPr>
              <a:t>h</a:t>
            </a:r>
            <a:r>
              <a:rPr sz="2000" spc="40" dirty="0">
                <a:latin typeface="Times New Roman"/>
                <a:cs typeface="Times New Roman"/>
              </a:rPr>
              <a:t> </a:t>
            </a:r>
            <a:r>
              <a:rPr sz="2000" dirty="0">
                <a:latin typeface="Arial"/>
                <a:cs typeface="Arial"/>
              </a:rPr>
              <a:t>function</a:t>
            </a:r>
            <a:r>
              <a:rPr sz="2000" spc="20" dirty="0">
                <a:latin typeface="Times New Roman"/>
                <a:cs typeface="Times New Roman"/>
              </a:rPr>
              <a:t> </a:t>
            </a:r>
            <a:r>
              <a:rPr sz="2000" spc="-5" dirty="0">
                <a:latin typeface="Arial"/>
                <a:cs typeface="Arial"/>
              </a:rPr>
              <a:t>w</a:t>
            </a:r>
            <a:r>
              <a:rPr sz="2000" dirty="0">
                <a:latin typeface="Arial"/>
                <a:cs typeface="Arial"/>
              </a:rPr>
              <a:t>e</a:t>
            </a:r>
            <a:r>
              <a:rPr sz="2000" spc="40" dirty="0">
                <a:latin typeface="Times New Roman"/>
                <a:cs typeface="Times New Roman"/>
              </a:rPr>
              <a:t> </a:t>
            </a:r>
            <a:r>
              <a:rPr sz="2000" dirty="0">
                <a:latin typeface="Arial"/>
                <a:cs typeface="Arial"/>
              </a:rPr>
              <a:t>c</a:t>
            </a:r>
            <a:r>
              <a:rPr sz="2000" spc="5" dirty="0">
                <a:latin typeface="Arial"/>
                <a:cs typeface="Arial"/>
              </a:rPr>
              <a:t>a</a:t>
            </a:r>
            <a:r>
              <a:rPr sz="2000" dirty="0">
                <a:latin typeface="Arial"/>
                <a:cs typeface="Arial"/>
              </a:rPr>
              <a:t>n</a:t>
            </a:r>
            <a:r>
              <a:rPr sz="2000" spc="40" dirty="0">
                <a:latin typeface="Times New Roman"/>
                <a:cs typeface="Times New Roman"/>
              </a:rPr>
              <a:t> </a:t>
            </a:r>
            <a:r>
              <a:rPr sz="2000" spc="-5" dirty="0">
                <a:latin typeface="Arial"/>
                <a:cs typeface="Arial"/>
              </a:rPr>
              <a:t>u</a:t>
            </a:r>
            <a:r>
              <a:rPr sz="2000" spc="5" dirty="0">
                <a:latin typeface="Arial"/>
                <a:cs typeface="Arial"/>
              </a:rPr>
              <a:t>s</a:t>
            </a:r>
            <a:r>
              <a:rPr sz="2000" dirty="0">
                <a:latin typeface="Arial"/>
                <a:cs typeface="Arial"/>
              </a:rPr>
              <a:t>e</a:t>
            </a:r>
            <a:r>
              <a:rPr sz="2000" spc="25" dirty="0">
                <a:latin typeface="Times New Roman"/>
                <a:cs typeface="Times New Roman"/>
              </a:rPr>
              <a:t> </a:t>
            </a:r>
            <a:r>
              <a:rPr sz="2000" spc="-5" dirty="0">
                <a:latin typeface="Arial"/>
                <a:cs typeface="Arial"/>
              </a:rPr>
              <a:t>he</a:t>
            </a:r>
            <a:r>
              <a:rPr sz="2000" spc="5" dirty="0">
                <a:latin typeface="Arial"/>
                <a:cs typeface="Arial"/>
              </a:rPr>
              <a:t>r</a:t>
            </a:r>
            <a:r>
              <a:rPr sz="2000" spc="-5" dirty="0">
                <a:latin typeface="Arial"/>
                <a:cs typeface="Arial"/>
              </a:rPr>
              <a:t>e?</a:t>
            </a:r>
            <a:endParaRPr sz="2000" dirty="0">
              <a:latin typeface="Arial"/>
              <a:cs typeface="Arial"/>
            </a:endParaRPr>
          </a:p>
          <a:p>
            <a:pPr marL="1306303">
              <a:lnSpc>
                <a:spcPts val="2335"/>
              </a:lnSpc>
            </a:pPr>
            <a:r>
              <a:rPr sz="2000" spc="-5" dirty="0">
                <a:latin typeface="Courier New"/>
                <a:cs typeface="Courier New"/>
              </a:rPr>
              <a:t>HAL_Delay();</a:t>
            </a:r>
            <a:endParaRPr sz="2000" dirty="0">
              <a:latin typeface="Courier New"/>
              <a:cs typeface="Courier New"/>
            </a:endParaRPr>
          </a:p>
        </p:txBody>
      </p:sp>
      <p:sp>
        <p:nvSpPr>
          <p:cNvPr id="14" name="object 14"/>
          <p:cNvSpPr/>
          <p:nvPr/>
        </p:nvSpPr>
        <p:spPr>
          <a:xfrm>
            <a:off x="0" y="1"/>
            <a:ext cx="1074419" cy="1074419"/>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73836" y="3416809"/>
            <a:ext cx="10357104" cy="2641091"/>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139951" y="3506725"/>
            <a:ext cx="10025380" cy="2461259"/>
          </a:xfrm>
          <a:custGeom>
            <a:avLst/>
            <a:gdLst/>
            <a:ahLst/>
            <a:cxnLst/>
            <a:rect l="l" t="t" r="r" b="b"/>
            <a:pathLst>
              <a:path w="10025380" h="2461260">
                <a:moveTo>
                  <a:pt x="0" y="2461259"/>
                </a:moveTo>
                <a:lnTo>
                  <a:pt x="10024871" y="2461259"/>
                </a:lnTo>
                <a:lnTo>
                  <a:pt x="10024871" y="0"/>
                </a:lnTo>
                <a:lnTo>
                  <a:pt x="0" y="0"/>
                </a:lnTo>
                <a:lnTo>
                  <a:pt x="0" y="2461259"/>
                </a:lnTo>
                <a:close/>
              </a:path>
            </a:pathLst>
          </a:custGeom>
          <a:solidFill>
            <a:srgbClr val="FFFFFF"/>
          </a:solidFill>
        </p:spPr>
        <p:txBody>
          <a:bodyPr wrap="square" lIns="0" tIns="0" rIns="0" bIns="0" rtlCol="0"/>
          <a:lstStyle/>
          <a:p>
            <a:endParaRPr/>
          </a:p>
        </p:txBody>
      </p:sp>
      <p:sp>
        <p:nvSpPr>
          <p:cNvPr id="17" name="object 17"/>
          <p:cNvSpPr/>
          <p:nvPr/>
        </p:nvSpPr>
        <p:spPr>
          <a:xfrm>
            <a:off x="1232072" y="3560827"/>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18" name="object 18"/>
          <p:cNvSpPr/>
          <p:nvPr/>
        </p:nvSpPr>
        <p:spPr>
          <a:xfrm>
            <a:off x="1338704" y="3560827"/>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19" name="object 19"/>
          <p:cNvSpPr/>
          <p:nvPr/>
        </p:nvSpPr>
        <p:spPr>
          <a:xfrm>
            <a:off x="1445382" y="3560827"/>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20" name="object 20"/>
          <p:cNvSpPr/>
          <p:nvPr/>
        </p:nvSpPr>
        <p:spPr>
          <a:xfrm>
            <a:off x="1765422" y="3560827"/>
            <a:ext cx="1701165" cy="201295"/>
          </a:xfrm>
          <a:custGeom>
            <a:avLst/>
            <a:gdLst/>
            <a:ahLst/>
            <a:cxnLst/>
            <a:rect l="l" t="t" r="r" b="b"/>
            <a:pathLst>
              <a:path w="1701164" h="201295">
                <a:moveTo>
                  <a:pt x="0" y="201167"/>
                </a:moveTo>
                <a:lnTo>
                  <a:pt x="1700783" y="201167"/>
                </a:lnTo>
                <a:lnTo>
                  <a:pt x="1700783" y="0"/>
                </a:lnTo>
                <a:lnTo>
                  <a:pt x="0" y="0"/>
                </a:lnTo>
                <a:lnTo>
                  <a:pt x="0" y="201167"/>
                </a:lnTo>
                <a:close/>
              </a:path>
            </a:pathLst>
          </a:custGeom>
          <a:solidFill>
            <a:srgbClr val="FFFFFF"/>
          </a:solidFill>
        </p:spPr>
        <p:txBody>
          <a:bodyPr wrap="square" lIns="0" tIns="0" rIns="0" bIns="0" rtlCol="0"/>
          <a:lstStyle/>
          <a:p>
            <a:endParaRPr/>
          </a:p>
        </p:txBody>
      </p:sp>
      <p:sp>
        <p:nvSpPr>
          <p:cNvPr id="21" name="object 21"/>
          <p:cNvSpPr/>
          <p:nvPr/>
        </p:nvSpPr>
        <p:spPr>
          <a:xfrm>
            <a:off x="3466216" y="3560827"/>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22" name="object 22"/>
          <p:cNvSpPr/>
          <p:nvPr/>
        </p:nvSpPr>
        <p:spPr>
          <a:xfrm>
            <a:off x="1232072" y="3774186"/>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23" name="object 23"/>
          <p:cNvSpPr/>
          <p:nvPr/>
        </p:nvSpPr>
        <p:spPr>
          <a:xfrm>
            <a:off x="1445382" y="3774186"/>
            <a:ext cx="2871470" cy="201295"/>
          </a:xfrm>
          <a:custGeom>
            <a:avLst/>
            <a:gdLst/>
            <a:ahLst/>
            <a:cxnLst/>
            <a:rect l="l" t="t" r="r" b="b"/>
            <a:pathLst>
              <a:path w="2871470" h="201295">
                <a:moveTo>
                  <a:pt x="0" y="201167"/>
                </a:moveTo>
                <a:lnTo>
                  <a:pt x="2871215" y="201167"/>
                </a:lnTo>
                <a:lnTo>
                  <a:pt x="2871215" y="0"/>
                </a:lnTo>
                <a:lnTo>
                  <a:pt x="0" y="0"/>
                </a:lnTo>
                <a:lnTo>
                  <a:pt x="0" y="201167"/>
                </a:lnTo>
                <a:close/>
              </a:path>
            </a:pathLst>
          </a:custGeom>
          <a:solidFill>
            <a:srgbClr val="FFFFFF"/>
          </a:solidFill>
        </p:spPr>
        <p:txBody>
          <a:bodyPr wrap="square" lIns="0" tIns="0" rIns="0" bIns="0" rtlCol="0"/>
          <a:lstStyle/>
          <a:p>
            <a:endParaRPr/>
          </a:p>
        </p:txBody>
      </p:sp>
      <p:sp>
        <p:nvSpPr>
          <p:cNvPr id="24" name="object 24"/>
          <p:cNvSpPr/>
          <p:nvPr/>
        </p:nvSpPr>
        <p:spPr>
          <a:xfrm>
            <a:off x="4316608" y="3774186"/>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25" name="object 25"/>
          <p:cNvSpPr/>
          <p:nvPr/>
        </p:nvSpPr>
        <p:spPr>
          <a:xfrm>
            <a:off x="1430143" y="3992118"/>
            <a:ext cx="533400" cy="201295"/>
          </a:xfrm>
          <a:custGeom>
            <a:avLst/>
            <a:gdLst/>
            <a:ahLst/>
            <a:cxnLst/>
            <a:rect l="l" t="t" r="r" b="b"/>
            <a:pathLst>
              <a:path w="533400" h="201295">
                <a:moveTo>
                  <a:pt x="0" y="201167"/>
                </a:moveTo>
                <a:lnTo>
                  <a:pt x="533399" y="201167"/>
                </a:lnTo>
                <a:lnTo>
                  <a:pt x="533399" y="0"/>
                </a:lnTo>
                <a:lnTo>
                  <a:pt x="0" y="0"/>
                </a:lnTo>
                <a:lnTo>
                  <a:pt x="0" y="201167"/>
                </a:lnTo>
                <a:close/>
              </a:path>
            </a:pathLst>
          </a:custGeom>
          <a:solidFill>
            <a:srgbClr val="FFFFFF"/>
          </a:solidFill>
        </p:spPr>
        <p:txBody>
          <a:bodyPr wrap="square" lIns="0" tIns="0" rIns="0" bIns="0" rtlCol="0"/>
          <a:lstStyle/>
          <a:p>
            <a:endParaRPr/>
          </a:p>
        </p:txBody>
      </p:sp>
      <p:sp>
        <p:nvSpPr>
          <p:cNvPr id="26" name="object 26"/>
          <p:cNvSpPr/>
          <p:nvPr/>
        </p:nvSpPr>
        <p:spPr>
          <a:xfrm>
            <a:off x="1963542" y="3992118"/>
            <a:ext cx="104139" cy="201295"/>
          </a:xfrm>
          <a:custGeom>
            <a:avLst/>
            <a:gdLst/>
            <a:ahLst/>
            <a:cxnLst/>
            <a:rect l="l" t="t" r="r" b="b"/>
            <a:pathLst>
              <a:path w="104139" h="201295">
                <a:moveTo>
                  <a:pt x="0" y="201167"/>
                </a:moveTo>
                <a:lnTo>
                  <a:pt x="103631" y="201167"/>
                </a:lnTo>
                <a:lnTo>
                  <a:pt x="103631" y="0"/>
                </a:lnTo>
                <a:lnTo>
                  <a:pt x="0" y="0"/>
                </a:lnTo>
                <a:lnTo>
                  <a:pt x="0" y="201167"/>
                </a:lnTo>
                <a:close/>
              </a:path>
            </a:pathLst>
          </a:custGeom>
          <a:solidFill>
            <a:srgbClr val="FFFFFF"/>
          </a:solidFill>
        </p:spPr>
        <p:txBody>
          <a:bodyPr wrap="square" lIns="0" tIns="0" rIns="0" bIns="0" rtlCol="0"/>
          <a:lstStyle/>
          <a:p>
            <a:endParaRPr/>
          </a:p>
        </p:txBody>
      </p:sp>
      <p:sp>
        <p:nvSpPr>
          <p:cNvPr id="27" name="object 27"/>
          <p:cNvSpPr/>
          <p:nvPr/>
        </p:nvSpPr>
        <p:spPr>
          <a:xfrm>
            <a:off x="2067174" y="3992118"/>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28" name="object 28"/>
          <p:cNvSpPr/>
          <p:nvPr/>
        </p:nvSpPr>
        <p:spPr>
          <a:xfrm>
            <a:off x="2387215" y="3992118"/>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29" name="object 29"/>
          <p:cNvSpPr/>
          <p:nvPr/>
        </p:nvSpPr>
        <p:spPr>
          <a:xfrm>
            <a:off x="1232072" y="4200906"/>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30" name="object 30"/>
          <p:cNvSpPr/>
          <p:nvPr/>
        </p:nvSpPr>
        <p:spPr>
          <a:xfrm>
            <a:off x="1445382" y="4200906"/>
            <a:ext cx="105410" cy="201295"/>
          </a:xfrm>
          <a:custGeom>
            <a:avLst/>
            <a:gdLst/>
            <a:ahLst/>
            <a:cxnLst/>
            <a:rect l="l" t="t" r="r" b="b"/>
            <a:pathLst>
              <a:path w="105409" h="201295">
                <a:moveTo>
                  <a:pt x="0" y="201167"/>
                </a:moveTo>
                <a:lnTo>
                  <a:pt x="105155" y="201167"/>
                </a:lnTo>
                <a:lnTo>
                  <a:pt x="105155" y="0"/>
                </a:lnTo>
                <a:lnTo>
                  <a:pt x="0" y="0"/>
                </a:lnTo>
                <a:lnTo>
                  <a:pt x="0" y="201167"/>
                </a:lnTo>
                <a:close/>
              </a:path>
            </a:pathLst>
          </a:custGeom>
          <a:solidFill>
            <a:srgbClr val="FFFFFF"/>
          </a:solidFill>
        </p:spPr>
        <p:txBody>
          <a:bodyPr wrap="square" lIns="0" tIns="0" rIns="0" bIns="0" rtlCol="0"/>
          <a:lstStyle/>
          <a:p>
            <a:endParaRPr/>
          </a:p>
        </p:txBody>
      </p:sp>
      <p:sp>
        <p:nvSpPr>
          <p:cNvPr id="31" name="object 31"/>
          <p:cNvSpPr txBox="1"/>
          <p:nvPr/>
        </p:nvSpPr>
        <p:spPr>
          <a:xfrm>
            <a:off x="1417703" y="3565672"/>
            <a:ext cx="2913380" cy="866904"/>
          </a:xfrm>
          <a:prstGeom prst="rect">
            <a:avLst/>
          </a:prstGeom>
        </p:spPr>
        <p:txBody>
          <a:bodyPr vert="horz" wrap="square" lIns="0" tIns="0" rIns="0" bIns="0" rtlCol="0">
            <a:spAutoFit/>
          </a:bodyPr>
          <a:lstStyle/>
          <a:p>
            <a:pPr marL="27943"/>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I</a:t>
            </a:r>
            <a:r>
              <a:rPr sz="1400" spc="-20" dirty="0">
                <a:solidFill>
                  <a:srgbClr val="007F00"/>
                </a:solidFill>
                <a:latin typeface="Courier New"/>
                <a:cs typeface="Courier New"/>
              </a:rPr>
              <a:t>n</a:t>
            </a:r>
            <a:r>
              <a:rPr sz="1400" spc="-5" dirty="0">
                <a:solidFill>
                  <a:srgbClr val="007F00"/>
                </a:solidFill>
                <a:latin typeface="Courier New"/>
                <a:cs typeface="Courier New"/>
              </a:rPr>
              <a:t>fin</a:t>
            </a:r>
            <a:r>
              <a:rPr sz="1400" spc="-20" dirty="0">
                <a:solidFill>
                  <a:srgbClr val="007F00"/>
                </a:solidFill>
                <a:latin typeface="Courier New"/>
                <a:cs typeface="Courier New"/>
              </a:rPr>
              <a:t>i</a:t>
            </a:r>
            <a:r>
              <a:rPr sz="1400" spc="-5" dirty="0">
                <a:solidFill>
                  <a:srgbClr val="007F00"/>
                </a:solidFill>
                <a:latin typeface="Courier New"/>
                <a:cs typeface="Courier New"/>
              </a:rPr>
              <a:t>t</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loo</a:t>
            </a:r>
            <a:r>
              <a:rPr sz="1400" dirty="0">
                <a:solidFill>
                  <a:srgbClr val="007F00"/>
                </a:solidFill>
                <a:latin typeface="Courier New"/>
                <a:cs typeface="Courier New"/>
              </a:rPr>
              <a:t>p</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dirty="0">
                <a:solidFill>
                  <a:srgbClr val="007F00"/>
                </a:solidFill>
                <a:latin typeface="Courier New"/>
                <a:cs typeface="Courier New"/>
              </a:rPr>
              <a:t>/</a:t>
            </a:r>
            <a:endParaRPr sz="1400">
              <a:latin typeface="Courier New"/>
              <a:cs typeface="Courier New"/>
            </a:endParaRPr>
          </a:p>
          <a:p>
            <a:pPr marL="27943"/>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BEGI</a:t>
            </a:r>
            <a:r>
              <a:rPr sz="1400" dirty="0">
                <a:solidFill>
                  <a:srgbClr val="007F00"/>
                </a:solidFill>
                <a:latin typeface="Courier New"/>
                <a:cs typeface="Courier New"/>
              </a:rPr>
              <a:t>N</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WHI</a:t>
            </a:r>
            <a:r>
              <a:rPr sz="1400" spc="-20" dirty="0">
                <a:solidFill>
                  <a:srgbClr val="007F00"/>
                </a:solidFill>
                <a:latin typeface="Courier New"/>
                <a:cs typeface="Courier New"/>
              </a:rPr>
              <a:t>L</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15" dirty="0">
                <a:solidFill>
                  <a:srgbClr val="007F00"/>
                </a:solidFill>
                <a:latin typeface="Courier New"/>
                <a:cs typeface="Courier New"/>
              </a:rPr>
              <a:t>*</a:t>
            </a:r>
            <a:r>
              <a:rPr sz="1400" dirty="0">
                <a:solidFill>
                  <a:srgbClr val="007F00"/>
                </a:solidFill>
                <a:latin typeface="Courier New"/>
                <a:cs typeface="Courier New"/>
              </a:rPr>
              <a:t>/</a:t>
            </a:r>
            <a:endParaRPr sz="1400">
              <a:latin typeface="Courier New"/>
              <a:cs typeface="Courier New"/>
            </a:endParaRPr>
          </a:p>
          <a:p>
            <a:pPr marL="12701">
              <a:lnSpc>
                <a:spcPts val="1664"/>
              </a:lnSpc>
              <a:spcBef>
                <a:spcPts val="35"/>
              </a:spcBef>
            </a:pPr>
            <a:r>
              <a:rPr sz="1400" b="1" spc="-5" dirty="0">
                <a:solidFill>
                  <a:srgbClr val="D30079"/>
                </a:solidFill>
                <a:latin typeface="Courier New"/>
                <a:cs typeface="Courier New"/>
              </a:rPr>
              <a:t>whil</a:t>
            </a:r>
            <a:r>
              <a:rPr sz="1400" b="1" dirty="0">
                <a:solidFill>
                  <a:srgbClr val="D30079"/>
                </a:solidFill>
                <a:latin typeface="Courier New"/>
                <a:cs typeface="Courier New"/>
              </a:rPr>
              <a:t>e</a:t>
            </a:r>
            <a:r>
              <a:rPr sz="1400" b="1" dirty="0">
                <a:solidFill>
                  <a:srgbClr val="D30079"/>
                </a:solidFill>
                <a:latin typeface="Times New Roman"/>
                <a:cs typeface="Times New Roman"/>
              </a:rPr>
              <a:t> </a:t>
            </a:r>
            <a:r>
              <a:rPr sz="1400" b="1" spc="111" dirty="0">
                <a:solidFill>
                  <a:srgbClr val="D30079"/>
                </a:solidFill>
                <a:latin typeface="Times New Roman"/>
                <a:cs typeface="Times New Roman"/>
              </a:rPr>
              <a:t> </a:t>
            </a:r>
            <a:r>
              <a:rPr sz="1400" spc="-5" dirty="0">
                <a:latin typeface="Courier New"/>
                <a:cs typeface="Courier New"/>
              </a:rPr>
              <a:t>(1)</a:t>
            </a:r>
            <a:endParaRPr sz="1400">
              <a:latin typeface="Courier New"/>
              <a:cs typeface="Courier New"/>
            </a:endParaRPr>
          </a:p>
          <a:p>
            <a:pPr marL="27943">
              <a:lnSpc>
                <a:spcPts val="1664"/>
              </a:lnSpc>
            </a:pPr>
            <a:r>
              <a:rPr sz="1400" dirty="0">
                <a:latin typeface="Courier New"/>
                <a:cs typeface="Courier New"/>
              </a:rPr>
              <a:t>{</a:t>
            </a:r>
            <a:endParaRPr sz="1400">
              <a:latin typeface="Courier New"/>
              <a:cs typeface="Courier New"/>
            </a:endParaRPr>
          </a:p>
        </p:txBody>
      </p:sp>
      <p:sp>
        <p:nvSpPr>
          <p:cNvPr id="32" name="object 32"/>
          <p:cNvSpPr/>
          <p:nvPr/>
        </p:nvSpPr>
        <p:spPr>
          <a:xfrm>
            <a:off x="1550539" y="4200906"/>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33" name="object 33"/>
          <p:cNvSpPr/>
          <p:nvPr/>
        </p:nvSpPr>
        <p:spPr>
          <a:xfrm>
            <a:off x="1232072" y="4414265"/>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34" name="object 34"/>
          <p:cNvSpPr/>
          <p:nvPr/>
        </p:nvSpPr>
        <p:spPr>
          <a:xfrm>
            <a:off x="1445383" y="4414265"/>
            <a:ext cx="2658110" cy="201295"/>
          </a:xfrm>
          <a:custGeom>
            <a:avLst/>
            <a:gdLst/>
            <a:ahLst/>
            <a:cxnLst/>
            <a:rect l="l" t="t" r="r" b="b"/>
            <a:pathLst>
              <a:path w="2658110" h="201295">
                <a:moveTo>
                  <a:pt x="0" y="201167"/>
                </a:moveTo>
                <a:lnTo>
                  <a:pt x="2657855" y="201167"/>
                </a:lnTo>
                <a:lnTo>
                  <a:pt x="2657855" y="0"/>
                </a:lnTo>
                <a:lnTo>
                  <a:pt x="0" y="0"/>
                </a:lnTo>
                <a:lnTo>
                  <a:pt x="0" y="201167"/>
                </a:lnTo>
                <a:close/>
              </a:path>
            </a:pathLst>
          </a:custGeom>
          <a:solidFill>
            <a:srgbClr val="FFFFFF"/>
          </a:solidFill>
        </p:spPr>
        <p:txBody>
          <a:bodyPr wrap="square" lIns="0" tIns="0" rIns="0" bIns="0" rtlCol="0"/>
          <a:lstStyle/>
          <a:p>
            <a:endParaRPr/>
          </a:p>
        </p:txBody>
      </p:sp>
      <p:sp>
        <p:nvSpPr>
          <p:cNvPr id="35" name="object 35"/>
          <p:cNvSpPr txBox="1"/>
          <p:nvPr/>
        </p:nvSpPr>
        <p:spPr>
          <a:xfrm>
            <a:off x="1432942" y="4419368"/>
            <a:ext cx="1303655" cy="215444"/>
          </a:xfrm>
          <a:prstGeom prst="rect">
            <a:avLst/>
          </a:prstGeom>
        </p:spPr>
        <p:txBody>
          <a:bodyPr vert="horz" wrap="square" lIns="0" tIns="0" rIns="0" bIns="0" rtlCol="0">
            <a:spAutoFit/>
          </a:bodyPr>
          <a:lstStyle/>
          <a:p>
            <a:pPr marL="12701"/>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endParaRPr sz="1400">
              <a:latin typeface="Courier New"/>
              <a:cs typeface="Courier New"/>
            </a:endParaRPr>
          </a:p>
        </p:txBody>
      </p:sp>
      <p:sp>
        <p:nvSpPr>
          <p:cNvPr id="36" name="object 36"/>
          <p:cNvSpPr txBox="1"/>
          <p:nvPr/>
        </p:nvSpPr>
        <p:spPr>
          <a:xfrm>
            <a:off x="2815886" y="4419368"/>
            <a:ext cx="1303655" cy="215444"/>
          </a:xfrm>
          <a:prstGeom prst="rect">
            <a:avLst/>
          </a:prstGeom>
        </p:spPr>
        <p:txBody>
          <a:bodyPr vert="horz" wrap="square" lIns="0" tIns="0" rIns="0" bIns="0" rtlCol="0">
            <a:spAutoFit/>
          </a:bodyPr>
          <a:lstStyle/>
          <a:p>
            <a:pPr marL="12701"/>
            <a:r>
              <a:rPr sz="1400" spc="-5" dirty="0">
                <a:solidFill>
                  <a:srgbClr val="007F00"/>
                </a:solidFill>
                <a:latin typeface="Courier New"/>
                <a:cs typeface="Courier New"/>
              </a:rPr>
              <a:t>EN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W</a:t>
            </a:r>
            <a:r>
              <a:rPr sz="1400" spc="-15" dirty="0">
                <a:solidFill>
                  <a:srgbClr val="007F00"/>
                </a:solidFill>
                <a:latin typeface="Courier New"/>
                <a:cs typeface="Courier New"/>
              </a:rPr>
              <a:t>H</a:t>
            </a:r>
            <a:r>
              <a:rPr sz="1400" spc="-5" dirty="0">
                <a:solidFill>
                  <a:srgbClr val="007F00"/>
                </a:solidFill>
                <a:latin typeface="Courier New"/>
                <a:cs typeface="Courier New"/>
              </a:rPr>
              <a:t>IL</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a:t>
            </a:r>
            <a:endParaRPr sz="1400">
              <a:latin typeface="Courier New"/>
              <a:cs typeface="Courier New"/>
            </a:endParaRPr>
          </a:p>
        </p:txBody>
      </p:sp>
      <p:sp>
        <p:nvSpPr>
          <p:cNvPr id="37" name="object 37"/>
          <p:cNvSpPr/>
          <p:nvPr/>
        </p:nvSpPr>
        <p:spPr>
          <a:xfrm>
            <a:off x="4103248" y="441426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38" name="object 38"/>
          <p:cNvSpPr/>
          <p:nvPr/>
        </p:nvSpPr>
        <p:spPr>
          <a:xfrm>
            <a:off x="1232072" y="4840985"/>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39" name="object 39"/>
          <p:cNvSpPr/>
          <p:nvPr/>
        </p:nvSpPr>
        <p:spPr>
          <a:xfrm>
            <a:off x="1445383" y="4840985"/>
            <a:ext cx="2446019" cy="201295"/>
          </a:xfrm>
          <a:custGeom>
            <a:avLst/>
            <a:gdLst/>
            <a:ahLst/>
            <a:cxnLst/>
            <a:rect l="l" t="t" r="r" b="b"/>
            <a:pathLst>
              <a:path w="2446020" h="201295">
                <a:moveTo>
                  <a:pt x="0" y="201167"/>
                </a:moveTo>
                <a:lnTo>
                  <a:pt x="2446019" y="201167"/>
                </a:lnTo>
                <a:lnTo>
                  <a:pt x="2446019" y="0"/>
                </a:lnTo>
                <a:lnTo>
                  <a:pt x="0" y="0"/>
                </a:lnTo>
                <a:lnTo>
                  <a:pt x="0" y="201167"/>
                </a:lnTo>
                <a:close/>
              </a:path>
            </a:pathLst>
          </a:custGeom>
          <a:solidFill>
            <a:srgbClr val="FFFFFF"/>
          </a:solidFill>
        </p:spPr>
        <p:txBody>
          <a:bodyPr wrap="square" lIns="0" tIns="0" rIns="0" bIns="0" rtlCol="0"/>
          <a:lstStyle/>
          <a:p>
            <a:endParaRPr/>
          </a:p>
        </p:txBody>
      </p:sp>
      <p:sp>
        <p:nvSpPr>
          <p:cNvPr id="40" name="object 40"/>
          <p:cNvSpPr/>
          <p:nvPr/>
        </p:nvSpPr>
        <p:spPr>
          <a:xfrm>
            <a:off x="3891413" y="484098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41" name="object 41"/>
          <p:cNvSpPr/>
          <p:nvPr/>
        </p:nvSpPr>
        <p:spPr>
          <a:xfrm>
            <a:off x="1675506" y="5058917"/>
            <a:ext cx="1918970" cy="201295"/>
          </a:xfrm>
          <a:custGeom>
            <a:avLst/>
            <a:gdLst/>
            <a:ahLst/>
            <a:cxnLst/>
            <a:rect l="l" t="t" r="r" b="b"/>
            <a:pathLst>
              <a:path w="1918970" h="201295">
                <a:moveTo>
                  <a:pt x="0" y="201167"/>
                </a:moveTo>
                <a:lnTo>
                  <a:pt x="1918715" y="201167"/>
                </a:lnTo>
                <a:lnTo>
                  <a:pt x="1918715" y="0"/>
                </a:lnTo>
                <a:lnTo>
                  <a:pt x="0" y="0"/>
                </a:lnTo>
                <a:lnTo>
                  <a:pt x="0" y="201167"/>
                </a:lnTo>
                <a:close/>
              </a:path>
            </a:pathLst>
          </a:custGeom>
          <a:solidFill>
            <a:srgbClr val="FFFFFF"/>
          </a:solidFill>
        </p:spPr>
        <p:txBody>
          <a:bodyPr wrap="square" lIns="0" tIns="0" rIns="0" bIns="0" rtlCol="0"/>
          <a:lstStyle/>
          <a:p>
            <a:endParaRPr/>
          </a:p>
        </p:txBody>
      </p:sp>
      <p:sp>
        <p:nvSpPr>
          <p:cNvPr id="42" name="object 42"/>
          <p:cNvSpPr/>
          <p:nvPr/>
        </p:nvSpPr>
        <p:spPr>
          <a:xfrm>
            <a:off x="3594233" y="5058917"/>
            <a:ext cx="638809" cy="201295"/>
          </a:xfrm>
          <a:custGeom>
            <a:avLst/>
            <a:gdLst/>
            <a:ahLst/>
            <a:cxnLst/>
            <a:rect l="l" t="t" r="r" b="b"/>
            <a:pathLst>
              <a:path w="638810" h="201295">
                <a:moveTo>
                  <a:pt x="0" y="201167"/>
                </a:moveTo>
                <a:lnTo>
                  <a:pt x="638555" y="201167"/>
                </a:lnTo>
                <a:lnTo>
                  <a:pt x="638555" y="0"/>
                </a:lnTo>
                <a:lnTo>
                  <a:pt x="0" y="0"/>
                </a:lnTo>
                <a:lnTo>
                  <a:pt x="0" y="201167"/>
                </a:lnTo>
                <a:close/>
              </a:path>
            </a:pathLst>
          </a:custGeom>
          <a:solidFill>
            <a:srgbClr val="FFFFFF"/>
          </a:solidFill>
        </p:spPr>
        <p:txBody>
          <a:bodyPr wrap="square" lIns="0" tIns="0" rIns="0" bIns="0" rtlCol="0"/>
          <a:lstStyle/>
          <a:p>
            <a:endParaRPr/>
          </a:p>
        </p:txBody>
      </p:sp>
      <p:sp>
        <p:nvSpPr>
          <p:cNvPr id="43" name="object 43"/>
          <p:cNvSpPr/>
          <p:nvPr/>
        </p:nvSpPr>
        <p:spPr>
          <a:xfrm>
            <a:off x="4232789" y="5058917"/>
            <a:ext cx="1487805" cy="201295"/>
          </a:xfrm>
          <a:custGeom>
            <a:avLst/>
            <a:gdLst/>
            <a:ahLst/>
            <a:cxnLst/>
            <a:rect l="l" t="t" r="r" b="b"/>
            <a:pathLst>
              <a:path w="1487804" h="201295">
                <a:moveTo>
                  <a:pt x="0" y="201167"/>
                </a:moveTo>
                <a:lnTo>
                  <a:pt x="1487423" y="201167"/>
                </a:lnTo>
                <a:lnTo>
                  <a:pt x="1487423" y="0"/>
                </a:lnTo>
                <a:lnTo>
                  <a:pt x="0" y="0"/>
                </a:lnTo>
                <a:lnTo>
                  <a:pt x="0" y="201167"/>
                </a:lnTo>
                <a:close/>
              </a:path>
            </a:pathLst>
          </a:custGeom>
          <a:solidFill>
            <a:srgbClr val="FFFFFF"/>
          </a:solidFill>
        </p:spPr>
        <p:txBody>
          <a:bodyPr wrap="square" lIns="0" tIns="0" rIns="0" bIns="0" rtlCol="0"/>
          <a:lstStyle/>
          <a:p>
            <a:endParaRPr/>
          </a:p>
        </p:txBody>
      </p:sp>
      <p:sp>
        <p:nvSpPr>
          <p:cNvPr id="44" name="object 44"/>
          <p:cNvSpPr/>
          <p:nvPr/>
        </p:nvSpPr>
        <p:spPr>
          <a:xfrm>
            <a:off x="5720214" y="5058917"/>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45" name="object 45"/>
          <p:cNvSpPr/>
          <p:nvPr/>
        </p:nvSpPr>
        <p:spPr>
          <a:xfrm>
            <a:off x="1232072" y="5267705"/>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46" name="object 46"/>
          <p:cNvSpPr/>
          <p:nvPr/>
        </p:nvSpPr>
        <p:spPr>
          <a:xfrm>
            <a:off x="1338701" y="5267705"/>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47" name="object 47"/>
          <p:cNvSpPr/>
          <p:nvPr/>
        </p:nvSpPr>
        <p:spPr>
          <a:xfrm>
            <a:off x="1658743" y="5267705"/>
            <a:ext cx="957579" cy="201295"/>
          </a:xfrm>
          <a:custGeom>
            <a:avLst/>
            <a:gdLst/>
            <a:ahLst/>
            <a:cxnLst/>
            <a:rect l="l" t="t" r="r" b="b"/>
            <a:pathLst>
              <a:path w="957580" h="201295">
                <a:moveTo>
                  <a:pt x="0" y="201167"/>
                </a:moveTo>
                <a:lnTo>
                  <a:pt x="957071" y="201167"/>
                </a:lnTo>
                <a:lnTo>
                  <a:pt x="957071" y="0"/>
                </a:lnTo>
                <a:lnTo>
                  <a:pt x="0" y="0"/>
                </a:lnTo>
                <a:lnTo>
                  <a:pt x="0" y="201167"/>
                </a:lnTo>
                <a:close/>
              </a:path>
            </a:pathLst>
          </a:custGeom>
          <a:solidFill>
            <a:srgbClr val="FFFFFF"/>
          </a:solidFill>
        </p:spPr>
        <p:txBody>
          <a:bodyPr wrap="square" lIns="0" tIns="0" rIns="0" bIns="0" rtlCol="0"/>
          <a:lstStyle/>
          <a:p>
            <a:endParaRPr/>
          </a:p>
        </p:txBody>
      </p:sp>
      <p:sp>
        <p:nvSpPr>
          <p:cNvPr id="48" name="object 48"/>
          <p:cNvSpPr/>
          <p:nvPr/>
        </p:nvSpPr>
        <p:spPr>
          <a:xfrm>
            <a:off x="2615814" y="5267705"/>
            <a:ext cx="637540" cy="201295"/>
          </a:xfrm>
          <a:custGeom>
            <a:avLst/>
            <a:gdLst/>
            <a:ahLst/>
            <a:cxnLst/>
            <a:rect l="l" t="t" r="r" b="b"/>
            <a:pathLst>
              <a:path w="637539" h="201295">
                <a:moveTo>
                  <a:pt x="0" y="201167"/>
                </a:moveTo>
                <a:lnTo>
                  <a:pt x="637031" y="201167"/>
                </a:lnTo>
                <a:lnTo>
                  <a:pt x="637031" y="0"/>
                </a:lnTo>
                <a:lnTo>
                  <a:pt x="0" y="0"/>
                </a:lnTo>
                <a:lnTo>
                  <a:pt x="0" y="201167"/>
                </a:lnTo>
                <a:close/>
              </a:path>
            </a:pathLst>
          </a:custGeom>
          <a:solidFill>
            <a:srgbClr val="FFFFFF"/>
          </a:solidFill>
        </p:spPr>
        <p:txBody>
          <a:bodyPr wrap="square" lIns="0" tIns="0" rIns="0" bIns="0" rtlCol="0"/>
          <a:lstStyle/>
          <a:p>
            <a:endParaRPr/>
          </a:p>
        </p:txBody>
      </p:sp>
      <p:sp>
        <p:nvSpPr>
          <p:cNvPr id="49" name="object 49"/>
          <p:cNvSpPr/>
          <p:nvPr/>
        </p:nvSpPr>
        <p:spPr>
          <a:xfrm>
            <a:off x="3252857" y="526770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50" name="object 50"/>
          <p:cNvSpPr/>
          <p:nvPr/>
        </p:nvSpPr>
        <p:spPr>
          <a:xfrm>
            <a:off x="1232072" y="5481103"/>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51" name="object 51"/>
          <p:cNvSpPr/>
          <p:nvPr/>
        </p:nvSpPr>
        <p:spPr>
          <a:xfrm>
            <a:off x="1445382" y="5481103"/>
            <a:ext cx="105410" cy="201295"/>
          </a:xfrm>
          <a:custGeom>
            <a:avLst/>
            <a:gdLst/>
            <a:ahLst/>
            <a:cxnLst/>
            <a:rect l="l" t="t" r="r" b="b"/>
            <a:pathLst>
              <a:path w="105409" h="201295">
                <a:moveTo>
                  <a:pt x="0" y="201167"/>
                </a:moveTo>
                <a:lnTo>
                  <a:pt x="105155" y="201167"/>
                </a:lnTo>
                <a:lnTo>
                  <a:pt x="105155" y="0"/>
                </a:lnTo>
                <a:lnTo>
                  <a:pt x="0" y="0"/>
                </a:lnTo>
                <a:lnTo>
                  <a:pt x="0" y="201167"/>
                </a:lnTo>
                <a:close/>
              </a:path>
            </a:pathLst>
          </a:custGeom>
          <a:solidFill>
            <a:srgbClr val="FFFFFF"/>
          </a:solidFill>
        </p:spPr>
        <p:txBody>
          <a:bodyPr wrap="square" lIns="0" tIns="0" rIns="0" bIns="0" rtlCol="0"/>
          <a:lstStyle/>
          <a:p>
            <a:endParaRPr/>
          </a:p>
        </p:txBody>
      </p:sp>
      <p:sp>
        <p:nvSpPr>
          <p:cNvPr id="52" name="object 52"/>
          <p:cNvSpPr/>
          <p:nvPr/>
        </p:nvSpPr>
        <p:spPr>
          <a:xfrm>
            <a:off x="1550539" y="5481103"/>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53" name="object 53"/>
          <p:cNvSpPr/>
          <p:nvPr/>
        </p:nvSpPr>
        <p:spPr>
          <a:xfrm>
            <a:off x="1430143" y="5699035"/>
            <a:ext cx="318770" cy="201295"/>
          </a:xfrm>
          <a:custGeom>
            <a:avLst/>
            <a:gdLst/>
            <a:ahLst/>
            <a:cxnLst/>
            <a:rect l="l" t="t" r="r" b="b"/>
            <a:pathLst>
              <a:path w="318769" h="201295">
                <a:moveTo>
                  <a:pt x="0" y="201167"/>
                </a:moveTo>
                <a:lnTo>
                  <a:pt x="318515" y="201167"/>
                </a:lnTo>
                <a:lnTo>
                  <a:pt x="318515" y="0"/>
                </a:lnTo>
                <a:lnTo>
                  <a:pt x="0" y="0"/>
                </a:lnTo>
                <a:lnTo>
                  <a:pt x="0" y="201167"/>
                </a:lnTo>
                <a:close/>
              </a:path>
            </a:pathLst>
          </a:custGeom>
          <a:solidFill>
            <a:srgbClr val="FFFFFF"/>
          </a:solidFill>
        </p:spPr>
        <p:txBody>
          <a:bodyPr wrap="square" lIns="0" tIns="0" rIns="0" bIns="0" rtlCol="0"/>
          <a:lstStyle/>
          <a:p>
            <a:endParaRPr/>
          </a:p>
        </p:txBody>
      </p:sp>
      <p:sp>
        <p:nvSpPr>
          <p:cNvPr id="54" name="object 54"/>
          <p:cNvSpPr/>
          <p:nvPr/>
        </p:nvSpPr>
        <p:spPr>
          <a:xfrm>
            <a:off x="1748659" y="5699035"/>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p>
        </p:txBody>
      </p:sp>
      <p:sp>
        <p:nvSpPr>
          <p:cNvPr id="55" name="object 55"/>
          <p:cNvSpPr txBox="1"/>
          <p:nvPr/>
        </p:nvSpPr>
        <p:spPr>
          <a:xfrm>
            <a:off x="1417703" y="4846088"/>
            <a:ext cx="4317366" cy="1075551"/>
          </a:xfrm>
          <a:prstGeom prst="rect">
            <a:avLst/>
          </a:prstGeom>
        </p:spPr>
        <p:txBody>
          <a:bodyPr vert="horz" wrap="square" lIns="0" tIns="0" rIns="0" bIns="0" rtlCol="0">
            <a:spAutoFit/>
          </a:bodyPr>
          <a:lstStyle/>
          <a:p>
            <a:pPr marL="257831" marR="5081" indent="-230523">
              <a:lnSpc>
                <a:spcPct val="102099"/>
              </a:lnSpc>
            </a:pPr>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BEGI</a:t>
            </a:r>
            <a:r>
              <a:rPr sz="1400" dirty="0">
                <a:solidFill>
                  <a:srgbClr val="007F00"/>
                </a:solidFill>
                <a:latin typeface="Courier New"/>
                <a:cs typeface="Courier New"/>
              </a:rPr>
              <a:t>N</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dirty="0">
                <a:solidFill>
                  <a:srgbClr val="007F00"/>
                </a:solidFill>
                <a:latin typeface="Courier New"/>
                <a:cs typeface="Courier New"/>
              </a:rPr>
              <a:t>3</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spc="-5" dirty="0">
                <a:solidFill>
                  <a:srgbClr val="007F00"/>
                </a:solidFill>
                <a:latin typeface="Times New Roman"/>
                <a:cs typeface="Times New Roman"/>
              </a:rPr>
              <a:t> </a:t>
            </a:r>
            <a:r>
              <a:rPr sz="1400" spc="-5" dirty="0">
                <a:latin typeface="Courier New"/>
                <a:cs typeface="Courier New"/>
              </a:rPr>
              <a:t>HAL_GPIO_Toggle</a:t>
            </a:r>
            <a:r>
              <a:rPr sz="1400" spc="-20" dirty="0">
                <a:latin typeface="Courier New"/>
                <a:cs typeface="Courier New"/>
              </a:rPr>
              <a:t>P</a:t>
            </a:r>
            <a:r>
              <a:rPr sz="1400" spc="-5" dirty="0">
                <a:latin typeface="Courier New"/>
                <a:cs typeface="Courier New"/>
              </a:rPr>
              <a:t>i</a:t>
            </a:r>
            <a:r>
              <a:rPr sz="1400" dirty="0">
                <a:latin typeface="Courier New"/>
                <a:cs typeface="Courier New"/>
              </a:rPr>
              <a:t>n</a:t>
            </a:r>
            <a:r>
              <a:rPr sz="1400" spc="-5" dirty="0">
                <a:latin typeface="Courier New"/>
                <a:cs typeface="Courier New"/>
              </a:rPr>
              <a:t>(</a:t>
            </a:r>
            <a:r>
              <a:rPr sz="1400" spc="-20" dirty="0">
                <a:latin typeface="Courier New"/>
                <a:cs typeface="Courier New"/>
              </a:rPr>
              <a:t>G</a:t>
            </a:r>
            <a:r>
              <a:rPr sz="1400" spc="-5" dirty="0">
                <a:latin typeface="Courier New"/>
                <a:cs typeface="Courier New"/>
              </a:rPr>
              <a:t>PIO</a:t>
            </a:r>
            <a:r>
              <a:rPr sz="1400" spc="-11" dirty="0">
                <a:latin typeface="Courier New"/>
                <a:cs typeface="Courier New"/>
              </a:rPr>
              <a:t>A</a:t>
            </a:r>
            <a:r>
              <a:rPr sz="1400" dirty="0">
                <a:latin typeface="Courier New"/>
                <a:cs typeface="Courier New"/>
              </a:rPr>
              <a:t>,</a:t>
            </a:r>
            <a:r>
              <a:rPr sz="1400" dirty="0">
                <a:latin typeface="Times New Roman"/>
                <a:cs typeface="Times New Roman"/>
              </a:rPr>
              <a:t> </a:t>
            </a:r>
            <a:r>
              <a:rPr sz="1400" spc="91" dirty="0">
                <a:latin typeface="Times New Roman"/>
                <a:cs typeface="Times New Roman"/>
              </a:rPr>
              <a:t> </a:t>
            </a:r>
            <a:r>
              <a:rPr sz="1400" spc="-5" dirty="0">
                <a:latin typeface="Courier New"/>
                <a:cs typeface="Courier New"/>
              </a:rPr>
              <a:t>GPIO_PIN_5);</a:t>
            </a:r>
            <a:endParaRPr sz="1400" dirty="0">
              <a:latin typeface="Courier New"/>
              <a:cs typeface="Courier New"/>
            </a:endParaRPr>
          </a:p>
          <a:p>
            <a:pPr marL="241320">
              <a:lnSpc>
                <a:spcPts val="1645"/>
              </a:lnSpc>
            </a:pPr>
            <a:r>
              <a:rPr sz="1400" spc="-5" dirty="0">
                <a:latin typeface="Courier New"/>
                <a:cs typeface="Courier New"/>
              </a:rPr>
              <a:t>HA</a:t>
            </a:r>
            <a:r>
              <a:rPr sz="1400" spc="-15" dirty="0">
                <a:latin typeface="Courier New"/>
                <a:cs typeface="Courier New"/>
              </a:rPr>
              <a:t>L</a:t>
            </a:r>
            <a:r>
              <a:rPr sz="1400" spc="-5" dirty="0">
                <a:latin typeface="Courier New"/>
                <a:cs typeface="Courier New"/>
              </a:rPr>
              <a:t>_De</a:t>
            </a:r>
            <a:r>
              <a:rPr sz="1400" spc="-20" dirty="0">
                <a:latin typeface="Courier New"/>
                <a:cs typeface="Courier New"/>
              </a:rPr>
              <a:t>l</a:t>
            </a:r>
            <a:r>
              <a:rPr sz="1400" spc="-5" dirty="0">
                <a:latin typeface="Courier New"/>
                <a:cs typeface="Courier New"/>
              </a:rPr>
              <a:t>a</a:t>
            </a:r>
            <a:r>
              <a:rPr sz="1400" spc="-11" dirty="0">
                <a:latin typeface="Courier New"/>
                <a:cs typeface="Courier New"/>
              </a:rPr>
              <a:t>y</a:t>
            </a:r>
            <a:r>
              <a:rPr sz="1400" spc="-15" dirty="0">
                <a:latin typeface="Courier New"/>
                <a:cs typeface="Courier New"/>
              </a:rPr>
              <a:t>(</a:t>
            </a:r>
            <a:r>
              <a:rPr sz="1400" spc="-5" dirty="0">
                <a:latin typeface="Courier New"/>
                <a:cs typeface="Courier New"/>
              </a:rPr>
              <a:t>500)</a:t>
            </a:r>
            <a:r>
              <a:rPr sz="1400" dirty="0">
                <a:latin typeface="Courier New"/>
                <a:cs typeface="Courier New"/>
              </a:rPr>
              <a:t>;</a:t>
            </a:r>
          </a:p>
          <a:p>
            <a:pPr marL="27943"/>
            <a:r>
              <a:rPr sz="1400" dirty="0">
                <a:latin typeface="Courier New"/>
                <a:cs typeface="Courier New"/>
              </a:rPr>
              <a:t>}</a:t>
            </a:r>
          </a:p>
          <a:p>
            <a:pPr marL="12701">
              <a:spcBef>
                <a:spcPts val="35"/>
              </a:spcBef>
            </a:pPr>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USE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11" dirty="0">
                <a:solidFill>
                  <a:srgbClr val="007F00"/>
                </a:solidFill>
                <a:latin typeface="Times New Roman"/>
                <a:cs typeface="Times New Roman"/>
              </a:rPr>
              <a:t> </a:t>
            </a:r>
            <a:r>
              <a:rPr sz="1400" spc="-5" dirty="0">
                <a:solidFill>
                  <a:srgbClr val="007F00"/>
                </a:solidFill>
                <a:latin typeface="Courier New"/>
                <a:cs typeface="Courier New"/>
              </a:rPr>
              <a:t>COD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EN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dirty="0">
                <a:solidFill>
                  <a:srgbClr val="007F00"/>
                </a:solidFill>
                <a:latin typeface="Courier New"/>
                <a:cs typeface="Courier New"/>
              </a:rPr>
              <a:t>3</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a:t>
            </a:r>
            <a:endParaRPr sz="1400" dirty="0">
              <a:latin typeface="Courier New"/>
              <a:cs typeface="Courier New"/>
            </a:endParaRPr>
          </a:p>
        </p:txBody>
      </p:sp>
      <p:sp>
        <p:nvSpPr>
          <p:cNvPr id="56" name="object 56"/>
          <p:cNvSpPr/>
          <p:nvPr/>
        </p:nvSpPr>
        <p:spPr>
          <a:xfrm>
            <a:off x="3662813" y="569903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58" name="Title 18"/>
          <p:cNvSpPr>
            <a:spLocks noGrp="1"/>
          </p:cNvSpPr>
          <p:nvPr>
            <p:ph type="title"/>
          </p:nvPr>
        </p:nvSpPr>
        <p:spPr/>
        <p:txBody>
          <a:bodyPr/>
          <a:lstStyle/>
          <a:p>
            <a:r>
              <a:rPr lang="pt-BR" spc="-25" dirty="0"/>
              <a:t>	Modifying</a:t>
            </a:r>
            <a:r>
              <a:rPr lang="pt-BR" spc="115" dirty="0">
                <a:latin typeface="Times New Roman"/>
                <a:cs typeface="Times New Roman"/>
              </a:rPr>
              <a:t> </a:t>
            </a:r>
            <a:r>
              <a:rPr lang="pt-BR" spc="-20" dirty="0"/>
              <a:t>the</a:t>
            </a:r>
            <a:r>
              <a:rPr lang="pt-BR" spc="125" dirty="0">
                <a:latin typeface="Times New Roman"/>
                <a:cs typeface="Times New Roman"/>
              </a:rPr>
              <a:t> </a:t>
            </a:r>
            <a:r>
              <a:rPr lang="pt-BR" spc="-25" dirty="0"/>
              <a:t>code – Blink LED</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61</a:t>
            </a:fld>
            <a:endParaRPr lang="fr-FR" dirty="0">
              <a:solidFill>
                <a:prstClr val="white"/>
              </a:solidFill>
            </a:endParaRPr>
          </a:p>
        </p:txBody>
      </p:sp>
    </p:spTree>
    <p:extLst>
      <p:ext uri="{BB962C8B-B14F-4D97-AF65-F5344CB8AC3E}">
        <p14:creationId xmlns:p14="http://schemas.microsoft.com/office/powerpoint/2010/main" val="27262465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301752" y="1677923"/>
            <a:ext cx="2028445" cy="2438401"/>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11806184" y="913599"/>
            <a:ext cx="251460"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14</a:t>
            </a:r>
            <a:endParaRPr sz="1600">
              <a:latin typeface="Arial"/>
              <a:cs typeface="Arial"/>
            </a:endParaRPr>
          </a:p>
        </p:txBody>
      </p:sp>
      <p:sp>
        <p:nvSpPr>
          <p:cNvPr id="5" name="object 5"/>
          <p:cNvSpPr txBox="1">
            <a:spLocks noGrp="1"/>
          </p:cNvSpPr>
          <p:nvPr>
            <p:ph type="title"/>
          </p:nvPr>
        </p:nvSpPr>
        <p:spPr>
          <a:xfrm>
            <a:off x="-325938" y="68449"/>
            <a:ext cx="11310929" cy="598177"/>
          </a:xfrm>
          <a:prstGeom prst="rect">
            <a:avLst/>
          </a:prstGeom>
        </p:spPr>
        <p:txBody>
          <a:bodyPr vert="horz" wrap="square" lIns="0" tIns="0" rIns="0" bIns="0" rtlCol="0">
            <a:spAutoFit/>
          </a:bodyPr>
          <a:lstStyle/>
          <a:p>
            <a:pPr marL="1509520" algn="l">
              <a:lnSpc>
                <a:spcPts val="5116"/>
              </a:lnSpc>
            </a:pPr>
            <a:r>
              <a:rPr spc="-31" dirty="0"/>
              <a:t>Usefu</a:t>
            </a:r>
            <a:r>
              <a:rPr spc="-11" dirty="0"/>
              <a:t>l</a:t>
            </a:r>
            <a:r>
              <a:rPr spc="120" dirty="0">
                <a:latin typeface="Times New Roman"/>
                <a:cs typeface="Times New Roman"/>
              </a:rPr>
              <a:t> </a:t>
            </a:r>
            <a:r>
              <a:rPr spc="-31" dirty="0"/>
              <a:t>pro</a:t>
            </a:r>
            <a:r>
              <a:rPr spc="-5" dirty="0"/>
              <a:t>j</a:t>
            </a:r>
            <a:r>
              <a:rPr spc="-31" dirty="0"/>
              <a:t>ec</a:t>
            </a:r>
            <a:r>
              <a:rPr spc="-15" dirty="0"/>
              <a:t>t</a:t>
            </a:r>
            <a:r>
              <a:rPr spc="120" dirty="0">
                <a:latin typeface="Times New Roman"/>
                <a:cs typeface="Times New Roman"/>
              </a:rPr>
              <a:t> </a:t>
            </a:r>
            <a:r>
              <a:rPr spc="-20" dirty="0"/>
              <a:t>settings</a:t>
            </a:r>
            <a:r>
              <a:rPr spc="135" dirty="0">
                <a:latin typeface="Times New Roman"/>
                <a:cs typeface="Times New Roman"/>
              </a:rPr>
              <a:t> </a:t>
            </a:r>
            <a:r>
              <a:rPr spc="-15" dirty="0"/>
              <a:t>i</a:t>
            </a:r>
            <a:r>
              <a:rPr spc="-25" dirty="0"/>
              <a:t>n</a:t>
            </a:r>
            <a:r>
              <a:rPr spc="115" dirty="0">
                <a:latin typeface="Times New Roman"/>
                <a:cs typeface="Times New Roman"/>
              </a:rPr>
              <a:t> </a:t>
            </a:r>
            <a:r>
              <a:rPr spc="-31" dirty="0"/>
              <a:t>SW4STM32</a:t>
            </a:r>
            <a:endParaRPr dirty="0">
              <a:latin typeface="Times New Roman"/>
              <a:cs typeface="Times New Roman"/>
            </a:endParaRPr>
          </a:p>
        </p:txBody>
      </p:sp>
      <p:sp>
        <p:nvSpPr>
          <p:cNvPr id="6" name="object 6"/>
          <p:cNvSpPr txBox="1"/>
          <p:nvPr/>
        </p:nvSpPr>
        <p:spPr>
          <a:xfrm>
            <a:off x="1148147" y="511336"/>
            <a:ext cx="6881494" cy="487313"/>
          </a:xfrm>
          <a:prstGeom prst="rect">
            <a:avLst/>
          </a:prstGeom>
        </p:spPr>
        <p:txBody>
          <a:bodyPr vert="horz" wrap="square" lIns="0" tIns="0" rIns="0" bIns="0" rtlCol="0">
            <a:spAutoFit/>
          </a:bodyPr>
          <a:lstStyle/>
          <a:p>
            <a:pPr marL="12701">
              <a:lnSpc>
                <a:spcPts val="3810"/>
              </a:lnSpc>
            </a:pPr>
            <a:r>
              <a:rPr sz="3200" dirty="0">
                <a:solidFill>
                  <a:srgbClr val="39A8DC"/>
                </a:solidFill>
                <a:latin typeface="Arial"/>
                <a:cs typeface="Arial"/>
              </a:rPr>
              <a:t>conf</a:t>
            </a:r>
            <a:r>
              <a:rPr sz="3200" spc="-15" dirty="0">
                <a:solidFill>
                  <a:srgbClr val="39A8DC"/>
                </a:solidFill>
                <a:latin typeface="Arial"/>
                <a:cs typeface="Arial"/>
              </a:rPr>
              <a:t>i</a:t>
            </a:r>
            <a:r>
              <a:rPr sz="3200" spc="-5" dirty="0">
                <a:solidFill>
                  <a:srgbClr val="39A8DC"/>
                </a:solidFill>
                <a:latin typeface="Arial"/>
                <a:cs typeface="Arial"/>
              </a:rPr>
              <a:t>g</a:t>
            </a:r>
            <a:r>
              <a:rPr sz="3200" spc="-15" dirty="0">
                <a:solidFill>
                  <a:srgbClr val="39A8DC"/>
                </a:solidFill>
                <a:latin typeface="Arial"/>
                <a:cs typeface="Arial"/>
              </a:rPr>
              <a:t>u</a:t>
            </a:r>
            <a:r>
              <a:rPr sz="3200" dirty="0">
                <a:solidFill>
                  <a:srgbClr val="39A8DC"/>
                </a:solidFill>
                <a:latin typeface="Arial"/>
                <a:cs typeface="Arial"/>
              </a:rPr>
              <a:t>ring</a:t>
            </a:r>
            <a:r>
              <a:rPr sz="3200" spc="60" dirty="0">
                <a:solidFill>
                  <a:srgbClr val="39A8DC"/>
                </a:solidFill>
                <a:latin typeface="Times New Roman"/>
                <a:cs typeface="Times New Roman"/>
              </a:rPr>
              <a:t> </a:t>
            </a:r>
            <a:r>
              <a:rPr sz="3200" dirty="0">
                <a:solidFill>
                  <a:srgbClr val="39A8DC"/>
                </a:solidFill>
                <a:latin typeface="Arial"/>
                <a:cs typeface="Arial"/>
              </a:rPr>
              <a:t>C</a:t>
            </a:r>
            <a:r>
              <a:rPr sz="3200" spc="91" dirty="0">
                <a:solidFill>
                  <a:srgbClr val="39A8DC"/>
                </a:solidFill>
                <a:latin typeface="Times New Roman"/>
                <a:cs typeface="Times New Roman"/>
              </a:rPr>
              <a:t> </a:t>
            </a:r>
            <a:r>
              <a:rPr sz="3200" spc="-5" dirty="0">
                <a:solidFill>
                  <a:srgbClr val="39A8DC"/>
                </a:solidFill>
                <a:latin typeface="Arial"/>
                <a:cs typeface="Arial"/>
              </a:rPr>
              <a:t>di</a:t>
            </a:r>
            <a:r>
              <a:rPr sz="3200" spc="-15" dirty="0">
                <a:solidFill>
                  <a:srgbClr val="39A8DC"/>
                </a:solidFill>
                <a:latin typeface="Arial"/>
                <a:cs typeface="Arial"/>
              </a:rPr>
              <a:t>a</a:t>
            </a:r>
            <a:r>
              <a:rPr sz="3200" spc="-5" dirty="0">
                <a:solidFill>
                  <a:srgbClr val="39A8DC"/>
                </a:solidFill>
                <a:latin typeface="Arial"/>
                <a:cs typeface="Arial"/>
              </a:rPr>
              <a:t>lec</a:t>
            </a:r>
            <a:r>
              <a:rPr sz="3200" dirty="0">
                <a:solidFill>
                  <a:srgbClr val="39A8DC"/>
                </a:solidFill>
                <a:latin typeface="Arial"/>
                <a:cs typeface="Arial"/>
              </a:rPr>
              <a:t>t</a:t>
            </a:r>
            <a:r>
              <a:rPr sz="3200" spc="71" dirty="0">
                <a:solidFill>
                  <a:srgbClr val="39A8DC"/>
                </a:solidFill>
                <a:latin typeface="Times New Roman"/>
                <a:cs typeface="Times New Roman"/>
              </a:rPr>
              <a:t> </a:t>
            </a:r>
            <a:r>
              <a:rPr sz="3200" spc="-5" dirty="0">
                <a:solidFill>
                  <a:srgbClr val="39A8DC"/>
                </a:solidFill>
                <a:latin typeface="Arial"/>
                <a:cs typeface="Arial"/>
              </a:rPr>
              <a:t>a</a:t>
            </a:r>
            <a:r>
              <a:rPr sz="3200" spc="-15" dirty="0">
                <a:solidFill>
                  <a:srgbClr val="39A8DC"/>
                </a:solidFill>
                <a:latin typeface="Arial"/>
                <a:cs typeface="Arial"/>
              </a:rPr>
              <a:t>n</a:t>
            </a:r>
            <a:r>
              <a:rPr sz="3200" dirty="0">
                <a:solidFill>
                  <a:srgbClr val="39A8DC"/>
                </a:solidFill>
                <a:latin typeface="Arial"/>
                <a:cs typeface="Arial"/>
              </a:rPr>
              <a:t>d</a:t>
            </a:r>
            <a:r>
              <a:rPr sz="3200" spc="91" dirty="0">
                <a:solidFill>
                  <a:srgbClr val="39A8DC"/>
                </a:solidFill>
                <a:latin typeface="Times New Roman"/>
                <a:cs typeface="Times New Roman"/>
              </a:rPr>
              <a:t> </a:t>
            </a:r>
            <a:r>
              <a:rPr sz="3200" spc="-15" dirty="0">
                <a:solidFill>
                  <a:srgbClr val="39A8DC"/>
                </a:solidFill>
                <a:latin typeface="Arial"/>
                <a:cs typeface="Arial"/>
              </a:rPr>
              <a:t>p</a:t>
            </a:r>
            <a:r>
              <a:rPr sz="3200" spc="-5" dirty="0">
                <a:solidFill>
                  <a:srgbClr val="39A8DC"/>
                </a:solidFill>
                <a:latin typeface="Arial"/>
                <a:cs typeface="Arial"/>
              </a:rPr>
              <a:t>ar</a:t>
            </a:r>
            <a:r>
              <a:rPr sz="3200" spc="-11" dirty="0">
                <a:solidFill>
                  <a:srgbClr val="39A8DC"/>
                </a:solidFill>
                <a:latin typeface="Arial"/>
                <a:cs typeface="Arial"/>
              </a:rPr>
              <a:t>a</a:t>
            </a:r>
            <a:r>
              <a:rPr sz="3200" spc="-5" dirty="0">
                <a:solidFill>
                  <a:srgbClr val="39A8DC"/>
                </a:solidFill>
                <a:latin typeface="Arial"/>
                <a:cs typeface="Arial"/>
              </a:rPr>
              <a:t>ll</a:t>
            </a:r>
            <a:r>
              <a:rPr sz="3200" spc="-15" dirty="0">
                <a:solidFill>
                  <a:srgbClr val="39A8DC"/>
                </a:solidFill>
                <a:latin typeface="Arial"/>
                <a:cs typeface="Arial"/>
              </a:rPr>
              <a:t>e</a:t>
            </a:r>
            <a:r>
              <a:rPr sz="3200" dirty="0">
                <a:solidFill>
                  <a:srgbClr val="39A8DC"/>
                </a:solidFill>
                <a:latin typeface="Arial"/>
                <a:cs typeface="Arial"/>
              </a:rPr>
              <a:t>l</a:t>
            </a:r>
            <a:r>
              <a:rPr sz="3200" spc="91" dirty="0">
                <a:solidFill>
                  <a:srgbClr val="39A8DC"/>
                </a:solidFill>
                <a:latin typeface="Times New Roman"/>
                <a:cs typeface="Times New Roman"/>
              </a:rPr>
              <a:t> </a:t>
            </a:r>
            <a:r>
              <a:rPr sz="3200" spc="-15" dirty="0">
                <a:solidFill>
                  <a:srgbClr val="39A8DC"/>
                </a:solidFill>
                <a:latin typeface="Arial"/>
                <a:cs typeface="Arial"/>
              </a:rPr>
              <a:t>b</a:t>
            </a:r>
            <a:r>
              <a:rPr sz="3200" spc="-5" dirty="0">
                <a:solidFill>
                  <a:srgbClr val="39A8DC"/>
                </a:solidFill>
                <a:latin typeface="Arial"/>
                <a:cs typeface="Arial"/>
              </a:rPr>
              <a:t>ui</a:t>
            </a:r>
            <a:r>
              <a:rPr sz="3200" spc="-15" dirty="0">
                <a:solidFill>
                  <a:srgbClr val="39A8DC"/>
                </a:solidFill>
                <a:latin typeface="Arial"/>
                <a:cs typeface="Arial"/>
              </a:rPr>
              <a:t>l</a:t>
            </a:r>
            <a:r>
              <a:rPr sz="3200" dirty="0">
                <a:solidFill>
                  <a:srgbClr val="39A8DC"/>
                </a:solidFill>
                <a:latin typeface="Arial"/>
                <a:cs typeface="Arial"/>
              </a:rPr>
              <a:t>d</a:t>
            </a:r>
            <a:endParaRPr sz="3200" dirty="0">
              <a:latin typeface="Arial"/>
              <a:cs typeface="Arial"/>
            </a:endParaRPr>
          </a:p>
        </p:txBody>
      </p:sp>
      <p:sp>
        <p:nvSpPr>
          <p:cNvPr id="7" name="object 7"/>
          <p:cNvSpPr/>
          <p:nvPr/>
        </p:nvSpPr>
        <p:spPr>
          <a:xfrm>
            <a:off x="0" y="1"/>
            <a:ext cx="1074419" cy="107441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4151" y="3125723"/>
            <a:ext cx="2362200" cy="277977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0" y="2135123"/>
            <a:ext cx="568452" cy="56845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54913" y="2649474"/>
            <a:ext cx="762000" cy="167640"/>
          </a:xfrm>
          <a:custGeom>
            <a:avLst/>
            <a:gdLst/>
            <a:ahLst/>
            <a:cxnLst/>
            <a:rect l="l" t="t" r="r" b="b"/>
            <a:pathLst>
              <a:path w="762000" h="167639">
                <a:moveTo>
                  <a:pt x="0" y="167639"/>
                </a:moveTo>
                <a:lnTo>
                  <a:pt x="761999" y="167639"/>
                </a:lnTo>
                <a:lnTo>
                  <a:pt x="761999" y="0"/>
                </a:lnTo>
                <a:lnTo>
                  <a:pt x="0" y="0"/>
                </a:lnTo>
                <a:lnTo>
                  <a:pt x="0" y="167639"/>
                </a:lnTo>
                <a:close/>
              </a:path>
            </a:pathLst>
          </a:custGeom>
          <a:ln w="25907">
            <a:solidFill>
              <a:srgbClr val="D30079"/>
            </a:solidFill>
          </a:ln>
        </p:spPr>
        <p:txBody>
          <a:bodyPr wrap="square" lIns="0" tIns="0" rIns="0" bIns="0" rtlCol="0"/>
          <a:lstStyle/>
          <a:p>
            <a:endParaRPr/>
          </a:p>
        </p:txBody>
      </p:sp>
      <p:sp>
        <p:nvSpPr>
          <p:cNvPr id="11" name="object 11"/>
          <p:cNvSpPr/>
          <p:nvPr/>
        </p:nvSpPr>
        <p:spPr>
          <a:xfrm>
            <a:off x="302514" y="5641086"/>
            <a:ext cx="1967864" cy="304799"/>
          </a:xfrm>
          <a:custGeom>
            <a:avLst/>
            <a:gdLst/>
            <a:ahLst/>
            <a:cxnLst/>
            <a:rect l="l" t="t" r="r" b="b"/>
            <a:pathLst>
              <a:path w="1967864" h="304800">
                <a:moveTo>
                  <a:pt x="0" y="304799"/>
                </a:moveTo>
                <a:lnTo>
                  <a:pt x="1967483" y="304799"/>
                </a:lnTo>
                <a:lnTo>
                  <a:pt x="1967483" y="0"/>
                </a:lnTo>
                <a:lnTo>
                  <a:pt x="0" y="0"/>
                </a:lnTo>
                <a:lnTo>
                  <a:pt x="0" y="304799"/>
                </a:lnTo>
                <a:close/>
              </a:path>
            </a:pathLst>
          </a:custGeom>
          <a:ln w="25907">
            <a:solidFill>
              <a:srgbClr val="D30079"/>
            </a:solidFill>
          </a:ln>
        </p:spPr>
        <p:txBody>
          <a:bodyPr wrap="square" lIns="0" tIns="0" rIns="0" bIns="0" rtlCol="0"/>
          <a:lstStyle/>
          <a:p>
            <a:endParaRPr/>
          </a:p>
        </p:txBody>
      </p:sp>
      <p:sp>
        <p:nvSpPr>
          <p:cNvPr id="12" name="object 12"/>
          <p:cNvSpPr/>
          <p:nvPr/>
        </p:nvSpPr>
        <p:spPr>
          <a:xfrm>
            <a:off x="301753" y="2897123"/>
            <a:ext cx="485140" cy="2588260"/>
          </a:xfrm>
          <a:custGeom>
            <a:avLst/>
            <a:gdLst/>
            <a:ahLst/>
            <a:cxnLst/>
            <a:rect l="l" t="t" r="r" b="b"/>
            <a:pathLst>
              <a:path w="485140" h="2588260">
                <a:moveTo>
                  <a:pt x="484631" y="2345435"/>
                </a:moveTo>
                <a:lnTo>
                  <a:pt x="0" y="2345435"/>
                </a:lnTo>
                <a:lnTo>
                  <a:pt x="242315" y="2587751"/>
                </a:lnTo>
                <a:lnTo>
                  <a:pt x="484631" y="2345435"/>
                </a:lnTo>
                <a:close/>
              </a:path>
              <a:path w="485140" h="2588260">
                <a:moveTo>
                  <a:pt x="363473" y="0"/>
                </a:moveTo>
                <a:lnTo>
                  <a:pt x="121157" y="0"/>
                </a:lnTo>
                <a:lnTo>
                  <a:pt x="121157" y="2345435"/>
                </a:lnTo>
                <a:lnTo>
                  <a:pt x="363473" y="2345435"/>
                </a:lnTo>
                <a:lnTo>
                  <a:pt x="363473" y="0"/>
                </a:lnTo>
                <a:close/>
              </a:path>
            </a:pathLst>
          </a:custGeom>
          <a:solidFill>
            <a:srgbClr val="00AF50"/>
          </a:solidFill>
        </p:spPr>
        <p:txBody>
          <a:bodyPr wrap="square" lIns="0" tIns="0" rIns="0" bIns="0" rtlCol="0"/>
          <a:lstStyle/>
          <a:p>
            <a:endParaRPr/>
          </a:p>
        </p:txBody>
      </p:sp>
      <p:sp>
        <p:nvSpPr>
          <p:cNvPr id="13" name="object 13"/>
          <p:cNvSpPr/>
          <p:nvPr/>
        </p:nvSpPr>
        <p:spPr>
          <a:xfrm>
            <a:off x="246889" y="1173481"/>
            <a:ext cx="2609088" cy="495299"/>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90501" y="1147572"/>
            <a:ext cx="2574035" cy="618744"/>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94132" y="1200914"/>
            <a:ext cx="2514599" cy="400811"/>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3150107" y="1203958"/>
            <a:ext cx="7953756" cy="464821"/>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3108960" y="1418973"/>
            <a:ext cx="7821168" cy="565403"/>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3197352" y="1231393"/>
            <a:ext cx="7859267" cy="370331"/>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3150106" y="3718560"/>
            <a:ext cx="3095244" cy="464819"/>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3108960" y="3700272"/>
            <a:ext cx="3147060" cy="565404"/>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3197351" y="3745992"/>
            <a:ext cx="3000755" cy="370331"/>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6092952" y="1926336"/>
            <a:ext cx="5905500" cy="1580388"/>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7922515" y="2974087"/>
            <a:ext cx="685799" cy="152400"/>
          </a:xfrm>
          <a:custGeom>
            <a:avLst/>
            <a:gdLst/>
            <a:ahLst/>
            <a:cxnLst/>
            <a:rect l="l" t="t" r="r" b="b"/>
            <a:pathLst>
              <a:path w="685800" h="152400">
                <a:moveTo>
                  <a:pt x="0" y="152399"/>
                </a:moveTo>
                <a:lnTo>
                  <a:pt x="685799" y="152399"/>
                </a:lnTo>
                <a:lnTo>
                  <a:pt x="685799" y="0"/>
                </a:lnTo>
                <a:lnTo>
                  <a:pt x="0" y="0"/>
                </a:lnTo>
                <a:lnTo>
                  <a:pt x="0" y="152399"/>
                </a:lnTo>
                <a:close/>
              </a:path>
            </a:pathLst>
          </a:custGeom>
          <a:ln w="25907">
            <a:solidFill>
              <a:srgbClr val="D30079"/>
            </a:solidFill>
          </a:ln>
        </p:spPr>
        <p:txBody>
          <a:bodyPr wrap="square" lIns="0" tIns="0" rIns="0" bIns="0" rtlCol="0"/>
          <a:lstStyle/>
          <a:p>
            <a:endParaRPr/>
          </a:p>
        </p:txBody>
      </p:sp>
      <p:sp>
        <p:nvSpPr>
          <p:cNvPr id="24" name="object 24"/>
          <p:cNvSpPr/>
          <p:nvPr/>
        </p:nvSpPr>
        <p:spPr>
          <a:xfrm>
            <a:off x="6474714" y="2593087"/>
            <a:ext cx="685799" cy="152400"/>
          </a:xfrm>
          <a:custGeom>
            <a:avLst/>
            <a:gdLst/>
            <a:ahLst/>
            <a:cxnLst/>
            <a:rect l="l" t="t" r="r" b="b"/>
            <a:pathLst>
              <a:path w="685800" h="152400">
                <a:moveTo>
                  <a:pt x="0" y="152399"/>
                </a:moveTo>
                <a:lnTo>
                  <a:pt x="685799" y="152399"/>
                </a:lnTo>
                <a:lnTo>
                  <a:pt x="685799" y="0"/>
                </a:lnTo>
                <a:lnTo>
                  <a:pt x="0" y="0"/>
                </a:lnTo>
                <a:lnTo>
                  <a:pt x="0" y="152399"/>
                </a:lnTo>
                <a:close/>
              </a:path>
            </a:pathLst>
          </a:custGeom>
          <a:ln w="25907">
            <a:solidFill>
              <a:srgbClr val="D30079"/>
            </a:solidFill>
          </a:ln>
        </p:spPr>
        <p:txBody>
          <a:bodyPr wrap="square" lIns="0" tIns="0" rIns="0" bIns="0" rtlCol="0"/>
          <a:lstStyle/>
          <a:p>
            <a:endParaRPr/>
          </a:p>
        </p:txBody>
      </p:sp>
      <p:sp>
        <p:nvSpPr>
          <p:cNvPr id="25" name="object 25"/>
          <p:cNvSpPr/>
          <p:nvPr/>
        </p:nvSpPr>
        <p:spPr>
          <a:xfrm>
            <a:off x="7293223" y="2546361"/>
            <a:ext cx="485776" cy="434974"/>
          </a:xfrm>
          <a:custGeom>
            <a:avLst/>
            <a:gdLst/>
            <a:ahLst/>
            <a:cxnLst/>
            <a:rect l="l" t="t" r="r" b="b"/>
            <a:pathLst>
              <a:path w="485775" h="434975">
                <a:moveTo>
                  <a:pt x="113172" y="0"/>
                </a:moveTo>
                <a:lnTo>
                  <a:pt x="0" y="214243"/>
                </a:lnTo>
                <a:lnTo>
                  <a:pt x="214883" y="327781"/>
                </a:lnTo>
                <a:lnTo>
                  <a:pt x="158252" y="434827"/>
                </a:lnTo>
                <a:lnTo>
                  <a:pt x="485668" y="333755"/>
                </a:lnTo>
                <a:lnTo>
                  <a:pt x="417749" y="113537"/>
                </a:lnTo>
                <a:lnTo>
                  <a:pt x="328056" y="113537"/>
                </a:lnTo>
                <a:lnTo>
                  <a:pt x="113172" y="0"/>
                </a:lnTo>
                <a:close/>
              </a:path>
              <a:path w="485775" h="434975">
                <a:moveTo>
                  <a:pt x="384688" y="6339"/>
                </a:moveTo>
                <a:lnTo>
                  <a:pt x="328056" y="113537"/>
                </a:lnTo>
                <a:lnTo>
                  <a:pt x="417749" y="113537"/>
                </a:lnTo>
                <a:lnTo>
                  <a:pt x="384688" y="6339"/>
                </a:lnTo>
                <a:close/>
              </a:path>
            </a:pathLst>
          </a:custGeom>
          <a:solidFill>
            <a:srgbClr val="00AF50"/>
          </a:solidFill>
        </p:spPr>
        <p:txBody>
          <a:bodyPr wrap="square" lIns="0" tIns="0" rIns="0" bIns="0" rtlCol="0"/>
          <a:lstStyle/>
          <a:p>
            <a:endParaRPr/>
          </a:p>
        </p:txBody>
      </p:sp>
      <p:sp>
        <p:nvSpPr>
          <p:cNvPr id="26" name="object 26"/>
          <p:cNvSpPr/>
          <p:nvPr/>
        </p:nvSpPr>
        <p:spPr>
          <a:xfrm>
            <a:off x="8834262" y="2738872"/>
            <a:ext cx="459105" cy="436879"/>
          </a:xfrm>
          <a:custGeom>
            <a:avLst/>
            <a:gdLst/>
            <a:ahLst/>
            <a:cxnLst/>
            <a:rect l="l" t="t" r="r" b="b"/>
            <a:pathLst>
              <a:path w="459104" h="436880">
                <a:moveTo>
                  <a:pt x="119359" y="0"/>
                </a:moveTo>
                <a:lnTo>
                  <a:pt x="193029" y="96133"/>
                </a:lnTo>
                <a:lnTo>
                  <a:pt x="0" y="243839"/>
                </a:lnTo>
                <a:lnTo>
                  <a:pt x="147187" y="436260"/>
                </a:lnTo>
                <a:lnTo>
                  <a:pt x="340217" y="288676"/>
                </a:lnTo>
                <a:lnTo>
                  <a:pt x="426597" y="288676"/>
                </a:lnTo>
                <a:lnTo>
                  <a:pt x="459089" y="45232"/>
                </a:lnTo>
                <a:lnTo>
                  <a:pt x="119359" y="0"/>
                </a:lnTo>
                <a:close/>
              </a:path>
              <a:path w="459104" h="436880">
                <a:moveTo>
                  <a:pt x="426597" y="288676"/>
                </a:moveTo>
                <a:lnTo>
                  <a:pt x="340217" y="288676"/>
                </a:lnTo>
                <a:lnTo>
                  <a:pt x="413765" y="384809"/>
                </a:lnTo>
                <a:lnTo>
                  <a:pt x="426597" y="288676"/>
                </a:lnTo>
                <a:close/>
              </a:path>
            </a:pathLst>
          </a:custGeom>
          <a:solidFill>
            <a:srgbClr val="00AF50"/>
          </a:solidFill>
        </p:spPr>
        <p:txBody>
          <a:bodyPr wrap="square" lIns="0" tIns="0" rIns="0" bIns="0" rtlCol="0"/>
          <a:lstStyle/>
          <a:p>
            <a:endParaRPr/>
          </a:p>
        </p:txBody>
      </p:sp>
      <p:sp>
        <p:nvSpPr>
          <p:cNvPr id="27" name="object 27"/>
          <p:cNvSpPr/>
          <p:nvPr/>
        </p:nvSpPr>
        <p:spPr>
          <a:xfrm>
            <a:off x="9902952" y="3049554"/>
            <a:ext cx="346076" cy="344805"/>
          </a:xfrm>
          <a:custGeom>
            <a:avLst/>
            <a:gdLst/>
            <a:ahLst/>
            <a:cxnLst/>
            <a:rect l="l" t="t" r="r" b="b"/>
            <a:pathLst>
              <a:path w="346075" h="344804">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28" name="object 28"/>
          <p:cNvSpPr txBox="1"/>
          <p:nvPr/>
        </p:nvSpPr>
        <p:spPr>
          <a:xfrm>
            <a:off x="2895984" y="1928126"/>
            <a:ext cx="7279640" cy="1523622"/>
          </a:xfrm>
          <a:prstGeom prst="rect">
            <a:avLst/>
          </a:prstGeom>
        </p:spPr>
        <p:txBody>
          <a:bodyPr vert="horz" wrap="square" lIns="0" tIns="0" rIns="0" bIns="0" rtlCol="0">
            <a:spAutoFit/>
          </a:bodyPr>
          <a:lstStyle/>
          <a:p>
            <a:pPr marL="469939" marR="4106249" indent="-457872">
              <a:tabLst>
                <a:tab pos="469939" algn="l"/>
              </a:tabLst>
            </a:pPr>
            <a:r>
              <a:rPr sz="2000" dirty="0">
                <a:solidFill>
                  <a:srgbClr val="001F52"/>
                </a:solidFill>
                <a:latin typeface="Arial"/>
                <a:cs typeface="Arial"/>
              </a:rPr>
              <a:t>1.</a:t>
            </a:r>
            <a:r>
              <a:rPr sz="2000" dirty="0">
                <a:solidFill>
                  <a:srgbClr val="001F52"/>
                </a:solidFill>
                <a:latin typeface="Times New Roman"/>
                <a:cs typeface="Times New Roman"/>
              </a:rPr>
              <a:t>	</a:t>
            </a:r>
            <a:r>
              <a:rPr sz="2000" spc="-5" dirty="0">
                <a:solidFill>
                  <a:srgbClr val="001F52"/>
                </a:solidFill>
                <a:latin typeface="Arial"/>
                <a:cs typeface="Arial"/>
              </a:rPr>
              <a:t>C</a:t>
            </a:r>
            <a:r>
              <a:rPr sz="2000" dirty="0">
                <a:solidFill>
                  <a:srgbClr val="001F52"/>
                </a:solidFill>
                <a:latin typeface="Arial"/>
                <a:cs typeface="Arial"/>
              </a:rPr>
              <a:t>o</a:t>
            </a:r>
            <a:r>
              <a:rPr sz="2000" spc="-5" dirty="0">
                <a:solidFill>
                  <a:srgbClr val="001F52"/>
                </a:solidFill>
                <a:latin typeface="Arial"/>
                <a:cs typeface="Arial"/>
              </a:rPr>
              <a:t>nfigur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40" dirty="0">
                <a:solidFill>
                  <a:srgbClr val="001F52"/>
                </a:solidFill>
                <a:latin typeface="Times New Roman"/>
                <a:cs typeface="Times New Roman"/>
              </a:rPr>
              <a:t> </a:t>
            </a:r>
            <a:r>
              <a:rPr sz="2000" dirty="0">
                <a:solidFill>
                  <a:srgbClr val="001F52"/>
                </a:solidFill>
                <a:latin typeface="Arial"/>
                <a:cs typeface="Arial"/>
              </a:rPr>
              <a:t>stand</a:t>
            </a:r>
            <a:r>
              <a:rPr sz="2000" spc="-5" dirty="0">
                <a:solidFill>
                  <a:srgbClr val="001F52"/>
                </a:solidFill>
                <a:latin typeface="Arial"/>
                <a:cs typeface="Arial"/>
              </a:rPr>
              <a:t>a</a:t>
            </a:r>
            <a:r>
              <a:rPr sz="2000" dirty="0">
                <a:solidFill>
                  <a:srgbClr val="001F52"/>
                </a:solidFill>
                <a:latin typeface="Arial"/>
                <a:cs typeface="Arial"/>
              </a:rPr>
              <a:t>rd</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dirty="0">
                <a:solidFill>
                  <a:srgbClr val="001F52"/>
                </a:solidFill>
                <a:latin typeface="Times New Roman"/>
                <a:cs typeface="Times New Roman"/>
              </a:rPr>
              <a:t> </a:t>
            </a:r>
            <a:r>
              <a:rPr sz="2000" b="1" spc="-5" dirty="0">
                <a:solidFill>
                  <a:srgbClr val="001F52"/>
                </a:solidFill>
                <a:latin typeface="Arial"/>
                <a:cs typeface="Arial"/>
              </a:rPr>
              <a:t>C</a:t>
            </a:r>
            <a:r>
              <a:rPr sz="2000" b="1" dirty="0">
                <a:solidFill>
                  <a:srgbClr val="001F52"/>
                </a:solidFill>
                <a:latin typeface="Arial"/>
                <a:cs typeface="Arial"/>
              </a:rPr>
              <a:t>99</a:t>
            </a:r>
            <a:r>
              <a:rPr sz="2000" b="1" spc="40"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spc="-5" dirty="0">
                <a:solidFill>
                  <a:srgbClr val="001F52"/>
                </a:solidFill>
                <a:latin typeface="Arial"/>
                <a:cs typeface="Arial"/>
              </a:rPr>
              <a:t>avoi</a:t>
            </a:r>
            <a:r>
              <a:rPr sz="2000" dirty="0">
                <a:solidFill>
                  <a:srgbClr val="001F52"/>
                </a:solidFill>
                <a:latin typeface="Arial"/>
                <a:cs typeface="Arial"/>
              </a:rPr>
              <a:t>d</a:t>
            </a:r>
            <a:r>
              <a:rPr sz="2000" spc="51"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s</a:t>
            </a:r>
            <a:r>
              <a:rPr sz="2000" dirty="0">
                <a:solidFill>
                  <a:srgbClr val="001F52"/>
                </a:solidFill>
                <a:latin typeface="Arial"/>
                <a:cs typeface="Arial"/>
              </a:rPr>
              <a:t>sib</a:t>
            </a:r>
            <a:r>
              <a:rPr sz="2000" spc="-5" dirty="0">
                <a:solidFill>
                  <a:srgbClr val="001F52"/>
                </a:solidFill>
                <a:latin typeface="Arial"/>
                <a:cs typeface="Arial"/>
              </a:rPr>
              <a:t>le</a:t>
            </a:r>
            <a:r>
              <a:rPr sz="2000" spc="-5" dirty="0">
                <a:solidFill>
                  <a:srgbClr val="001F52"/>
                </a:solidFill>
                <a:latin typeface="Times New Roman"/>
                <a:cs typeface="Times New Roman"/>
              </a:rPr>
              <a:t> </a:t>
            </a:r>
            <a:r>
              <a:rPr sz="2000" dirty="0">
                <a:solidFill>
                  <a:srgbClr val="001F52"/>
                </a:solidFill>
                <a:latin typeface="Arial"/>
                <a:cs typeface="Arial"/>
              </a:rPr>
              <a:t>compilat</a:t>
            </a:r>
            <a:r>
              <a:rPr sz="2000" spc="-11" dirty="0">
                <a:solidFill>
                  <a:srgbClr val="001F52"/>
                </a:solidFill>
                <a:latin typeface="Arial"/>
                <a:cs typeface="Arial"/>
              </a:rPr>
              <a:t>i</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er</a:t>
            </a:r>
            <a:r>
              <a:rPr sz="2000" spc="5" dirty="0">
                <a:solidFill>
                  <a:srgbClr val="001F52"/>
                </a:solidFill>
                <a:latin typeface="Arial"/>
                <a:cs typeface="Arial"/>
              </a:rPr>
              <a:t>r</a:t>
            </a:r>
            <a:r>
              <a:rPr sz="2000" spc="-5" dirty="0">
                <a:solidFill>
                  <a:srgbClr val="001F52"/>
                </a:solidFill>
                <a:latin typeface="Arial"/>
                <a:cs typeface="Arial"/>
              </a:rPr>
              <a:t>ors</a:t>
            </a:r>
            <a:endParaRPr sz="2000" dirty="0">
              <a:latin typeface="Arial"/>
              <a:cs typeface="Arial"/>
            </a:endParaRPr>
          </a:p>
          <a:p>
            <a:pPr marR="5081" algn="r">
              <a:spcBef>
                <a:spcPts val="1764"/>
              </a:spcBef>
            </a:pPr>
            <a:r>
              <a:rPr sz="2401" dirty="0">
                <a:solidFill>
                  <a:srgbClr val="FFFFFF"/>
                </a:solidFill>
                <a:latin typeface="Arial"/>
                <a:cs typeface="Arial"/>
              </a:rPr>
              <a:t>1</a:t>
            </a:r>
            <a:endParaRPr sz="2401" dirty="0">
              <a:latin typeface="Arial"/>
              <a:cs typeface="Arial"/>
            </a:endParaRPr>
          </a:p>
        </p:txBody>
      </p:sp>
      <p:sp>
        <p:nvSpPr>
          <p:cNvPr id="29" name="object 29"/>
          <p:cNvSpPr txBox="1"/>
          <p:nvPr/>
        </p:nvSpPr>
        <p:spPr>
          <a:xfrm>
            <a:off x="2895984" y="4367036"/>
            <a:ext cx="3385820" cy="1231106"/>
          </a:xfrm>
          <a:prstGeom prst="rect">
            <a:avLst/>
          </a:prstGeom>
        </p:spPr>
        <p:txBody>
          <a:bodyPr vert="horz" wrap="square" lIns="0" tIns="0" rIns="0" bIns="0" rtlCol="0">
            <a:spAutoFit/>
          </a:bodyPr>
          <a:lstStyle/>
          <a:p>
            <a:pPr marL="469939" marR="5081" indent="-457872">
              <a:tabLst>
                <a:tab pos="469939" algn="l"/>
              </a:tabLst>
            </a:pPr>
            <a:r>
              <a:rPr sz="2000" dirty="0">
                <a:solidFill>
                  <a:srgbClr val="001F52"/>
                </a:solidFill>
                <a:latin typeface="Arial"/>
                <a:cs typeface="Arial"/>
              </a:rPr>
              <a:t>2.</a:t>
            </a:r>
            <a:r>
              <a:rPr sz="2000" dirty="0">
                <a:solidFill>
                  <a:srgbClr val="001F52"/>
                </a:solidFill>
                <a:latin typeface="Times New Roman"/>
                <a:cs typeface="Times New Roman"/>
              </a:rPr>
              <a:t>	</a:t>
            </a:r>
            <a:r>
              <a:rPr sz="2000" spc="-5" dirty="0">
                <a:solidFill>
                  <a:srgbClr val="001F52"/>
                </a:solidFill>
                <a:latin typeface="Arial"/>
                <a:cs typeface="Arial"/>
              </a:rPr>
              <a:t>C</a:t>
            </a:r>
            <a:r>
              <a:rPr sz="2000" dirty="0">
                <a:solidFill>
                  <a:srgbClr val="001F52"/>
                </a:solidFill>
                <a:latin typeface="Arial"/>
                <a:cs typeface="Arial"/>
              </a:rPr>
              <a:t>h</a:t>
            </a:r>
            <a:r>
              <a:rPr sz="2000" spc="-5" dirty="0">
                <a:solidFill>
                  <a:srgbClr val="001F52"/>
                </a:solidFill>
                <a:latin typeface="Arial"/>
                <a:cs typeface="Arial"/>
              </a:rPr>
              <a:t>e</a:t>
            </a:r>
            <a:r>
              <a:rPr sz="2000" spc="5" dirty="0">
                <a:solidFill>
                  <a:srgbClr val="001F52"/>
                </a:solidFill>
                <a:latin typeface="Arial"/>
                <a:cs typeface="Arial"/>
              </a:rPr>
              <a:t>c</a:t>
            </a:r>
            <a:r>
              <a:rPr sz="2000" dirty="0">
                <a:solidFill>
                  <a:srgbClr val="001F52"/>
                </a:solidFill>
                <a:latin typeface="Arial"/>
                <a:cs typeface="Arial"/>
              </a:rPr>
              <a:t>k</a:t>
            </a:r>
            <a:r>
              <a:rPr sz="2000" spc="35" dirty="0">
                <a:solidFill>
                  <a:srgbClr val="001F52"/>
                </a:solidFill>
                <a:latin typeface="Times New Roman"/>
                <a:cs typeface="Times New Roman"/>
              </a:rPr>
              <a:t> </a:t>
            </a:r>
            <a:r>
              <a:rPr sz="2000" b="1" dirty="0">
                <a:solidFill>
                  <a:srgbClr val="001F52"/>
                </a:solidFill>
                <a:latin typeface="Arial"/>
                <a:cs typeface="Arial"/>
              </a:rPr>
              <a:t>Enab</a:t>
            </a:r>
            <a:r>
              <a:rPr sz="2000" b="1" spc="-11" dirty="0">
                <a:solidFill>
                  <a:srgbClr val="001F52"/>
                </a:solidFill>
                <a:latin typeface="Arial"/>
                <a:cs typeface="Arial"/>
              </a:rPr>
              <a:t>l</a:t>
            </a:r>
            <a:r>
              <a:rPr sz="2000" b="1" dirty="0">
                <a:solidFill>
                  <a:srgbClr val="001F52"/>
                </a:solidFill>
                <a:latin typeface="Arial"/>
                <a:cs typeface="Arial"/>
              </a:rPr>
              <a:t>e</a:t>
            </a:r>
            <a:r>
              <a:rPr sz="2000" b="1" spc="40" dirty="0">
                <a:solidFill>
                  <a:srgbClr val="001F52"/>
                </a:solidFill>
                <a:latin typeface="Times New Roman"/>
                <a:cs typeface="Times New Roman"/>
              </a:rPr>
              <a:t> </a:t>
            </a:r>
            <a:r>
              <a:rPr sz="2000" b="1" dirty="0">
                <a:solidFill>
                  <a:srgbClr val="001F52"/>
                </a:solidFill>
                <a:latin typeface="Arial"/>
                <a:cs typeface="Arial"/>
              </a:rPr>
              <a:t>paral</a:t>
            </a:r>
            <a:r>
              <a:rPr sz="2000" b="1" spc="-11" dirty="0">
                <a:solidFill>
                  <a:srgbClr val="001F52"/>
                </a:solidFill>
                <a:latin typeface="Arial"/>
                <a:cs typeface="Arial"/>
              </a:rPr>
              <a:t>l</a:t>
            </a:r>
            <a:r>
              <a:rPr sz="2000" b="1" spc="-5" dirty="0">
                <a:solidFill>
                  <a:srgbClr val="001F52"/>
                </a:solidFill>
                <a:latin typeface="Arial"/>
                <a:cs typeface="Arial"/>
              </a:rPr>
              <a:t>el</a:t>
            </a:r>
            <a:r>
              <a:rPr sz="2000" b="1" spc="-5" dirty="0">
                <a:solidFill>
                  <a:srgbClr val="001F52"/>
                </a:solidFill>
                <a:latin typeface="Times New Roman"/>
                <a:cs typeface="Times New Roman"/>
              </a:rPr>
              <a:t> </a:t>
            </a:r>
            <a:r>
              <a:rPr sz="2000" b="1" dirty="0">
                <a:solidFill>
                  <a:srgbClr val="001F52"/>
                </a:solidFill>
                <a:latin typeface="Arial"/>
                <a:cs typeface="Arial"/>
              </a:rPr>
              <a:t>bui</a:t>
            </a:r>
            <a:r>
              <a:rPr sz="2000" b="1" spc="-15" dirty="0">
                <a:solidFill>
                  <a:srgbClr val="001F52"/>
                </a:solidFill>
                <a:latin typeface="Arial"/>
                <a:cs typeface="Arial"/>
              </a:rPr>
              <a:t>l</a:t>
            </a:r>
            <a:r>
              <a:rPr sz="2000" b="1" dirty="0">
                <a:solidFill>
                  <a:srgbClr val="001F52"/>
                </a:solidFill>
                <a:latin typeface="Arial"/>
                <a:cs typeface="Arial"/>
              </a:rPr>
              <a:t>d</a:t>
            </a:r>
            <a:r>
              <a:rPr sz="2000" b="1" spc="51"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make</a:t>
            </a:r>
            <a:r>
              <a:rPr sz="2000" spc="25" dirty="0">
                <a:solidFill>
                  <a:srgbClr val="001F52"/>
                </a:solidFill>
                <a:latin typeface="Times New Roman"/>
                <a:cs typeface="Times New Roman"/>
              </a:rPr>
              <a:t> </a:t>
            </a:r>
            <a:r>
              <a:rPr sz="2000" spc="-5" dirty="0">
                <a:solidFill>
                  <a:srgbClr val="001F52"/>
                </a:solidFill>
                <a:latin typeface="Arial"/>
                <a:cs typeface="Arial"/>
              </a:rPr>
              <a:t>u</a:t>
            </a:r>
            <a:r>
              <a:rPr sz="2000" spc="5" dirty="0">
                <a:solidFill>
                  <a:srgbClr val="001F52"/>
                </a:solidFill>
                <a:latin typeface="Arial"/>
                <a:cs typeface="Arial"/>
              </a:rPr>
              <a:t>s</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5" dirty="0">
                <a:solidFill>
                  <a:srgbClr val="001F52"/>
                </a:solidFill>
                <a:latin typeface="Times New Roman"/>
                <a:cs typeface="Times New Roman"/>
              </a:rPr>
              <a:t> </a:t>
            </a:r>
            <a:r>
              <a:rPr sz="2000" dirty="0">
                <a:solidFill>
                  <a:srgbClr val="001F52"/>
                </a:solidFill>
                <a:latin typeface="Arial"/>
                <a:cs typeface="Arial"/>
              </a:rPr>
              <a:t>your</a:t>
            </a:r>
            <a:r>
              <a:rPr sz="2000" dirty="0">
                <a:solidFill>
                  <a:srgbClr val="001F52"/>
                </a:solidFill>
                <a:latin typeface="Times New Roman"/>
                <a:cs typeface="Times New Roman"/>
              </a:rPr>
              <a:t> </a:t>
            </a:r>
            <a:r>
              <a:rPr sz="2000" dirty="0">
                <a:solidFill>
                  <a:srgbClr val="001F52"/>
                </a:solidFill>
                <a:latin typeface="Arial"/>
                <a:cs typeface="Arial"/>
              </a:rPr>
              <a:t>mac</a:t>
            </a:r>
            <a:r>
              <a:rPr sz="2000" spc="-5" dirty="0">
                <a:solidFill>
                  <a:srgbClr val="001F52"/>
                </a:solidFill>
                <a:latin typeface="Arial"/>
                <a:cs typeface="Arial"/>
              </a:rPr>
              <a:t>hin</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potentia</a:t>
            </a:r>
            <a:r>
              <a:rPr sz="2000" dirty="0">
                <a:solidFill>
                  <a:srgbClr val="001F52"/>
                </a:solidFill>
                <a:latin typeface="Arial"/>
                <a:cs typeface="Arial"/>
              </a:rPr>
              <a:t>l</a:t>
            </a:r>
            <a:r>
              <a:rPr sz="2000" spc="40"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to</a:t>
            </a:r>
            <a:r>
              <a:rPr sz="200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h</a:t>
            </a:r>
            <a:r>
              <a:rPr sz="2000" spc="-5" dirty="0">
                <a:solidFill>
                  <a:srgbClr val="001F52"/>
                </a:solidFill>
                <a:latin typeface="Arial"/>
                <a:cs typeface="Arial"/>
              </a:rPr>
              <a:t>o</a:t>
            </a:r>
            <a:r>
              <a:rPr sz="2000" dirty="0">
                <a:solidFill>
                  <a:srgbClr val="001F52"/>
                </a:solidFill>
                <a:latin typeface="Arial"/>
                <a:cs typeface="Arial"/>
              </a:rPr>
              <a:t>rten</a:t>
            </a:r>
            <a:r>
              <a:rPr sz="2000" spc="1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dirty="0">
                <a:solidFill>
                  <a:srgbClr val="001F52"/>
                </a:solidFill>
                <a:latin typeface="Arial"/>
                <a:cs typeface="Arial"/>
              </a:rPr>
              <a:t>mpilation</a:t>
            </a:r>
            <a:r>
              <a:rPr sz="2000" spc="40" dirty="0">
                <a:solidFill>
                  <a:srgbClr val="001F52"/>
                </a:solidFill>
                <a:latin typeface="Times New Roman"/>
                <a:cs typeface="Times New Roman"/>
              </a:rPr>
              <a:t> </a:t>
            </a:r>
            <a:r>
              <a:rPr sz="2000" dirty="0">
                <a:solidFill>
                  <a:srgbClr val="001F52"/>
                </a:solidFill>
                <a:latin typeface="Arial"/>
                <a:cs typeface="Arial"/>
              </a:rPr>
              <a:t>ti</a:t>
            </a:r>
            <a:r>
              <a:rPr sz="2000" spc="-11" dirty="0">
                <a:solidFill>
                  <a:srgbClr val="001F52"/>
                </a:solidFill>
                <a:latin typeface="Arial"/>
                <a:cs typeface="Arial"/>
              </a:rPr>
              <a:t>m</a:t>
            </a:r>
            <a:r>
              <a:rPr sz="2000" dirty="0">
                <a:solidFill>
                  <a:srgbClr val="001F52"/>
                </a:solidFill>
                <a:latin typeface="Arial"/>
                <a:cs typeface="Arial"/>
              </a:rPr>
              <a:t>e</a:t>
            </a:r>
            <a:endParaRPr sz="2000">
              <a:latin typeface="Arial"/>
              <a:cs typeface="Arial"/>
            </a:endParaRPr>
          </a:p>
        </p:txBody>
      </p:sp>
      <p:sp>
        <p:nvSpPr>
          <p:cNvPr id="30" name="object 30"/>
          <p:cNvSpPr txBox="1"/>
          <p:nvPr/>
        </p:nvSpPr>
        <p:spPr>
          <a:xfrm>
            <a:off x="294132" y="1200914"/>
            <a:ext cx="2514600" cy="307777"/>
          </a:xfrm>
          <a:prstGeom prst="rect">
            <a:avLst/>
          </a:prstGeom>
          <a:ln w="9143">
            <a:solidFill>
              <a:srgbClr val="BACC00"/>
            </a:solidFill>
          </a:ln>
        </p:spPr>
        <p:txBody>
          <a:bodyPr vert="horz" wrap="square" lIns="0" tIns="0" rIns="0" bIns="0" rtlCol="0">
            <a:spAutoFit/>
          </a:bodyPr>
          <a:lstStyle/>
          <a:p>
            <a:pPr marL="87637"/>
            <a:r>
              <a:rPr sz="2000" i="1" dirty="0">
                <a:latin typeface="Arial"/>
                <a:cs typeface="Arial"/>
              </a:rPr>
              <a:t>Proje</a:t>
            </a:r>
            <a:r>
              <a:rPr sz="2000" i="1" spc="5" dirty="0">
                <a:latin typeface="Arial"/>
                <a:cs typeface="Arial"/>
              </a:rPr>
              <a:t>c</a:t>
            </a:r>
            <a:r>
              <a:rPr sz="2000" i="1" spc="-5" dirty="0">
                <a:latin typeface="Arial"/>
                <a:cs typeface="Arial"/>
              </a:rPr>
              <a:t>t</a:t>
            </a:r>
            <a:r>
              <a:rPr sz="2000" i="1" dirty="0">
                <a:latin typeface="Arial"/>
                <a:cs typeface="Arial"/>
              </a:rPr>
              <a:t>-&gt;P</a:t>
            </a:r>
            <a:r>
              <a:rPr sz="2000" i="1" spc="-11" dirty="0">
                <a:latin typeface="Arial"/>
                <a:cs typeface="Arial"/>
              </a:rPr>
              <a:t>r</a:t>
            </a:r>
            <a:r>
              <a:rPr sz="2000" i="1" spc="-5" dirty="0">
                <a:latin typeface="Arial"/>
                <a:cs typeface="Arial"/>
              </a:rPr>
              <a:t>oper</a:t>
            </a:r>
            <a:r>
              <a:rPr sz="2000" i="1" spc="-11" dirty="0">
                <a:latin typeface="Arial"/>
                <a:cs typeface="Arial"/>
              </a:rPr>
              <a:t>t</a:t>
            </a:r>
            <a:r>
              <a:rPr sz="2000" i="1" spc="-5" dirty="0">
                <a:latin typeface="Arial"/>
                <a:cs typeface="Arial"/>
              </a:rPr>
              <a:t>ies</a:t>
            </a:r>
            <a:endParaRPr sz="2000">
              <a:latin typeface="Arial"/>
              <a:cs typeface="Arial"/>
            </a:endParaRPr>
          </a:p>
        </p:txBody>
      </p:sp>
      <p:sp>
        <p:nvSpPr>
          <p:cNvPr id="31" name="object 31"/>
          <p:cNvSpPr txBox="1"/>
          <p:nvPr/>
        </p:nvSpPr>
        <p:spPr>
          <a:xfrm>
            <a:off x="3197353" y="1298575"/>
            <a:ext cx="7859395" cy="276999"/>
          </a:xfrm>
          <a:prstGeom prst="rect">
            <a:avLst/>
          </a:prstGeom>
          <a:ln w="9143">
            <a:solidFill>
              <a:srgbClr val="BACC00"/>
            </a:solidFill>
          </a:ln>
        </p:spPr>
        <p:txBody>
          <a:bodyPr vert="horz" wrap="square" lIns="0" tIns="0" rIns="0" bIns="0" rtlCol="0">
            <a:spAutoFit/>
          </a:bodyPr>
          <a:lstStyle/>
          <a:p>
            <a:pPr marL="87637"/>
            <a:r>
              <a:rPr i="1" spc="-5" dirty="0">
                <a:latin typeface="Arial"/>
                <a:cs typeface="Arial"/>
              </a:rPr>
              <a:t>C/C+</a:t>
            </a:r>
            <a:r>
              <a:rPr i="1" dirty="0">
                <a:latin typeface="Arial"/>
                <a:cs typeface="Arial"/>
              </a:rPr>
              <a:t>+</a:t>
            </a:r>
            <a:r>
              <a:rPr i="1" spc="45" dirty="0">
                <a:latin typeface="Times New Roman"/>
                <a:cs typeface="Times New Roman"/>
              </a:rPr>
              <a:t> </a:t>
            </a:r>
            <a:r>
              <a:rPr i="1" dirty="0">
                <a:latin typeface="Arial"/>
                <a:cs typeface="Arial"/>
              </a:rPr>
              <a:t>B</a:t>
            </a:r>
            <a:r>
              <a:rPr i="1" spc="-11" dirty="0">
                <a:latin typeface="Arial"/>
                <a:cs typeface="Arial"/>
              </a:rPr>
              <a:t>u</a:t>
            </a:r>
            <a:r>
              <a:rPr i="1" spc="-5" dirty="0">
                <a:latin typeface="Arial"/>
                <a:cs typeface="Arial"/>
              </a:rPr>
              <a:t>i</a:t>
            </a:r>
            <a:r>
              <a:rPr i="1" spc="-11" dirty="0">
                <a:latin typeface="Arial"/>
                <a:cs typeface="Arial"/>
              </a:rPr>
              <a:t>l</a:t>
            </a:r>
            <a:r>
              <a:rPr i="1" spc="-5" dirty="0">
                <a:latin typeface="Arial"/>
                <a:cs typeface="Arial"/>
              </a:rPr>
              <a:t>d</a:t>
            </a:r>
            <a:r>
              <a:rPr i="1" dirty="0">
                <a:latin typeface="Arial"/>
                <a:cs typeface="Arial"/>
              </a:rPr>
              <a:t>-</a:t>
            </a:r>
            <a:r>
              <a:rPr i="1" spc="-11" dirty="0">
                <a:latin typeface="Arial"/>
                <a:cs typeface="Arial"/>
              </a:rPr>
              <a:t>&gt;Set</a:t>
            </a:r>
            <a:r>
              <a:rPr i="1" dirty="0">
                <a:latin typeface="Arial"/>
                <a:cs typeface="Arial"/>
              </a:rPr>
              <a:t>t</a:t>
            </a:r>
            <a:r>
              <a:rPr i="1" spc="-5" dirty="0">
                <a:latin typeface="Arial"/>
                <a:cs typeface="Arial"/>
              </a:rPr>
              <a:t>i</a:t>
            </a:r>
            <a:r>
              <a:rPr i="1" spc="-11" dirty="0">
                <a:latin typeface="Arial"/>
                <a:cs typeface="Arial"/>
              </a:rPr>
              <a:t>n</a:t>
            </a:r>
            <a:r>
              <a:rPr i="1" spc="-5" dirty="0">
                <a:latin typeface="Arial"/>
                <a:cs typeface="Arial"/>
              </a:rPr>
              <a:t>gs</a:t>
            </a:r>
            <a:r>
              <a:rPr i="1" dirty="0">
                <a:latin typeface="Arial"/>
                <a:cs typeface="Arial"/>
              </a:rPr>
              <a:t>-</a:t>
            </a:r>
            <a:r>
              <a:rPr i="1" spc="-15" dirty="0">
                <a:latin typeface="Arial"/>
                <a:cs typeface="Arial"/>
              </a:rPr>
              <a:t>&gt;</a:t>
            </a:r>
            <a:r>
              <a:rPr i="1" spc="-175" dirty="0">
                <a:latin typeface="Arial"/>
                <a:cs typeface="Arial"/>
              </a:rPr>
              <a:t>T</a:t>
            </a:r>
            <a:r>
              <a:rPr i="1" spc="-5" dirty="0">
                <a:latin typeface="Arial"/>
                <a:cs typeface="Arial"/>
              </a:rPr>
              <a:t>o</a:t>
            </a:r>
            <a:r>
              <a:rPr i="1" spc="-11" dirty="0">
                <a:latin typeface="Arial"/>
                <a:cs typeface="Arial"/>
              </a:rPr>
              <a:t>o</a:t>
            </a:r>
            <a:r>
              <a:rPr i="1" spc="-5" dirty="0">
                <a:latin typeface="Arial"/>
                <a:cs typeface="Arial"/>
              </a:rPr>
              <a:t>l</a:t>
            </a:r>
            <a:r>
              <a:rPr i="1" dirty="0">
                <a:latin typeface="Arial"/>
                <a:cs typeface="Arial"/>
              </a:rPr>
              <a:t>s</a:t>
            </a:r>
            <a:r>
              <a:rPr i="1" spc="71" dirty="0">
                <a:latin typeface="Times New Roman"/>
                <a:cs typeface="Times New Roman"/>
              </a:rPr>
              <a:t> </a:t>
            </a:r>
            <a:r>
              <a:rPr i="1" dirty="0">
                <a:latin typeface="Arial"/>
                <a:cs typeface="Arial"/>
              </a:rPr>
              <a:t>S</a:t>
            </a:r>
            <a:r>
              <a:rPr i="1" spc="-11" dirty="0">
                <a:latin typeface="Arial"/>
                <a:cs typeface="Arial"/>
              </a:rPr>
              <a:t>e</a:t>
            </a:r>
            <a:r>
              <a:rPr i="1" spc="-5" dirty="0">
                <a:latin typeface="Arial"/>
                <a:cs typeface="Arial"/>
              </a:rPr>
              <a:t>t</a:t>
            </a:r>
            <a:r>
              <a:rPr i="1" dirty="0">
                <a:latin typeface="Arial"/>
                <a:cs typeface="Arial"/>
              </a:rPr>
              <a:t>t</a:t>
            </a:r>
            <a:r>
              <a:rPr i="1" spc="-5" dirty="0">
                <a:latin typeface="Arial"/>
                <a:cs typeface="Arial"/>
              </a:rPr>
              <a:t>i</a:t>
            </a:r>
            <a:r>
              <a:rPr i="1" spc="-11" dirty="0">
                <a:latin typeface="Arial"/>
                <a:cs typeface="Arial"/>
              </a:rPr>
              <a:t>n</a:t>
            </a:r>
            <a:r>
              <a:rPr i="1" spc="-5" dirty="0">
                <a:latin typeface="Arial"/>
                <a:cs typeface="Arial"/>
              </a:rPr>
              <a:t>g</a:t>
            </a:r>
            <a:r>
              <a:rPr i="1" dirty="0">
                <a:latin typeface="Arial"/>
                <a:cs typeface="Arial"/>
              </a:rPr>
              <a:t>s</a:t>
            </a:r>
            <a:r>
              <a:rPr i="1" spc="51" dirty="0">
                <a:latin typeface="Times New Roman"/>
                <a:cs typeface="Times New Roman"/>
              </a:rPr>
              <a:t> </a:t>
            </a:r>
            <a:r>
              <a:rPr i="1" dirty="0">
                <a:latin typeface="Arial"/>
                <a:cs typeface="Arial"/>
              </a:rPr>
              <a:t>ta</a:t>
            </a:r>
            <a:r>
              <a:rPr i="1" spc="-5" dirty="0">
                <a:latin typeface="Arial"/>
                <a:cs typeface="Arial"/>
              </a:rPr>
              <a:t>b</a:t>
            </a:r>
            <a:r>
              <a:rPr i="1" dirty="0">
                <a:latin typeface="Arial"/>
                <a:cs typeface="Arial"/>
              </a:rPr>
              <a:t>-&gt;MCU</a:t>
            </a:r>
            <a:r>
              <a:rPr i="1" spc="45" dirty="0">
                <a:latin typeface="Times New Roman"/>
                <a:cs typeface="Times New Roman"/>
              </a:rPr>
              <a:t> </a:t>
            </a:r>
            <a:r>
              <a:rPr i="1" spc="-15" dirty="0">
                <a:latin typeface="Arial"/>
                <a:cs typeface="Arial"/>
              </a:rPr>
              <a:t>G</a:t>
            </a:r>
            <a:r>
              <a:rPr i="1" spc="-5" dirty="0">
                <a:latin typeface="Arial"/>
                <a:cs typeface="Arial"/>
              </a:rPr>
              <a:t>C</a:t>
            </a:r>
            <a:r>
              <a:rPr i="1" dirty="0">
                <a:latin typeface="Arial"/>
                <a:cs typeface="Arial"/>
              </a:rPr>
              <a:t>C</a:t>
            </a:r>
            <a:r>
              <a:rPr i="1" spc="40" dirty="0">
                <a:latin typeface="Times New Roman"/>
                <a:cs typeface="Times New Roman"/>
              </a:rPr>
              <a:t> </a:t>
            </a:r>
            <a:r>
              <a:rPr i="1" spc="-5" dirty="0">
                <a:latin typeface="Arial"/>
                <a:cs typeface="Arial"/>
              </a:rPr>
              <a:t>Co</a:t>
            </a:r>
            <a:r>
              <a:rPr i="1" spc="-20" dirty="0">
                <a:latin typeface="Arial"/>
                <a:cs typeface="Arial"/>
              </a:rPr>
              <a:t>m</a:t>
            </a:r>
            <a:r>
              <a:rPr i="1" spc="-5" dirty="0">
                <a:latin typeface="Arial"/>
                <a:cs typeface="Arial"/>
              </a:rPr>
              <a:t>p</a:t>
            </a:r>
            <a:r>
              <a:rPr i="1" spc="-11" dirty="0">
                <a:latin typeface="Arial"/>
                <a:cs typeface="Arial"/>
              </a:rPr>
              <a:t>i</a:t>
            </a:r>
            <a:r>
              <a:rPr i="1" spc="-5" dirty="0">
                <a:latin typeface="Arial"/>
                <a:cs typeface="Arial"/>
              </a:rPr>
              <a:t>l</a:t>
            </a:r>
            <a:r>
              <a:rPr i="1" spc="-11" dirty="0">
                <a:latin typeface="Arial"/>
                <a:cs typeface="Arial"/>
              </a:rPr>
              <a:t>e</a:t>
            </a:r>
            <a:r>
              <a:rPr i="1" spc="-35" dirty="0">
                <a:latin typeface="Arial"/>
                <a:cs typeface="Arial"/>
              </a:rPr>
              <a:t>r</a:t>
            </a:r>
            <a:r>
              <a:rPr i="1" dirty="0">
                <a:latin typeface="Arial"/>
                <a:cs typeface="Arial"/>
              </a:rPr>
              <a:t>-&gt;Di</a:t>
            </a:r>
            <a:r>
              <a:rPr i="1" spc="-11" dirty="0">
                <a:latin typeface="Arial"/>
                <a:cs typeface="Arial"/>
              </a:rPr>
              <a:t>a</a:t>
            </a:r>
            <a:r>
              <a:rPr i="1" spc="-5" dirty="0">
                <a:latin typeface="Arial"/>
                <a:cs typeface="Arial"/>
              </a:rPr>
              <a:t>l</a:t>
            </a:r>
            <a:r>
              <a:rPr i="1" spc="-11" dirty="0">
                <a:latin typeface="Arial"/>
                <a:cs typeface="Arial"/>
              </a:rPr>
              <a:t>ect</a:t>
            </a:r>
            <a:endParaRPr dirty="0">
              <a:latin typeface="Arial"/>
              <a:cs typeface="Arial"/>
            </a:endParaRPr>
          </a:p>
        </p:txBody>
      </p:sp>
      <p:sp>
        <p:nvSpPr>
          <p:cNvPr id="32" name="object 32"/>
          <p:cNvSpPr txBox="1"/>
          <p:nvPr/>
        </p:nvSpPr>
        <p:spPr>
          <a:xfrm>
            <a:off x="3197351" y="3745992"/>
            <a:ext cx="3001010" cy="276999"/>
          </a:xfrm>
          <a:prstGeom prst="rect">
            <a:avLst/>
          </a:prstGeom>
          <a:ln w="9143">
            <a:solidFill>
              <a:srgbClr val="BACC00"/>
            </a:solidFill>
          </a:ln>
        </p:spPr>
        <p:txBody>
          <a:bodyPr vert="horz" wrap="square" lIns="0" tIns="0" rIns="0" bIns="0" rtlCol="0">
            <a:spAutoFit/>
          </a:bodyPr>
          <a:lstStyle/>
          <a:p>
            <a:pPr marL="87637"/>
            <a:r>
              <a:rPr i="1" spc="-5" dirty="0">
                <a:latin typeface="Arial"/>
                <a:cs typeface="Arial"/>
              </a:rPr>
              <a:t>C/C+</a:t>
            </a:r>
            <a:r>
              <a:rPr i="1" dirty="0">
                <a:latin typeface="Arial"/>
                <a:cs typeface="Arial"/>
              </a:rPr>
              <a:t>+</a:t>
            </a:r>
            <a:r>
              <a:rPr i="1" spc="45" dirty="0">
                <a:latin typeface="Times New Roman"/>
                <a:cs typeface="Times New Roman"/>
              </a:rPr>
              <a:t> </a:t>
            </a:r>
            <a:r>
              <a:rPr i="1" dirty="0">
                <a:latin typeface="Arial"/>
                <a:cs typeface="Arial"/>
              </a:rPr>
              <a:t>B</a:t>
            </a:r>
            <a:r>
              <a:rPr i="1" spc="-11" dirty="0">
                <a:latin typeface="Arial"/>
                <a:cs typeface="Arial"/>
              </a:rPr>
              <a:t>u</a:t>
            </a:r>
            <a:r>
              <a:rPr i="1" spc="-5" dirty="0">
                <a:latin typeface="Arial"/>
                <a:cs typeface="Arial"/>
              </a:rPr>
              <a:t>i</a:t>
            </a:r>
            <a:r>
              <a:rPr i="1" spc="-11" dirty="0">
                <a:latin typeface="Arial"/>
                <a:cs typeface="Arial"/>
              </a:rPr>
              <a:t>l</a:t>
            </a:r>
            <a:r>
              <a:rPr i="1" spc="-5" dirty="0">
                <a:latin typeface="Arial"/>
                <a:cs typeface="Arial"/>
              </a:rPr>
              <a:t>d</a:t>
            </a:r>
            <a:r>
              <a:rPr i="1" dirty="0">
                <a:latin typeface="Arial"/>
                <a:cs typeface="Arial"/>
              </a:rPr>
              <a:t>-&gt;Be</a:t>
            </a:r>
            <a:r>
              <a:rPr i="1" spc="-11" dirty="0">
                <a:latin typeface="Arial"/>
                <a:cs typeface="Arial"/>
              </a:rPr>
              <a:t>h</a:t>
            </a:r>
            <a:r>
              <a:rPr i="1" spc="-5" dirty="0">
                <a:latin typeface="Arial"/>
                <a:cs typeface="Arial"/>
              </a:rPr>
              <a:t>av</a:t>
            </a:r>
            <a:r>
              <a:rPr i="1" spc="-11" dirty="0">
                <a:latin typeface="Arial"/>
                <a:cs typeface="Arial"/>
              </a:rPr>
              <a:t>i</a:t>
            </a:r>
            <a:r>
              <a:rPr i="1" spc="-5" dirty="0">
                <a:latin typeface="Arial"/>
                <a:cs typeface="Arial"/>
              </a:rPr>
              <a:t>o</a:t>
            </a:r>
            <a:r>
              <a:rPr i="1" dirty="0">
                <a:latin typeface="Arial"/>
                <a:cs typeface="Arial"/>
              </a:rPr>
              <a:t>r</a:t>
            </a:r>
            <a:r>
              <a:rPr i="1" spc="71" dirty="0">
                <a:latin typeface="Times New Roman"/>
                <a:cs typeface="Times New Roman"/>
              </a:rPr>
              <a:t> </a:t>
            </a:r>
            <a:r>
              <a:rPr i="1" dirty="0">
                <a:latin typeface="Arial"/>
                <a:cs typeface="Arial"/>
              </a:rPr>
              <a:t>tab</a:t>
            </a:r>
            <a:endParaRPr>
              <a:latin typeface="Arial"/>
              <a:cs typeface="Arial"/>
            </a:endParaRPr>
          </a:p>
        </p:txBody>
      </p:sp>
      <p:sp>
        <p:nvSpPr>
          <p:cNvPr id="33" name="object 33"/>
          <p:cNvSpPr/>
          <p:nvPr/>
        </p:nvSpPr>
        <p:spPr>
          <a:xfrm>
            <a:off x="6473952" y="3735323"/>
            <a:ext cx="5460492" cy="1557528"/>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6639306" y="3774186"/>
            <a:ext cx="818515" cy="260985"/>
          </a:xfrm>
          <a:custGeom>
            <a:avLst/>
            <a:gdLst/>
            <a:ahLst/>
            <a:cxnLst/>
            <a:rect l="l" t="t" r="r" b="b"/>
            <a:pathLst>
              <a:path w="818515" h="260985">
                <a:moveTo>
                  <a:pt x="0" y="260603"/>
                </a:moveTo>
                <a:lnTo>
                  <a:pt x="818387" y="260603"/>
                </a:lnTo>
                <a:lnTo>
                  <a:pt x="818387" y="0"/>
                </a:lnTo>
                <a:lnTo>
                  <a:pt x="0" y="0"/>
                </a:lnTo>
                <a:lnTo>
                  <a:pt x="0" y="260603"/>
                </a:lnTo>
                <a:close/>
              </a:path>
            </a:pathLst>
          </a:custGeom>
          <a:ln w="25907">
            <a:solidFill>
              <a:srgbClr val="D30079"/>
            </a:solidFill>
          </a:ln>
        </p:spPr>
        <p:txBody>
          <a:bodyPr wrap="square" lIns="0" tIns="0" rIns="0" bIns="0" rtlCol="0"/>
          <a:lstStyle/>
          <a:p>
            <a:endParaRPr/>
          </a:p>
        </p:txBody>
      </p:sp>
      <p:sp>
        <p:nvSpPr>
          <p:cNvPr id="35" name="object 35"/>
          <p:cNvSpPr/>
          <p:nvPr/>
        </p:nvSpPr>
        <p:spPr>
          <a:xfrm>
            <a:off x="8684514" y="4208527"/>
            <a:ext cx="736601" cy="260985"/>
          </a:xfrm>
          <a:custGeom>
            <a:avLst/>
            <a:gdLst/>
            <a:ahLst/>
            <a:cxnLst/>
            <a:rect l="l" t="t" r="r" b="b"/>
            <a:pathLst>
              <a:path w="736600" h="260985">
                <a:moveTo>
                  <a:pt x="0" y="260603"/>
                </a:moveTo>
                <a:lnTo>
                  <a:pt x="736091" y="260603"/>
                </a:lnTo>
                <a:lnTo>
                  <a:pt x="736091" y="0"/>
                </a:lnTo>
                <a:lnTo>
                  <a:pt x="0" y="0"/>
                </a:lnTo>
                <a:lnTo>
                  <a:pt x="0" y="260603"/>
                </a:lnTo>
                <a:close/>
              </a:path>
            </a:pathLst>
          </a:custGeom>
          <a:ln w="25907">
            <a:solidFill>
              <a:srgbClr val="D30079"/>
            </a:solidFill>
          </a:ln>
        </p:spPr>
        <p:txBody>
          <a:bodyPr wrap="square" lIns="0" tIns="0" rIns="0" bIns="0" rtlCol="0"/>
          <a:lstStyle/>
          <a:p>
            <a:endParaRPr/>
          </a:p>
        </p:txBody>
      </p:sp>
      <p:sp>
        <p:nvSpPr>
          <p:cNvPr id="36" name="object 36"/>
          <p:cNvSpPr/>
          <p:nvPr/>
        </p:nvSpPr>
        <p:spPr>
          <a:xfrm>
            <a:off x="10238994" y="4642866"/>
            <a:ext cx="1798320" cy="695324"/>
          </a:xfrm>
          <a:custGeom>
            <a:avLst/>
            <a:gdLst/>
            <a:ahLst/>
            <a:cxnLst/>
            <a:rect l="l" t="t" r="r" b="b"/>
            <a:pathLst>
              <a:path w="1798320" h="695325">
                <a:moveTo>
                  <a:pt x="0" y="694943"/>
                </a:moveTo>
                <a:lnTo>
                  <a:pt x="1798319" y="694943"/>
                </a:lnTo>
                <a:lnTo>
                  <a:pt x="1798319" y="0"/>
                </a:lnTo>
                <a:lnTo>
                  <a:pt x="0" y="0"/>
                </a:lnTo>
                <a:lnTo>
                  <a:pt x="0" y="694943"/>
                </a:lnTo>
                <a:close/>
              </a:path>
            </a:pathLst>
          </a:custGeom>
          <a:ln w="25907">
            <a:solidFill>
              <a:srgbClr val="D30079"/>
            </a:solidFill>
          </a:ln>
        </p:spPr>
        <p:txBody>
          <a:bodyPr wrap="square" lIns="0" tIns="0" rIns="0" bIns="0" rtlCol="0"/>
          <a:lstStyle/>
          <a:p>
            <a:endParaRPr/>
          </a:p>
        </p:txBody>
      </p:sp>
      <p:sp>
        <p:nvSpPr>
          <p:cNvPr id="37" name="object 37"/>
          <p:cNvSpPr/>
          <p:nvPr/>
        </p:nvSpPr>
        <p:spPr>
          <a:xfrm>
            <a:off x="7489179" y="3912489"/>
            <a:ext cx="792480" cy="537210"/>
          </a:xfrm>
          <a:custGeom>
            <a:avLst/>
            <a:gdLst/>
            <a:ahLst/>
            <a:cxnLst/>
            <a:rect l="l" t="t" r="r" b="b"/>
            <a:pathLst>
              <a:path w="792479" h="537210">
                <a:moveTo>
                  <a:pt x="74950" y="0"/>
                </a:moveTo>
                <a:lnTo>
                  <a:pt x="0" y="266187"/>
                </a:lnTo>
                <a:lnTo>
                  <a:pt x="488960" y="403610"/>
                </a:lnTo>
                <a:lnTo>
                  <a:pt x="451500" y="536697"/>
                </a:lnTo>
                <a:lnTo>
                  <a:pt x="792479" y="345317"/>
                </a:lnTo>
                <a:lnTo>
                  <a:pt x="675791" y="137409"/>
                </a:lnTo>
                <a:lnTo>
                  <a:pt x="563758" y="137409"/>
                </a:lnTo>
                <a:lnTo>
                  <a:pt x="74950" y="0"/>
                </a:lnTo>
                <a:close/>
              </a:path>
              <a:path w="792479" h="537210">
                <a:moveTo>
                  <a:pt x="601096" y="4322"/>
                </a:moveTo>
                <a:lnTo>
                  <a:pt x="563758" y="137409"/>
                </a:lnTo>
                <a:lnTo>
                  <a:pt x="675791" y="137409"/>
                </a:lnTo>
                <a:lnTo>
                  <a:pt x="601096" y="4322"/>
                </a:lnTo>
                <a:close/>
              </a:path>
            </a:pathLst>
          </a:custGeom>
          <a:solidFill>
            <a:srgbClr val="00AF50"/>
          </a:solidFill>
        </p:spPr>
        <p:txBody>
          <a:bodyPr wrap="square" lIns="0" tIns="0" rIns="0" bIns="0" rtlCol="0"/>
          <a:lstStyle/>
          <a:p>
            <a:endParaRPr/>
          </a:p>
        </p:txBody>
      </p:sp>
      <p:sp>
        <p:nvSpPr>
          <p:cNvPr id="38" name="object 38"/>
          <p:cNvSpPr/>
          <p:nvPr/>
        </p:nvSpPr>
        <p:spPr>
          <a:xfrm>
            <a:off x="9534265" y="4303265"/>
            <a:ext cx="626110" cy="532766"/>
          </a:xfrm>
          <a:custGeom>
            <a:avLst/>
            <a:gdLst/>
            <a:ahLst/>
            <a:cxnLst/>
            <a:rect l="l" t="t" r="r" b="b"/>
            <a:pathLst>
              <a:path w="626109" h="532764">
                <a:moveTo>
                  <a:pt x="74797" y="42422"/>
                </a:moveTo>
                <a:lnTo>
                  <a:pt x="0" y="308609"/>
                </a:lnTo>
                <a:lnTo>
                  <a:pt x="322325" y="399287"/>
                </a:lnTo>
                <a:lnTo>
                  <a:pt x="284987" y="532388"/>
                </a:lnTo>
                <a:lnTo>
                  <a:pt x="625998" y="340994"/>
                </a:lnTo>
                <a:lnTo>
                  <a:pt x="509316" y="133100"/>
                </a:lnTo>
                <a:lnTo>
                  <a:pt x="397123" y="133100"/>
                </a:lnTo>
                <a:lnTo>
                  <a:pt x="74797" y="42422"/>
                </a:lnTo>
                <a:close/>
              </a:path>
              <a:path w="626109" h="532764">
                <a:moveTo>
                  <a:pt x="434614" y="0"/>
                </a:moveTo>
                <a:lnTo>
                  <a:pt x="397123" y="133100"/>
                </a:lnTo>
                <a:lnTo>
                  <a:pt x="509316" y="133100"/>
                </a:lnTo>
                <a:lnTo>
                  <a:pt x="434614" y="0"/>
                </a:lnTo>
                <a:close/>
              </a:path>
            </a:pathLst>
          </a:custGeom>
          <a:solidFill>
            <a:srgbClr val="00AF50"/>
          </a:solidFill>
        </p:spPr>
        <p:txBody>
          <a:bodyPr wrap="square" lIns="0" tIns="0" rIns="0" bIns="0" rtlCol="0"/>
          <a:lstStyle/>
          <a:p>
            <a:endParaRPr/>
          </a:p>
        </p:txBody>
      </p:sp>
      <p:sp>
        <p:nvSpPr>
          <p:cNvPr id="39" name="object 39"/>
          <p:cNvSpPr/>
          <p:nvPr/>
        </p:nvSpPr>
        <p:spPr>
          <a:xfrm>
            <a:off x="10073641" y="5337048"/>
            <a:ext cx="521334" cy="467995"/>
          </a:xfrm>
          <a:custGeom>
            <a:avLst/>
            <a:gdLst/>
            <a:ahLst/>
            <a:cxnLst/>
            <a:rect l="l" t="t" r="r" b="b"/>
            <a:pathLst>
              <a:path w="521334" h="467995">
                <a:moveTo>
                  <a:pt x="521207" y="233933"/>
                </a:moveTo>
                <a:lnTo>
                  <a:pt x="0" y="233933"/>
                </a:lnTo>
                <a:lnTo>
                  <a:pt x="260603" y="467867"/>
                </a:lnTo>
                <a:lnTo>
                  <a:pt x="521207" y="233933"/>
                </a:lnTo>
                <a:close/>
              </a:path>
              <a:path w="521334" h="467995">
                <a:moveTo>
                  <a:pt x="390905" y="0"/>
                </a:moveTo>
                <a:lnTo>
                  <a:pt x="130301" y="0"/>
                </a:lnTo>
                <a:lnTo>
                  <a:pt x="130301" y="233933"/>
                </a:lnTo>
                <a:lnTo>
                  <a:pt x="390905" y="233933"/>
                </a:lnTo>
                <a:lnTo>
                  <a:pt x="390905" y="0"/>
                </a:lnTo>
                <a:close/>
              </a:path>
            </a:pathLst>
          </a:custGeom>
          <a:solidFill>
            <a:srgbClr val="00AF50"/>
          </a:solidFill>
        </p:spPr>
        <p:txBody>
          <a:bodyPr wrap="square" lIns="0" tIns="0" rIns="0" bIns="0" rtlCol="0"/>
          <a:lstStyle/>
          <a:p>
            <a:endParaRPr/>
          </a:p>
        </p:txBody>
      </p:sp>
      <p:sp>
        <p:nvSpPr>
          <p:cNvPr id="40" name="object 40"/>
          <p:cNvSpPr/>
          <p:nvPr/>
        </p:nvSpPr>
        <p:spPr>
          <a:xfrm>
            <a:off x="11137393" y="5859780"/>
            <a:ext cx="885443" cy="242315"/>
          </a:xfrm>
          <a:prstGeom prst="rect">
            <a:avLst/>
          </a:prstGeom>
          <a:blipFill>
            <a:blip r:embed="rId19" cstate="print"/>
            <a:stretch>
              <a:fillRect/>
            </a:stretch>
          </a:blipFill>
        </p:spPr>
        <p:txBody>
          <a:bodyPr wrap="square" lIns="0" tIns="0" rIns="0" bIns="0" rtlCol="0"/>
          <a:lstStyle/>
          <a:p>
            <a:endParaRPr/>
          </a:p>
        </p:txBody>
      </p:sp>
      <p:sp>
        <p:nvSpPr>
          <p:cNvPr id="41" name="object 41"/>
          <p:cNvSpPr/>
          <p:nvPr/>
        </p:nvSpPr>
        <p:spPr>
          <a:xfrm>
            <a:off x="10809731" y="5772911"/>
            <a:ext cx="350520" cy="428625"/>
          </a:xfrm>
          <a:custGeom>
            <a:avLst/>
            <a:gdLst/>
            <a:ahLst/>
            <a:cxnLst/>
            <a:rect l="l" t="t" r="r" b="b"/>
            <a:pathLst>
              <a:path w="350520" h="428625">
                <a:moveTo>
                  <a:pt x="175259" y="0"/>
                </a:moveTo>
                <a:lnTo>
                  <a:pt x="175259" y="107060"/>
                </a:lnTo>
                <a:lnTo>
                  <a:pt x="0" y="107060"/>
                </a:lnTo>
                <a:lnTo>
                  <a:pt x="0" y="321182"/>
                </a:lnTo>
                <a:lnTo>
                  <a:pt x="175259" y="321182"/>
                </a:lnTo>
                <a:lnTo>
                  <a:pt x="175259" y="428243"/>
                </a:lnTo>
                <a:lnTo>
                  <a:pt x="350519" y="214121"/>
                </a:lnTo>
                <a:lnTo>
                  <a:pt x="175259" y="0"/>
                </a:lnTo>
                <a:close/>
              </a:path>
            </a:pathLst>
          </a:custGeom>
          <a:solidFill>
            <a:srgbClr val="00AF50"/>
          </a:solidFill>
        </p:spPr>
        <p:txBody>
          <a:bodyPr wrap="square" lIns="0" tIns="0" rIns="0" bIns="0" rtlCol="0"/>
          <a:lstStyle/>
          <a:p>
            <a:endParaRPr/>
          </a:p>
        </p:txBody>
      </p:sp>
      <p:sp>
        <p:nvSpPr>
          <p:cNvPr id="42" name="object 42"/>
          <p:cNvSpPr/>
          <p:nvPr/>
        </p:nvSpPr>
        <p:spPr>
          <a:xfrm>
            <a:off x="9828277" y="4902709"/>
            <a:ext cx="372110" cy="394970"/>
          </a:xfrm>
          <a:custGeom>
            <a:avLst/>
            <a:gdLst/>
            <a:ahLst/>
            <a:cxnLst/>
            <a:rect l="l" t="t" r="r" b="b"/>
            <a:pathLst>
              <a:path w="372109" h="394970">
                <a:moveTo>
                  <a:pt x="185927" y="0"/>
                </a:moveTo>
                <a:lnTo>
                  <a:pt x="141226" y="5737"/>
                </a:lnTo>
                <a:lnTo>
                  <a:pt x="100455" y="22034"/>
                </a:lnTo>
                <a:lnTo>
                  <a:pt x="64902" y="47518"/>
                </a:lnTo>
                <a:lnTo>
                  <a:pt x="35855" y="80814"/>
                </a:lnTo>
                <a:lnTo>
                  <a:pt x="14602" y="120550"/>
                </a:lnTo>
                <a:lnTo>
                  <a:pt x="2431" y="165353"/>
                </a:lnTo>
                <a:lnTo>
                  <a:pt x="0" y="197357"/>
                </a:lnTo>
                <a:lnTo>
                  <a:pt x="615" y="213540"/>
                </a:lnTo>
                <a:lnTo>
                  <a:pt x="9472" y="259726"/>
                </a:lnTo>
                <a:lnTo>
                  <a:pt x="27841" y="301303"/>
                </a:lnTo>
                <a:lnTo>
                  <a:pt x="54433" y="336899"/>
                </a:lnTo>
                <a:lnTo>
                  <a:pt x="87961" y="365139"/>
                </a:lnTo>
                <a:lnTo>
                  <a:pt x="127136" y="384651"/>
                </a:lnTo>
                <a:lnTo>
                  <a:pt x="170670" y="394061"/>
                </a:lnTo>
                <a:lnTo>
                  <a:pt x="185927" y="394715"/>
                </a:lnTo>
                <a:lnTo>
                  <a:pt x="201185" y="394061"/>
                </a:lnTo>
                <a:lnTo>
                  <a:pt x="244719" y="384651"/>
                </a:lnTo>
                <a:lnTo>
                  <a:pt x="283894" y="365139"/>
                </a:lnTo>
                <a:lnTo>
                  <a:pt x="317422" y="336899"/>
                </a:lnTo>
                <a:lnTo>
                  <a:pt x="344014" y="301303"/>
                </a:lnTo>
                <a:lnTo>
                  <a:pt x="362383" y="259726"/>
                </a:lnTo>
                <a:lnTo>
                  <a:pt x="371240" y="213540"/>
                </a:lnTo>
                <a:lnTo>
                  <a:pt x="371855" y="197357"/>
                </a:lnTo>
                <a:lnTo>
                  <a:pt x="371240" y="181175"/>
                </a:lnTo>
                <a:lnTo>
                  <a:pt x="362383" y="134989"/>
                </a:lnTo>
                <a:lnTo>
                  <a:pt x="344014" y="93412"/>
                </a:lnTo>
                <a:lnTo>
                  <a:pt x="317422" y="57816"/>
                </a:lnTo>
                <a:lnTo>
                  <a:pt x="283894" y="29576"/>
                </a:lnTo>
                <a:lnTo>
                  <a:pt x="244719" y="10064"/>
                </a:lnTo>
                <a:lnTo>
                  <a:pt x="201185" y="654"/>
                </a:lnTo>
                <a:lnTo>
                  <a:pt x="185927" y="0"/>
                </a:lnTo>
                <a:close/>
              </a:path>
            </a:pathLst>
          </a:custGeom>
          <a:solidFill>
            <a:srgbClr val="39A8DC"/>
          </a:solidFill>
        </p:spPr>
        <p:txBody>
          <a:bodyPr wrap="square" lIns="0" tIns="0" rIns="0" bIns="0" rtlCol="0"/>
          <a:lstStyle/>
          <a:p>
            <a:endParaRPr/>
          </a:p>
        </p:txBody>
      </p:sp>
      <p:sp>
        <p:nvSpPr>
          <p:cNvPr id="43" name="object 43"/>
          <p:cNvSpPr txBox="1"/>
          <p:nvPr/>
        </p:nvSpPr>
        <p:spPr>
          <a:xfrm>
            <a:off x="9917692" y="4955449"/>
            <a:ext cx="195580"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2</a:t>
            </a:r>
            <a:endParaRPr sz="2401">
              <a:latin typeface="Arial"/>
              <a:cs typeface="Arial"/>
            </a:endParaRPr>
          </a:p>
        </p:txBody>
      </p:sp>
      <p:sp>
        <p:nvSpPr>
          <p:cNvPr id="44" name="object 44"/>
          <p:cNvSpPr/>
          <p:nvPr/>
        </p:nvSpPr>
        <p:spPr>
          <a:xfrm>
            <a:off x="9910572" y="5859779"/>
            <a:ext cx="885443" cy="222504"/>
          </a:xfrm>
          <a:prstGeom prst="rect">
            <a:avLst/>
          </a:prstGeom>
          <a:blipFill>
            <a:blip r:embed="rId20" cstate="print"/>
            <a:stretch>
              <a:fillRect/>
            </a:stretch>
          </a:blipFill>
        </p:spPr>
        <p:txBody>
          <a:bodyPr wrap="square" lIns="0" tIns="0" rIns="0" bIns="0" rtlCol="0"/>
          <a:lstStyle/>
          <a:p>
            <a:endParaRPr/>
          </a:p>
        </p:txBody>
      </p:sp>
      <p:sp>
        <p:nvSpPr>
          <p:cNvPr id="45" name="Slide Number Placeholder 44"/>
          <p:cNvSpPr>
            <a:spLocks noGrp="1"/>
          </p:cNvSpPr>
          <p:nvPr>
            <p:ph type="sldNum" sz="quarter" idx="12"/>
          </p:nvPr>
        </p:nvSpPr>
        <p:spPr/>
        <p:txBody>
          <a:bodyPr/>
          <a:lstStyle/>
          <a:p>
            <a:fld id="{5B31B9E4-8E4D-4C86-BFD7-412B282B373B}" type="slidenum">
              <a:rPr lang="fr-FR" smtClean="0">
                <a:solidFill>
                  <a:prstClr val="white"/>
                </a:solidFill>
              </a:rPr>
              <a:pPr/>
              <a:t>62</a:t>
            </a:fld>
            <a:endParaRPr lang="fr-FR" dirty="0">
              <a:solidFill>
                <a:prstClr val="white"/>
              </a:solidFill>
            </a:endParaRPr>
          </a:p>
        </p:txBody>
      </p:sp>
    </p:spTree>
    <p:extLst>
      <p:ext uri="{BB962C8B-B14F-4D97-AF65-F5344CB8AC3E}">
        <p14:creationId xmlns:p14="http://schemas.microsoft.com/office/powerpoint/2010/main" val="132042477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solidFill>
                <a:prstClr val="black"/>
              </a:solidFill>
              <a:latin typeface="Arial"/>
              <a:cs typeface="Arial"/>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182980" y="1245882"/>
            <a:ext cx="10097135" cy="1949252"/>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dirty="0">
                <a:solidFill>
                  <a:srgbClr val="001F52"/>
                </a:solidFill>
                <a:latin typeface="Arial"/>
                <a:cs typeface="Arial"/>
              </a:rPr>
              <a:t>Optimization</a:t>
            </a:r>
            <a:r>
              <a:rPr sz="2000" spc="15" dirty="0">
                <a:solidFill>
                  <a:srgbClr val="001F52"/>
                </a:solidFill>
                <a:latin typeface="Times New Roman"/>
                <a:cs typeface="Times New Roman"/>
              </a:rPr>
              <a:t> </a:t>
            </a:r>
            <a:r>
              <a:rPr sz="2000" spc="-5" dirty="0">
                <a:solidFill>
                  <a:srgbClr val="001F52"/>
                </a:solidFill>
                <a:latin typeface="Arial"/>
                <a:cs typeface="Arial"/>
              </a:rPr>
              <a:t>level</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ar</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c</a:t>
            </a:r>
            <a:r>
              <a:rPr sz="2000" spc="5" dirty="0">
                <a:solidFill>
                  <a:srgbClr val="001F52"/>
                </a:solidFill>
                <a:latin typeface="Arial"/>
                <a:cs typeface="Arial"/>
              </a:rPr>
              <a:t>e</a:t>
            </a:r>
            <a:r>
              <a:rPr sz="2000" dirty="0">
                <a:solidFill>
                  <a:srgbClr val="001F52"/>
                </a:solidFill>
                <a:latin typeface="Arial"/>
                <a:cs typeface="Arial"/>
              </a:rPr>
              <a:t>s</a:t>
            </a:r>
            <a:r>
              <a:rPr sz="2000" spc="11" dirty="0">
                <a:solidFill>
                  <a:srgbClr val="001F52"/>
                </a:solidFill>
                <a:latin typeface="Arial"/>
                <a:cs typeface="Arial"/>
              </a:rPr>
              <a:t>s</a:t>
            </a:r>
            <a:r>
              <a:rPr sz="2000" spc="-5" dirty="0">
                <a:solidFill>
                  <a:srgbClr val="001F52"/>
                </a:solidFill>
                <a:latin typeface="Arial"/>
                <a:cs typeface="Arial"/>
              </a:rPr>
              <a:t>ibl</a:t>
            </a:r>
            <a:r>
              <a:rPr sz="2000" dirty="0">
                <a:solidFill>
                  <a:srgbClr val="001F52"/>
                </a:solidFill>
                <a:latin typeface="Arial"/>
                <a:cs typeface="Arial"/>
              </a:rPr>
              <a:t>e</a:t>
            </a:r>
            <a:r>
              <a:rPr sz="2000" spc="15" dirty="0">
                <a:solidFill>
                  <a:srgbClr val="001F52"/>
                </a:solidFill>
                <a:latin typeface="Times New Roman"/>
                <a:cs typeface="Times New Roman"/>
              </a:rPr>
              <a:t> </a:t>
            </a:r>
            <a:r>
              <a:rPr sz="2000" spc="-5" dirty="0">
                <a:solidFill>
                  <a:srgbClr val="001F52"/>
                </a:solidFill>
                <a:latin typeface="Arial"/>
                <a:cs typeface="Arial"/>
              </a:rPr>
              <a:t>withi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5" dirty="0">
                <a:solidFill>
                  <a:srgbClr val="001F52"/>
                </a:solidFill>
                <a:latin typeface="Arial"/>
                <a:cs typeface="Arial"/>
              </a:rPr>
              <a:t>proje</a:t>
            </a:r>
            <a:r>
              <a:rPr sz="2000" spc="11"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ope</a:t>
            </a:r>
            <a:r>
              <a:rPr sz="2000" spc="5" dirty="0">
                <a:solidFill>
                  <a:srgbClr val="001F52"/>
                </a:solidFill>
                <a:latin typeface="Arial"/>
                <a:cs typeface="Arial"/>
              </a:rPr>
              <a:t>r</a:t>
            </a:r>
            <a:r>
              <a:rPr sz="2000" dirty="0">
                <a:solidFill>
                  <a:srgbClr val="001F52"/>
                </a:solidFill>
                <a:latin typeface="Arial"/>
                <a:cs typeface="Arial"/>
              </a:rPr>
              <a:t>ties</a:t>
            </a:r>
            <a:r>
              <a:rPr sz="2000"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r</a:t>
            </a:r>
            <a:r>
              <a:rPr sz="2000" spc="-5" dirty="0">
                <a:solidFill>
                  <a:srgbClr val="001F52"/>
                </a:solidFill>
                <a:latin typeface="Arial"/>
                <a:cs typeface="Arial"/>
              </a:rPr>
              <a:t>igh</a:t>
            </a:r>
            <a:r>
              <a:rPr sz="2000" dirty="0">
                <a:solidFill>
                  <a:srgbClr val="001F52"/>
                </a:solidFill>
                <a:latin typeface="Arial"/>
                <a:cs typeface="Arial"/>
              </a:rPr>
              <a:t>t</a:t>
            </a:r>
            <a:r>
              <a:rPr sz="2000" spc="45" dirty="0">
                <a:solidFill>
                  <a:srgbClr val="001F52"/>
                </a:solidFill>
                <a:latin typeface="Times New Roman"/>
                <a:cs typeface="Times New Roman"/>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5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name)</a:t>
            </a:r>
            <a:endParaRPr sz="2000">
              <a:solidFill>
                <a:prstClr val="black"/>
              </a:solidFill>
              <a:latin typeface="Arial"/>
              <a:cs typeface="Arial"/>
            </a:endParaRPr>
          </a:p>
          <a:p>
            <a:pPr marL="248940" indent="-236239">
              <a:spcBef>
                <a:spcPts val="805"/>
              </a:spcBef>
              <a:buClr>
                <a:srgbClr val="39A8DC"/>
              </a:buClr>
              <a:buFont typeface="Arial"/>
              <a:buChar char="•"/>
              <a:tabLst>
                <a:tab pos="248940" algn="l"/>
              </a:tabLst>
            </a:pPr>
            <a:r>
              <a:rPr sz="2000" dirty="0">
                <a:solidFill>
                  <a:srgbClr val="001F52"/>
                </a:solidFill>
                <a:latin typeface="Arial"/>
                <a:cs typeface="Arial"/>
              </a:rPr>
              <a:t>Within</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Prope</a:t>
            </a:r>
            <a:r>
              <a:rPr sz="2000" spc="5" dirty="0">
                <a:solidFill>
                  <a:srgbClr val="001F52"/>
                </a:solidFill>
                <a:latin typeface="Arial"/>
                <a:cs typeface="Arial"/>
              </a:rPr>
              <a:t>r</a:t>
            </a:r>
            <a:r>
              <a:rPr sz="2000" dirty="0">
                <a:solidFill>
                  <a:srgbClr val="001F52"/>
                </a:solidFill>
                <a:latin typeface="Arial"/>
                <a:cs typeface="Arial"/>
              </a:rPr>
              <a:t>ties</a:t>
            </a:r>
            <a:r>
              <a:rPr sz="2000" spc="11"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spc="-5" dirty="0">
                <a:solidFill>
                  <a:srgbClr val="001F52"/>
                </a:solidFill>
                <a:latin typeface="Arial"/>
                <a:cs typeface="Arial"/>
              </a:rPr>
              <a:t>le</a:t>
            </a:r>
            <a:r>
              <a:rPr sz="2000" dirty="0">
                <a:solidFill>
                  <a:srgbClr val="001F52"/>
                </a:solidFill>
                <a:latin typeface="Arial"/>
                <a:cs typeface="Arial"/>
              </a:rPr>
              <a:t>ct:</a:t>
            </a:r>
            <a:endParaRPr sz="2000">
              <a:solidFill>
                <a:prstClr val="black"/>
              </a:solidFill>
              <a:latin typeface="Arial"/>
              <a:cs typeface="Arial"/>
            </a:endParaRPr>
          </a:p>
          <a:p>
            <a:pPr marL="486449">
              <a:spcBef>
                <a:spcPts val="790"/>
              </a:spcBef>
            </a:pPr>
            <a:r>
              <a:rPr sz="2000" spc="-5" dirty="0">
                <a:solidFill>
                  <a:srgbClr val="00307C"/>
                </a:solidFill>
                <a:latin typeface="Arial"/>
                <a:cs typeface="Arial"/>
              </a:rPr>
              <a:t>C/C</a:t>
            </a:r>
            <a:r>
              <a:rPr sz="2000" spc="5" dirty="0">
                <a:solidFill>
                  <a:srgbClr val="00307C"/>
                </a:solidFill>
                <a:latin typeface="Arial"/>
                <a:cs typeface="Arial"/>
              </a:rPr>
              <a:t>+</a:t>
            </a:r>
            <a:r>
              <a:rPr sz="2000" dirty="0">
                <a:solidFill>
                  <a:srgbClr val="00307C"/>
                </a:solidFill>
                <a:latin typeface="Arial"/>
                <a:cs typeface="Arial"/>
              </a:rPr>
              <a:t>+</a:t>
            </a:r>
            <a:r>
              <a:rPr sz="2000" spc="20" dirty="0">
                <a:solidFill>
                  <a:srgbClr val="00307C"/>
                </a:solidFill>
                <a:latin typeface="Times New Roman"/>
                <a:cs typeface="Times New Roman"/>
              </a:rPr>
              <a:t> </a:t>
            </a:r>
            <a:r>
              <a:rPr sz="2000" dirty="0">
                <a:solidFill>
                  <a:srgbClr val="00307C"/>
                </a:solidFill>
                <a:latin typeface="Arial"/>
                <a:cs typeface="Arial"/>
              </a:rPr>
              <a:t>Build</a:t>
            </a:r>
            <a:r>
              <a:rPr sz="2000" spc="65" dirty="0">
                <a:solidFill>
                  <a:srgbClr val="00307C"/>
                </a:solidFill>
                <a:latin typeface="Times New Roman"/>
                <a:cs typeface="Times New Roman"/>
              </a:rPr>
              <a:t> </a:t>
            </a:r>
            <a:r>
              <a:rPr sz="2000" dirty="0">
                <a:solidFill>
                  <a:srgbClr val="00307C"/>
                </a:solidFill>
                <a:latin typeface="Arial"/>
                <a:cs typeface="Arial"/>
              </a:rPr>
              <a:t>-&gt;</a:t>
            </a:r>
            <a:r>
              <a:rPr sz="2000" spc="31" dirty="0">
                <a:solidFill>
                  <a:srgbClr val="00307C"/>
                </a:solidFill>
                <a:latin typeface="Times New Roman"/>
                <a:cs typeface="Times New Roman"/>
              </a:rPr>
              <a:t> </a:t>
            </a:r>
            <a:r>
              <a:rPr sz="2000" dirty="0">
                <a:solidFill>
                  <a:srgbClr val="00307C"/>
                </a:solidFill>
                <a:latin typeface="Arial"/>
                <a:cs typeface="Arial"/>
              </a:rPr>
              <a:t>Se</a:t>
            </a:r>
            <a:r>
              <a:rPr sz="2000" spc="-11" dirty="0">
                <a:solidFill>
                  <a:srgbClr val="00307C"/>
                </a:solidFill>
                <a:latin typeface="Arial"/>
                <a:cs typeface="Arial"/>
              </a:rPr>
              <a:t>t</a:t>
            </a:r>
            <a:r>
              <a:rPr sz="2000" dirty="0">
                <a:solidFill>
                  <a:srgbClr val="00307C"/>
                </a:solidFill>
                <a:latin typeface="Arial"/>
                <a:cs typeface="Arial"/>
              </a:rPr>
              <a:t>tings</a:t>
            </a:r>
            <a:r>
              <a:rPr sz="2000" spc="40" dirty="0">
                <a:solidFill>
                  <a:srgbClr val="00307C"/>
                </a:solidFill>
                <a:latin typeface="Times New Roman"/>
                <a:cs typeface="Times New Roman"/>
              </a:rPr>
              <a:t> </a:t>
            </a:r>
            <a:r>
              <a:rPr sz="2000" dirty="0">
                <a:solidFill>
                  <a:srgbClr val="00307C"/>
                </a:solidFill>
                <a:latin typeface="Arial"/>
                <a:cs typeface="Arial"/>
              </a:rPr>
              <a:t>-&gt;</a:t>
            </a:r>
            <a:r>
              <a:rPr sz="2000" spc="-214" dirty="0">
                <a:solidFill>
                  <a:srgbClr val="00307C"/>
                </a:solidFill>
                <a:latin typeface="Arial"/>
                <a:cs typeface="Arial"/>
              </a:rPr>
              <a:t>T</a:t>
            </a:r>
            <a:r>
              <a:rPr sz="2000" spc="-5" dirty="0">
                <a:solidFill>
                  <a:srgbClr val="00307C"/>
                </a:solidFill>
                <a:latin typeface="Arial"/>
                <a:cs typeface="Arial"/>
              </a:rPr>
              <a:t>oo</a:t>
            </a:r>
            <a:r>
              <a:rPr sz="2000" dirty="0">
                <a:solidFill>
                  <a:srgbClr val="00307C"/>
                </a:solidFill>
                <a:latin typeface="Arial"/>
                <a:cs typeface="Arial"/>
              </a:rPr>
              <a:t>l</a:t>
            </a:r>
            <a:r>
              <a:rPr sz="2000" spc="15" dirty="0">
                <a:solidFill>
                  <a:srgbClr val="00307C"/>
                </a:solidFill>
                <a:latin typeface="Times New Roman"/>
                <a:cs typeface="Times New Roman"/>
              </a:rPr>
              <a:t> </a:t>
            </a:r>
            <a:r>
              <a:rPr sz="2000" dirty="0">
                <a:solidFill>
                  <a:srgbClr val="00307C"/>
                </a:solidFill>
                <a:latin typeface="Arial"/>
                <a:cs typeface="Arial"/>
              </a:rPr>
              <a:t>Se</a:t>
            </a:r>
            <a:r>
              <a:rPr sz="2000" spc="-11" dirty="0">
                <a:solidFill>
                  <a:srgbClr val="00307C"/>
                </a:solidFill>
                <a:latin typeface="Arial"/>
                <a:cs typeface="Arial"/>
              </a:rPr>
              <a:t>t</a:t>
            </a:r>
            <a:r>
              <a:rPr sz="2000" dirty="0">
                <a:solidFill>
                  <a:srgbClr val="00307C"/>
                </a:solidFill>
                <a:latin typeface="Arial"/>
                <a:cs typeface="Arial"/>
              </a:rPr>
              <a:t>tings-&gt;M</a:t>
            </a:r>
            <a:r>
              <a:rPr sz="2000" spc="5" dirty="0">
                <a:solidFill>
                  <a:srgbClr val="00307C"/>
                </a:solidFill>
                <a:latin typeface="Arial"/>
                <a:cs typeface="Arial"/>
              </a:rPr>
              <a:t>C</a:t>
            </a:r>
            <a:r>
              <a:rPr sz="2000" dirty="0">
                <a:solidFill>
                  <a:srgbClr val="00307C"/>
                </a:solidFill>
                <a:latin typeface="Arial"/>
                <a:cs typeface="Arial"/>
              </a:rPr>
              <a:t>U</a:t>
            </a:r>
            <a:r>
              <a:rPr sz="2000" spc="5" dirty="0">
                <a:solidFill>
                  <a:srgbClr val="00307C"/>
                </a:solidFill>
                <a:latin typeface="Times New Roman"/>
                <a:cs typeface="Times New Roman"/>
              </a:rPr>
              <a:t> </a:t>
            </a:r>
            <a:r>
              <a:rPr sz="2000" dirty="0">
                <a:solidFill>
                  <a:srgbClr val="00307C"/>
                </a:solidFill>
                <a:latin typeface="Arial"/>
                <a:cs typeface="Arial"/>
              </a:rPr>
              <a:t>GCC</a:t>
            </a:r>
            <a:r>
              <a:rPr sz="2000" spc="45" dirty="0">
                <a:solidFill>
                  <a:srgbClr val="00307C"/>
                </a:solidFill>
                <a:latin typeface="Times New Roman"/>
                <a:cs typeface="Times New Roman"/>
              </a:rPr>
              <a:t> </a:t>
            </a:r>
            <a:r>
              <a:rPr sz="2000" spc="-5" dirty="0">
                <a:solidFill>
                  <a:srgbClr val="00307C"/>
                </a:solidFill>
                <a:latin typeface="Arial"/>
                <a:cs typeface="Arial"/>
              </a:rPr>
              <a:t>C</a:t>
            </a:r>
            <a:r>
              <a:rPr sz="2000" dirty="0">
                <a:solidFill>
                  <a:srgbClr val="00307C"/>
                </a:solidFill>
                <a:latin typeface="Arial"/>
                <a:cs typeface="Arial"/>
              </a:rPr>
              <a:t>ompile</a:t>
            </a:r>
            <a:r>
              <a:rPr sz="2000" spc="11" dirty="0">
                <a:solidFill>
                  <a:srgbClr val="00307C"/>
                </a:solidFill>
                <a:latin typeface="Arial"/>
                <a:cs typeface="Arial"/>
              </a:rPr>
              <a:t>r</a:t>
            </a:r>
            <a:r>
              <a:rPr sz="2000" dirty="0">
                <a:solidFill>
                  <a:srgbClr val="00307C"/>
                </a:solidFill>
                <a:latin typeface="Arial"/>
                <a:cs typeface="Arial"/>
              </a:rPr>
              <a:t>-&gt;Op</a:t>
            </a:r>
            <a:r>
              <a:rPr sz="2000" spc="-20" dirty="0">
                <a:solidFill>
                  <a:srgbClr val="00307C"/>
                </a:solidFill>
                <a:latin typeface="Arial"/>
                <a:cs typeface="Arial"/>
              </a:rPr>
              <a:t>t</a:t>
            </a:r>
            <a:r>
              <a:rPr sz="2000" spc="-5" dirty="0">
                <a:solidFill>
                  <a:srgbClr val="00307C"/>
                </a:solidFill>
                <a:latin typeface="Arial"/>
                <a:cs typeface="Arial"/>
              </a:rPr>
              <a:t>imizatio</a:t>
            </a:r>
            <a:r>
              <a:rPr sz="2000" dirty="0">
                <a:solidFill>
                  <a:srgbClr val="00307C"/>
                </a:solidFill>
                <a:latin typeface="Arial"/>
                <a:cs typeface="Arial"/>
              </a:rPr>
              <a:t>n</a:t>
            </a:r>
            <a:r>
              <a:rPr sz="2000" spc="20" dirty="0">
                <a:solidFill>
                  <a:srgbClr val="00307C"/>
                </a:solidFill>
                <a:latin typeface="Times New Roman"/>
                <a:cs typeface="Times New Roman"/>
              </a:rPr>
              <a:t> </a:t>
            </a:r>
            <a:r>
              <a:rPr sz="2000" dirty="0">
                <a:solidFill>
                  <a:srgbClr val="00307C"/>
                </a:solidFill>
                <a:latin typeface="Arial"/>
                <a:cs typeface="Arial"/>
              </a:rPr>
              <a:t>From</a:t>
            </a:r>
            <a:endParaRPr sz="2000">
              <a:solidFill>
                <a:prstClr val="black"/>
              </a:solidFill>
              <a:latin typeface="Arial"/>
              <a:cs typeface="Arial"/>
            </a:endParaRPr>
          </a:p>
          <a:p>
            <a:pPr marL="248940" indent="-236239">
              <a:spcBef>
                <a:spcPts val="805"/>
              </a:spcBef>
              <a:buClr>
                <a:srgbClr val="39A8DC"/>
              </a:buClr>
              <a:buFont typeface="Arial"/>
              <a:buChar char="•"/>
              <a:tabLst>
                <a:tab pos="248940" algn="l"/>
              </a:tabLst>
            </a:pPr>
            <a:r>
              <a:rPr sz="2000" dirty="0">
                <a:solidFill>
                  <a:srgbClr val="001F52"/>
                </a:solidFill>
                <a:latin typeface="Arial"/>
                <a:cs typeface="Arial"/>
              </a:rPr>
              <a:t>From</a:t>
            </a:r>
            <a:r>
              <a:rPr sz="2000" spc="25" dirty="0">
                <a:solidFill>
                  <a:srgbClr val="001F52"/>
                </a:solidFill>
                <a:latin typeface="Times New Roman"/>
                <a:cs typeface="Times New Roman"/>
              </a:rPr>
              <a:t> </a:t>
            </a:r>
            <a:r>
              <a:rPr sz="2000" spc="-5" dirty="0">
                <a:solidFill>
                  <a:srgbClr val="001F52"/>
                </a:solidFill>
                <a:latin typeface="Arial"/>
                <a:cs typeface="Arial"/>
              </a:rPr>
              <a:t>dro</a:t>
            </a:r>
            <a:r>
              <a:rPr sz="2000" spc="5" dirty="0">
                <a:solidFill>
                  <a:srgbClr val="001F52"/>
                </a:solidFill>
                <a:latin typeface="Arial"/>
                <a:cs typeface="Arial"/>
              </a:rPr>
              <a:t>p</a:t>
            </a:r>
            <a:r>
              <a:rPr sz="2000" dirty="0">
                <a:solidFill>
                  <a:srgbClr val="001F52"/>
                </a:solidFill>
                <a:latin typeface="Arial"/>
                <a:cs typeface="Arial"/>
              </a:rPr>
              <a:t>-</a:t>
            </a:r>
            <a:r>
              <a:rPr sz="2000" spc="-5" dirty="0">
                <a:solidFill>
                  <a:srgbClr val="001F52"/>
                </a:solidFill>
                <a:latin typeface="Arial"/>
                <a:cs typeface="Arial"/>
              </a:rPr>
              <a:t>dow</a:t>
            </a:r>
            <a:r>
              <a:rPr sz="2000" dirty="0">
                <a:solidFill>
                  <a:srgbClr val="001F52"/>
                </a:solidFill>
                <a:latin typeface="Arial"/>
                <a:cs typeface="Arial"/>
              </a:rPr>
              <a:t>n</a:t>
            </a:r>
            <a:r>
              <a:rPr sz="2000" spc="20" dirty="0">
                <a:solidFill>
                  <a:srgbClr val="001F52"/>
                </a:solidFill>
                <a:latin typeface="Times New Roman"/>
                <a:cs typeface="Times New Roman"/>
              </a:rPr>
              <a:t> </a:t>
            </a:r>
            <a:r>
              <a:rPr sz="2000" dirty="0">
                <a:solidFill>
                  <a:srgbClr val="001F52"/>
                </a:solidFill>
                <a:latin typeface="Arial"/>
                <a:cs typeface="Arial"/>
              </a:rPr>
              <a:t>menu</a:t>
            </a:r>
            <a:r>
              <a:rPr sz="2000" spc="20" dirty="0">
                <a:solidFill>
                  <a:srgbClr val="001F52"/>
                </a:solidFill>
                <a:latin typeface="Times New Roman"/>
                <a:cs typeface="Times New Roman"/>
              </a:rPr>
              <a:t> </a:t>
            </a:r>
            <a:r>
              <a:rPr sz="2000" dirty="0">
                <a:solidFill>
                  <a:srgbClr val="001F52"/>
                </a:solidFill>
                <a:latin typeface="Arial"/>
                <a:cs typeface="Arial"/>
              </a:rPr>
              <a:t>sele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requir</a:t>
            </a:r>
            <a:r>
              <a:rPr sz="2000" spc="-5" dirty="0">
                <a:solidFill>
                  <a:srgbClr val="001F52"/>
                </a:solidFill>
                <a:latin typeface="Arial"/>
                <a:cs typeface="Arial"/>
              </a:rPr>
              <a:t>e</a:t>
            </a:r>
            <a:r>
              <a:rPr sz="2000" dirty="0">
                <a:solidFill>
                  <a:srgbClr val="001F52"/>
                </a:solidFill>
                <a:latin typeface="Arial"/>
                <a:cs typeface="Arial"/>
              </a:rPr>
              <a:t>d</a:t>
            </a:r>
            <a:r>
              <a:rPr sz="2000" spc="25" dirty="0">
                <a:solidFill>
                  <a:srgbClr val="001F52"/>
                </a:solidFill>
                <a:latin typeface="Times New Roman"/>
                <a:cs typeface="Times New Roman"/>
              </a:rPr>
              <a:t> </a:t>
            </a:r>
            <a:r>
              <a:rPr sz="2000" spc="-5" dirty="0">
                <a:solidFill>
                  <a:srgbClr val="001F52"/>
                </a:solidFill>
                <a:latin typeface="Arial"/>
                <a:cs typeface="Arial"/>
              </a:rPr>
              <a:t>opt</a:t>
            </a:r>
            <a:r>
              <a:rPr sz="2000" spc="-11" dirty="0">
                <a:solidFill>
                  <a:srgbClr val="001F52"/>
                </a:solidFill>
                <a:latin typeface="Arial"/>
                <a:cs typeface="Arial"/>
              </a:rPr>
              <a:t>i</a:t>
            </a:r>
            <a:r>
              <a:rPr sz="2000" dirty="0">
                <a:solidFill>
                  <a:srgbClr val="001F52"/>
                </a:solidFill>
                <a:latin typeface="Arial"/>
                <a:cs typeface="Arial"/>
              </a:rPr>
              <a:t>mizat</a:t>
            </a:r>
            <a:r>
              <a:rPr sz="2000" spc="-11" dirty="0">
                <a:solidFill>
                  <a:srgbClr val="001F52"/>
                </a:solidFill>
                <a:latin typeface="Arial"/>
                <a:cs typeface="Arial"/>
              </a:rPr>
              <a:t>i</a:t>
            </a:r>
            <a:r>
              <a:rPr sz="2000" spc="-5" dirty="0">
                <a:solidFill>
                  <a:srgbClr val="001F52"/>
                </a:solidFill>
                <a:latin typeface="Arial"/>
                <a:cs typeface="Arial"/>
              </a:rPr>
              <a:t>o</a:t>
            </a:r>
            <a:r>
              <a:rPr sz="2000" dirty="0">
                <a:solidFill>
                  <a:srgbClr val="001F52"/>
                </a:solidFill>
                <a:latin typeface="Arial"/>
                <a:cs typeface="Arial"/>
              </a:rPr>
              <a:t>n</a:t>
            </a:r>
            <a:r>
              <a:rPr sz="2000" spc="25" dirty="0">
                <a:solidFill>
                  <a:srgbClr val="001F52"/>
                </a:solidFill>
                <a:latin typeface="Times New Roman"/>
                <a:cs typeface="Times New Roman"/>
              </a:rPr>
              <a:t> </a:t>
            </a:r>
            <a:r>
              <a:rPr sz="2000" spc="-5" dirty="0">
                <a:solidFill>
                  <a:srgbClr val="001F52"/>
                </a:solidFill>
                <a:latin typeface="Arial"/>
                <a:cs typeface="Arial"/>
              </a:rPr>
              <a:t>le</a:t>
            </a:r>
            <a:r>
              <a:rPr sz="2000" spc="-11" dirty="0">
                <a:solidFill>
                  <a:srgbClr val="001F52"/>
                </a:solidFill>
                <a:latin typeface="Arial"/>
                <a:cs typeface="Arial"/>
              </a:rPr>
              <a:t>v</a:t>
            </a:r>
            <a:r>
              <a:rPr sz="2000" spc="-5" dirty="0">
                <a:solidFill>
                  <a:srgbClr val="001F52"/>
                </a:solidFill>
                <a:latin typeface="Arial"/>
                <a:cs typeface="Arial"/>
              </a:rPr>
              <a:t>el</a:t>
            </a:r>
            <a:endParaRPr sz="2000">
              <a:solidFill>
                <a:prstClr val="black"/>
              </a:solidFill>
              <a:latin typeface="Arial"/>
              <a:cs typeface="Arial"/>
            </a:endParaRPr>
          </a:p>
          <a:p>
            <a:pPr marL="248940" indent="-236239">
              <a:lnSpc>
                <a:spcPts val="2381"/>
              </a:lnSpc>
              <a:spcBef>
                <a:spcPts val="805"/>
              </a:spcBef>
              <a:buClr>
                <a:srgbClr val="39A8DC"/>
              </a:buClr>
              <a:buFont typeface="Arial"/>
              <a:buChar char="•"/>
              <a:tabLst>
                <a:tab pos="248940" algn="l"/>
              </a:tabLst>
            </a:pPr>
            <a:r>
              <a:rPr sz="2000" spc="-5"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45" dirty="0">
                <a:solidFill>
                  <a:srgbClr val="001F52"/>
                </a:solidFill>
                <a:latin typeface="Times New Roman"/>
                <a:cs typeface="Times New Roman"/>
              </a:rPr>
              <a:t> </a:t>
            </a:r>
            <a:r>
              <a:rPr sz="2000" b="1" spc="-5" dirty="0">
                <a:solidFill>
                  <a:srgbClr val="001F52"/>
                </a:solidFill>
                <a:latin typeface="Arial"/>
                <a:cs typeface="Arial"/>
              </a:rPr>
              <a:t>Appl</a:t>
            </a:r>
            <a:r>
              <a:rPr sz="2000" b="1" spc="-35" dirty="0">
                <a:solidFill>
                  <a:srgbClr val="001F52"/>
                </a:solidFill>
                <a:latin typeface="Arial"/>
                <a:cs typeface="Arial"/>
              </a:rPr>
              <a:t>y</a:t>
            </a:r>
            <a:r>
              <a:rPr sz="2000" b="1" dirty="0">
                <a:solidFill>
                  <a:srgbClr val="001F52"/>
                </a:solidFill>
                <a:latin typeface="Arial"/>
                <a:cs typeface="Arial"/>
              </a:rPr>
              <a:t>-</a:t>
            </a:r>
            <a:r>
              <a:rPr sz="2000" spc="5" dirty="0">
                <a:solidFill>
                  <a:srgbClr val="001F52"/>
                </a:solidFill>
                <a:latin typeface="Arial"/>
                <a:cs typeface="Arial"/>
              </a:rPr>
              <a:t>&gt;</a:t>
            </a:r>
            <a:r>
              <a:rPr sz="2000" b="1" dirty="0">
                <a:solidFill>
                  <a:srgbClr val="001F52"/>
                </a:solidFill>
                <a:latin typeface="Arial"/>
                <a:cs typeface="Arial"/>
              </a:rPr>
              <a:t>OK</a:t>
            </a:r>
            <a:r>
              <a:rPr sz="2000" b="1" spc="55" dirty="0">
                <a:solidFill>
                  <a:srgbClr val="001F52"/>
                </a:solidFill>
                <a:latin typeface="Times New Roman"/>
                <a:cs typeface="Times New Roman"/>
              </a:rPr>
              <a:t> </a:t>
            </a:r>
            <a:r>
              <a:rPr sz="2000" spc="-5" dirty="0">
                <a:solidFill>
                  <a:srgbClr val="001F52"/>
                </a:solidFill>
                <a:latin typeface="Arial"/>
                <a:cs typeface="Arial"/>
              </a:rPr>
              <a:t>button</a:t>
            </a:r>
            <a:r>
              <a:rPr sz="2000" dirty="0">
                <a:solidFill>
                  <a:srgbClr val="001F52"/>
                </a:solidFill>
                <a:latin typeface="Arial"/>
                <a:cs typeface="Arial"/>
              </a:rPr>
              <a:t>s</a:t>
            </a:r>
            <a:r>
              <a:rPr sz="2000" spc="2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h</a:t>
            </a:r>
            <a:r>
              <a:rPr sz="2000" spc="-5" dirty="0">
                <a:solidFill>
                  <a:srgbClr val="001F52"/>
                </a:solidFill>
                <a:latin typeface="Arial"/>
                <a:cs typeface="Arial"/>
              </a:rPr>
              <a:t>e</a:t>
            </a:r>
            <a:r>
              <a:rPr sz="2000" dirty="0">
                <a:solidFill>
                  <a:srgbClr val="001F52"/>
                </a:solidFill>
                <a:latin typeface="Arial"/>
                <a:cs typeface="Arial"/>
              </a:rPr>
              <a:t>n</a:t>
            </a:r>
            <a:r>
              <a:rPr sz="2000" spc="51"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dirty="0">
                <a:solidFill>
                  <a:srgbClr val="001F52"/>
                </a:solidFill>
                <a:latin typeface="Arial"/>
                <a:cs typeface="Arial"/>
              </a:rPr>
              <a:t>mpleted</a:t>
            </a:r>
            <a:endParaRPr sz="2000">
              <a:solidFill>
                <a:prstClr val="black"/>
              </a:solidFill>
              <a:latin typeface="Arial"/>
              <a:cs typeface="Arial"/>
            </a:endParaRPr>
          </a:p>
        </p:txBody>
      </p:sp>
      <p:sp>
        <p:nvSpPr>
          <p:cNvPr id="7" name="object 7"/>
          <p:cNvSpPr/>
          <p:nvPr/>
        </p:nvSpPr>
        <p:spPr>
          <a:xfrm>
            <a:off x="2017776" y="3203448"/>
            <a:ext cx="7504177" cy="3589019"/>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2161794" y="4274059"/>
            <a:ext cx="1143000" cy="184785"/>
          </a:xfrm>
          <a:custGeom>
            <a:avLst/>
            <a:gdLst/>
            <a:ahLst/>
            <a:cxnLst/>
            <a:rect l="l" t="t" r="r" b="b"/>
            <a:pathLst>
              <a:path w="1143000" h="184785">
                <a:moveTo>
                  <a:pt x="0" y="184403"/>
                </a:moveTo>
                <a:lnTo>
                  <a:pt x="1142999" y="184403"/>
                </a:lnTo>
                <a:lnTo>
                  <a:pt x="1142999" y="0"/>
                </a:lnTo>
                <a:lnTo>
                  <a:pt x="0" y="0"/>
                </a:lnTo>
                <a:lnTo>
                  <a:pt x="0" y="184403"/>
                </a:lnTo>
                <a:close/>
              </a:path>
            </a:pathLst>
          </a:custGeom>
          <a:ln w="25907">
            <a:solidFill>
              <a:srgbClr val="FF0000"/>
            </a:solidFill>
          </a:ln>
        </p:spPr>
        <p:txBody>
          <a:bodyPr wrap="square" lIns="0" tIns="0" rIns="0" bIns="0" rtlCol="0"/>
          <a:lstStyle/>
          <a:p>
            <a:endParaRPr>
              <a:solidFill>
                <a:prstClr val="black"/>
              </a:solidFill>
            </a:endParaRPr>
          </a:p>
        </p:txBody>
      </p:sp>
      <p:sp>
        <p:nvSpPr>
          <p:cNvPr id="9" name="object 9"/>
          <p:cNvSpPr/>
          <p:nvPr/>
        </p:nvSpPr>
        <p:spPr>
          <a:xfrm>
            <a:off x="2367534" y="5089399"/>
            <a:ext cx="780415" cy="224153"/>
          </a:xfrm>
          <a:custGeom>
            <a:avLst/>
            <a:gdLst/>
            <a:ahLst/>
            <a:cxnLst/>
            <a:rect l="l" t="t" r="r" b="b"/>
            <a:pathLst>
              <a:path w="780414" h="224154">
                <a:moveTo>
                  <a:pt x="0" y="224027"/>
                </a:moveTo>
                <a:lnTo>
                  <a:pt x="780287" y="224027"/>
                </a:lnTo>
                <a:lnTo>
                  <a:pt x="780287" y="0"/>
                </a:lnTo>
                <a:lnTo>
                  <a:pt x="0" y="0"/>
                </a:lnTo>
                <a:lnTo>
                  <a:pt x="0" y="224027"/>
                </a:lnTo>
                <a:close/>
              </a:path>
            </a:pathLst>
          </a:custGeom>
          <a:ln w="25907">
            <a:solidFill>
              <a:srgbClr val="FF0000"/>
            </a:solidFill>
          </a:ln>
        </p:spPr>
        <p:txBody>
          <a:bodyPr wrap="square" lIns="0" tIns="0" rIns="0" bIns="0" rtlCol="0"/>
          <a:lstStyle/>
          <a:p>
            <a:endParaRPr>
              <a:solidFill>
                <a:prstClr val="black"/>
              </a:solidFill>
            </a:endParaRPr>
          </a:p>
        </p:txBody>
      </p:sp>
      <p:sp>
        <p:nvSpPr>
          <p:cNvPr id="10" name="object 10"/>
          <p:cNvSpPr/>
          <p:nvPr/>
        </p:nvSpPr>
        <p:spPr>
          <a:xfrm>
            <a:off x="3847339" y="4802885"/>
            <a:ext cx="1103630" cy="231775"/>
          </a:xfrm>
          <a:custGeom>
            <a:avLst/>
            <a:gdLst/>
            <a:ahLst/>
            <a:cxnLst/>
            <a:rect l="l" t="t" r="r" b="b"/>
            <a:pathLst>
              <a:path w="1103629" h="231775">
                <a:moveTo>
                  <a:pt x="0" y="231647"/>
                </a:moveTo>
                <a:lnTo>
                  <a:pt x="1103375" y="231647"/>
                </a:lnTo>
                <a:lnTo>
                  <a:pt x="1103375" y="0"/>
                </a:lnTo>
                <a:lnTo>
                  <a:pt x="0" y="0"/>
                </a:lnTo>
                <a:lnTo>
                  <a:pt x="0" y="231647"/>
                </a:lnTo>
                <a:close/>
              </a:path>
            </a:pathLst>
          </a:custGeom>
          <a:ln w="25907">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4152138" y="5337810"/>
            <a:ext cx="1447801" cy="228600"/>
          </a:xfrm>
          <a:custGeom>
            <a:avLst/>
            <a:gdLst/>
            <a:ahLst/>
            <a:cxnLst/>
            <a:rect l="l" t="t" r="r" b="b"/>
            <a:pathLst>
              <a:path w="1447800" h="228600">
                <a:moveTo>
                  <a:pt x="0" y="228599"/>
                </a:moveTo>
                <a:lnTo>
                  <a:pt x="1447799" y="228599"/>
                </a:lnTo>
                <a:lnTo>
                  <a:pt x="1447799" y="0"/>
                </a:lnTo>
                <a:lnTo>
                  <a:pt x="0" y="0"/>
                </a:lnTo>
                <a:lnTo>
                  <a:pt x="0" y="228599"/>
                </a:lnTo>
                <a:close/>
              </a:path>
            </a:pathLst>
          </a:custGeom>
          <a:ln w="25907">
            <a:solidFill>
              <a:srgbClr val="FF0000"/>
            </a:solidFill>
          </a:ln>
        </p:spPr>
        <p:txBody>
          <a:bodyPr wrap="square" lIns="0" tIns="0" rIns="0" bIns="0" rtlCol="0"/>
          <a:lstStyle/>
          <a:p>
            <a:endParaRPr>
              <a:solidFill>
                <a:prstClr val="black"/>
              </a:solidFill>
            </a:endParaRPr>
          </a:p>
        </p:txBody>
      </p:sp>
      <p:sp>
        <p:nvSpPr>
          <p:cNvPr id="12" name="object 12"/>
          <p:cNvSpPr/>
          <p:nvPr/>
        </p:nvSpPr>
        <p:spPr>
          <a:xfrm>
            <a:off x="4304538" y="6404610"/>
            <a:ext cx="1447801" cy="228600"/>
          </a:xfrm>
          <a:custGeom>
            <a:avLst/>
            <a:gdLst/>
            <a:ahLst/>
            <a:cxnLst/>
            <a:rect l="l" t="t" r="r" b="b"/>
            <a:pathLst>
              <a:path w="1447800" h="228600">
                <a:moveTo>
                  <a:pt x="0" y="228599"/>
                </a:moveTo>
                <a:lnTo>
                  <a:pt x="1447799" y="228599"/>
                </a:lnTo>
                <a:lnTo>
                  <a:pt x="1447799" y="0"/>
                </a:lnTo>
                <a:lnTo>
                  <a:pt x="0" y="0"/>
                </a:lnTo>
                <a:lnTo>
                  <a:pt x="0" y="228599"/>
                </a:lnTo>
                <a:close/>
              </a:path>
            </a:pathLst>
          </a:custGeom>
          <a:ln w="25907">
            <a:solidFill>
              <a:srgbClr val="FF0000"/>
            </a:solidFill>
          </a:ln>
        </p:spPr>
        <p:txBody>
          <a:bodyPr wrap="square" lIns="0" tIns="0" rIns="0" bIns="0" rtlCol="0"/>
          <a:lstStyle/>
          <a:p>
            <a:endParaRPr>
              <a:solidFill>
                <a:prstClr val="black"/>
              </a:solidFill>
            </a:endParaRPr>
          </a:p>
        </p:txBody>
      </p:sp>
      <p:sp>
        <p:nvSpPr>
          <p:cNvPr id="13" name="object 13"/>
          <p:cNvSpPr/>
          <p:nvPr/>
        </p:nvSpPr>
        <p:spPr>
          <a:xfrm>
            <a:off x="7581138" y="5109209"/>
            <a:ext cx="1981200" cy="1371600"/>
          </a:xfrm>
          <a:custGeom>
            <a:avLst/>
            <a:gdLst/>
            <a:ahLst/>
            <a:cxnLst/>
            <a:rect l="l" t="t" r="r" b="b"/>
            <a:pathLst>
              <a:path w="1981200" h="1371600">
                <a:moveTo>
                  <a:pt x="0" y="1371599"/>
                </a:moveTo>
                <a:lnTo>
                  <a:pt x="1981199" y="1371599"/>
                </a:lnTo>
                <a:lnTo>
                  <a:pt x="1981199" y="0"/>
                </a:lnTo>
                <a:lnTo>
                  <a:pt x="0" y="0"/>
                </a:lnTo>
                <a:lnTo>
                  <a:pt x="0" y="1371599"/>
                </a:lnTo>
                <a:close/>
              </a:path>
            </a:pathLst>
          </a:custGeom>
          <a:ln w="25907">
            <a:solidFill>
              <a:srgbClr val="FF0000"/>
            </a:solidFill>
          </a:ln>
        </p:spPr>
        <p:txBody>
          <a:bodyPr wrap="square" lIns="0" tIns="0" rIns="0" bIns="0" rtlCol="0"/>
          <a:lstStyle/>
          <a:p>
            <a:endParaRPr>
              <a:solidFill>
                <a:prstClr val="black"/>
              </a:solidFill>
            </a:endParaRPr>
          </a:p>
        </p:txBody>
      </p:sp>
      <p:sp>
        <p:nvSpPr>
          <p:cNvPr id="14" name="object 14"/>
          <p:cNvSpPr/>
          <p:nvPr/>
        </p:nvSpPr>
        <p:spPr>
          <a:xfrm>
            <a:off x="2054352" y="4564380"/>
            <a:ext cx="429895" cy="352425"/>
          </a:xfrm>
          <a:custGeom>
            <a:avLst/>
            <a:gdLst/>
            <a:ahLst/>
            <a:cxnLst/>
            <a:rect l="l" t="t" r="r" b="b"/>
            <a:pathLst>
              <a:path w="429894" h="352425">
                <a:moveTo>
                  <a:pt x="429767" y="176021"/>
                </a:moveTo>
                <a:lnTo>
                  <a:pt x="0" y="176021"/>
                </a:lnTo>
                <a:lnTo>
                  <a:pt x="214883" y="352043"/>
                </a:lnTo>
                <a:lnTo>
                  <a:pt x="429767" y="176021"/>
                </a:lnTo>
                <a:close/>
              </a:path>
              <a:path w="429894" h="352425">
                <a:moveTo>
                  <a:pt x="322325" y="0"/>
                </a:moveTo>
                <a:lnTo>
                  <a:pt x="107441" y="0"/>
                </a:lnTo>
                <a:lnTo>
                  <a:pt x="107441" y="176021"/>
                </a:lnTo>
                <a:lnTo>
                  <a:pt x="322325" y="176021"/>
                </a:lnTo>
                <a:lnTo>
                  <a:pt x="322325" y="0"/>
                </a:lnTo>
                <a:close/>
              </a:path>
            </a:pathLst>
          </a:custGeom>
          <a:solidFill>
            <a:srgbClr val="00AF50"/>
          </a:solidFill>
        </p:spPr>
        <p:txBody>
          <a:bodyPr wrap="square" lIns="0" tIns="0" rIns="0" bIns="0" rtlCol="0"/>
          <a:lstStyle/>
          <a:p>
            <a:endParaRPr>
              <a:solidFill>
                <a:prstClr val="black"/>
              </a:solidFill>
            </a:endParaRPr>
          </a:p>
        </p:txBody>
      </p:sp>
      <p:sp>
        <p:nvSpPr>
          <p:cNvPr id="15" name="object 15"/>
          <p:cNvSpPr/>
          <p:nvPr/>
        </p:nvSpPr>
        <p:spPr>
          <a:xfrm>
            <a:off x="3332988" y="4812791"/>
            <a:ext cx="350520" cy="428625"/>
          </a:xfrm>
          <a:custGeom>
            <a:avLst/>
            <a:gdLst/>
            <a:ahLst/>
            <a:cxnLst/>
            <a:rect l="l" t="t" r="r" b="b"/>
            <a:pathLst>
              <a:path w="350520" h="428625">
                <a:moveTo>
                  <a:pt x="175259" y="0"/>
                </a:moveTo>
                <a:lnTo>
                  <a:pt x="175259" y="107060"/>
                </a:lnTo>
                <a:lnTo>
                  <a:pt x="0" y="107060"/>
                </a:lnTo>
                <a:lnTo>
                  <a:pt x="0" y="321182"/>
                </a:lnTo>
                <a:lnTo>
                  <a:pt x="175259" y="321182"/>
                </a:lnTo>
                <a:lnTo>
                  <a:pt x="175259" y="428243"/>
                </a:lnTo>
                <a:lnTo>
                  <a:pt x="350519" y="214121"/>
                </a:lnTo>
                <a:lnTo>
                  <a:pt x="175259" y="0"/>
                </a:lnTo>
                <a:close/>
              </a:path>
            </a:pathLst>
          </a:custGeom>
          <a:solidFill>
            <a:srgbClr val="00AF50"/>
          </a:solidFill>
        </p:spPr>
        <p:txBody>
          <a:bodyPr wrap="square" lIns="0" tIns="0" rIns="0" bIns="0" rtlCol="0"/>
          <a:lstStyle/>
          <a:p>
            <a:endParaRPr>
              <a:solidFill>
                <a:prstClr val="black"/>
              </a:solidFill>
            </a:endParaRPr>
          </a:p>
        </p:txBody>
      </p:sp>
      <p:sp>
        <p:nvSpPr>
          <p:cNvPr id="16" name="object 16"/>
          <p:cNvSpPr/>
          <p:nvPr/>
        </p:nvSpPr>
        <p:spPr>
          <a:xfrm>
            <a:off x="3745993" y="5143500"/>
            <a:ext cx="429895" cy="350520"/>
          </a:xfrm>
          <a:custGeom>
            <a:avLst/>
            <a:gdLst/>
            <a:ahLst/>
            <a:cxnLst/>
            <a:rect l="l" t="t" r="r" b="b"/>
            <a:pathLst>
              <a:path w="429895" h="350520">
                <a:moveTo>
                  <a:pt x="429767" y="175259"/>
                </a:moveTo>
                <a:lnTo>
                  <a:pt x="0" y="175259"/>
                </a:lnTo>
                <a:lnTo>
                  <a:pt x="214883" y="350519"/>
                </a:lnTo>
                <a:lnTo>
                  <a:pt x="429767" y="175259"/>
                </a:lnTo>
                <a:close/>
              </a:path>
              <a:path w="429895" h="350520">
                <a:moveTo>
                  <a:pt x="322325" y="0"/>
                </a:moveTo>
                <a:lnTo>
                  <a:pt x="107441" y="0"/>
                </a:lnTo>
                <a:lnTo>
                  <a:pt x="107441" y="175259"/>
                </a:lnTo>
                <a:lnTo>
                  <a:pt x="322325" y="175259"/>
                </a:lnTo>
                <a:lnTo>
                  <a:pt x="322325" y="0"/>
                </a:lnTo>
                <a:close/>
              </a:path>
            </a:pathLst>
          </a:custGeom>
          <a:solidFill>
            <a:srgbClr val="00AF50"/>
          </a:solidFill>
        </p:spPr>
        <p:txBody>
          <a:bodyPr wrap="square" lIns="0" tIns="0" rIns="0" bIns="0" rtlCol="0"/>
          <a:lstStyle/>
          <a:p>
            <a:endParaRPr>
              <a:solidFill>
                <a:prstClr val="black"/>
              </a:solidFill>
            </a:endParaRPr>
          </a:p>
        </p:txBody>
      </p:sp>
      <p:sp>
        <p:nvSpPr>
          <p:cNvPr id="17" name="object 17"/>
          <p:cNvSpPr/>
          <p:nvPr/>
        </p:nvSpPr>
        <p:spPr>
          <a:xfrm>
            <a:off x="4066033" y="5737859"/>
            <a:ext cx="428625" cy="350520"/>
          </a:xfrm>
          <a:custGeom>
            <a:avLst/>
            <a:gdLst/>
            <a:ahLst/>
            <a:cxnLst/>
            <a:rect l="l" t="t" r="r" b="b"/>
            <a:pathLst>
              <a:path w="428625" h="350520">
                <a:moveTo>
                  <a:pt x="428243" y="175259"/>
                </a:moveTo>
                <a:lnTo>
                  <a:pt x="0" y="175259"/>
                </a:lnTo>
                <a:lnTo>
                  <a:pt x="214121" y="350519"/>
                </a:lnTo>
                <a:lnTo>
                  <a:pt x="428243" y="175259"/>
                </a:lnTo>
                <a:close/>
              </a:path>
              <a:path w="428625" h="350520">
                <a:moveTo>
                  <a:pt x="321198" y="0"/>
                </a:moveTo>
                <a:lnTo>
                  <a:pt x="107076" y="0"/>
                </a:lnTo>
                <a:lnTo>
                  <a:pt x="107076" y="175259"/>
                </a:lnTo>
                <a:lnTo>
                  <a:pt x="321198" y="175259"/>
                </a:lnTo>
                <a:lnTo>
                  <a:pt x="321198" y="0"/>
                </a:lnTo>
                <a:close/>
              </a:path>
            </a:pathLst>
          </a:custGeom>
          <a:solidFill>
            <a:srgbClr val="00AF50"/>
          </a:solidFill>
        </p:spPr>
        <p:txBody>
          <a:bodyPr wrap="square" lIns="0" tIns="0" rIns="0" bIns="0" rtlCol="0"/>
          <a:lstStyle/>
          <a:p>
            <a:endParaRPr>
              <a:solidFill>
                <a:prstClr val="black"/>
              </a:solidFill>
            </a:endParaRPr>
          </a:p>
        </p:txBody>
      </p:sp>
      <p:sp>
        <p:nvSpPr>
          <p:cNvPr id="18" name="object 18"/>
          <p:cNvSpPr/>
          <p:nvPr/>
        </p:nvSpPr>
        <p:spPr>
          <a:xfrm>
            <a:off x="5877703" y="5224785"/>
            <a:ext cx="1567180" cy="1329690"/>
          </a:xfrm>
          <a:custGeom>
            <a:avLst/>
            <a:gdLst/>
            <a:ahLst/>
            <a:cxnLst/>
            <a:rect l="l" t="t" r="r" b="b"/>
            <a:pathLst>
              <a:path w="1567179" h="1329690">
                <a:moveTo>
                  <a:pt x="1265407" y="0"/>
                </a:moveTo>
                <a:lnTo>
                  <a:pt x="1332859" y="83307"/>
                </a:lnTo>
                <a:lnTo>
                  <a:pt x="0" y="1162705"/>
                </a:lnTo>
                <a:lnTo>
                  <a:pt x="134995" y="1329427"/>
                </a:lnTo>
                <a:lnTo>
                  <a:pt x="1467977" y="250054"/>
                </a:lnTo>
                <a:lnTo>
                  <a:pt x="1544194" y="250054"/>
                </a:lnTo>
                <a:lnTo>
                  <a:pt x="1567159" y="31741"/>
                </a:lnTo>
                <a:lnTo>
                  <a:pt x="1265407" y="0"/>
                </a:lnTo>
                <a:close/>
              </a:path>
              <a:path w="1567179" h="1329690">
                <a:moveTo>
                  <a:pt x="1544194" y="250054"/>
                </a:moveTo>
                <a:lnTo>
                  <a:pt x="1467977" y="250054"/>
                </a:lnTo>
                <a:lnTo>
                  <a:pt x="1535429" y="333374"/>
                </a:lnTo>
                <a:lnTo>
                  <a:pt x="1544194" y="250054"/>
                </a:lnTo>
                <a:close/>
              </a:path>
            </a:pathLst>
          </a:custGeom>
          <a:solidFill>
            <a:srgbClr val="00AF50"/>
          </a:solidFill>
        </p:spPr>
        <p:txBody>
          <a:bodyPr wrap="square" lIns="0" tIns="0" rIns="0" bIns="0" rtlCol="0"/>
          <a:lstStyle/>
          <a:p>
            <a:endParaRPr>
              <a:solidFill>
                <a:prstClr val="black"/>
              </a:solidFill>
            </a:endParaRPr>
          </a:p>
        </p:txBody>
      </p:sp>
      <p:sp>
        <p:nvSpPr>
          <p:cNvPr id="19" name="Title 18"/>
          <p:cNvSpPr>
            <a:spLocks noGrp="1"/>
          </p:cNvSpPr>
          <p:nvPr>
            <p:ph type="title"/>
          </p:nvPr>
        </p:nvSpPr>
        <p:spPr/>
        <p:txBody>
          <a:bodyPr/>
          <a:lstStyle/>
          <a:p>
            <a:r>
              <a:rPr lang="pt-BR" spc="-5" dirty="0"/>
              <a:t>	Compile</a:t>
            </a:r>
            <a:r>
              <a:rPr lang="pt-BR" dirty="0" smtClean="0"/>
              <a:t>r</a:t>
            </a:r>
            <a:r>
              <a:rPr lang="pt-BR" spc="160" dirty="0">
                <a:latin typeface="Times New Roman"/>
                <a:cs typeface="Times New Roman"/>
              </a:rPr>
              <a:t> </a:t>
            </a:r>
            <a:r>
              <a:rPr lang="pt-BR" spc="-5" dirty="0"/>
              <a:t>optimiza</a:t>
            </a:r>
            <a:r>
              <a:rPr lang="pt-BR" spc="-15" dirty="0"/>
              <a:t>t</a:t>
            </a:r>
            <a:r>
              <a:rPr lang="pt-BR" spc="-5" dirty="0"/>
              <a:t>io</a:t>
            </a:r>
            <a:r>
              <a:rPr lang="pt-BR" dirty="0"/>
              <a:t>n</a:t>
            </a:r>
            <a:r>
              <a:rPr lang="pt-BR" spc="165" dirty="0">
                <a:latin typeface="Times New Roman"/>
                <a:cs typeface="Times New Roman"/>
              </a:rPr>
              <a:t> </a:t>
            </a:r>
            <a:r>
              <a:rPr lang="pt-BR" spc="-5" dirty="0"/>
              <a:t>levels</a:t>
            </a:r>
            <a:endParaRPr lang="pt-BR" dirty="0"/>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63</a:t>
            </a:fld>
            <a:endParaRPr lang="fr-FR" dirty="0">
              <a:solidFill>
                <a:prstClr val="white"/>
              </a:solidFill>
            </a:endParaRPr>
          </a:p>
        </p:txBody>
      </p:sp>
    </p:spTree>
    <p:extLst>
      <p:ext uri="{BB962C8B-B14F-4D97-AF65-F5344CB8AC3E}">
        <p14:creationId xmlns:p14="http://schemas.microsoft.com/office/powerpoint/2010/main" val="405409855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335370" y="2223783"/>
            <a:ext cx="4638675" cy="2462213"/>
          </a:xfrm>
          <a:prstGeom prst="rect">
            <a:avLst/>
          </a:prstGeom>
        </p:spPr>
        <p:txBody>
          <a:bodyPr vert="horz" wrap="square" lIns="0" tIns="0" rIns="0" bIns="0" rtlCol="0">
            <a:spAutoFit/>
          </a:bodyPr>
          <a:lstStyle/>
          <a:p>
            <a:pPr marL="248940" indent="-236239">
              <a:buClr>
                <a:srgbClr val="39A8DC"/>
              </a:buClr>
              <a:buFont typeface="Arial"/>
              <a:buChar char="•"/>
              <a:tabLst>
                <a:tab pos="248940" algn="l"/>
              </a:tabLst>
            </a:pPr>
            <a:r>
              <a:rPr sz="2000" dirty="0">
                <a:solidFill>
                  <a:srgbClr val="001F52"/>
                </a:solidFill>
                <a:latin typeface="Arial"/>
                <a:cs typeface="Arial"/>
              </a:rPr>
              <a:t>During</a:t>
            </a:r>
            <a:r>
              <a:rPr sz="2000" spc="-25" dirty="0">
                <a:solidFill>
                  <a:srgbClr val="001F52"/>
                </a:solidFill>
                <a:latin typeface="Arial"/>
                <a:cs typeface="Arial"/>
              </a:rPr>
              <a:t> </a:t>
            </a:r>
            <a:r>
              <a:rPr sz="2000" dirty="0">
                <a:solidFill>
                  <a:srgbClr val="001F52"/>
                </a:solidFill>
                <a:latin typeface="Arial"/>
                <a:cs typeface="Arial"/>
              </a:rPr>
              <a:t>c</a:t>
            </a:r>
            <a:r>
              <a:rPr sz="2000" spc="5" dirty="0">
                <a:solidFill>
                  <a:srgbClr val="001F52"/>
                </a:solidFill>
                <a:latin typeface="Arial"/>
                <a:cs typeface="Arial"/>
              </a:rPr>
              <a:t>o</a:t>
            </a:r>
            <a:r>
              <a:rPr sz="2000" dirty="0">
                <a:solidFill>
                  <a:srgbClr val="001F52"/>
                </a:solidFill>
                <a:latin typeface="Arial"/>
                <a:cs typeface="Arial"/>
              </a:rPr>
              <a:t>de</a:t>
            </a:r>
            <a:r>
              <a:rPr sz="2000" spc="-15" dirty="0">
                <a:solidFill>
                  <a:srgbClr val="001F52"/>
                </a:solidFill>
                <a:latin typeface="Arial"/>
                <a:cs typeface="Arial"/>
              </a:rPr>
              <a:t> </a:t>
            </a:r>
            <a:r>
              <a:rPr sz="2000" dirty="0">
                <a:solidFill>
                  <a:srgbClr val="001F52"/>
                </a:solidFill>
                <a:latin typeface="Arial"/>
                <a:cs typeface="Arial"/>
              </a:rPr>
              <a:t>gen</a:t>
            </a:r>
            <a:r>
              <a:rPr sz="2000" spc="5" dirty="0">
                <a:solidFill>
                  <a:srgbClr val="001F52"/>
                </a:solidFill>
                <a:latin typeface="Arial"/>
                <a:cs typeface="Arial"/>
              </a:rPr>
              <a:t>e</a:t>
            </a:r>
            <a:r>
              <a:rPr sz="2000" dirty="0">
                <a:solidFill>
                  <a:srgbClr val="001F52"/>
                </a:solidFill>
                <a:latin typeface="Arial"/>
                <a:cs typeface="Arial"/>
              </a:rPr>
              <a:t>ration</a:t>
            </a:r>
            <a:r>
              <a:rPr sz="2000" spc="-45" dirty="0">
                <a:solidFill>
                  <a:srgbClr val="001F52"/>
                </a:solidFill>
                <a:latin typeface="Arial"/>
                <a:cs typeface="Arial"/>
              </a:rPr>
              <a:t> </a:t>
            </a:r>
            <a:r>
              <a:rPr sz="2000" dirty="0">
                <a:solidFill>
                  <a:srgbClr val="001F52"/>
                </a:solidFill>
                <a:latin typeface="Arial"/>
                <a:cs typeface="Arial"/>
              </a:rPr>
              <a:t>with “Genera</a:t>
            </a:r>
            <a:r>
              <a:rPr sz="2000" spc="-11" dirty="0">
                <a:solidFill>
                  <a:srgbClr val="001F52"/>
                </a:solidFill>
                <a:latin typeface="Arial"/>
                <a:cs typeface="Arial"/>
              </a:rPr>
              <a:t>t</a:t>
            </a:r>
            <a:r>
              <a:rPr sz="2000" dirty="0">
                <a:solidFill>
                  <a:srgbClr val="001F52"/>
                </a:solidFill>
                <a:latin typeface="Arial"/>
                <a:cs typeface="Arial"/>
              </a:rPr>
              <a:t>e</a:t>
            </a:r>
            <a:endParaRPr sz="2000">
              <a:solidFill>
                <a:prstClr val="black"/>
              </a:solidFill>
              <a:latin typeface="Arial"/>
              <a:cs typeface="Arial"/>
            </a:endParaRPr>
          </a:p>
          <a:p>
            <a:pPr marL="248940" marR="191786"/>
            <a:r>
              <a:rPr sz="2000" dirty="0">
                <a:solidFill>
                  <a:srgbClr val="001F52"/>
                </a:solidFill>
                <a:latin typeface="Arial"/>
                <a:cs typeface="Arial"/>
              </a:rPr>
              <a:t>Under</a:t>
            </a:r>
            <a:r>
              <a:rPr sz="2000" spc="-25" dirty="0">
                <a:solidFill>
                  <a:srgbClr val="001F52"/>
                </a:solidFill>
                <a:latin typeface="Arial"/>
                <a:cs typeface="Arial"/>
              </a:rPr>
              <a:t> </a:t>
            </a:r>
            <a:r>
              <a:rPr sz="2000" dirty="0">
                <a:solidFill>
                  <a:srgbClr val="001F52"/>
                </a:solidFill>
                <a:latin typeface="Arial"/>
                <a:cs typeface="Arial"/>
              </a:rPr>
              <a:t>Root”</a:t>
            </a:r>
            <a:r>
              <a:rPr sz="2000" spc="-31" dirty="0">
                <a:solidFill>
                  <a:srgbClr val="001F52"/>
                </a:solidFill>
                <a:latin typeface="Arial"/>
                <a:cs typeface="Arial"/>
              </a:rPr>
              <a:t> </a:t>
            </a:r>
            <a:r>
              <a:rPr sz="2000" dirty="0">
                <a:solidFill>
                  <a:srgbClr val="001F52"/>
                </a:solidFill>
                <a:latin typeface="Arial"/>
                <a:cs typeface="Arial"/>
              </a:rPr>
              <a:t>opt</a:t>
            </a:r>
            <a:r>
              <a:rPr sz="2000" spc="-11" dirty="0">
                <a:solidFill>
                  <a:srgbClr val="001F52"/>
                </a:solidFill>
                <a:latin typeface="Arial"/>
                <a:cs typeface="Arial"/>
              </a:rPr>
              <a:t>i</a:t>
            </a:r>
            <a:r>
              <a:rPr sz="2000" dirty="0">
                <a:solidFill>
                  <a:srgbClr val="001F52"/>
                </a:solidFill>
                <a:latin typeface="Arial"/>
                <a:cs typeface="Arial"/>
              </a:rPr>
              <a:t>on</a:t>
            </a:r>
            <a:r>
              <a:rPr sz="2000" spc="-15" dirty="0">
                <a:solidFill>
                  <a:srgbClr val="001F52"/>
                </a:solidFill>
                <a:latin typeface="Arial"/>
                <a:cs typeface="Arial"/>
              </a:rPr>
              <a:t> </a:t>
            </a:r>
            <a:r>
              <a:rPr sz="2000" dirty="0">
                <a:solidFill>
                  <a:srgbClr val="001F52"/>
                </a:solidFill>
                <a:latin typeface="Arial"/>
                <a:cs typeface="Arial"/>
              </a:rPr>
              <a:t>sele</a:t>
            </a:r>
            <a:r>
              <a:rPr sz="2000" spc="5" dirty="0">
                <a:solidFill>
                  <a:srgbClr val="001F52"/>
                </a:solidFill>
                <a:latin typeface="Arial"/>
                <a:cs typeface="Arial"/>
              </a:rPr>
              <a:t>c</a:t>
            </a:r>
            <a:r>
              <a:rPr sz="2000" dirty="0">
                <a:solidFill>
                  <a:srgbClr val="001F52"/>
                </a:solidFill>
                <a:latin typeface="Arial"/>
                <a:cs typeface="Arial"/>
              </a:rPr>
              <a:t>ted,</a:t>
            </a:r>
            <a:r>
              <a:rPr sz="2000" spc="-40" dirty="0">
                <a:solidFill>
                  <a:srgbClr val="001F52"/>
                </a:solidFill>
                <a:latin typeface="Arial"/>
                <a:cs typeface="Arial"/>
              </a:rPr>
              <a:t> </a:t>
            </a:r>
            <a:r>
              <a:rPr sz="2000" dirty="0">
                <a:solidFill>
                  <a:srgbClr val="001F52"/>
                </a:solidFill>
                <a:latin typeface="Arial"/>
                <a:cs typeface="Arial"/>
              </a:rPr>
              <a:t>all </a:t>
            </a:r>
            <a:r>
              <a:rPr sz="2000" spc="-5" dirty="0">
                <a:solidFill>
                  <a:srgbClr val="001F52"/>
                </a:solidFill>
                <a:latin typeface="Arial"/>
                <a:cs typeface="Arial"/>
              </a:rPr>
              <a:t>hea</a:t>
            </a:r>
            <a:r>
              <a:rPr sz="2000" spc="5" dirty="0">
                <a:solidFill>
                  <a:srgbClr val="001F52"/>
                </a:solidFill>
                <a:latin typeface="Arial"/>
                <a:cs typeface="Arial"/>
              </a:rPr>
              <a:t>d</a:t>
            </a:r>
            <a:r>
              <a:rPr sz="2000" spc="-5" dirty="0">
                <a:solidFill>
                  <a:srgbClr val="001F52"/>
                </a:solidFill>
                <a:latin typeface="Arial"/>
                <a:cs typeface="Arial"/>
              </a:rPr>
              <a:t>e</a:t>
            </a:r>
            <a:r>
              <a:rPr sz="2000" dirty="0">
                <a:solidFill>
                  <a:srgbClr val="001F52"/>
                </a:solidFill>
                <a:latin typeface="Arial"/>
                <a:cs typeface="Arial"/>
              </a:rPr>
              <a:t>r</a:t>
            </a:r>
            <a:r>
              <a:rPr sz="2000" spc="31" dirty="0">
                <a:solidFill>
                  <a:srgbClr val="001F52"/>
                </a:solidFill>
                <a:latin typeface="Times New Roman"/>
                <a:cs typeface="Times New Roman"/>
              </a:rPr>
              <a:t> </a:t>
            </a:r>
            <a:r>
              <a:rPr sz="2000" dirty="0">
                <a:solidFill>
                  <a:srgbClr val="001F52"/>
                </a:solidFill>
                <a:latin typeface="Arial"/>
                <a:cs typeface="Arial"/>
              </a:rPr>
              <a:t>fi</a:t>
            </a:r>
            <a:r>
              <a:rPr sz="2000" spc="-11" dirty="0">
                <a:solidFill>
                  <a:srgbClr val="001F52"/>
                </a:solidFill>
                <a:latin typeface="Arial"/>
                <a:cs typeface="Arial"/>
              </a:rPr>
              <a:t>l</a:t>
            </a:r>
            <a:r>
              <a:rPr sz="2000" spc="-5" dirty="0">
                <a:solidFill>
                  <a:srgbClr val="001F52"/>
                </a:solidFill>
                <a:latin typeface="Arial"/>
                <a:cs typeface="Arial"/>
              </a:rPr>
              <a:t>e</a:t>
            </a:r>
            <a:r>
              <a:rPr sz="2000" dirty="0">
                <a:solidFill>
                  <a:srgbClr val="001F52"/>
                </a:solidFill>
                <a:latin typeface="Arial"/>
                <a:cs typeface="Arial"/>
              </a:rPr>
              <a:t>s</a:t>
            </a:r>
            <a:r>
              <a:rPr sz="2000" spc="45" dirty="0">
                <a:solidFill>
                  <a:srgbClr val="001F52"/>
                </a:solidFill>
                <a:latin typeface="Times New Roman"/>
                <a:cs typeface="Times New Roman"/>
              </a:rPr>
              <a:t> </a:t>
            </a:r>
            <a:r>
              <a:rPr sz="2000" dirty="0">
                <a:solidFill>
                  <a:srgbClr val="001F52"/>
                </a:solidFill>
                <a:latin typeface="Arial"/>
                <a:cs typeface="Arial"/>
              </a:rPr>
              <a:t>for</a:t>
            </a:r>
            <a:r>
              <a:rPr sz="2000" spc="35" dirty="0">
                <a:solidFill>
                  <a:srgbClr val="001F52"/>
                </a:solidFill>
                <a:latin typeface="Times New Roman"/>
                <a:cs typeface="Times New Roman"/>
              </a:rPr>
              <a:t> </a:t>
            </a:r>
            <a:r>
              <a:rPr sz="2000" dirty="0">
                <a:solidFill>
                  <a:srgbClr val="001F52"/>
                </a:solidFill>
                <a:latin typeface="Arial"/>
                <a:cs typeface="Arial"/>
              </a:rPr>
              <a:t>a</a:t>
            </a:r>
            <a:r>
              <a:rPr sz="2000" spc="4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dirty="0">
                <a:solidFill>
                  <a:srgbClr val="001F52"/>
                </a:solidFill>
                <a:latin typeface="Arial"/>
                <a:cs typeface="Arial"/>
              </a:rPr>
              <a:t>mplete</a:t>
            </a:r>
            <a:r>
              <a:rPr sz="2000" spc="20" dirty="0">
                <a:solidFill>
                  <a:srgbClr val="001F52"/>
                </a:solidFill>
                <a:latin typeface="Times New Roman"/>
                <a:cs typeface="Times New Roman"/>
              </a:rPr>
              <a:t> </a:t>
            </a:r>
            <a:r>
              <a:rPr sz="2000" dirty="0">
                <a:solidFill>
                  <a:srgbClr val="001F52"/>
                </a:solidFill>
                <a:latin typeface="Arial"/>
                <a:cs typeface="Arial"/>
              </a:rPr>
              <a:t>fami</a:t>
            </a:r>
            <a:r>
              <a:rPr sz="2000" spc="-11" dirty="0">
                <a:solidFill>
                  <a:srgbClr val="001F52"/>
                </a:solidFill>
                <a:latin typeface="Arial"/>
                <a:cs typeface="Arial"/>
              </a:rPr>
              <a:t>l</a:t>
            </a:r>
            <a:r>
              <a:rPr sz="2000" dirty="0">
                <a:solidFill>
                  <a:srgbClr val="001F52"/>
                </a:solidFill>
                <a:latin typeface="Arial"/>
                <a:cs typeface="Arial"/>
              </a:rPr>
              <a:t>y</a:t>
            </a:r>
            <a:r>
              <a:rPr sz="2000" spc="55" dirty="0">
                <a:solidFill>
                  <a:srgbClr val="001F52"/>
                </a:solidFill>
                <a:latin typeface="Times New Roman"/>
                <a:cs typeface="Times New Roman"/>
              </a:rPr>
              <a:t> </a:t>
            </a:r>
            <a:r>
              <a:rPr sz="2000" spc="-5" dirty="0">
                <a:solidFill>
                  <a:srgbClr val="001F52"/>
                </a:solidFill>
                <a:latin typeface="Arial"/>
                <a:cs typeface="Arial"/>
              </a:rPr>
              <a:t>a</a:t>
            </a:r>
            <a:r>
              <a:rPr sz="2000" spc="5" dirty="0">
                <a:solidFill>
                  <a:srgbClr val="001F52"/>
                </a:solidFill>
                <a:latin typeface="Arial"/>
                <a:cs typeface="Arial"/>
              </a:rPr>
              <a:t>r</a:t>
            </a:r>
            <a:r>
              <a:rPr sz="2000" dirty="0">
                <a:solidFill>
                  <a:srgbClr val="001F52"/>
                </a:solidFill>
                <a:latin typeface="Arial"/>
                <a:cs typeface="Arial"/>
              </a:rPr>
              <a:t>e</a:t>
            </a:r>
            <a:r>
              <a:rPr sz="2000" dirty="0">
                <a:solidFill>
                  <a:srgbClr val="001F52"/>
                </a:solidFill>
                <a:latin typeface="Times New Roman"/>
                <a:cs typeface="Times New Roman"/>
              </a:rPr>
              <a:t> </a:t>
            </a:r>
            <a:r>
              <a:rPr sz="2000" spc="-5" dirty="0">
                <a:solidFill>
                  <a:srgbClr val="001F52"/>
                </a:solidFill>
                <a:latin typeface="Arial"/>
                <a:cs typeface="Arial"/>
              </a:rPr>
              <a:t>add</a:t>
            </a:r>
            <a:r>
              <a:rPr sz="2000" spc="5" dirty="0">
                <a:solidFill>
                  <a:srgbClr val="001F52"/>
                </a:solidFill>
                <a:latin typeface="Arial"/>
                <a:cs typeface="Arial"/>
              </a:rPr>
              <a:t>e</a:t>
            </a:r>
            <a:r>
              <a:rPr sz="2000" dirty="0">
                <a:solidFill>
                  <a:srgbClr val="001F52"/>
                </a:solidFill>
                <a:latin typeface="Arial"/>
                <a:cs typeface="Arial"/>
              </a:rPr>
              <a:t>d</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a</a:t>
            </a:r>
            <a:r>
              <a:rPr sz="2000" spc="-5" dirty="0">
                <a:solidFill>
                  <a:srgbClr val="001F52"/>
                </a:solidFill>
                <a:latin typeface="Arial"/>
                <a:cs typeface="Arial"/>
              </a:rPr>
              <a:t>u</a:t>
            </a:r>
            <a:r>
              <a:rPr sz="2000" spc="5" dirty="0">
                <a:solidFill>
                  <a:srgbClr val="001F52"/>
                </a:solidFill>
                <a:latin typeface="Arial"/>
                <a:cs typeface="Arial"/>
              </a:rPr>
              <a:t>s</a:t>
            </a:r>
            <a:r>
              <a:rPr sz="2000" spc="-5" dirty="0">
                <a:solidFill>
                  <a:srgbClr val="001F52"/>
                </a:solidFill>
                <a:latin typeface="Arial"/>
                <a:cs typeface="Arial"/>
              </a:rPr>
              <a:t>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e</a:t>
            </a:r>
            <a:r>
              <a:rPr sz="2000" dirty="0">
                <a:solidFill>
                  <a:srgbClr val="001F52"/>
                </a:solidFill>
                <a:latin typeface="Arial"/>
                <a:cs typeface="Arial"/>
              </a:rPr>
              <a:t>rror</a:t>
            </a:r>
            <a:r>
              <a:rPr sz="2000" dirty="0">
                <a:solidFill>
                  <a:srgbClr val="001F52"/>
                </a:solidFill>
                <a:latin typeface="Times New Roman"/>
                <a:cs typeface="Times New Roman"/>
              </a:rPr>
              <a:t> </a:t>
            </a:r>
            <a:r>
              <a:rPr sz="2000" spc="-5" dirty="0">
                <a:solidFill>
                  <a:srgbClr val="001F52"/>
                </a:solidFill>
                <a:latin typeface="Arial"/>
                <a:cs typeface="Arial"/>
              </a:rPr>
              <a:t>wit</a:t>
            </a:r>
            <a:r>
              <a:rPr sz="2000" dirty="0">
                <a:solidFill>
                  <a:srgbClr val="001F52"/>
                </a:solidFill>
                <a:latin typeface="Arial"/>
                <a:cs typeface="Arial"/>
              </a:rPr>
              <a:t>h</a:t>
            </a:r>
            <a:r>
              <a:rPr sz="2000" spc="55" dirty="0">
                <a:solidFill>
                  <a:srgbClr val="001F52"/>
                </a:solidFill>
                <a:latin typeface="Times New Roman"/>
                <a:cs typeface="Times New Roman"/>
              </a:rPr>
              <a:t> </a:t>
            </a:r>
            <a:r>
              <a:rPr sz="2000" spc="-5" dirty="0">
                <a:solidFill>
                  <a:srgbClr val="001F52"/>
                </a:solidFill>
                <a:latin typeface="Arial"/>
                <a:cs typeface="Arial"/>
              </a:rPr>
              <a:t>unre</a:t>
            </a:r>
            <a:r>
              <a:rPr sz="2000" spc="11" dirty="0">
                <a:solidFill>
                  <a:srgbClr val="001F52"/>
                </a:solidFill>
                <a:latin typeface="Arial"/>
                <a:cs typeface="Arial"/>
              </a:rPr>
              <a:t>s</a:t>
            </a:r>
            <a:r>
              <a:rPr sz="2000" spc="-5" dirty="0">
                <a:solidFill>
                  <a:srgbClr val="001F52"/>
                </a:solidFill>
                <a:latin typeface="Arial"/>
                <a:cs typeface="Arial"/>
              </a:rPr>
              <a:t>olve</a:t>
            </a:r>
            <a:r>
              <a:rPr sz="2000" dirty="0">
                <a:solidFill>
                  <a:srgbClr val="001F52"/>
                </a:solidFill>
                <a:latin typeface="Arial"/>
                <a:cs typeface="Arial"/>
              </a:rPr>
              <a:t>d</a:t>
            </a:r>
            <a:r>
              <a:rPr sz="2000" spc="15" dirty="0">
                <a:solidFill>
                  <a:srgbClr val="001F52"/>
                </a:solidFill>
                <a:latin typeface="Times New Roman"/>
                <a:cs typeface="Times New Roman"/>
              </a:rPr>
              <a:t> </a:t>
            </a:r>
            <a:r>
              <a:rPr sz="2000" spc="-5" dirty="0">
                <a:solidFill>
                  <a:srgbClr val="001F52"/>
                </a:solidFill>
                <a:latin typeface="Arial"/>
                <a:cs typeface="Arial"/>
              </a:rPr>
              <a:t>pa</a:t>
            </a:r>
            <a:r>
              <a:rPr sz="2000" spc="5" dirty="0">
                <a:solidFill>
                  <a:srgbClr val="001F52"/>
                </a:solidFill>
                <a:latin typeface="Arial"/>
                <a:cs typeface="Arial"/>
              </a:rPr>
              <a:t>r</a:t>
            </a:r>
            <a:r>
              <a:rPr sz="2000" spc="-5" dirty="0">
                <a:solidFill>
                  <a:srgbClr val="001F52"/>
                </a:solidFill>
                <a:latin typeface="Arial"/>
                <a:cs typeface="Arial"/>
              </a:rPr>
              <a:t>amete</a:t>
            </a:r>
            <a:r>
              <a:rPr sz="2000" dirty="0">
                <a:solidFill>
                  <a:srgbClr val="001F52"/>
                </a:solidFill>
                <a:latin typeface="Arial"/>
                <a:cs typeface="Arial"/>
              </a:rPr>
              <a:t>r</a:t>
            </a:r>
            <a:r>
              <a:rPr sz="2000" spc="5" dirty="0">
                <a:solidFill>
                  <a:srgbClr val="001F52"/>
                </a:solidFill>
                <a:latin typeface="Times New Roman"/>
                <a:cs typeface="Times New Roman"/>
              </a:rPr>
              <a:t> </a:t>
            </a:r>
            <a:r>
              <a:rPr sz="2000" dirty="0">
                <a:solidFill>
                  <a:srgbClr val="001F52"/>
                </a:solidFill>
                <a:latin typeface="Arial"/>
                <a:cs typeface="Arial"/>
              </a:rPr>
              <a:t>(too</a:t>
            </a:r>
            <a:r>
              <a:rPr sz="2000" spc="40" dirty="0">
                <a:solidFill>
                  <a:srgbClr val="001F52"/>
                </a:solidFill>
                <a:latin typeface="Times New Roman"/>
                <a:cs typeface="Times New Roman"/>
              </a:rPr>
              <a:t> </a:t>
            </a:r>
            <a:r>
              <a:rPr sz="2000" dirty="0">
                <a:solidFill>
                  <a:srgbClr val="001F52"/>
                </a:solidFill>
                <a:latin typeface="Arial"/>
                <a:cs typeface="Arial"/>
              </a:rPr>
              <a:t>many</a:t>
            </a:r>
            <a:r>
              <a:rPr sz="200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o</a:t>
            </a:r>
            <a:r>
              <a:rPr sz="2000" spc="-5" dirty="0">
                <a:solidFill>
                  <a:srgbClr val="001F52"/>
                </a:solidFill>
                <a:latin typeface="Arial"/>
                <a:cs typeface="Arial"/>
              </a:rPr>
              <a:t>u</a:t>
            </a:r>
            <a:r>
              <a:rPr sz="2000" dirty="0">
                <a:solidFill>
                  <a:srgbClr val="001F52"/>
                </a:solidFill>
                <a:latin typeface="Arial"/>
                <a:cs typeface="Arial"/>
              </a:rPr>
              <a:t>rc</a:t>
            </a:r>
            <a:r>
              <a:rPr sz="2000" spc="5" dirty="0">
                <a:solidFill>
                  <a:srgbClr val="001F52"/>
                </a:solidFill>
                <a:latin typeface="Arial"/>
                <a:cs typeface="Arial"/>
              </a:rPr>
              <a:t>e</a:t>
            </a:r>
            <a:r>
              <a:rPr sz="2000" dirty="0">
                <a:solidFill>
                  <a:srgbClr val="001F52"/>
                </a:solidFill>
                <a:latin typeface="Arial"/>
                <a:cs typeface="Arial"/>
              </a:rPr>
              <a:t>s</a:t>
            </a:r>
            <a:r>
              <a:rPr sz="2000" spc="5" dirty="0">
                <a:solidFill>
                  <a:srgbClr val="001F52"/>
                </a:solidFill>
                <a:latin typeface="Times New Roman"/>
                <a:cs typeface="Times New Roman"/>
              </a:rPr>
              <a:t> </a:t>
            </a:r>
            <a:r>
              <a:rPr sz="2000" spc="-5" dirty="0">
                <a:solidFill>
                  <a:srgbClr val="001F52"/>
                </a:solidFill>
                <a:latin typeface="Arial"/>
                <a:cs typeface="Arial"/>
              </a:rPr>
              <a:t>wit</a:t>
            </a:r>
            <a:r>
              <a:rPr sz="2000" dirty="0">
                <a:solidFill>
                  <a:srgbClr val="001F52"/>
                </a:solidFill>
                <a:latin typeface="Arial"/>
                <a:cs typeface="Arial"/>
              </a:rPr>
              <a:t>h</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a</a:t>
            </a:r>
            <a:r>
              <a:rPr sz="2000" dirty="0">
                <a:solidFill>
                  <a:srgbClr val="001F52"/>
                </a:solidFill>
                <a:latin typeface="Arial"/>
                <a:cs typeface="Arial"/>
              </a:rPr>
              <a:t>me</a:t>
            </a:r>
            <a:r>
              <a:rPr sz="2000" spc="25" dirty="0">
                <a:solidFill>
                  <a:srgbClr val="001F52"/>
                </a:solidFill>
                <a:latin typeface="Times New Roman"/>
                <a:cs typeface="Times New Roman"/>
              </a:rPr>
              <a:t> </a:t>
            </a:r>
            <a:r>
              <a:rPr sz="2000" spc="-5" dirty="0">
                <a:solidFill>
                  <a:srgbClr val="001F52"/>
                </a:solidFill>
                <a:latin typeface="Arial"/>
                <a:cs typeface="Arial"/>
              </a:rPr>
              <a:t>defini</a:t>
            </a:r>
            <a:r>
              <a:rPr sz="2000" spc="-11" dirty="0">
                <a:solidFill>
                  <a:srgbClr val="001F52"/>
                </a:solidFill>
                <a:latin typeface="Arial"/>
                <a:cs typeface="Arial"/>
              </a:rPr>
              <a:t>t</a:t>
            </a:r>
            <a:r>
              <a:rPr sz="2000" spc="-5" dirty="0">
                <a:solidFill>
                  <a:srgbClr val="001F52"/>
                </a:solidFill>
                <a:latin typeface="Arial"/>
                <a:cs typeface="Arial"/>
              </a:rPr>
              <a:t>ion</a:t>
            </a:r>
            <a:r>
              <a:rPr sz="2000" dirty="0">
                <a:solidFill>
                  <a:srgbClr val="001F52"/>
                </a:solidFill>
                <a:latin typeface="Arial"/>
                <a:cs typeface="Arial"/>
              </a:rPr>
              <a:t>)</a:t>
            </a:r>
            <a:r>
              <a:rPr sz="2000" spc="60" dirty="0">
                <a:solidFill>
                  <a:srgbClr val="001F52"/>
                </a:solidFill>
                <a:latin typeface="Times New Roman"/>
                <a:cs typeface="Times New Roman"/>
              </a:rPr>
              <a:t> </a:t>
            </a:r>
            <a:r>
              <a:rPr sz="2000" dirty="0">
                <a:solidFill>
                  <a:srgbClr val="001F52"/>
                </a:solidFill>
                <a:latin typeface="Wingdings"/>
                <a:cs typeface="Wingdings"/>
              </a:rPr>
              <a:t></a:t>
            </a:r>
            <a:r>
              <a:rPr sz="2000" dirty="0">
                <a:solidFill>
                  <a:srgbClr val="001F52"/>
                </a:solidFill>
                <a:latin typeface="Times New Roman"/>
                <a:cs typeface="Times New Roman"/>
              </a:rPr>
              <a:t> </a:t>
            </a:r>
            <a:r>
              <a:rPr sz="2000" dirty="0">
                <a:solidFill>
                  <a:srgbClr val="001F52"/>
                </a:solidFill>
                <a:latin typeface="Arial"/>
                <a:cs typeface="Arial"/>
              </a:rPr>
              <a:t>th</a:t>
            </a:r>
            <a:r>
              <a:rPr sz="2000" spc="-11" dirty="0">
                <a:solidFill>
                  <a:srgbClr val="001F52"/>
                </a:solidFill>
                <a:latin typeface="Arial"/>
                <a:cs typeface="Arial"/>
              </a:rPr>
              <a:t>i</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nece</a:t>
            </a:r>
            <a:r>
              <a:rPr sz="2000" spc="5" dirty="0">
                <a:solidFill>
                  <a:srgbClr val="001F52"/>
                </a:solidFill>
                <a:latin typeface="Arial"/>
                <a:cs typeface="Arial"/>
              </a:rPr>
              <a:t>s</a:t>
            </a:r>
            <a:r>
              <a:rPr sz="2000" dirty="0">
                <a:solidFill>
                  <a:srgbClr val="001F52"/>
                </a:solidFill>
                <a:latin typeface="Arial"/>
                <a:cs typeface="Arial"/>
              </a:rPr>
              <a:t>sary</a:t>
            </a:r>
            <a:r>
              <a:rPr sz="2000" spc="5" dirty="0">
                <a:solidFill>
                  <a:srgbClr val="001F52"/>
                </a:solidFill>
                <a:latin typeface="Times New Roman"/>
                <a:cs typeface="Times New Roman"/>
              </a:rPr>
              <a:t> </a:t>
            </a:r>
            <a:r>
              <a:rPr sz="2000" dirty="0">
                <a:solidFill>
                  <a:srgbClr val="001F52"/>
                </a:solidFill>
                <a:latin typeface="Arial"/>
                <a:cs typeface="Arial"/>
              </a:rPr>
              <a:t>to</a:t>
            </a:r>
            <a:r>
              <a:rPr sz="2000" spc="31" dirty="0">
                <a:solidFill>
                  <a:srgbClr val="001F52"/>
                </a:solidFill>
                <a:latin typeface="Times New Roman"/>
                <a:cs typeface="Times New Roman"/>
              </a:rPr>
              <a:t> </a:t>
            </a:r>
            <a:r>
              <a:rPr sz="2000" dirty="0">
                <a:solidFill>
                  <a:srgbClr val="001F52"/>
                </a:solidFill>
                <a:latin typeface="Arial"/>
                <a:cs typeface="Arial"/>
              </a:rPr>
              <a:t>chan</a:t>
            </a:r>
            <a:r>
              <a:rPr sz="2000" spc="-5" dirty="0">
                <a:solidFill>
                  <a:srgbClr val="001F52"/>
                </a:solidFill>
                <a:latin typeface="Arial"/>
                <a:cs typeface="Arial"/>
              </a:rPr>
              <a:t>g</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inde</a:t>
            </a:r>
            <a:r>
              <a:rPr sz="2000" spc="-11" dirty="0">
                <a:solidFill>
                  <a:srgbClr val="001F52"/>
                </a:solidFill>
                <a:latin typeface="Arial"/>
                <a:cs typeface="Arial"/>
              </a:rPr>
              <a:t>x</a:t>
            </a:r>
            <a:r>
              <a:rPr sz="2000" spc="-5" dirty="0">
                <a:solidFill>
                  <a:srgbClr val="001F52"/>
                </a:solidFill>
                <a:latin typeface="Arial"/>
                <a:cs typeface="Arial"/>
              </a:rPr>
              <a:t>er</a:t>
            </a:r>
            <a:r>
              <a:rPr sz="2000" spc="-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t</a:t>
            </a:r>
            <a:r>
              <a:rPr sz="2000" spc="-11" dirty="0">
                <a:solidFill>
                  <a:srgbClr val="001F52"/>
                </a:solidFill>
                <a:latin typeface="Arial"/>
                <a:cs typeface="Arial"/>
              </a:rPr>
              <a:t>t</a:t>
            </a:r>
            <a:r>
              <a:rPr sz="2000" spc="-5" dirty="0">
                <a:solidFill>
                  <a:srgbClr val="001F52"/>
                </a:solidFill>
                <a:latin typeface="Arial"/>
                <a:cs typeface="Arial"/>
              </a:rPr>
              <a:t>ing</a:t>
            </a:r>
            <a:r>
              <a:rPr sz="2000" spc="5" dirty="0">
                <a:solidFill>
                  <a:srgbClr val="001F52"/>
                </a:solidFill>
                <a:latin typeface="Arial"/>
                <a:cs typeface="Arial"/>
              </a:rPr>
              <a:t>s</a:t>
            </a:r>
            <a:r>
              <a:rPr sz="2000" dirty="0">
                <a:solidFill>
                  <a:srgbClr val="001F52"/>
                </a:solidFill>
                <a:latin typeface="Arial"/>
                <a:cs typeface="Arial"/>
              </a:rPr>
              <a:t>.</a:t>
            </a:r>
            <a:endParaRPr sz="2000">
              <a:solidFill>
                <a:prstClr val="black"/>
              </a:solidFill>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5" name="object 5"/>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5788153" y="4116323"/>
            <a:ext cx="6240780" cy="259080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875783" y="5311903"/>
            <a:ext cx="1160145" cy="182880"/>
          </a:xfrm>
          <a:custGeom>
            <a:avLst/>
            <a:gdLst/>
            <a:ahLst/>
            <a:cxnLst/>
            <a:rect l="l" t="t" r="r" b="b"/>
            <a:pathLst>
              <a:path w="1160145" h="182879">
                <a:moveTo>
                  <a:pt x="0" y="182879"/>
                </a:moveTo>
                <a:lnTo>
                  <a:pt x="1159763" y="182879"/>
                </a:lnTo>
                <a:lnTo>
                  <a:pt x="1159763" y="0"/>
                </a:lnTo>
                <a:lnTo>
                  <a:pt x="0" y="0"/>
                </a:lnTo>
                <a:lnTo>
                  <a:pt x="0" y="182879"/>
                </a:lnTo>
                <a:close/>
              </a:path>
            </a:pathLst>
          </a:custGeom>
          <a:ln w="25907">
            <a:solidFill>
              <a:srgbClr val="FF0000"/>
            </a:solidFill>
          </a:ln>
        </p:spPr>
        <p:txBody>
          <a:bodyPr wrap="square" lIns="0" tIns="0" rIns="0" bIns="0" rtlCol="0"/>
          <a:lstStyle/>
          <a:p>
            <a:endParaRPr>
              <a:solidFill>
                <a:prstClr val="black"/>
              </a:solidFill>
            </a:endParaRPr>
          </a:p>
        </p:txBody>
      </p:sp>
      <p:sp>
        <p:nvSpPr>
          <p:cNvPr id="9" name="object 9"/>
          <p:cNvSpPr/>
          <p:nvPr/>
        </p:nvSpPr>
        <p:spPr>
          <a:xfrm>
            <a:off x="6140957" y="6285739"/>
            <a:ext cx="784860" cy="184785"/>
          </a:xfrm>
          <a:custGeom>
            <a:avLst/>
            <a:gdLst/>
            <a:ahLst/>
            <a:cxnLst/>
            <a:rect l="l" t="t" r="r" b="b"/>
            <a:pathLst>
              <a:path w="784859" h="184785">
                <a:moveTo>
                  <a:pt x="0" y="184403"/>
                </a:moveTo>
                <a:lnTo>
                  <a:pt x="784859" y="184403"/>
                </a:lnTo>
                <a:lnTo>
                  <a:pt x="784859" y="0"/>
                </a:lnTo>
                <a:lnTo>
                  <a:pt x="0" y="0"/>
                </a:lnTo>
                <a:lnTo>
                  <a:pt x="0" y="184403"/>
                </a:lnTo>
                <a:close/>
              </a:path>
            </a:pathLst>
          </a:custGeom>
          <a:ln w="25907">
            <a:solidFill>
              <a:srgbClr val="FF0000"/>
            </a:solidFill>
          </a:ln>
        </p:spPr>
        <p:txBody>
          <a:bodyPr wrap="square" lIns="0" tIns="0" rIns="0" bIns="0" rtlCol="0"/>
          <a:lstStyle/>
          <a:p>
            <a:endParaRPr>
              <a:solidFill>
                <a:prstClr val="black"/>
              </a:solidFill>
            </a:endParaRPr>
          </a:p>
        </p:txBody>
      </p:sp>
      <p:sp>
        <p:nvSpPr>
          <p:cNvPr id="10" name="object 10"/>
          <p:cNvSpPr/>
          <p:nvPr/>
        </p:nvSpPr>
        <p:spPr>
          <a:xfrm>
            <a:off x="7492745" y="5813297"/>
            <a:ext cx="1562100" cy="193675"/>
          </a:xfrm>
          <a:custGeom>
            <a:avLst/>
            <a:gdLst/>
            <a:ahLst/>
            <a:cxnLst/>
            <a:rect l="l" t="t" r="r" b="b"/>
            <a:pathLst>
              <a:path w="1562100" h="193675">
                <a:moveTo>
                  <a:pt x="0" y="193547"/>
                </a:moveTo>
                <a:lnTo>
                  <a:pt x="1562099" y="193547"/>
                </a:lnTo>
                <a:lnTo>
                  <a:pt x="1562099" y="0"/>
                </a:lnTo>
                <a:lnTo>
                  <a:pt x="0" y="0"/>
                </a:lnTo>
                <a:lnTo>
                  <a:pt x="0" y="193547"/>
                </a:lnTo>
                <a:close/>
              </a:path>
            </a:pathLst>
          </a:custGeom>
          <a:ln w="25907">
            <a:solidFill>
              <a:srgbClr val="FF0000"/>
            </a:solidFill>
          </a:ln>
        </p:spPr>
        <p:txBody>
          <a:bodyPr wrap="square" lIns="0" tIns="0" rIns="0" bIns="0" rtlCol="0"/>
          <a:lstStyle/>
          <a:p>
            <a:endParaRPr>
              <a:solidFill>
                <a:prstClr val="black"/>
              </a:solidFill>
            </a:endParaRPr>
          </a:p>
        </p:txBody>
      </p:sp>
      <p:sp>
        <p:nvSpPr>
          <p:cNvPr id="11" name="object 11"/>
          <p:cNvSpPr txBox="1"/>
          <p:nvPr/>
        </p:nvSpPr>
        <p:spPr>
          <a:xfrm>
            <a:off x="9106924" y="5765441"/>
            <a:ext cx="1941195" cy="246221"/>
          </a:xfrm>
          <a:prstGeom prst="rect">
            <a:avLst/>
          </a:prstGeom>
        </p:spPr>
        <p:txBody>
          <a:bodyPr vert="horz" wrap="square" lIns="0" tIns="0" rIns="0" bIns="0" rtlCol="0">
            <a:spAutoFit/>
          </a:bodyPr>
          <a:lstStyle/>
          <a:p>
            <a:pPr marL="12701"/>
            <a:r>
              <a:rPr sz="1600" b="1" spc="-11" dirty="0">
                <a:solidFill>
                  <a:srgbClr val="FF0000"/>
                </a:solidFill>
                <a:latin typeface="Arial"/>
                <a:cs typeface="Arial"/>
              </a:rPr>
              <a:t>u</a:t>
            </a:r>
            <a:r>
              <a:rPr sz="1600" b="1" spc="-20" dirty="0">
                <a:solidFill>
                  <a:srgbClr val="FF0000"/>
                </a:solidFill>
                <a:latin typeface="Arial"/>
                <a:cs typeface="Arial"/>
              </a:rPr>
              <a:t>n</a:t>
            </a:r>
            <a:r>
              <a:rPr sz="1600" b="1" spc="-15" dirty="0">
                <a:solidFill>
                  <a:srgbClr val="FF0000"/>
                </a:solidFill>
                <a:latin typeface="Arial"/>
                <a:cs typeface="Arial"/>
              </a:rPr>
              <a:t>chec</a:t>
            </a:r>
            <a:r>
              <a:rPr sz="1600" b="1" spc="-11" dirty="0">
                <a:solidFill>
                  <a:srgbClr val="FF0000"/>
                </a:solidFill>
                <a:latin typeface="Arial"/>
                <a:cs typeface="Arial"/>
              </a:rPr>
              <a:t>k</a:t>
            </a:r>
            <a:r>
              <a:rPr sz="1600" b="1" spc="51" dirty="0">
                <a:solidFill>
                  <a:srgbClr val="FF0000"/>
                </a:solidFill>
                <a:latin typeface="Times New Roman"/>
                <a:cs typeface="Times New Roman"/>
              </a:rPr>
              <a:t> </a:t>
            </a:r>
            <a:r>
              <a:rPr sz="1600" b="1" spc="-11" dirty="0">
                <a:solidFill>
                  <a:srgbClr val="FF0000"/>
                </a:solidFill>
                <a:latin typeface="Arial"/>
                <a:cs typeface="Arial"/>
              </a:rPr>
              <a:t>t</a:t>
            </a:r>
            <a:r>
              <a:rPr sz="1600" b="1" spc="-20" dirty="0">
                <a:solidFill>
                  <a:srgbClr val="FF0000"/>
                </a:solidFill>
                <a:latin typeface="Arial"/>
                <a:cs typeface="Arial"/>
              </a:rPr>
              <a:t>h</a:t>
            </a:r>
            <a:r>
              <a:rPr sz="1600" b="1" spc="-11" dirty="0">
                <a:solidFill>
                  <a:srgbClr val="FF0000"/>
                </a:solidFill>
                <a:latin typeface="Arial"/>
                <a:cs typeface="Arial"/>
              </a:rPr>
              <a:t>is</a:t>
            </a:r>
            <a:r>
              <a:rPr sz="1600" b="1" spc="65" dirty="0">
                <a:solidFill>
                  <a:srgbClr val="FF0000"/>
                </a:solidFill>
                <a:latin typeface="Times New Roman"/>
                <a:cs typeface="Times New Roman"/>
              </a:rPr>
              <a:t> </a:t>
            </a:r>
            <a:r>
              <a:rPr sz="1600" b="1" spc="-11" dirty="0">
                <a:solidFill>
                  <a:srgbClr val="FF0000"/>
                </a:solidFill>
                <a:latin typeface="Arial"/>
                <a:cs typeface="Arial"/>
              </a:rPr>
              <a:t>o</a:t>
            </a:r>
            <a:r>
              <a:rPr sz="1600" b="1" spc="-20" dirty="0">
                <a:solidFill>
                  <a:srgbClr val="FF0000"/>
                </a:solidFill>
                <a:latin typeface="Arial"/>
                <a:cs typeface="Arial"/>
              </a:rPr>
              <a:t>p</a:t>
            </a:r>
            <a:r>
              <a:rPr sz="1600" b="1" spc="-5" dirty="0">
                <a:solidFill>
                  <a:srgbClr val="FF0000"/>
                </a:solidFill>
                <a:latin typeface="Arial"/>
                <a:cs typeface="Arial"/>
              </a:rPr>
              <a:t>ti</a:t>
            </a:r>
            <a:r>
              <a:rPr sz="1600" b="1" spc="-20" dirty="0">
                <a:solidFill>
                  <a:srgbClr val="FF0000"/>
                </a:solidFill>
                <a:latin typeface="Arial"/>
                <a:cs typeface="Arial"/>
              </a:rPr>
              <a:t>o</a:t>
            </a:r>
            <a:r>
              <a:rPr sz="1600" b="1" spc="-11" dirty="0">
                <a:solidFill>
                  <a:srgbClr val="FF0000"/>
                </a:solidFill>
                <a:latin typeface="Arial"/>
                <a:cs typeface="Arial"/>
              </a:rPr>
              <a:t>n</a:t>
            </a:r>
            <a:endParaRPr sz="1600">
              <a:solidFill>
                <a:prstClr val="black"/>
              </a:solidFill>
              <a:latin typeface="Arial"/>
              <a:cs typeface="Arial"/>
            </a:endParaRPr>
          </a:p>
        </p:txBody>
      </p:sp>
      <p:sp>
        <p:nvSpPr>
          <p:cNvPr id="12" name="object 12"/>
          <p:cNvSpPr txBox="1"/>
          <p:nvPr/>
        </p:nvSpPr>
        <p:spPr>
          <a:xfrm>
            <a:off x="9106922" y="4578956"/>
            <a:ext cx="1694814" cy="246221"/>
          </a:xfrm>
          <a:prstGeom prst="rect">
            <a:avLst/>
          </a:prstGeom>
        </p:spPr>
        <p:txBody>
          <a:bodyPr vert="horz" wrap="square" lIns="0" tIns="0" rIns="0" bIns="0" rtlCol="0">
            <a:spAutoFit/>
          </a:bodyPr>
          <a:lstStyle/>
          <a:p>
            <a:pPr marL="12701"/>
            <a:r>
              <a:rPr sz="1600" b="1" spc="-15" dirty="0">
                <a:solidFill>
                  <a:srgbClr val="00AF50"/>
                </a:solidFill>
                <a:latin typeface="Arial"/>
                <a:cs typeface="Arial"/>
              </a:rPr>
              <a:t>chec</a:t>
            </a:r>
            <a:r>
              <a:rPr sz="1600" b="1" spc="-11" dirty="0">
                <a:solidFill>
                  <a:srgbClr val="00AF50"/>
                </a:solidFill>
                <a:latin typeface="Arial"/>
                <a:cs typeface="Arial"/>
              </a:rPr>
              <a:t>k</a:t>
            </a:r>
            <a:r>
              <a:rPr sz="1600" b="1" spc="51" dirty="0">
                <a:solidFill>
                  <a:srgbClr val="00AF50"/>
                </a:solidFill>
                <a:latin typeface="Times New Roman"/>
                <a:cs typeface="Times New Roman"/>
              </a:rPr>
              <a:t> </a:t>
            </a:r>
            <a:r>
              <a:rPr sz="1600" b="1" spc="-11" dirty="0">
                <a:solidFill>
                  <a:srgbClr val="00AF50"/>
                </a:solidFill>
                <a:latin typeface="Arial"/>
                <a:cs typeface="Arial"/>
              </a:rPr>
              <a:t>t</a:t>
            </a:r>
            <a:r>
              <a:rPr sz="1600" b="1" spc="-20" dirty="0">
                <a:solidFill>
                  <a:srgbClr val="00AF50"/>
                </a:solidFill>
                <a:latin typeface="Arial"/>
                <a:cs typeface="Arial"/>
              </a:rPr>
              <a:t>h</a:t>
            </a:r>
            <a:r>
              <a:rPr sz="1600" b="1" spc="-11" dirty="0">
                <a:solidFill>
                  <a:srgbClr val="00AF50"/>
                </a:solidFill>
                <a:latin typeface="Arial"/>
                <a:cs typeface="Arial"/>
              </a:rPr>
              <a:t>is</a:t>
            </a:r>
            <a:r>
              <a:rPr sz="1600" b="1" spc="60" dirty="0">
                <a:solidFill>
                  <a:srgbClr val="00AF50"/>
                </a:solidFill>
                <a:latin typeface="Times New Roman"/>
                <a:cs typeface="Times New Roman"/>
              </a:rPr>
              <a:t> </a:t>
            </a:r>
            <a:r>
              <a:rPr sz="1600" b="1" spc="-11" dirty="0">
                <a:solidFill>
                  <a:srgbClr val="00AF50"/>
                </a:solidFill>
                <a:latin typeface="Arial"/>
                <a:cs typeface="Arial"/>
              </a:rPr>
              <a:t>o</a:t>
            </a:r>
            <a:r>
              <a:rPr sz="1600" b="1" spc="-20" dirty="0">
                <a:solidFill>
                  <a:srgbClr val="00AF50"/>
                </a:solidFill>
                <a:latin typeface="Arial"/>
                <a:cs typeface="Arial"/>
              </a:rPr>
              <a:t>p</a:t>
            </a:r>
            <a:r>
              <a:rPr sz="1600" b="1" spc="-5" dirty="0">
                <a:solidFill>
                  <a:srgbClr val="00AF50"/>
                </a:solidFill>
                <a:latin typeface="Arial"/>
                <a:cs typeface="Arial"/>
              </a:rPr>
              <a:t>ti</a:t>
            </a:r>
            <a:r>
              <a:rPr sz="1600" b="1" spc="-20" dirty="0">
                <a:solidFill>
                  <a:srgbClr val="00AF50"/>
                </a:solidFill>
                <a:latin typeface="Arial"/>
                <a:cs typeface="Arial"/>
              </a:rPr>
              <a:t>o</a:t>
            </a:r>
            <a:r>
              <a:rPr sz="1600" b="1" spc="-11" dirty="0">
                <a:solidFill>
                  <a:srgbClr val="00AF50"/>
                </a:solidFill>
                <a:latin typeface="Arial"/>
                <a:cs typeface="Arial"/>
              </a:rPr>
              <a:t>n</a:t>
            </a:r>
            <a:endParaRPr sz="1600">
              <a:solidFill>
                <a:prstClr val="black"/>
              </a:solidFill>
              <a:latin typeface="Arial"/>
              <a:cs typeface="Arial"/>
            </a:endParaRPr>
          </a:p>
        </p:txBody>
      </p:sp>
      <p:sp>
        <p:nvSpPr>
          <p:cNvPr id="13" name="object 13"/>
          <p:cNvSpPr/>
          <p:nvPr/>
        </p:nvSpPr>
        <p:spPr>
          <a:xfrm>
            <a:off x="7428738" y="4906519"/>
            <a:ext cx="1927860" cy="222885"/>
          </a:xfrm>
          <a:custGeom>
            <a:avLst/>
            <a:gdLst/>
            <a:ahLst/>
            <a:cxnLst/>
            <a:rect l="l" t="t" r="r" b="b"/>
            <a:pathLst>
              <a:path w="1927859" h="222885">
                <a:moveTo>
                  <a:pt x="0" y="222503"/>
                </a:moveTo>
                <a:lnTo>
                  <a:pt x="1927859" y="222503"/>
                </a:lnTo>
                <a:lnTo>
                  <a:pt x="1927859" y="0"/>
                </a:lnTo>
                <a:lnTo>
                  <a:pt x="0" y="0"/>
                </a:lnTo>
                <a:lnTo>
                  <a:pt x="0" y="222503"/>
                </a:lnTo>
                <a:close/>
              </a:path>
            </a:pathLst>
          </a:custGeom>
          <a:ln w="25907">
            <a:solidFill>
              <a:srgbClr val="FF0000"/>
            </a:solidFill>
          </a:ln>
        </p:spPr>
        <p:txBody>
          <a:bodyPr wrap="square" lIns="0" tIns="0" rIns="0" bIns="0" rtlCol="0"/>
          <a:lstStyle/>
          <a:p>
            <a:endParaRPr>
              <a:solidFill>
                <a:prstClr val="black"/>
              </a:solidFill>
            </a:endParaRPr>
          </a:p>
        </p:txBody>
      </p:sp>
      <p:sp>
        <p:nvSpPr>
          <p:cNvPr id="14" name="object 14"/>
          <p:cNvSpPr/>
          <p:nvPr/>
        </p:nvSpPr>
        <p:spPr>
          <a:xfrm>
            <a:off x="5609844" y="3479292"/>
            <a:ext cx="6473952" cy="554734"/>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5522976" y="3438144"/>
            <a:ext cx="6498335" cy="725424"/>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5657088" y="3506724"/>
            <a:ext cx="6379464" cy="460247"/>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object 17"/>
          <p:cNvSpPr txBox="1"/>
          <p:nvPr/>
        </p:nvSpPr>
        <p:spPr>
          <a:xfrm>
            <a:off x="5657089" y="3506722"/>
            <a:ext cx="6379845" cy="369460"/>
          </a:xfrm>
          <a:prstGeom prst="rect">
            <a:avLst/>
          </a:prstGeom>
          <a:ln w="9143">
            <a:solidFill>
              <a:srgbClr val="BACC00"/>
            </a:solidFill>
          </a:ln>
        </p:spPr>
        <p:txBody>
          <a:bodyPr vert="horz" wrap="square" lIns="0" tIns="0" rIns="0" bIns="0" rtlCol="0">
            <a:spAutoFit/>
          </a:bodyPr>
          <a:lstStyle/>
          <a:p>
            <a:pPr marL="87002"/>
            <a:r>
              <a:rPr sz="2401" dirty="0">
                <a:solidFill>
                  <a:prstClr val="black"/>
                </a:solidFill>
                <a:latin typeface="Arial"/>
                <a:cs typeface="Arial"/>
              </a:rPr>
              <a:t>Project</a:t>
            </a:r>
            <a:r>
              <a:rPr sz="2401" spc="71" dirty="0">
                <a:solidFill>
                  <a:prstClr val="black"/>
                </a:solidFill>
                <a:latin typeface="Times New Roman"/>
                <a:cs typeface="Times New Roman"/>
              </a:rPr>
              <a:t> </a:t>
            </a:r>
            <a:r>
              <a:rPr sz="2401" spc="-35" dirty="0">
                <a:solidFill>
                  <a:prstClr val="black"/>
                </a:solidFill>
                <a:latin typeface="Arial"/>
                <a:cs typeface="Arial"/>
              </a:rPr>
              <a:t>P</a:t>
            </a:r>
            <a:r>
              <a:rPr sz="2401" dirty="0">
                <a:solidFill>
                  <a:prstClr val="black"/>
                </a:solidFill>
                <a:latin typeface="Arial"/>
                <a:cs typeface="Arial"/>
              </a:rPr>
              <a:t>ropert</a:t>
            </a:r>
            <a:r>
              <a:rPr sz="2401" spc="-5" dirty="0">
                <a:solidFill>
                  <a:prstClr val="black"/>
                </a:solidFill>
                <a:latin typeface="Arial"/>
                <a:cs typeface="Arial"/>
              </a:rPr>
              <a:t>i</a:t>
            </a:r>
            <a:r>
              <a:rPr sz="2401" spc="-11" dirty="0">
                <a:solidFill>
                  <a:prstClr val="black"/>
                </a:solidFill>
                <a:latin typeface="Arial"/>
                <a:cs typeface="Arial"/>
              </a:rPr>
              <a:t>e</a:t>
            </a:r>
            <a:r>
              <a:rPr sz="2401" spc="5" dirty="0">
                <a:solidFill>
                  <a:prstClr val="black"/>
                </a:solidFill>
                <a:latin typeface="Arial"/>
                <a:cs typeface="Arial"/>
              </a:rPr>
              <a:t>s</a:t>
            </a:r>
            <a:r>
              <a:rPr sz="2401" dirty="0">
                <a:solidFill>
                  <a:prstClr val="black"/>
                </a:solidFill>
                <a:latin typeface="Arial"/>
                <a:cs typeface="Arial"/>
              </a:rPr>
              <a:t>-&gt;C/C++</a:t>
            </a:r>
            <a:r>
              <a:rPr sz="2401" spc="71" dirty="0">
                <a:solidFill>
                  <a:prstClr val="black"/>
                </a:solidFill>
                <a:latin typeface="Times New Roman"/>
                <a:cs typeface="Times New Roman"/>
              </a:rPr>
              <a:t> </a:t>
            </a:r>
            <a:r>
              <a:rPr sz="2401" dirty="0">
                <a:solidFill>
                  <a:prstClr val="black"/>
                </a:solidFill>
                <a:latin typeface="Arial"/>
                <a:cs typeface="Arial"/>
              </a:rPr>
              <a:t>Genera</a:t>
            </a:r>
            <a:r>
              <a:rPr sz="2401" spc="-5" dirty="0">
                <a:solidFill>
                  <a:prstClr val="black"/>
                </a:solidFill>
                <a:latin typeface="Arial"/>
                <a:cs typeface="Arial"/>
              </a:rPr>
              <a:t>l</a:t>
            </a:r>
            <a:r>
              <a:rPr sz="2401" dirty="0">
                <a:solidFill>
                  <a:prstClr val="black"/>
                </a:solidFill>
                <a:latin typeface="Arial"/>
                <a:cs typeface="Arial"/>
              </a:rPr>
              <a:t>-</a:t>
            </a:r>
            <a:r>
              <a:rPr sz="2401" spc="-15" dirty="0">
                <a:solidFill>
                  <a:prstClr val="black"/>
                </a:solidFill>
                <a:latin typeface="Arial"/>
                <a:cs typeface="Arial"/>
              </a:rPr>
              <a:t>&gt;</a:t>
            </a:r>
            <a:r>
              <a:rPr sz="2401" spc="-5" dirty="0">
                <a:solidFill>
                  <a:prstClr val="black"/>
                </a:solidFill>
                <a:latin typeface="Arial"/>
                <a:cs typeface="Arial"/>
              </a:rPr>
              <a:t>Ind</a:t>
            </a:r>
            <a:r>
              <a:rPr sz="2401" spc="-11" dirty="0">
                <a:solidFill>
                  <a:prstClr val="black"/>
                </a:solidFill>
                <a:latin typeface="Arial"/>
                <a:cs typeface="Arial"/>
              </a:rPr>
              <a:t>e</a:t>
            </a:r>
            <a:r>
              <a:rPr sz="2401" spc="-15" dirty="0">
                <a:solidFill>
                  <a:prstClr val="black"/>
                </a:solidFill>
                <a:latin typeface="Arial"/>
                <a:cs typeface="Arial"/>
              </a:rPr>
              <a:t>x</a:t>
            </a:r>
            <a:r>
              <a:rPr sz="2401" spc="-5" dirty="0">
                <a:solidFill>
                  <a:prstClr val="black"/>
                </a:solidFill>
                <a:latin typeface="Arial"/>
                <a:cs typeface="Arial"/>
              </a:rPr>
              <a:t>er</a:t>
            </a:r>
            <a:endParaRPr sz="2401">
              <a:solidFill>
                <a:prstClr val="black"/>
              </a:solidFill>
              <a:latin typeface="Arial"/>
              <a:cs typeface="Arial"/>
            </a:endParaRPr>
          </a:p>
        </p:txBody>
      </p:sp>
      <p:sp>
        <p:nvSpPr>
          <p:cNvPr id="18" name="object 18"/>
          <p:cNvSpPr/>
          <p:nvPr/>
        </p:nvSpPr>
        <p:spPr>
          <a:xfrm>
            <a:off x="5102352" y="3470148"/>
            <a:ext cx="569976" cy="569976"/>
          </a:xfrm>
          <a:prstGeom prst="rect">
            <a:avLst/>
          </a:prstGeom>
          <a:blipFill>
            <a:blip r:embed="rId9"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5113020" y="1373123"/>
            <a:ext cx="6720841" cy="1828800"/>
          </a:xfrm>
          <a:prstGeom prst="rect">
            <a:avLst/>
          </a:prstGeom>
          <a:blipFill>
            <a:blip r:embed="rId10" cstate="print"/>
            <a:stretch>
              <a:fillRect/>
            </a:stretch>
          </a:blipFill>
        </p:spPr>
        <p:txBody>
          <a:bodyPr wrap="square" lIns="0" tIns="0" rIns="0" bIns="0" rtlCol="0"/>
          <a:lstStyle/>
          <a:p>
            <a:endParaRPr>
              <a:solidFill>
                <a:prstClr val="black"/>
              </a:solidFill>
            </a:endParaRPr>
          </a:p>
        </p:txBody>
      </p:sp>
      <p:sp>
        <p:nvSpPr>
          <p:cNvPr id="20" name="object 20"/>
          <p:cNvSpPr/>
          <p:nvPr/>
        </p:nvSpPr>
        <p:spPr>
          <a:xfrm>
            <a:off x="5864352" y="5716523"/>
            <a:ext cx="429895" cy="350520"/>
          </a:xfrm>
          <a:custGeom>
            <a:avLst/>
            <a:gdLst/>
            <a:ahLst/>
            <a:cxnLst/>
            <a:rect l="l" t="t" r="r" b="b"/>
            <a:pathLst>
              <a:path w="429895" h="350520">
                <a:moveTo>
                  <a:pt x="429767" y="175259"/>
                </a:moveTo>
                <a:lnTo>
                  <a:pt x="0" y="175259"/>
                </a:lnTo>
                <a:lnTo>
                  <a:pt x="214883" y="350519"/>
                </a:lnTo>
                <a:lnTo>
                  <a:pt x="429767" y="175259"/>
                </a:lnTo>
                <a:close/>
              </a:path>
              <a:path w="429895" h="350520">
                <a:moveTo>
                  <a:pt x="322325" y="0"/>
                </a:moveTo>
                <a:lnTo>
                  <a:pt x="107441" y="0"/>
                </a:lnTo>
                <a:lnTo>
                  <a:pt x="107441" y="175259"/>
                </a:lnTo>
                <a:lnTo>
                  <a:pt x="322325" y="175259"/>
                </a:lnTo>
                <a:lnTo>
                  <a:pt x="322325" y="0"/>
                </a:lnTo>
                <a:close/>
              </a:path>
            </a:pathLst>
          </a:custGeom>
          <a:solidFill>
            <a:srgbClr val="00AF50"/>
          </a:solidFill>
        </p:spPr>
        <p:txBody>
          <a:bodyPr wrap="square" lIns="0" tIns="0" rIns="0" bIns="0" rtlCol="0"/>
          <a:lstStyle/>
          <a:p>
            <a:endParaRPr>
              <a:solidFill>
                <a:prstClr val="black"/>
              </a:solidFill>
            </a:endParaRPr>
          </a:p>
        </p:txBody>
      </p:sp>
      <p:sp>
        <p:nvSpPr>
          <p:cNvPr id="21" name="Title 20"/>
          <p:cNvSpPr>
            <a:spLocks noGrp="1"/>
          </p:cNvSpPr>
          <p:nvPr>
            <p:ph type="title"/>
          </p:nvPr>
        </p:nvSpPr>
        <p:spPr/>
        <p:txBody>
          <a:bodyPr/>
          <a:lstStyle/>
          <a:p>
            <a:r>
              <a:rPr lang="pt-BR" dirty="0" smtClean="0"/>
              <a:t>	Issue</a:t>
            </a:r>
            <a:r>
              <a:rPr lang="pt-BR" spc="145" dirty="0">
                <a:latin typeface="Times New Roman"/>
                <a:cs typeface="Times New Roman"/>
              </a:rPr>
              <a:t> </a:t>
            </a:r>
            <a:r>
              <a:rPr lang="pt-BR" spc="-5" dirty="0"/>
              <a:t>wit</a:t>
            </a:r>
            <a:r>
              <a:rPr lang="pt-BR" dirty="0"/>
              <a:t>h</a:t>
            </a:r>
            <a:r>
              <a:rPr lang="pt-BR" spc="135" dirty="0">
                <a:latin typeface="Times New Roman"/>
                <a:cs typeface="Times New Roman"/>
              </a:rPr>
              <a:t> </a:t>
            </a:r>
            <a:r>
              <a:rPr lang="pt-BR" dirty="0"/>
              <a:t>missing</a:t>
            </a:r>
            <a:r>
              <a:rPr lang="pt-BR" spc="131" dirty="0">
                <a:latin typeface="Times New Roman"/>
                <a:cs typeface="Times New Roman"/>
              </a:rPr>
              <a:t> </a:t>
            </a:r>
            <a:r>
              <a:rPr lang="pt-BR" spc="11" dirty="0"/>
              <a:t>_</a:t>
            </a:r>
            <a:r>
              <a:rPr lang="pt-BR" spc="-31" dirty="0"/>
              <a:t>IRQn</a:t>
            </a:r>
            <a:endParaRPr lang="pt-BR" dirty="0"/>
          </a:p>
        </p:txBody>
      </p:sp>
      <p:sp>
        <p:nvSpPr>
          <p:cNvPr id="2" name="Slide Number Placeholder 1"/>
          <p:cNvSpPr>
            <a:spLocks noGrp="1"/>
          </p:cNvSpPr>
          <p:nvPr>
            <p:ph type="sldNum" sz="quarter" idx="10"/>
          </p:nvPr>
        </p:nvSpPr>
        <p:spPr/>
        <p:txBody>
          <a:bodyPr/>
          <a:lstStyle/>
          <a:p>
            <a:fld id="{9576D28D-C400-499E-A647-3F24AA5A925E}" type="slidenum">
              <a:rPr lang="en-US" smtClean="0">
                <a:solidFill>
                  <a:prstClr val="white"/>
                </a:solidFill>
              </a:rPr>
              <a:pPr/>
              <a:t>64</a:t>
            </a:fld>
            <a:endParaRPr lang="en-US" sz="1401">
              <a:solidFill>
                <a:prstClr val="white"/>
              </a:solidFill>
            </a:endParaRPr>
          </a:p>
        </p:txBody>
      </p:sp>
    </p:spTree>
    <p:extLst>
      <p:ext uri="{BB962C8B-B14F-4D97-AF65-F5344CB8AC3E}">
        <p14:creationId xmlns:p14="http://schemas.microsoft.com/office/powerpoint/2010/main" val="129707327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15</a:t>
            </a:r>
            <a:endParaRPr sz="1600">
              <a:latin typeface="Arial"/>
              <a:cs typeface="Arial"/>
            </a:endParaRPr>
          </a:p>
        </p:txBody>
      </p:sp>
      <p:sp>
        <p:nvSpPr>
          <p:cNvPr id="4" name="object 4"/>
          <p:cNvSpPr txBox="1"/>
          <p:nvPr/>
        </p:nvSpPr>
        <p:spPr>
          <a:xfrm>
            <a:off x="304899" y="1446543"/>
            <a:ext cx="4414520" cy="1546577"/>
          </a:xfrm>
          <a:prstGeom prst="rect">
            <a:avLst/>
          </a:prstGeom>
        </p:spPr>
        <p:txBody>
          <a:bodyPr vert="horz" wrap="square" lIns="0" tIns="0" rIns="0" bIns="0" rtlCol="0">
            <a:spAutoFit/>
          </a:bodyPr>
          <a:lstStyle/>
          <a:p>
            <a:pPr marL="355629" marR="94622" indent="-342928">
              <a:buClr>
                <a:srgbClr val="001F52"/>
              </a:buClr>
              <a:buFont typeface="Arial"/>
              <a:buChar char="•"/>
              <a:tabLst>
                <a:tab pos="355629" algn="l"/>
                <a:tab pos="2370016"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buil</a:t>
            </a:r>
            <a:r>
              <a:rPr sz="2000" dirty="0">
                <a:solidFill>
                  <a:srgbClr val="001F52"/>
                </a:solidFill>
                <a:latin typeface="Arial"/>
                <a:cs typeface="Arial"/>
              </a:rPr>
              <a:t>d</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e</a:t>
            </a:r>
            <a:r>
              <a:rPr sz="2000" spc="5" dirty="0">
                <a:solidFill>
                  <a:srgbClr val="001F52"/>
                </a:solidFill>
                <a:latin typeface="Arial"/>
                <a:cs typeface="Arial"/>
              </a:rPr>
              <a:t>s</a:t>
            </a:r>
            <a:r>
              <a:rPr sz="2000" dirty="0">
                <a:solidFill>
                  <a:srgbClr val="001F52"/>
                </a:solidFill>
                <a:latin typeface="Arial"/>
                <a:cs typeface="Arial"/>
              </a:rPr>
              <a:t>s</a:t>
            </a:r>
            <a:r>
              <a:rPr sz="2000" spc="35" dirty="0">
                <a:solidFill>
                  <a:srgbClr val="001F52"/>
                </a:solidFill>
                <a:latin typeface="Times New Roman"/>
                <a:cs typeface="Times New Roman"/>
              </a:rPr>
              <a:t> </a:t>
            </a:r>
            <a:r>
              <a:rPr sz="2000" b="1" spc="-5" dirty="0">
                <a:solidFill>
                  <a:srgbClr val="FF0000"/>
                </a:solidFill>
                <a:latin typeface="Arial"/>
                <a:cs typeface="Arial"/>
              </a:rPr>
              <a:t>C</a:t>
            </a:r>
            <a:r>
              <a:rPr sz="2000" b="1" spc="5" dirty="0">
                <a:solidFill>
                  <a:srgbClr val="FF0000"/>
                </a:solidFill>
                <a:latin typeface="Arial"/>
                <a:cs typeface="Arial"/>
              </a:rPr>
              <a:t>t</a:t>
            </a:r>
            <a:r>
              <a:rPr sz="2000" b="1" spc="-5" dirty="0">
                <a:solidFill>
                  <a:srgbClr val="FF0000"/>
                </a:solidFill>
                <a:latin typeface="Arial"/>
                <a:cs typeface="Arial"/>
              </a:rPr>
              <a:t>rl+</a:t>
            </a:r>
            <a:r>
              <a:rPr sz="2000" b="1" dirty="0">
                <a:solidFill>
                  <a:srgbClr val="FF0000"/>
                </a:solidFill>
                <a:latin typeface="Arial"/>
                <a:cs typeface="Arial"/>
              </a:rPr>
              <a:t>B</a:t>
            </a:r>
            <a:r>
              <a:rPr sz="2000" b="1" spc="20" dirty="0">
                <a:solidFill>
                  <a:srgbClr val="FF0000"/>
                </a:solidFill>
                <a:latin typeface="Times New Roman"/>
                <a:cs typeface="Times New Roman"/>
              </a:rPr>
              <a:t> </a:t>
            </a:r>
            <a:r>
              <a:rPr sz="2000" spc="-5" dirty="0">
                <a:solidFill>
                  <a:srgbClr val="001F52"/>
                </a:solidFill>
                <a:latin typeface="Arial"/>
                <a:cs typeface="Arial"/>
              </a:rPr>
              <a:t>or</a:t>
            </a:r>
            <a:r>
              <a:rPr sz="2000" spc="-5" dirty="0">
                <a:solidFill>
                  <a:srgbClr val="001F52"/>
                </a:solidFill>
                <a:latin typeface="Times New Roman"/>
                <a:cs typeface="Times New Roman"/>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45" dirty="0">
                <a:solidFill>
                  <a:srgbClr val="001F52"/>
                </a:solidFill>
                <a:latin typeface="Times New Roman"/>
                <a:cs typeface="Times New Roman"/>
              </a:rPr>
              <a:t> </a:t>
            </a:r>
            <a:r>
              <a:rPr sz="2000" dirty="0">
                <a:solidFill>
                  <a:srgbClr val="001F52"/>
                </a:solidFill>
                <a:latin typeface="Arial"/>
                <a:cs typeface="Arial"/>
              </a:rPr>
              <a:t>Ma</a:t>
            </a:r>
            <a:r>
              <a:rPr sz="2000" spc="5" dirty="0">
                <a:solidFill>
                  <a:srgbClr val="001F52"/>
                </a:solidFill>
                <a:latin typeface="Arial"/>
                <a:cs typeface="Arial"/>
              </a:rPr>
              <a:t>k</a:t>
            </a:r>
            <a:r>
              <a:rPr sz="2000" dirty="0">
                <a:solidFill>
                  <a:srgbClr val="001F52"/>
                </a:solidFill>
                <a:latin typeface="Arial"/>
                <a:cs typeface="Arial"/>
              </a:rPr>
              <a:t>e</a:t>
            </a:r>
            <a:r>
              <a:rPr sz="2000" spc="-80" dirty="0">
                <a:solidFill>
                  <a:srgbClr val="001F52"/>
                </a:solidFill>
                <a:latin typeface="Times New Roman"/>
                <a:cs typeface="Times New Roman"/>
              </a:rPr>
              <a:t> </a:t>
            </a:r>
            <a:r>
              <a:rPr sz="2000" dirty="0">
                <a:solidFill>
                  <a:srgbClr val="001F52"/>
                </a:solidFill>
                <a:latin typeface="Arial"/>
                <a:cs typeface="Arial"/>
              </a:rPr>
              <a:t>All</a:t>
            </a:r>
            <a:r>
              <a:rPr sz="2000" dirty="0">
                <a:solidFill>
                  <a:srgbClr val="001F52"/>
                </a:solidFill>
                <a:latin typeface="Times New Roman"/>
                <a:cs typeface="Times New Roman"/>
              </a:rPr>
              <a:t>	</a:t>
            </a:r>
            <a:r>
              <a:rPr sz="2000" spc="-5" dirty="0">
                <a:solidFill>
                  <a:srgbClr val="001F52"/>
                </a:solidFill>
                <a:latin typeface="Arial"/>
                <a:cs typeface="Arial"/>
              </a:rPr>
              <a:t>ic</a:t>
            </a:r>
            <a:r>
              <a:rPr sz="2000" dirty="0">
                <a:solidFill>
                  <a:srgbClr val="001F52"/>
                </a:solidFill>
                <a:latin typeface="Arial"/>
                <a:cs typeface="Arial"/>
              </a:rPr>
              <a:t>on</a:t>
            </a:r>
            <a:endParaRPr sz="2000">
              <a:latin typeface="Arial"/>
              <a:cs typeface="Arial"/>
            </a:endParaRPr>
          </a:p>
          <a:p>
            <a:pPr>
              <a:spcBef>
                <a:spcPts val="43"/>
              </a:spcBef>
              <a:buClr>
                <a:srgbClr val="001F52"/>
              </a:buClr>
              <a:buFont typeface="Arial"/>
              <a:buChar char="•"/>
            </a:pPr>
            <a:endParaRPr sz="2050">
              <a:latin typeface="Times New Roman"/>
              <a:cs typeface="Times New Roman"/>
            </a:endParaRPr>
          </a:p>
          <a:p>
            <a:pPr marL="355629" indent="-342928">
              <a:buClr>
                <a:srgbClr val="001F52"/>
              </a:buClr>
              <a:buFont typeface="Arial"/>
              <a:buChar char="•"/>
              <a:tabLst>
                <a:tab pos="355629" algn="l"/>
              </a:tabLst>
            </a:pPr>
            <a:r>
              <a:rPr sz="2000" dirty="0">
                <a:solidFill>
                  <a:srgbClr val="001F52"/>
                </a:solidFill>
                <a:latin typeface="Arial"/>
                <a:cs typeface="Arial"/>
              </a:rPr>
              <a:t>In</a:t>
            </a:r>
            <a:r>
              <a:rPr sz="2000" spc="31" dirty="0">
                <a:solidFill>
                  <a:srgbClr val="001F52"/>
                </a:solidFill>
                <a:latin typeface="Times New Roman"/>
                <a:cs typeface="Times New Roman"/>
              </a:rPr>
              <a:t> </a:t>
            </a:r>
            <a:r>
              <a:rPr sz="2000" dirty="0">
                <a:solidFill>
                  <a:srgbClr val="001F52"/>
                </a:solidFill>
                <a:latin typeface="Arial"/>
                <a:cs typeface="Arial"/>
              </a:rPr>
              <a:t>ca</a:t>
            </a:r>
            <a:r>
              <a:rPr sz="2000" spc="5"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45" dirty="0">
                <a:solidFill>
                  <a:srgbClr val="001F52"/>
                </a:solidFill>
                <a:latin typeface="Times New Roman"/>
                <a:cs typeface="Times New Roman"/>
              </a:rPr>
              <a:t> </a:t>
            </a:r>
            <a:r>
              <a:rPr sz="2000" dirty="0">
                <a:solidFill>
                  <a:srgbClr val="001F52"/>
                </a:solidFill>
                <a:latin typeface="Arial"/>
                <a:cs typeface="Arial"/>
              </a:rPr>
              <a:t>mul</a:t>
            </a:r>
            <a:r>
              <a:rPr sz="2000" spc="-11" dirty="0">
                <a:solidFill>
                  <a:srgbClr val="001F52"/>
                </a:solidFill>
                <a:latin typeface="Arial"/>
                <a:cs typeface="Arial"/>
              </a:rPr>
              <a:t>t</a:t>
            </a:r>
            <a:r>
              <a:rPr sz="2000" spc="-5" dirty="0">
                <a:solidFill>
                  <a:srgbClr val="001F52"/>
                </a:solidFill>
                <a:latin typeface="Arial"/>
                <a:cs typeface="Arial"/>
              </a:rPr>
              <a:t>ipl</a:t>
            </a:r>
            <a:r>
              <a:rPr sz="2000" dirty="0">
                <a:solidFill>
                  <a:srgbClr val="001F52"/>
                </a:solidFill>
                <a:latin typeface="Arial"/>
                <a:cs typeface="Arial"/>
              </a:rPr>
              <a:t>e</a:t>
            </a:r>
            <a:r>
              <a:rPr sz="2000" spc="51" dirty="0">
                <a:solidFill>
                  <a:srgbClr val="001F52"/>
                </a:solidFill>
                <a:latin typeface="Times New Roman"/>
                <a:cs typeface="Times New Roman"/>
              </a:rPr>
              <a:t> </a:t>
            </a:r>
            <a:r>
              <a:rPr sz="2000" dirty="0">
                <a:solidFill>
                  <a:srgbClr val="001F52"/>
                </a:solidFill>
                <a:latin typeface="Arial"/>
                <a:cs typeface="Arial"/>
              </a:rPr>
              <a:t>compilation</a:t>
            </a:r>
            <a:endParaRPr sz="2000">
              <a:latin typeface="Arial"/>
              <a:cs typeface="Arial"/>
            </a:endParaRPr>
          </a:p>
          <a:p>
            <a:pPr marL="355629"/>
            <a:r>
              <a:rPr sz="2000" spc="-5" dirty="0">
                <a:solidFill>
                  <a:srgbClr val="001F52"/>
                </a:solidFill>
                <a:latin typeface="Arial"/>
                <a:cs typeface="Arial"/>
              </a:rPr>
              <a:t>e</a:t>
            </a:r>
            <a:r>
              <a:rPr sz="2000" dirty="0">
                <a:solidFill>
                  <a:srgbClr val="001F52"/>
                </a:solidFill>
                <a:latin typeface="Arial"/>
                <a:cs typeface="Arial"/>
              </a:rPr>
              <a:t>rrors,</a:t>
            </a:r>
            <a:r>
              <a:rPr sz="2000" spc="5" dirty="0">
                <a:solidFill>
                  <a:srgbClr val="001F52"/>
                </a:solidFill>
                <a:latin typeface="Times New Roman"/>
                <a:cs typeface="Times New Roman"/>
              </a:rPr>
              <a:t> </a:t>
            </a:r>
            <a:r>
              <a:rPr sz="2000" dirty="0">
                <a:solidFill>
                  <a:srgbClr val="001F52"/>
                </a:solidFill>
                <a:latin typeface="Arial"/>
                <a:cs typeface="Arial"/>
              </a:rPr>
              <a:t>r</a:t>
            </a:r>
            <a:r>
              <a:rPr sz="2000" spc="11" dirty="0">
                <a:solidFill>
                  <a:srgbClr val="001F52"/>
                </a:solidFill>
                <a:latin typeface="Arial"/>
                <a:cs typeface="Arial"/>
              </a:rPr>
              <a:t>e</a:t>
            </a:r>
            <a:r>
              <a:rPr sz="2000" dirty="0">
                <a:solidFill>
                  <a:srgbClr val="001F52"/>
                </a:solidFill>
                <a:latin typeface="Arial"/>
                <a:cs typeface="Arial"/>
              </a:rPr>
              <a:t>-run</a:t>
            </a:r>
            <a:r>
              <a:rPr sz="2000" spc="15" dirty="0">
                <a:solidFill>
                  <a:srgbClr val="001F52"/>
                </a:solidFill>
                <a:latin typeface="Times New Roman"/>
                <a:cs typeface="Times New Roman"/>
              </a:rPr>
              <a:t> </a:t>
            </a:r>
            <a:r>
              <a:rPr sz="2000" dirty="0">
                <a:solidFill>
                  <a:srgbClr val="001F52"/>
                </a:solidFill>
                <a:latin typeface="Arial"/>
                <a:cs typeface="Arial"/>
              </a:rPr>
              <a:t>Index</a:t>
            </a:r>
            <a:r>
              <a:rPr sz="2000" spc="-11" dirty="0">
                <a:solidFill>
                  <a:srgbClr val="001F52"/>
                </a:solidFill>
                <a:latin typeface="Arial"/>
                <a:cs typeface="Arial"/>
              </a:rPr>
              <a:t>i</a:t>
            </a:r>
            <a:r>
              <a:rPr sz="2000" spc="-5" dirty="0">
                <a:solidFill>
                  <a:srgbClr val="001F52"/>
                </a:solidFill>
                <a:latin typeface="Arial"/>
                <a:cs typeface="Arial"/>
              </a:rPr>
              <a:t>n</a:t>
            </a:r>
            <a:r>
              <a:rPr sz="2000" dirty="0">
                <a:solidFill>
                  <a:srgbClr val="001F52"/>
                </a:solidFill>
                <a:latin typeface="Arial"/>
                <a:cs typeface="Arial"/>
              </a:rPr>
              <a:t>g</a:t>
            </a:r>
            <a:r>
              <a:rPr sz="2000" spc="4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f</a:t>
            </a:r>
            <a:r>
              <a:rPr sz="2000" spc="3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endParaRPr sz="2000">
              <a:latin typeface="Arial"/>
              <a:cs typeface="Arial"/>
            </a:endParaRPr>
          </a:p>
        </p:txBody>
      </p:sp>
      <p:sp>
        <p:nvSpPr>
          <p:cNvPr id="5" name="object 5"/>
          <p:cNvSpPr txBox="1"/>
          <p:nvPr/>
        </p:nvSpPr>
        <p:spPr>
          <a:xfrm>
            <a:off x="304901" y="3275597"/>
            <a:ext cx="4398644" cy="923330"/>
          </a:xfrm>
          <a:prstGeom prst="rect">
            <a:avLst/>
          </a:prstGeom>
        </p:spPr>
        <p:txBody>
          <a:bodyPr vert="horz" wrap="square" lIns="0" tIns="0" rIns="0" bIns="0" rtlCol="0">
            <a:spAutoFit/>
          </a:bodyPr>
          <a:lstStyle/>
          <a:p>
            <a:pPr marL="355629" marR="5081" indent="-342928">
              <a:buClr>
                <a:srgbClr val="001F52"/>
              </a:buClr>
              <a:buFont typeface="Arial"/>
              <a:buChar char="•"/>
              <a:tabLst>
                <a:tab pos="355629" algn="l"/>
              </a:tabLst>
            </a:pPr>
            <a:r>
              <a:rPr sz="2000" dirty="0">
                <a:solidFill>
                  <a:srgbClr val="001F52"/>
                </a:solidFill>
                <a:latin typeface="Arial"/>
                <a:cs typeface="Arial"/>
              </a:rPr>
              <a:t>A</a:t>
            </a:r>
            <a:r>
              <a:rPr sz="2000" spc="-11" dirty="0">
                <a:solidFill>
                  <a:srgbClr val="001F52"/>
                </a:solidFill>
                <a:latin typeface="Arial"/>
                <a:cs typeface="Arial"/>
              </a:rPr>
              <a:t>f</a:t>
            </a:r>
            <a:r>
              <a:rPr sz="2000" dirty="0">
                <a:solidFill>
                  <a:srgbClr val="001F52"/>
                </a:solidFill>
                <a:latin typeface="Arial"/>
                <a:cs typeface="Arial"/>
              </a:rPr>
              <a:t>ter</a:t>
            </a:r>
            <a:r>
              <a:rPr sz="2000" spc="3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ope</a:t>
            </a:r>
            <a:r>
              <a:rPr sz="2000" dirty="0">
                <a:solidFill>
                  <a:srgbClr val="001F52"/>
                </a:solidFill>
                <a:latin typeface="Arial"/>
                <a:cs typeface="Arial"/>
              </a:rPr>
              <a:t>r</a:t>
            </a:r>
            <a:r>
              <a:rPr sz="2000" spc="20" dirty="0">
                <a:solidFill>
                  <a:srgbClr val="001F52"/>
                </a:solidFill>
                <a:latin typeface="Times New Roman"/>
                <a:cs typeface="Times New Roman"/>
              </a:rPr>
              <a:t> </a:t>
            </a:r>
            <a:r>
              <a:rPr sz="2000" spc="-5" dirty="0">
                <a:solidFill>
                  <a:srgbClr val="001F52"/>
                </a:solidFill>
                <a:latin typeface="Arial"/>
                <a:cs typeface="Arial"/>
              </a:rPr>
              <a:t>buil</a:t>
            </a:r>
            <a:r>
              <a:rPr sz="2000" dirty="0">
                <a:solidFill>
                  <a:srgbClr val="001F52"/>
                </a:solidFill>
                <a:latin typeface="Arial"/>
                <a:cs typeface="Arial"/>
              </a:rPr>
              <a:t>d</a:t>
            </a:r>
            <a:r>
              <a:rPr sz="2000" spc="55" dirty="0">
                <a:solidFill>
                  <a:srgbClr val="001F52"/>
                </a:solidFill>
                <a:latin typeface="Times New Roman"/>
                <a:cs typeface="Times New Roman"/>
              </a:rPr>
              <a:t> </a:t>
            </a:r>
            <a:r>
              <a:rPr sz="2000" spc="-11" dirty="0">
                <a:solidFill>
                  <a:srgbClr val="001F52"/>
                </a:solidFill>
                <a:latin typeface="Arial"/>
                <a:cs typeface="Arial"/>
              </a:rPr>
              <a:t>t</a:t>
            </a:r>
            <a:r>
              <a:rPr sz="2000" spc="-5" dirty="0">
                <a:solidFill>
                  <a:srgbClr val="001F52"/>
                </a:solidFill>
                <a:latin typeface="Arial"/>
                <a:cs typeface="Arial"/>
              </a:rPr>
              <a:t>he</a:t>
            </a:r>
            <a:r>
              <a:rPr sz="2000" spc="5" dirty="0">
                <a:solidFill>
                  <a:srgbClr val="001F52"/>
                </a:solidFill>
                <a:latin typeface="Arial"/>
                <a:cs typeface="Arial"/>
              </a:rPr>
              <a:t>r</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a</a:t>
            </a:r>
            <a:r>
              <a:rPr sz="2000" dirty="0">
                <a:solidFill>
                  <a:srgbClr val="001F52"/>
                </a:solidFill>
                <a:latin typeface="Arial"/>
                <a:cs typeface="Arial"/>
              </a:rPr>
              <a:t>re</a:t>
            </a:r>
            <a:r>
              <a:rPr sz="2000" dirty="0">
                <a:solidFill>
                  <a:srgbClr val="001F52"/>
                </a:solidFill>
                <a:latin typeface="Times New Roman"/>
                <a:cs typeface="Times New Roman"/>
              </a:rPr>
              <a:t> </a:t>
            </a:r>
            <a:r>
              <a:rPr sz="2000" spc="-5" dirty="0">
                <a:solidFill>
                  <a:srgbClr val="001F52"/>
                </a:solidFill>
                <a:latin typeface="Arial"/>
                <a:cs typeface="Arial"/>
              </a:rPr>
              <a:t>informatio</a:t>
            </a:r>
            <a:r>
              <a:rPr sz="2000" dirty="0">
                <a:solidFill>
                  <a:srgbClr val="001F52"/>
                </a:solidFill>
                <a:latin typeface="Arial"/>
                <a:cs typeface="Arial"/>
              </a:rPr>
              <a:t>n</a:t>
            </a:r>
            <a:r>
              <a:rPr sz="2000" spc="35" dirty="0">
                <a:solidFill>
                  <a:srgbClr val="001F52"/>
                </a:solidFill>
                <a:latin typeface="Times New Roman"/>
                <a:cs typeface="Times New Roman"/>
              </a:rPr>
              <a:t> </a:t>
            </a:r>
            <a:r>
              <a:rPr sz="2000" spc="-5" dirty="0">
                <a:solidFill>
                  <a:srgbClr val="001F52"/>
                </a:solidFill>
                <a:latin typeface="Arial"/>
                <a:cs typeface="Arial"/>
              </a:rPr>
              <a:t>abo</a:t>
            </a:r>
            <a:r>
              <a:rPr sz="2000" spc="5" dirty="0">
                <a:solidFill>
                  <a:srgbClr val="001F52"/>
                </a:solidFill>
                <a:latin typeface="Arial"/>
                <a:cs typeface="Arial"/>
              </a:rPr>
              <a:t>u</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de/dat</a:t>
            </a:r>
            <a:r>
              <a:rPr sz="2000" dirty="0">
                <a:solidFill>
                  <a:srgbClr val="001F52"/>
                </a:solidFill>
                <a:latin typeface="Arial"/>
                <a:cs typeface="Arial"/>
              </a:rPr>
              <a:t>a</a:t>
            </a:r>
            <a:r>
              <a:rPr sz="2000" spc="1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p</a:t>
            </a:r>
            <a:r>
              <a:rPr sz="2000" spc="-5" dirty="0">
                <a:solidFill>
                  <a:srgbClr val="001F52"/>
                </a:solidFill>
                <a:latin typeface="Arial"/>
                <a:cs typeface="Arial"/>
              </a:rPr>
              <a:t>a</a:t>
            </a:r>
            <a:r>
              <a:rPr sz="2000" spc="5" dirty="0">
                <a:solidFill>
                  <a:srgbClr val="001F52"/>
                </a:solidFill>
                <a:latin typeface="Arial"/>
                <a:cs typeface="Arial"/>
              </a:rPr>
              <a:t>c</a:t>
            </a:r>
            <a:r>
              <a:rPr sz="2000" dirty="0">
                <a:solidFill>
                  <a:srgbClr val="001F52"/>
                </a:solidFill>
                <a:latin typeface="Arial"/>
                <a:cs typeface="Arial"/>
              </a:rPr>
              <a:t>e</a:t>
            </a:r>
            <a:r>
              <a:rPr sz="2000" dirty="0">
                <a:solidFill>
                  <a:srgbClr val="001F52"/>
                </a:solidFill>
                <a:latin typeface="Times New Roman"/>
                <a:cs typeface="Times New Roman"/>
              </a:rPr>
              <a:t> </a:t>
            </a:r>
            <a:r>
              <a:rPr sz="2000" spc="-5" dirty="0">
                <a:solidFill>
                  <a:srgbClr val="001F52"/>
                </a:solidFill>
                <a:latin typeface="Arial"/>
                <a:cs typeface="Arial"/>
              </a:rPr>
              <a:t>usa</a:t>
            </a:r>
            <a:r>
              <a:rPr sz="2000" dirty="0">
                <a:solidFill>
                  <a:srgbClr val="001F52"/>
                </a:solidFill>
                <a:latin typeface="Arial"/>
                <a:cs typeface="Arial"/>
              </a:rPr>
              <a:t>ge</a:t>
            </a:r>
            <a:r>
              <a:rPr sz="2000" spc="2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1" dirty="0">
                <a:solidFill>
                  <a:srgbClr val="001F52"/>
                </a:solidFill>
                <a:latin typeface="Times New Roman"/>
                <a:cs typeface="Times New Roman"/>
              </a:rPr>
              <a:t> </a:t>
            </a:r>
            <a:r>
              <a:rPr sz="2000" spc="-5" dirty="0">
                <a:solidFill>
                  <a:srgbClr val="001F52"/>
                </a:solidFill>
                <a:latin typeface="Arial"/>
                <a:cs typeface="Arial"/>
              </a:rPr>
              <a:t>C</a:t>
            </a:r>
            <a:r>
              <a:rPr sz="2000" dirty="0">
                <a:solidFill>
                  <a:srgbClr val="001F52"/>
                </a:solidFill>
                <a:latin typeface="Arial"/>
                <a:cs typeface="Arial"/>
              </a:rPr>
              <a:t>o</a:t>
            </a:r>
            <a:r>
              <a:rPr sz="2000" spc="-5" dirty="0">
                <a:solidFill>
                  <a:srgbClr val="001F52"/>
                </a:solidFill>
                <a:latin typeface="Arial"/>
                <a:cs typeface="Arial"/>
              </a:rPr>
              <a:t>nsol</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windo</a:t>
            </a:r>
            <a:r>
              <a:rPr sz="2000" dirty="0">
                <a:solidFill>
                  <a:srgbClr val="001F52"/>
                </a:solidFill>
                <a:latin typeface="Arial"/>
                <a:cs typeface="Arial"/>
              </a:rPr>
              <a:t>w</a:t>
            </a:r>
            <a:r>
              <a:rPr sz="2000" spc="65" dirty="0">
                <a:solidFill>
                  <a:srgbClr val="001F52"/>
                </a:solidFill>
                <a:latin typeface="Times New Roman"/>
                <a:cs typeface="Times New Roman"/>
              </a:rPr>
              <a:t> </a:t>
            </a:r>
            <a:r>
              <a:rPr sz="2000" spc="-5" dirty="0">
                <a:solidFill>
                  <a:srgbClr val="001F52"/>
                </a:solidFill>
                <a:latin typeface="Arial"/>
                <a:cs typeface="Arial"/>
              </a:rPr>
              <a:t>d</a:t>
            </a:r>
            <a:r>
              <a:rPr sz="2000" spc="-11" dirty="0">
                <a:solidFill>
                  <a:srgbClr val="001F52"/>
                </a:solidFill>
                <a:latin typeface="Arial"/>
                <a:cs typeface="Arial"/>
              </a:rPr>
              <a:t>i</a:t>
            </a:r>
            <a:r>
              <a:rPr sz="2000" dirty="0">
                <a:solidFill>
                  <a:srgbClr val="001F52"/>
                </a:solidFill>
                <a:latin typeface="Arial"/>
                <a:cs typeface="Arial"/>
              </a:rPr>
              <a:t>splayed</a:t>
            </a:r>
            <a:endParaRPr sz="2000">
              <a:latin typeface="Arial"/>
              <a:cs typeface="Arial"/>
            </a:endParaRPr>
          </a:p>
        </p:txBody>
      </p:sp>
      <p:sp>
        <p:nvSpPr>
          <p:cNvPr id="6" name="object 6"/>
          <p:cNvSpPr/>
          <p:nvPr/>
        </p:nvSpPr>
        <p:spPr>
          <a:xfrm>
            <a:off x="2282952" y="1677923"/>
            <a:ext cx="288037" cy="38404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0" y="1"/>
            <a:ext cx="1074419" cy="107441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40552" y="1754123"/>
            <a:ext cx="6033515" cy="493623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407153" y="1754123"/>
            <a:ext cx="569976" cy="56845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6000751" y="1957577"/>
            <a:ext cx="762000" cy="228600"/>
          </a:xfrm>
          <a:custGeom>
            <a:avLst/>
            <a:gdLst/>
            <a:ahLst/>
            <a:cxnLst/>
            <a:rect l="l" t="t" r="r" b="b"/>
            <a:pathLst>
              <a:path w="762000" h="228600">
                <a:moveTo>
                  <a:pt x="0" y="228599"/>
                </a:moveTo>
                <a:lnTo>
                  <a:pt x="761999" y="228599"/>
                </a:lnTo>
                <a:lnTo>
                  <a:pt x="761999" y="0"/>
                </a:lnTo>
                <a:lnTo>
                  <a:pt x="0" y="0"/>
                </a:lnTo>
                <a:lnTo>
                  <a:pt x="0" y="228599"/>
                </a:lnTo>
                <a:close/>
              </a:path>
            </a:pathLst>
          </a:custGeom>
          <a:ln w="25907">
            <a:solidFill>
              <a:srgbClr val="D30079"/>
            </a:solidFill>
          </a:ln>
        </p:spPr>
        <p:txBody>
          <a:bodyPr wrap="square" lIns="0" tIns="0" rIns="0" bIns="0" rtlCol="0"/>
          <a:lstStyle/>
          <a:p>
            <a:endParaRPr/>
          </a:p>
        </p:txBody>
      </p:sp>
      <p:sp>
        <p:nvSpPr>
          <p:cNvPr id="11" name="object 11"/>
          <p:cNvSpPr/>
          <p:nvPr/>
        </p:nvSpPr>
        <p:spPr>
          <a:xfrm>
            <a:off x="6410706" y="5622798"/>
            <a:ext cx="2857500" cy="196850"/>
          </a:xfrm>
          <a:custGeom>
            <a:avLst/>
            <a:gdLst/>
            <a:ahLst/>
            <a:cxnLst/>
            <a:rect l="l" t="t" r="r" b="b"/>
            <a:pathLst>
              <a:path w="2857500" h="196850">
                <a:moveTo>
                  <a:pt x="0" y="196595"/>
                </a:moveTo>
                <a:lnTo>
                  <a:pt x="2857499" y="196595"/>
                </a:lnTo>
                <a:lnTo>
                  <a:pt x="2857499" y="0"/>
                </a:lnTo>
                <a:lnTo>
                  <a:pt x="0" y="0"/>
                </a:lnTo>
                <a:lnTo>
                  <a:pt x="0" y="196595"/>
                </a:lnTo>
                <a:close/>
              </a:path>
            </a:pathLst>
          </a:custGeom>
          <a:ln w="25907">
            <a:solidFill>
              <a:srgbClr val="D30079"/>
            </a:solidFill>
          </a:ln>
        </p:spPr>
        <p:txBody>
          <a:bodyPr wrap="square" lIns="0" tIns="0" rIns="0" bIns="0" rtlCol="0"/>
          <a:lstStyle/>
          <a:p>
            <a:endParaRPr/>
          </a:p>
        </p:txBody>
      </p:sp>
      <p:sp>
        <p:nvSpPr>
          <p:cNvPr id="12" name="object 12"/>
          <p:cNvSpPr/>
          <p:nvPr/>
        </p:nvSpPr>
        <p:spPr>
          <a:xfrm>
            <a:off x="9751313" y="5615178"/>
            <a:ext cx="870586" cy="196850"/>
          </a:xfrm>
          <a:custGeom>
            <a:avLst/>
            <a:gdLst/>
            <a:ahLst/>
            <a:cxnLst/>
            <a:rect l="l" t="t" r="r" b="b"/>
            <a:pathLst>
              <a:path w="870584" h="196850">
                <a:moveTo>
                  <a:pt x="0" y="196595"/>
                </a:moveTo>
                <a:lnTo>
                  <a:pt x="870203" y="196595"/>
                </a:lnTo>
                <a:lnTo>
                  <a:pt x="870203" y="0"/>
                </a:lnTo>
                <a:lnTo>
                  <a:pt x="0" y="0"/>
                </a:lnTo>
                <a:lnTo>
                  <a:pt x="0" y="196595"/>
                </a:lnTo>
                <a:close/>
              </a:path>
            </a:pathLst>
          </a:custGeom>
          <a:ln w="25907">
            <a:solidFill>
              <a:srgbClr val="D30079"/>
            </a:solidFill>
          </a:ln>
        </p:spPr>
        <p:txBody>
          <a:bodyPr wrap="square" lIns="0" tIns="0" rIns="0" bIns="0" rtlCol="0"/>
          <a:lstStyle/>
          <a:p>
            <a:endParaRPr/>
          </a:p>
        </p:txBody>
      </p:sp>
      <p:sp>
        <p:nvSpPr>
          <p:cNvPr id="13" name="object 13"/>
          <p:cNvSpPr/>
          <p:nvPr/>
        </p:nvSpPr>
        <p:spPr>
          <a:xfrm>
            <a:off x="9293353" y="5487923"/>
            <a:ext cx="486408" cy="485140"/>
          </a:xfrm>
          <a:custGeom>
            <a:avLst/>
            <a:gdLst/>
            <a:ahLst/>
            <a:cxnLst/>
            <a:rect l="l" t="t" r="r" b="b"/>
            <a:pathLst>
              <a:path w="486409" h="485139">
                <a:moveTo>
                  <a:pt x="243839" y="0"/>
                </a:moveTo>
                <a:lnTo>
                  <a:pt x="243839" y="121157"/>
                </a:lnTo>
                <a:lnTo>
                  <a:pt x="0" y="121157"/>
                </a:lnTo>
                <a:lnTo>
                  <a:pt x="0" y="363473"/>
                </a:lnTo>
                <a:lnTo>
                  <a:pt x="243839" y="363473"/>
                </a:lnTo>
                <a:lnTo>
                  <a:pt x="243839" y="484631"/>
                </a:lnTo>
                <a:lnTo>
                  <a:pt x="486155" y="242315"/>
                </a:lnTo>
                <a:lnTo>
                  <a:pt x="243839" y="0"/>
                </a:lnTo>
                <a:close/>
              </a:path>
            </a:pathLst>
          </a:custGeom>
          <a:solidFill>
            <a:srgbClr val="00AF50"/>
          </a:solidFill>
        </p:spPr>
        <p:txBody>
          <a:bodyPr wrap="square" lIns="0" tIns="0" rIns="0" bIns="0" rtlCol="0"/>
          <a:lstStyle/>
          <a:p>
            <a:endParaRPr/>
          </a:p>
        </p:txBody>
      </p:sp>
      <p:sp>
        <p:nvSpPr>
          <p:cNvPr id="14" name="object 14"/>
          <p:cNvSpPr/>
          <p:nvPr/>
        </p:nvSpPr>
        <p:spPr>
          <a:xfrm>
            <a:off x="6321552" y="2211325"/>
            <a:ext cx="485140" cy="3352800"/>
          </a:xfrm>
          <a:custGeom>
            <a:avLst/>
            <a:gdLst/>
            <a:ahLst/>
            <a:cxnLst/>
            <a:rect l="l" t="t" r="r" b="b"/>
            <a:pathLst>
              <a:path w="485140" h="3352800">
                <a:moveTo>
                  <a:pt x="484631" y="3110483"/>
                </a:moveTo>
                <a:lnTo>
                  <a:pt x="0" y="3110483"/>
                </a:lnTo>
                <a:lnTo>
                  <a:pt x="242315" y="3352799"/>
                </a:lnTo>
                <a:lnTo>
                  <a:pt x="484631" y="3110483"/>
                </a:lnTo>
                <a:close/>
              </a:path>
              <a:path w="485140" h="3352800">
                <a:moveTo>
                  <a:pt x="363473" y="0"/>
                </a:moveTo>
                <a:lnTo>
                  <a:pt x="121157" y="0"/>
                </a:lnTo>
                <a:lnTo>
                  <a:pt x="121157" y="3110483"/>
                </a:lnTo>
                <a:lnTo>
                  <a:pt x="363473" y="3110483"/>
                </a:lnTo>
                <a:lnTo>
                  <a:pt x="363473" y="0"/>
                </a:lnTo>
                <a:close/>
              </a:path>
            </a:pathLst>
          </a:custGeom>
          <a:solidFill>
            <a:srgbClr val="00AF50"/>
          </a:solidFill>
        </p:spPr>
        <p:txBody>
          <a:bodyPr wrap="square" lIns="0" tIns="0" rIns="0" bIns="0" rtlCol="0"/>
          <a:lstStyle/>
          <a:p>
            <a:endParaRPr/>
          </a:p>
        </p:txBody>
      </p:sp>
      <p:sp>
        <p:nvSpPr>
          <p:cNvPr id="15" name="object 15"/>
          <p:cNvSpPr/>
          <p:nvPr/>
        </p:nvSpPr>
        <p:spPr>
          <a:xfrm>
            <a:off x="9751314" y="1678686"/>
            <a:ext cx="2362200" cy="3886200"/>
          </a:xfrm>
          <a:custGeom>
            <a:avLst/>
            <a:gdLst/>
            <a:ahLst/>
            <a:cxnLst/>
            <a:rect l="l" t="t" r="r" b="b"/>
            <a:pathLst>
              <a:path w="2362200" h="3886200">
                <a:moveTo>
                  <a:pt x="0" y="3886199"/>
                </a:moveTo>
                <a:lnTo>
                  <a:pt x="2362199" y="3886199"/>
                </a:lnTo>
                <a:lnTo>
                  <a:pt x="2362199" y="0"/>
                </a:lnTo>
                <a:lnTo>
                  <a:pt x="0" y="0"/>
                </a:lnTo>
                <a:lnTo>
                  <a:pt x="0" y="3886199"/>
                </a:lnTo>
                <a:close/>
              </a:path>
            </a:pathLst>
          </a:custGeom>
          <a:solidFill>
            <a:srgbClr val="FFFFFF"/>
          </a:solidFill>
        </p:spPr>
        <p:txBody>
          <a:bodyPr wrap="square" lIns="0" tIns="0" rIns="0" bIns="0" rtlCol="0"/>
          <a:lstStyle/>
          <a:p>
            <a:endParaRPr/>
          </a:p>
        </p:txBody>
      </p:sp>
      <p:sp>
        <p:nvSpPr>
          <p:cNvPr id="16" name="object 16"/>
          <p:cNvSpPr/>
          <p:nvPr/>
        </p:nvSpPr>
        <p:spPr>
          <a:xfrm>
            <a:off x="9751314" y="1678686"/>
            <a:ext cx="2362200" cy="3886200"/>
          </a:xfrm>
          <a:custGeom>
            <a:avLst/>
            <a:gdLst/>
            <a:ahLst/>
            <a:cxnLst/>
            <a:rect l="l" t="t" r="r" b="b"/>
            <a:pathLst>
              <a:path w="2362200" h="3886200">
                <a:moveTo>
                  <a:pt x="0" y="3886199"/>
                </a:moveTo>
                <a:lnTo>
                  <a:pt x="2362199" y="3886199"/>
                </a:lnTo>
                <a:lnTo>
                  <a:pt x="2362199" y="0"/>
                </a:lnTo>
                <a:lnTo>
                  <a:pt x="0" y="0"/>
                </a:lnTo>
                <a:lnTo>
                  <a:pt x="0" y="3886199"/>
                </a:lnTo>
                <a:close/>
              </a:path>
            </a:pathLst>
          </a:custGeom>
          <a:ln w="25907">
            <a:solidFill>
              <a:srgbClr val="FFFFFF"/>
            </a:solidFill>
          </a:ln>
        </p:spPr>
        <p:txBody>
          <a:bodyPr wrap="square" lIns="0" tIns="0" rIns="0" bIns="0" rtlCol="0"/>
          <a:lstStyle/>
          <a:p>
            <a:endParaRPr/>
          </a:p>
        </p:txBody>
      </p:sp>
      <p:sp>
        <p:nvSpPr>
          <p:cNvPr id="17" name="object 17"/>
          <p:cNvSpPr/>
          <p:nvPr/>
        </p:nvSpPr>
        <p:spPr>
          <a:xfrm>
            <a:off x="7084314" y="1718312"/>
            <a:ext cx="2667000" cy="376554"/>
          </a:xfrm>
          <a:custGeom>
            <a:avLst/>
            <a:gdLst/>
            <a:ahLst/>
            <a:cxnLst/>
            <a:rect l="l" t="t" r="r" b="b"/>
            <a:pathLst>
              <a:path w="2667000" h="376555">
                <a:moveTo>
                  <a:pt x="0" y="376427"/>
                </a:moveTo>
                <a:lnTo>
                  <a:pt x="2666999" y="376427"/>
                </a:lnTo>
                <a:lnTo>
                  <a:pt x="2666999" y="0"/>
                </a:lnTo>
                <a:lnTo>
                  <a:pt x="0" y="0"/>
                </a:lnTo>
                <a:lnTo>
                  <a:pt x="0" y="376427"/>
                </a:lnTo>
                <a:close/>
              </a:path>
            </a:pathLst>
          </a:custGeom>
          <a:solidFill>
            <a:srgbClr val="FFFFFF"/>
          </a:solidFill>
        </p:spPr>
        <p:txBody>
          <a:bodyPr wrap="square" lIns="0" tIns="0" rIns="0" bIns="0" rtlCol="0"/>
          <a:lstStyle/>
          <a:p>
            <a:endParaRPr/>
          </a:p>
        </p:txBody>
      </p:sp>
      <p:sp>
        <p:nvSpPr>
          <p:cNvPr id="18" name="object 18"/>
          <p:cNvSpPr/>
          <p:nvPr/>
        </p:nvSpPr>
        <p:spPr>
          <a:xfrm>
            <a:off x="7084314" y="1718312"/>
            <a:ext cx="2667000" cy="376554"/>
          </a:xfrm>
          <a:custGeom>
            <a:avLst/>
            <a:gdLst/>
            <a:ahLst/>
            <a:cxnLst/>
            <a:rect l="l" t="t" r="r" b="b"/>
            <a:pathLst>
              <a:path w="2667000" h="376555">
                <a:moveTo>
                  <a:pt x="0" y="376427"/>
                </a:moveTo>
                <a:lnTo>
                  <a:pt x="2666999" y="376427"/>
                </a:lnTo>
                <a:lnTo>
                  <a:pt x="2666999" y="0"/>
                </a:lnTo>
                <a:lnTo>
                  <a:pt x="0" y="0"/>
                </a:lnTo>
                <a:lnTo>
                  <a:pt x="0" y="376427"/>
                </a:lnTo>
                <a:close/>
              </a:path>
            </a:pathLst>
          </a:custGeom>
          <a:ln w="25907">
            <a:solidFill>
              <a:srgbClr val="FFFFFF"/>
            </a:solidFill>
          </a:ln>
        </p:spPr>
        <p:txBody>
          <a:bodyPr wrap="square" lIns="0" tIns="0" rIns="0" bIns="0" rtlCol="0"/>
          <a:lstStyle/>
          <a:p>
            <a:endParaRPr/>
          </a:p>
        </p:txBody>
      </p:sp>
      <p:sp>
        <p:nvSpPr>
          <p:cNvPr id="19" name="object 19"/>
          <p:cNvSpPr/>
          <p:nvPr/>
        </p:nvSpPr>
        <p:spPr>
          <a:xfrm>
            <a:off x="4488941" y="2038351"/>
            <a:ext cx="919481" cy="486408"/>
          </a:xfrm>
          <a:custGeom>
            <a:avLst/>
            <a:gdLst/>
            <a:ahLst/>
            <a:cxnLst/>
            <a:rect l="l" t="t" r="r" b="b"/>
            <a:pathLst>
              <a:path w="919479" h="486410">
                <a:moveTo>
                  <a:pt x="846803" y="26493"/>
                </a:moveTo>
                <a:lnTo>
                  <a:pt x="0" y="468873"/>
                </a:lnTo>
                <a:lnTo>
                  <a:pt x="9143" y="486399"/>
                </a:lnTo>
                <a:lnTo>
                  <a:pt x="856011" y="44106"/>
                </a:lnTo>
                <a:lnTo>
                  <a:pt x="846803" y="26493"/>
                </a:lnTo>
                <a:close/>
              </a:path>
              <a:path w="919479" h="486410">
                <a:moveTo>
                  <a:pt x="904115" y="20573"/>
                </a:moveTo>
                <a:lnTo>
                  <a:pt x="858133" y="20573"/>
                </a:lnTo>
                <a:lnTo>
                  <a:pt x="867277" y="38221"/>
                </a:lnTo>
                <a:lnTo>
                  <a:pt x="856011" y="44106"/>
                </a:lnTo>
                <a:lnTo>
                  <a:pt x="869076" y="69098"/>
                </a:lnTo>
                <a:lnTo>
                  <a:pt x="904115" y="20573"/>
                </a:lnTo>
                <a:close/>
              </a:path>
              <a:path w="919479" h="486410">
                <a:moveTo>
                  <a:pt x="858133" y="20573"/>
                </a:moveTo>
                <a:lnTo>
                  <a:pt x="846803" y="26493"/>
                </a:lnTo>
                <a:lnTo>
                  <a:pt x="856011" y="44106"/>
                </a:lnTo>
                <a:lnTo>
                  <a:pt x="867277" y="38221"/>
                </a:lnTo>
                <a:lnTo>
                  <a:pt x="858133" y="20573"/>
                </a:lnTo>
                <a:close/>
              </a:path>
              <a:path w="919479" h="486410">
                <a:moveTo>
                  <a:pt x="918971" y="0"/>
                </a:moveTo>
                <a:lnTo>
                  <a:pt x="833749" y="1523"/>
                </a:lnTo>
                <a:lnTo>
                  <a:pt x="846803" y="26493"/>
                </a:lnTo>
                <a:lnTo>
                  <a:pt x="858133" y="20573"/>
                </a:lnTo>
                <a:lnTo>
                  <a:pt x="904115" y="20573"/>
                </a:lnTo>
                <a:lnTo>
                  <a:pt x="918971" y="0"/>
                </a:lnTo>
                <a:close/>
              </a:path>
            </a:pathLst>
          </a:custGeom>
          <a:solidFill>
            <a:srgbClr val="FF0000"/>
          </a:solidFill>
        </p:spPr>
        <p:txBody>
          <a:bodyPr wrap="square" lIns="0" tIns="0" rIns="0" bIns="0" rtlCol="0"/>
          <a:lstStyle/>
          <a:p>
            <a:endParaRPr/>
          </a:p>
        </p:txBody>
      </p:sp>
      <p:sp>
        <p:nvSpPr>
          <p:cNvPr id="21" name="object 21"/>
          <p:cNvSpPr/>
          <p:nvPr/>
        </p:nvSpPr>
        <p:spPr>
          <a:xfrm>
            <a:off x="2546987" y="4421637"/>
            <a:ext cx="86995" cy="305435"/>
          </a:xfrm>
          <a:custGeom>
            <a:avLst/>
            <a:gdLst/>
            <a:ahLst/>
            <a:cxnLst/>
            <a:rect l="l" t="t" r="r" b="b"/>
            <a:pathLst>
              <a:path w="86994" h="305435">
                <a:moveTo>
                  <a:pt x="0" y="217288"/>
                </a:moveTo>
                <a:lnTo>
                  <a:pt x="41528" y="305049"/>
                </a:lnTo>
                <a:lnTo>
                  <a:pt x="79555" y="233040"/>
                </a:lnTo>
                <a:lnTo>
                  <a:pt x="57530" y="233040"/>
                </a:lnTo>
                <a:lnTo>
                  <a:pt x="28574" y="232409"/>
                </a:lnTo>
                <a:lnTo>
                  <a:pt x="28891" y="217922"/>
                </a:lnTo>
                <a:lnTo>
                  <a:pt x="0" y="217288"/>
                </a:lnTo>
                <a:close/>
              </a:path>
              <a:path w="86994" h="305435">
                <a:moveTo>
                  <a:pt x="28891" y="217922"/>
                </a:moveTo>
                <a:lnTo>
                  <a:pt x="28574" y="232409"/>
                </a:lnTo>
                <a:lnTo>
                  <a:pt x="57530" y="233040"/>
                </a:lnTo>
                <a:lnTo>
                  <a:pt x="57847" y="218557"/>
                </a:lnTo>
                <a:lnTo>
                  <a:pt x="28891" y="217922"/>
                </a:lnTo>
                <a:close/>
              </a:path>
              <a:path w="86994" h="305435">
                <a:moveTo>
                  <a:pt x="57847" y="218557"/>
                </a:moveTo>
                <a:lnTo>
                  <a:pt x="57530" y="233040"/>
                </a:lnTo>
                <a:lnTo>
                  <a:pt x="79555" y="233040"/>
                </a:lnTo>
                <a:lnTo>
                  <a:pt x="86867" y="219193"/>
                </a:lnTo>
                <a:lnTo>
                  <a:pt x="57847" y="218557"/>
                </a:lnTo>
                <a:close/>
              </a:path>
              <a:path w="86994" h="305435">
                <a:moveTo>
                  <a:pt x="33659" y="0"/>
                </a:moveTo>
                <a:lnTo>
                  <a:pt x="28891" y="217922"/>
                </a:lnTo>
                <a:lnTo>
                  <a:pt x="57847" y="218557"/>
                </a:lnTo>
                <a:lnTo>
                  <a:pt x="62615" y="499"/>
                </a:lnTo>
                <a:lnTo>
                  <a:pt x="33659" y="0"/>
                </a:lnTo>
                <a:close/>
              </a:path>
            </a:pathLst>
          </a:custGeom>
          <a:solidFill>
            <a:srgbClr val="FF0000"/>
          </a:solidFill>
        </p:spPr>
        <p:txBody>
          <a:bodyPr wrap="square" lIns="0" tIns="0" rIns="0" bIns="0" rtlCol="0"/>
          <a:lstStyle/>
          <a:p>
            <a:endParaRPr/>
          </a:p>
        </p:txBody>
      </p:sp>
      <p:pic>
        <p:nvPicPr>
          <p:cNvPr id="22" name="Picture 21"/>
          <p:cNvPicPr>
            <a:picLocks noChangeAspect="1"/>
          </p:cNvPicPr>
          <p:nvPr/>
        </p:nvPicPr>
        <p:blipFill>
          <a:blip r:embed="rId8"/>
          <a:stretch>
            <a:fillRect/>
          </a:stretch>
        </p:blipFill>
        <p:spPr>
          <a:xfrm>
            <a:off x="966850" y="4784598"/>
            <a:ext cx="4200524" cy="1676399"/>
          </a:xfrm>
          <a:prstGeom prst="rect">
            <a:avLst/>
          </a:prstGeom>
        </p:spPr>
      </p:pic>
      <p:sp>
        <p:nvSpPr>
          <p:cNvPr id="23" name="Title 22"/>
          <p:cNvSpPr>
            <a:spLocks noGrp="1"/>
          </p:cNvSpPr>
          <p:nvPr>
            <p:ph type="title"/>
          </p:nvPr>
        </p:nvSpPr>
        <p:spPr/>
        <p:txBody>
          <a:bodyPr/>
          <a:lstStyle/>
          <a:p>
            <a:r>
              <a:rPr lang="en-US" spc="-31" dirty="0"/>
              <a:t>	Bu</a:t>
            </a:r>
            <a:r>
              <a:rPr lang="en-US" spc="-5" dirty="0"/>
              <a:t>i</a:t>
            </a:r>
            <a:r>
              <a:rPr lang="en-US" spc="-25" dirty="0"/>
              <a:t>ld</a:t>
            </a:r>
            <a:r>
              <a:rPr lang="en-US" spc="-5" dirty="0"/>
              <a:t>i</a:t>
            </a:r>
            <a:r>
              <a:rPr lang="en-US" spc="-31" dirty="0"/>
              <a:t>n</a:t>
            </a:r>
            <a:r>
              <a:rPr lang="en-US" spc="-25" dirty="0"/>
              <a:t>g</a:t>
            </a:r>
            <a:r>
              <a:rPr lang="en-US" spc="91" dirty="0">
                <a:latin typeface="Times New Roman"/>
                <a:cs typeface="Times New Roman"/>
              </a:rPr>
              <a:t> </a:t>
            </a:r>
            <a:r>
              <a:rPr lang="en-US" spc="-20" dirty="0"/>
              <a:t>the</a:t>
            </a:r>
            <a:r>
              <a:rPr lang="en-US" spc="125" dirty="0">
                <a:latin typeface="Times New Roman"/>
                <a:cs typeface="Times New Roman"/>
              </a:rPr>
              <a:t> </a:t>
            </a:r>
            <a:r>
              <a:rPr lang="en-US" spc="-25" dirty="0"/>
              <a:t>projec</a:t>
            </a:r>
            <a:r>
              <a:rPr lang="en-US" spc="-15" dirty="0"/>
              <a:t>t</a:t>
            </a:r>
            <a:r>
              <a:rPr lang="en-US" spc="140" dirty="0">
                <a:latin typeface="Times New Roman"/>
                <a:cs typeface="Times New Roman"/>
              </a:rPr>
              <a:t> </a:t>
            </a:r>
            <a:r>
              <a:rPr lang="en-US" spc="-15" dirty="0"/>
              <a:t>i</a:t>
            </a:r>
            <a:r>
              <a:rPr lang="en-US" spc="-25" dirty="0"/>
              <a:t>n</a:t>
            </a:r>
            <a:r>
              <a:rPr lang="en-US" spc="115" dirty="0">
                <a:latin typeface="Times New Roman"/>
                <a:cs typeface="Times New Roman"/>
              </a:rPr>
              <a:t> </a:t>
            </a:r>
            <a:r>
              <a:rPr lang="en-US" spc="-35" dirty="0"/>
              <a:t>SW4</a:t>
            </a:r>
            <a:r>
              <a:rPr lang="en-US" spc="-20" dirty="0"/>
              <a:t>S</a:t>
            </a:r>
            <a:r>
              <a:rPr lang="en-US" spc="-31" dirty="0"/>
              <a:t>TM32</a:t>
            </a:r>
            <a:endParaRPr lang="pt-BR" dirty="0"/>
          </a:p>
        </p:txBody>
      </p:sp>
      <p:sp>
        <p:nvSpPr>
          <p:cNvPr id="3" name="Slide Number Placeholder 2"/>
          <p:cNvSpPr>
            <a:spLocks noGrp="1"/>
          </p:cNvSpPr>
          <p:nvPr>
            <p:ph type="sldNum" sz="quarter" idx="10"/>
          </p:nvPr>
        </p:nvSpPr>
        <p:spPr/>
        <p:txBody>
          <a:bodyPr/>
          <a:lstStyle/>
          <a:p>
            <a:fld id="{9576D28D-C400-499E-A647-3F24AA5A925E}" type="slidenum">
              <a:rPr lang="en-US" smtClean="0">
                <a:solidFill>
                  <a:prstClr val="white"/>
                </a:solidFill>
              </a:rPr>
              <a:pPr/>
              <a:t>65</a:t>
            </a:fld>
            <a:endParaRPr lang="en-US" sz="1401">
              <a:solidFill>
                <a:prstClr val="white"/>
              </a:solidFill>
            </a:endParaRPr>
          </a:p>
        </p:txBody>
      </p:sp>
    </p:spTree>
    <p:extLst>
      <p:ext uri="{BB962C8B-B14F-4D97-AF65-F5344CB8AC3E}">
        <p14:creationId xmlns:p14="http://schemas.microsoft.com/office/powerpoint/2010/main" val="154612000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16</a:t>
            </a:r>
            <a:endParaRPr sz="1600">
              <a:latin typeface="Arial"/>
              <a:cs typeface="Arial"/>
            </a:endParaRPr>
          </a:p>
        </p:txBody>
      </p:sp>
      <p:sp>
        <p:nvSpPr>
          <p:cNvPr id="3" name="object 3"/>
          <p:cNvSpPr/>
          <p:nvPr/>
        </p:nvSpPr>
        <p:spPr>
          <a:xfrm>
            <a:off x="6400801" y="1545871"/>
            <a:ext cx="3267454" cy="461924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838200" y="301238"/>
            <a:ext cx="10928497" cy="655689"/>
          </a:xfrm>
          <a:prstGeom prst="rect">
            <a:avLst/>
          </a:prstGeom>
        </p:spPr>
        <p:txBody>
          <a:bodyPr vert="horz" wrap="square" lIns="0" tIns="103248" rIns="0" bIns="0" rtlCol="0">
            <a:spAutoFit/>
          </a:bodyPr>
          <a:lstStyle/>
          <a:p>
            <a:pPr marL="914400">
              <a:lnSpc>
                <a:spcPts val="4286"/>
              </a:lnSpc>
            </a:pPr>
            <a:r>
              <a:rPr sz="3601" spc="-5" dirty="0"/>
              <a:t>Confi</a:t>
            </a:r>
            <a:r>
              <a:rPr sz="3601" spc="5" dirty="0"/>
              <a:t>g</a:t>
            </a:r>
            <a:r>
              <a:rPr sz="3601" spc="-5" dirty="0"/>
              <a:t>ur</a:t>
            </a:r>
            <a:r>
              <a:rPr sz="3601" dirty="0"/>
              <a:t>e</a:t>
            </a:r>
            <a:r>
              <a:rPr sz="3601" spc="80" dirty="0">
                <a:latin typeface="Times New Roman"/>
                <a:cs typeface="Times New Roman"/>
              </a:rPr>
              <a:t> </a:t>
            </a:r>
            <a:r>
              <a:rPr sz="3601" dirty="0"/>
              <a:t>the</a:t>
            </a:r>
            <a:r>
              <a:rPr sz="3601" spc="95" dirty="0">
                <a:latin typeface="Times New Roman"/>
                <a:cs typeface="Times New Roman"/>
              </a:rPr>
              <a:t> </a:t>
            </a:r>
            <a:r>
              <a:rPr sz="3601" spc="-5" dirty="0"/>
              <a:t>debu</a:t>
            </a:r>
            <a:r>
              <a:rPr sz="3601" dirty="0"/>
              <a:t>g</a:t>
            </a:r>
            <a:r>
              <a:rPr sz="3601" spc="100" dirty="0">
                <a:latin typeface="Times New Roman"/>
                <a:cs typeface="Times New Roman"/>
              </a:rPr>
              <a:t> </a:t>
            </a:r>
            <a:r>
              <a:rPr sz="3601" dirty="0"/>
              <a:t>session</a:t>
            </a:r>
            <a:r>
              <a:rPr sz="3601" spc="80" dirty="0">
                <a:latin typeface="Times New Roman"/>
                <a:cs typeface="Times New Roman"/>
              </a:rPr>
              <a:t> </a:t>
            </a:r>
            <a:r>
              <a:rPr sz="3601" spc="-5" dirty="0"/>
              <a:t>i</a:t>
            </a:r>
            <a:r>
              <a:rPr sz="3601" dirty="0"/>
              <a:t>n</a:t>
            </a:r>
            <a:r>
              <a:rPr sz="3601" spc="100" dirty="0">
                <a:latin typeface="Times New Roman"/>
                <a:cs typeface="Times New Roman"/>
              </a:rPr>
              <a:t> </a:t>
            </a:r>
            <a:r>
              <a:rPr sz="3601" dirty="0"/>
              <a:t>SW4STM32</a:t>
            </a:r>
            <a:endParaRPr sz="3601" dirty="0">
              <a:latin typeface="Times New Roman"/>
              <a:cs typeface="Times New Roman"/>
            </a:endParaRPr>
          </a:p>
        </p:txBody>
      </p:sp>
      <p:sp>
        <p:nvSpPr>
          <p:cNvPr id="6" name="object 6"/>
          <p:cNvSpPr/>
          <p:nvPr/>
        </p:nvSpPr>
        <p:spPr>
          <a:xfrm>
            <a:off x="0" y="1"/>
            <a:ext cx="1074419" cy="1074419"/>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78742" y="872491"/>
            <a:ext cx="11180445" cy="1315745"/>
          </a:xfrm>
          <a:prstGeom prst="rect">
            <a:avLst/>
          </a:prstGeom>
        </p:spPr>
        <p:txBody>
          <a:bodyPr vert="horz" wrap="square" lIns="0" tIns="0" rIns="0" bIns="0" rtlCol="0">
            <a:spAutoFit/>
          </a:bodyPr>
          <a:lstStyle/>
          <a:p>
            <a:r>
              <a:rPr lang="pt-BR" sz="2800" spc="-15" dirty="0" smtClean="0">
                <a:solidFill>
                  <a:srgbClr val="39A8DC"/>
                </a:solidFill>
                <a:latin typeface="Arial"/>
                <a:cs typeface="Arial"/>
              </a:rPr>
              <a:t>	   </a:t>
            </a:r>
            <a:r>
              <a:rPr sz="3600" spc="-15" dirty="0" smtClean="0">
                <a:solidFill>
                  <a:srgbClr val="39A8DC"/>
                </a:solidFill>
                <a:latin typeface="Arial"/>
                <a:cs typeface="Arial"/>
              </a:rPr>
              <a:t>for</a:t>
            </a:r>
            <a:r>
              <a:rPr sz="3600" spc="71" dirty="0" smtClean="0">
                <a:solidFill>
                  <a:srgbClr val="39A8DC"/>
                </a:solidFill>
                <a:latin typeface="Times New Roman"/>
                <a:cs typeface="Times New Roman"/>
              </a:rPr>
              <a:t> </a:t>
            </a:r>
            <a:r>
              <a:rPr sz="3600" spc="-15" dirty="0">
                <a:solidFill>
                  <a:srgbClr val="39A8DC"/>
                </a:solidFill>
                <a:latin typeface="Arial"/>
                <a:cs typeface="Arial"/>
              </a:rPr>
              <a:t>sin</a:t>
            </a:r>
            <a:r>
              <a:rPr sz="3600" spc="-20" dirty="0">
                <a:solidFill>
                  <a:srgbClr val="39A8DC"/>
                </a:solidFill>
                <a:latin typeface="Arial"/>
                <a:cs typeface="Arial"/>
              </a:rPr>
              <a:t>gle</a:t>
            </a:r>
            <a:r>
              <a:rPr sz="3600" spc="95" dirty="0">
                <a:solidFill>
                  <a:srgbClr val="39A8DC"/>
                </a:solidFill>
                <a:latin typeface="Times New Roman"/>
                <a:cs typeface="Times New Roman"/>
              </a:rPr>
              <a:t> </a:t>
            </a:r>
            <a:r>
              <a:rPr sz="3600" spc="-20" dirty="0">
                <a:solidFill>
                  <a:srgbClr val="39A8DC"/>
                </a:solidFill>
                <a:latin typeface="Arial"/>
                <a:cs typeface="Arial"/>
              </a:rPr>
              <a:t>pr</a:t>
            </a:r>
            <a:r>
              <a:rPr sz="3600" spc="-15" dirty="0">
                <a:solidFill>
                  <a:srgbClr val="39A8DC"/>
                </a:solidFill>
                <a:latin typeface="Arial"/>
                <a:cs typeface="Arial"/>
              </a:rPr>
              <a:t>o</a:t>
            </a:r>
            <a:r>
              <a:rPr sz="3600" spc="-20" dirty="0">
                <a:solidFill>
                  <a:srgbClr val="39A8DC"/>
                </a:solidFill>
                <a:latin typeface="Arial"/>
                <a:cs typeface="Arial"/>
              </a:rPr>
              <a:t>je</a:t>
            </a:r>
            <a:r>
              <a:rPr sz="3600" spc="-11" dirty="0">
                <a:solidFill>
                  <a:srgbClr val="39A8DC"/>
                </a:solidFill>
                <a:latin typeface="Arial"/>
                <a:cs typeface="Arial"/>
              </a:rPr>
              <a:t>ct</a:t>
            </a:r>
            <a:r>
              <a:rPr sz="3600" spc="75" dirty="0">
                <a:solidFill>
                  <a:srgbClr val="39A8DC"/>
                </a:solidFill>
                <a:latin typeface="Times New Roman"/>
                <a:cs typeface="Times New Roman"/>
              </a:rPr>
              <a:t> </a:t>
            </a:r>
            <a:r>
              <a:rPr sz="3600" spc="-15" dirty="0">
                <a:solidFill>
                  <a:srgbClr val="39A8DC"/>
                </a:solidFill>
                <a:latin typeface="Arial"/>
                <a:cs typeface="Arial"/>
              </a:rPr>
              <a:t>i</a:t>
            </a:r>
            <a:r>
              <a:rPr sz="3600" spc="-20" dirty="0">
                <a:solidFill>
                  <a:srgbClr val="39A8DC"/>
                </a:solidFill>
                <a:latin typeface="Arial"/>
                <a:cs typeface="Arial"/>
              </a:rPr>
              <a:t>n</a:t>
            </a:r>
            <a:r>
              <a:rPr sz="3600" spc="75" dirty="0">
                <a:solidFill>
                  <a:srgbClr val="39A8DC"/>
                </a:solidFill>
                <a:latin typeface="Times New Roman"/>
                <a:cs typeface="Times New Roman"/>
              </a:rPr>
              <a:t> </a:t>
            </a:r>
            <a:r>
              <a:rPr sz="3600" spc="-15" dirty="0">
                <a:solidFill>
                  <a:srgbClr val="39A8DC"/>
                </a:solidFill>
                <a:latin typeface="Arial"/>
                <a:cs typeface="Arial"/>
              </a:rPr>
              <a:t>the</a:t>
            </a:r>
            <a:r>
              <a:rPr sz="3600" spc="85" dirty="0">
                <a:solidFill>
                  <a:srgbClr val="39A8DC"/>
                </a:solidFill>
                <a:latin typeface="Times New Roman"/>
                <a:cs typeface="Times New Roman"/>
              </a:rPr>
              <a:t> </a:t>
            </a:r>
            <a:r>
              <a:rPr sz="3600" spc="-20" dirty="0">
                <a:solidFill>
                  <a:srgbClr val="39A8DC"/>
                </a:solidFill>
                <a:latin typeface="Arial"/>
                <a:cs typeface="Arial"/>
              </a:rPr>
              <a:t>wor</a:t>
            </a:r>
            <a:r>
              <a:rPr sz="3600" spc="-11" dirty="0">
                <a:solidFill>
                  <a:srgbClr val="39A8DC"/>
                </a:solidFill>
                <a:latin typeface="Arial"/>
                <a:cs typeface="Arial"/>
              </a:rPr>
              <a:t>k</a:t>
            </a:r>
            <a:r>
              <a:rPr sz="3600" spc="-15" dirty="0">
                <a:solidFill>
                  <a:srgbClr val="39A8DC"/>
                </a:solidFill>
                <a:latin typeface="Arial"/>
                <a:cs typeface="Arial"/>
              </a:rPr>
              <a:t>sp</a:t>
            </a:r>
            <a:r>
              <a:rPr sz="3600" spc="-25" dirty="0">
                <a:solidFill>
                  <a:srgbClr val="39A8DC"/>
                </a:solidFill>
                <a:latin typeface="Arial"/>
                <a:cs typeface="Arial"/>
              </a:rPr>
              <a:t>a</a:t>
            </a:r>
            <a:r>
              <a:rPr sz="3600" spc="-11" dirty="0">
                <a:solidFill>
                  <a:srgbClr val="39A8DC"/>
                </a:solidFill>
                <a:latin typeface="Arial"/>
                <a:cs typeface="Arial"/>
              </a:rPr>
              <a:t>c</a:t>
            </a:r>
            <a:r>
              <a:rPr sz="3600" spc="-20" dirty="0">
                <a:solidFill>
                  <a:srgbClr val="39A8DC"/>
                </a:solidFill>
                <a:latin typeface="Arial"/>
                <a:cs typeface="Arial"/>
              </a:rPr>
              <a:t>e</a:t>
            </a:r>
            <a:endParaRPr sz="3600" dirty="0">
              <a:latin typeface="Arial"/>
              <a:cs typeface="Arial"/>
            </a:endParaRPr>
          </a:p>
          <a:p>
            <a:pPr marL="355629" marR="6963984" indent="-342928">
              <a:spcBef>
                <a:spcPts val="2100"/>
              </a:spcBef>
              <a:buClr>
                <a:srgbClr val="001F52"/>
              </a:buClr>
              <a:buFont typeface="Arial"/>
              <a:buChar char="•"/>
              <a:tabLst>
                <a:tab pos="355629" algn="l"/>
              </a:tabLst>
            </a:pPr>
            <a:r>
              <a:rPr sz="1600" spc="-11" dirty="0">
                <a:solidFill>
                  <a:srgbClr val="001F52"/>
                </a:solidFill>
                <a:latin typeface="Arial"/>
                <a:cs typeface="Arial"/>
              </a:rPr>
              <a:t>Before</a:t>
            </a:r>
            <a:r>
              <a:rPr sz="1600" spc="51" dirty="0">
                <a:solidFill>
                  <a:srgbClr val="001F52"/>
                </a:solidFill>
                <a:latin typeface="Times New Roman"/>
                <a:cs typeface="Times New Roman"/>
              </a:rPr>
              <a:t> </a:t>
            </a:r>
            <a:r>
              <a:rPr sz="1600" spc="-11" dirty="0">
                <a:solidFill>
                  <a:srgbClr val="001F52"/>
                </a:solidFill>
                <a:latin typeface="Arial"/>
                <a:cs typeface="Arial"/>
              </a:rPr>
              <a:t>running</a:t>
            </a:r>
            <a:r>
              <a:rPr sz="1600" spc="45" dirty="0">
                <a:solidFill>
                  <a:srgbClr val="001F52"/>
                </a:solidFill>
                <a:latin typeface="Times New Roman"/>
                <a:cs typeface="Times New Roman"/>
              </a:rPr>
              <a:t> </a:t>
            </a:r>
            <a:r>
              <a:rPr sz="1600" spc="-15" dirty="0">
                <a:solidFill>
                  <a:srgbClr val="001F52"/>
                </a:solidFill>
                <a:latin typeface="Arial"/>
                <a:cs typeface="Arial"/>
              </a:rPr>
              <a:t>debu</a:t>
            </a:r>
            <a:r>
              <a:rPr sz="1600" spc="-11" dirty="0">
                <a:solidFill>
                  <a:srgbClr val="001F52"/>
                </a:solidFill>
                <a:latin typeface="Arial"/>
                <a:cs typeface="Arial"/>
              </a:rPr>
              <a:t>g</a:t>
            </a:r>
            <a:r>
              <a:rPr sz="1600" spc="55" dirty="0">
                <a:solidFill>
                  <a:srgbClr val="001F52"/>
                </a:solidFill>
                <a:latin typeface="Times New Roman"/>
                <a:cs typeface="Times New Roman"/>
              </a:rPr>
              <a:t> </a:t>
            </a:r>
            <a:r>
              <a:rPr sz="1600" spc="-11" dirty="0">
                <a:solidFill>
                  <a:srgbClr val="001F52"/>
                </a:solidFill>
                <a:latin typeface="Arial"/>
                <a:cs typeface="Arial"/>
              </a:rPr>
              <a:t>s</a:t>
            </a:r>
            <a:r>
              <a:rPr sz="1600" spc="-15" dirty="0">
                <a:solidFill>
                  <a:srgbClr val="001F52"/>
                </a:solidFill>
                <a:latin typeface="Arial"/>
                <a:cs typeface="Arial"/>
              </a:rPr>
              <a:t>e</a:t>
            </a:r>
            <a:r>
              <a:rPr sz="1600" spc="-11" dirty="0">
                <a:solidFill>
                  <a:srgbClr val="001F52"/>
                </a:solidFill>
                <a:latin typeface="Arial"/>
                <a:cs typeface="Arial"/>
              </a:rPr>
              <a:t>ssi</a:t>
            </a:r>
            <a:r>
              <a:rPr sz="1600" spc="-15" dirty="0">
                <a:solidFill>
                  <a:srgbClr val="001F52"/>
                </a:solidFill>
                <a:latin typeface="Arial"/>
                <a:cs typeface="Arial"/>
              </a:rPr>
              <a:t>o</a:t>
            </a:r>
            <a:r>
              <a:rPr sz="1600" spc="-11" dirty="0">
                <a:solidFill>
                  <a:srgbClr val="001F52"/>
                </a:solidFill>
                <a:latin typeface="Arial"/>
                <a:cs typeface="Arial"/>
              </a:rPr>
              <a:t>n</a:t>
            </a:r>
            <a:r>
              <a:rPr sz="1600" spc="25" dirty="0">
                <a:solidFill>
                  <a:srgbClr val="001F52"/>
                </a:solidFill>
                <a:latin typeface="Times New Roman"/>
                <a:cs typeface="Times New Roman"/>
              </a:rPr>
              <a:t> </a:t>
            </a:r>
            <a:r>
              <a:rPr sz="1600" spc="-11" dirty="0">
                <a:solidFill>
                  <a:srgbClr val="001F52"/>
                </a:solidFill>
                <a:latin typeface="Arial"/>
                <a:cs typeface="Arial"/>
              </a:rPr>
              <a:t>this</a:t>
            </a:r>
            <a:r>
              <a:rPr sz="1600" spc="51" dirty="0">
                <a:solidFill>
                  <a:srgbClr val="001F52"/>
                </a:solidFill>
                <a:latin typeface="Times New Roman"/>
                <a:cs typeface="Times New Roman"/>
              </a:rPr>
              <a:t> </a:t>
            </a:r>
            <a:r>
              <a:rPr sz="1600" spc="-5" dirty="0">
                <a:solidFill>
                  <a:srgbClr val="001F52"/>
                </a:solidFill>
                <a:latin typeface="Arial"/>
                <a:cs typeface="Arial"/>
              </a:rPr>
              <a:t>is</a:t>
            </a:r>
            <a:r>
              <a:rPr sz="1600" dirty="0">
                <a:solidFill>
                  <a:srgbClr val="001F52"/>
                </a:solidFill>
                <a:latin typeface="Times New Roman"/>
                <a:cs typeface="Times New Roman"/>
              </a:rPr>
              <a:t> </a:t>
            </a:r>
            <a:r>
              <a:rPr sz="1600" spc="-15" dirty="0">
                <a:solidFill>
                  <a:srgbClr val="001F52"/>
                </a:solidFill>
                <a:latin typeface="Arial"/>
                <a:cs typeface="Arial"/>
              </a:rPr>
              <a:t>ne</a:t>
            </a:r>
            <a:r>
              <a:rPr sz="1600" spc="-5" dirty="0">
                <a:solidFill>
                  <a:srgbClr val="001F52"/>
                </a:solidFill>
                <a:latin typeface="Arial"/>
                <a:cs typeface="Arial"/>
              </a:rPr>
              <a:t>c</a:t>
            </a:r>
            <a:r>
              <a:rPr sz="1600" spc="-15" dirty="0">
                <a:solidFill>
                  <a:srgbClr val="001F52"/>
                </a:solidFill>
                <a:latin typeface="Arial"/>
                <a:cs typeface="Arial"/>
              </a:rPr>
              <a:t>e</a:t>
            </a:r>
            <a:r>
              <a:rPr sz="1600" spc="-11" dirty="0">
                <a:solidFill>
                  <a:srgbClr val="001F52"/>
                </a:solidFill>
                <a:latin typeface="Arial"/>
                <a:cs typeface="Arial"/>
              </a:rPr>
              <a:t>ss</a:t>
            </a:r>
            <a:r>
              <a:rPr sz="1600" spc="-15" dirty="0">
                <a:solidFill>
                  <a:srgbClr val="001F52"/>
                </a:solidFill>
                <a:latin typeface="Arial"/>
                <a:cs typeface="Arial"/>
              </a:rPr>
              <a:t>ar</a:t>
            </a:r>
            <a:r>
              <a:rPr sz="1600" spc="-11" dirty="0">
                <a:solidFill>
                  <a:srgbClr val="001F52"/>
                </a:solidFill>
                <a:latin typeface="Arial"/>
                <a:cs typeface="Arial"/>
              </a:rPr>
              <a:t>y</a:t>
            </a:r>
            <a:r>
              <a:rPr sz="1600" spc="45" dirty="0">
                <a:solidFill>
                  <a:srgbClr val="001F52"/>
                </a:solidFill>
                <a:latin typeface="Times New Roman"/>
                <a:cs typeface="Times New Roman"/>
              </a:rPr>
              <a:t> </a:t>
            </a:r>
            <a:r>
              <a:rPr sz="1600" spc="-11" dirty="0">
                <a:solidFill>
                  <a:srgbClr val="001F52"/>
                </a:solidFill>
                <a:latin typeface="Arial"/>
                <a:cs typeface="Arial"/>
              </a:rPr>
              <a:t>to</a:t>
            </a:r>
            <a:r>
              <a:rPr sz="1600" spc="51" dirty="0">
                <a:solidFill>
                  <a:srgbClr val="001F52"/>
                </a:solidFill>
                <a:latin typeface="Times New Roman"/>
                <a:cs typeface="Times New Roman"/>
              </a:rPr>
              <a:t> </a:t>
            </a:r>
            <a:r>
              <a:rPr sz="1600" spc="-11" dirty="0">
                <a:solidFill>
                  <a:srgbClr val="001F52"/>
                </a:solidFill>
                <a:latin typeface="Arial"/>
                <a:cs typeface="Arial"/>
              </a:rPr>
              <a:t>c</a:t>
            </a:r>
            <a:r>
              <a:rPr sz="1600" spc="-15" dirty="0">
                <a:solidFill>
                  <a:srgbClr val="001F52"/>
                </a:solidFill>
                <a:latin typeface="Arial"/>
                <a:cs typeface="Arial"/>
              </a:rPr>
              <a:t>onf</a:t>
            </a:r>
            <a:r>
              <a:rPr sz="1600" dirty="0">
                <a:solidFill>
                  <a:srgbClr val="001F52"/>
                </a:solidFill>
                <a:latin typeface="Arial"/>
                <a:cs typeface="Arial"/>
              </a:rPr>
              <a:t>i</a:t>
            </a:r>
            <a:r>
              <a:rPr sz="1600" spc="-15" dirty="0">
                <a:solidFill>
                  <a:srgbClr val="001F52"/>
                </a:solidFill>
                <a:latin typeface="Arial"/>
                <a:cs typeface="Arial"/>
              </a:rPr>
              <a:t>gur</a:t>
            </a:r>
            <a:r>
              <a:rPr sz="1600" spc="-11" dirty="0">
                <a:solidFill>
                  <a:srgbClr val="001F52"/>
                </a:solidFill>
                <a:latin typeface="Arial"/>
                <a:cs typeface="Arial"/>
              </a:rPr>
              <a:t>e</a:t>
            </a:r>
            <a:r>
              <a:rPr sz="1600" spc="40" dirty="0">
                <a:solidFill>
                  <a:srgbClr val="001F52"/>
                </a:solidFill>
                <a:latin typeface="Times New Roman"/>
                <a:cs typeface="Times New Roman"/>
              </a:rPr>
              <a:t> </a:t>
            </a:r>
            <a:r>
              <a:rPr sz="1600" spc="-11" dirty="0">
                <a:solidFill>
                  <a:srgbClr val="001F52"/>
                </a:solidFill>
                <a:latin typeface="Arial"/>
                <a:cs typeface="Arial"/>
              </a:rPr>
              <a:t>i</a:t>
            </a:r>
            <a:r>
              <a:rPr sz="1600" spc="-5" dirty="0">
                <a:solidFill>
                  <a:srgbClr val="001F52"/>
                </a:solidFill>
                <a:latin typeface="Arial"/>
                <a:cs typeface="Arial"/>
              </a:rPr>
              <a:t>t</a:t>
            </a:r>
            <a:r>
              <a:rPr sz="1600" spc="45" dirty="0">
                <a:solidFill>
                  <a:srgbClr val="001F52"/>
                </a:solidFill>
                <a:latin typeface="Times New Roman"/>
                <a:cs typeface="Times New Roman"/>
              </a:rPr>
              <a:t> </a:t>
            </a:r>
            <a:r>
              <a:rPr sz="1600" spc="-11" dirty="0">
                <a:solidFill>
                  <a:srgbClr val="001F52"/>
                </a:solidFill>
                <a:latin typeface="Arial"/>
                <a:cs typeface="Arial"/>
              </a:rPr>
              <a:t>for</a:t>
            </a:r>
            <a:r>
              <a:rPr sz="1600" spc="60" dirty="0">
                <a:solidFill>
                  <a:srgbClr val="001F52"/>
                </a:solidFill>
                <a:latin typeface="Times New Roman"/>
                <a:cs typeface="Times New Roman"/>
              </a:rPr>
              <a:t> </a:t>
            </a:r>
            <a:r>
              <a:rPr sz="1600" spc="-11" dirty="0">
                <a:solidFill>
                  <a:srgbClr val="001F52"/>
                </a:solidFill>
                <a:latin typeface="Arial"/>
                <a:cs typeface="Arial"/>
              </a:rPr>
              <a:t>c</a:t>
            </a:r>
            <a:r>
              <a:rPr sz="1600" spc="-15" dirty="0">
                <a:solidFill>
                  <a:srgbClr val="001F52"/>
                </a:solidFill>
                <a:latin typeface="Arial"/>
                <a:cs typeface="Arial"/>
              </a:rPr>
              <a:t>ur</a:t>
            </a:r>
            <a:r>
              <a:rPr sz="1600" spc="-20" dirty="0">
                <a:solidFill>
                  <a:srgbClr val="001F52"/>
                </a:solidFill>
                <a:latin typeface="Arial"/>
                <a:cs typeface="Arial"/>
              </a:rPr>
              <a:t>r</a:t>
            </a:r>
            <a:r>
              <a:rPr sz="1600" spc="-15" dirty="0">
                <a:solidFill>
                  <a:srgbClr val="001F52"/>
                </a:solidFill>
                <a:latin typeface="Arial"/>
                <a:cs typeface="Arial"/>
              </a:rPr>
              <a:t>en</a:t>
            </a:r>
            <a:r>
              <a:rPr sz="1600" spc="-5" dirty="0">
                <a:solidFill>
                  <a:srgbClr val="001F52"/>
                </a:solidFill>
                <a:latin typeface="Arial"/>
                <a:cs typeface="Arial"/>
              </a:rPr>
              <a:t>t</a:t>
            </a:r>
            <a:r>
              <a:rPr sz="1600" spc="65" dirty="0">
                <a:solidFill>
                  <a:srgbClr val="001F52"/>
                </a:solidFill>
                <a:latin typeface="Times New Roman"/>
                <a:cs typeface="Times New Roman"/>
              </a:rPr>
              <a:t> </a:t>
            </a:r>
            <a:r>
              <a:rPr sz="1600" spc="-15" dirty="0">
                <a:solidFill>
                  <a:srgbClr val="001F52"/>
                </a:solidFill>
                <a:latin typeface="Arial"/>
                <a:cs typeface="Arial"/>
              </a:rPr>
              <a:t>proje</a:t>
            </a:r>
            <a:r>
              <a:rPr sz="1600" spc="-5" dirty="0">
                <a:solidFill>
                  <a:srgbClr val="001F52"/>
                </a:solidFill>
                <a:latin typeface="Arial"/>
                <a:cs typeface="Arial"/>
              </a:rPr>
              <a:t>ct</a:t>
            </a:r>
            <a:endParaRPr sz="1600" dirty="0">
              <a:latin typeface="Arial"/>
              <a:cs typeface="Arial"/>
            </a:endParaRPr>
          </a:p>
        </p:txBody>
      </p:sp>
      <p:sp>
        <p:nvSpPr>
          <p:cNvPr id="8" name="object 8"/>
          <p:cNvSpPr txBox="1"/>
          <p:nvPr/>
        </p:nvSpPr>
        <p:spPr>
          <a:xfrm>
            <a:off x="78741" y="2106295"/>
            <a:ext cx="4194809" cy="738664"/>
          </a:xfrm>
          <a:prstGeom prst="rect">
            <a:avLst/>
          </a:prstGeom>
        </p:spPr>
        <p:txBody>
          <a:bodyPr vert="horz" wrap="square" lIns="0" tIns="0" rIns="0" bIns="0" rtlCol="0">
            <a:spAutoFit/>
          </a:bodyPr>
          <a:lstStyle/>
          <a:p>
            <a:pPr marL="355629" marR="5081" indent="-342928">
              <a:buClr>
                <a:srgbClr val="001F52"/>
              </a:buClr>
              <a:buFont typeface="Arial"/>
              <a:buChar char="•"/>
              <a:tabLst>
                <a:tab pos="355629" algn="l"/>
              </a:tabLst>
            </a:pPr>
            <a:r>
              <a:rPr sz="1600" spc="-11" dirty="0">
                <a:solidFill>
                  <a:srgbClr val="001F52"/>
                </a:solidFill>
                <a:latin typeface="Arial"/>
                <a:cs typeface="Arial"/>
              </a:rPr>
              <a:t>In</a:t>
            </a:r>
            <a:r>
              <a:rPr sz="1600" spc="51" dirty="0">
                <a:solidFill>
                  <a:srgbClr val="001F52"/>
                </a:solidFill>
                <a:latin typeface="Times New Roman"/>
                <a:cs typeface="Times New Roman"/>
              </a:rPr>
              <a:t> </a:t>
            </a:r>
            <a:r>
              <a:rPr sz="1600" spc="-11" dirty="0">
                <a:solidFill>
                  <a:srgbClr val="001F52"/>
                </a:solidFill>
                <a:latin typeface="Arial"/>
                <a:cs typeface="Arial"/>
              </a:rPr>
              <a:t>c</a:t>
            </a:r>
            <a:r>
              <a:rPr sz="1600" spc="-15" dirty="0">
                <a:solidFill>
                  <a:srgbClr val="001F52"/>
                </a:solidFill>
                <a:latin typeface="Arial"/>
                <a:cs typeface="Arial"/>
              </a:rPr>
              <a:t>a</a:t>
            </a:r>
            <a:r>
              <a:rPr sz="1600" spc="-11" dirty="0">
                <a:solidFill>
                  <a:srgbClr val="001F52"/>
                </a:solidFill>
                <a:latin typeface="Arial"/>
                <a:cs typeface="Arial"/>
              </a:rPr>
              <a:t>se</a:t>
            </a:r>
            <a:r>
              <a:rPr sz="1600" spc="40" dirty="0">
                <a:solidFill>
                  <a:srgbClr val="001F52"/>
                </a:solidFill>
                <a:latin typeface="Times New Roman"/>
                <a:cs typeface="Times New Roman"/>
              </a:rPr>
              <a:t> </a:t>
            </a:r>
            <a:r>
              <a:rPr sz="1600" spc="-11" dirty="0">
                <a:solidFill>
                  <a:srgbClr val="001F52"/>
                </a:solidFill>
                <a:latin typeface="Arial"/>
                <a:cs typeface="Arial"/>
              </a:rPr>
              <a:t>there</a:t>
            </a:r>
            <a:r>
              <a:rPr sz="1600" spc="51" dirty="0">
                <a:solidFill>
                  <a:srgbClr val="001F52"/>
                </a:solidFill>
                <a:latin typeface="Times New Roman"/>
                <a:cs typeface="Times New Roman"/>
              </a:rPr>
              <a:t> </a:t>
            </a:r>
            <a:r>
              <a:rPr sz="1600" spc="-11" dirty="0">
                <a:solidFill>
                  <a:srgbClr val="001F52"/>
                </a:solidFill>
                <a:latin typeface="Arial"/>
                <a:cs typeface="Arial"/>
              </a:rPr>
              <a:t>is</a:t>
            </a:r>
            <a:r>
              <a:rPr sz="1600" spc="45" dirty="0">
                <a:solidFill>
                  <a:srgbClr val="001F52"/>
                </a:solidFill>
                <a:latin typeface="Times New Roman"/>
                <a:cs typeface="Times New Roman"/>
              </a:rPr>
              <a:t> </a:t>
            </a:r>
            <a:r>
              <a:rPr sz="1600" spc="-11" dirty="0">
                <a:solidFill>
                  <a:srgbClr val="001F52"/>
                </a:solidFill>
                <a:latin typeface="Arial"/>
                <a:cs typeface="Arial"/>
              </a:rPr>
              <a:t>a</a:t>
            </a:r>
            <a:r>
              <a:rPr sz="1600" spc="40" dirty="0">
                <a:solidFill>
                  <a:srgbClr val="001F52"/>
                </a:solidFill>
                <a:latin typeface="Times New Roman"/>
                <a:cs typeface="Times New Roman"/>
              </a:rPr>
              <a:t> </a:t>
            </a:r>
            <a:r>
              <a:rPr sz="1600" spc="-5" dirty="0">
                <a:solidFill>
                  <a:srgbClr val="001F52"/>
                </a:solidFill>
                <a:latin typeface="Arial"/>
                <a:cs typeface="Arial"/>
              </a:rPr>
              <a:t>si</a:t>
            </a:r>
            <a:r>
              <a:rPr sz="1600" spc="-15" dirty="0">
                <a:solidFill>
                  <a:srgbClr val="001F52"/>
                </a:solidFill>
                <a:latin typeface="Arial"/>
                <a:cs typeface="Arial"/>
              </a:rPr>
              <a:t>ng</a:t>
            </a:r>
            <a:r>
              <a:rPr sz="1600" spc="-11" dirty="0">
                <a:solidFill>
                  <a:srgbClr val="001F52"/>
                </a:solidFill>
                <a:latin typeface="Arial"/>
                <a:cs typeface="Arial"/>
              </a:rPr>
              <a:t>le</a:t>
            </a:r>
            <a:r>
              <a:rPr sz="1600" spc="31" dirty="0">
                <a:solidFill>
                  <a:srgbClr val="001F52"/>
                </a:solidFill>
                <a:latin typeface="Times New Roman"/>
                <a:cs typeface="Times New Roman"/>
              </a:rPr>
              <a:t> </a:t>
            </a:r>
            <a:r>
              <a:rPr sz="1600" spc="-15" dirty="0">
                <a:solidFill>
                  <a:srgbClr val="001F52"/>
                </a:solidFill>
                <a:latin typeface="Arial"/>
                <a:cs typeface="Arial"/>
              </a:rPr>
              <a:t>proje</a:t>
            </a:r>
            <a:r>
              <a:rPr sz="1600" spc="-5" dirty="0">
                <a:solidFill>
                  <a:srgbClr val="001F52"/>
                </a:solidFill>
                <a:latin typeface="Arial"/>
                <a:cs typeface="Arial"/>
              </a:rPr>
              <a:t>ct</a:t>
            </a:r>
            <a:r>
              <a:rPr sz="1600" spc="40" dirty="0">
                <a:solidFill>
                  <a:srgbClr val="001F52"/>
                </a:solidFill>
                <a:latin typeface="Times New Roman"/>
                <a:cs typeface="Times New Roman"/>
              </a:rPr>
              <a:t> </a:t>
            </a:r>
            <a:r>
              <a:rPr sz="1600" spc="-11" dirty="0">
                <a:solidFill>
                  <a:srgbClr val="001F52"/>
                </a:solidFill>
                <a:latin typeface="Arial"/>
                <a:cs typeface="Arial"/>
              </a:rPr>
              <a:t>in</a:t>
            </a:r>
            <a:r>
              <a:rPr sz="1600" spc="40" dirty="0">
                <a:solidFill>
                  <a:srgbClr val="001F52"/>
                </a:solidFill>
                <a:latin typeface="Times New Roman"/>
                <a:cs typeface="Times New Roman"/>
              </a:rPr>
              <a:t> </a:t>
            </a:r>
            <a:r>
              <a:rPr sz="1600" spc="-11" dirty="0">
                <a:solidFill>
                  <a:srgbClr val="001F52"/>
                </a:solidFill>
                <a:latin typeface="Arial"/>
                <a:cs typeface="Arial"/>
              </a:rPr>
              <a:t>the</a:t>
            </a:r>
            <a:r>
              <a:rPr sz="1600" spc="-5" dirty="0">
                <a:solidFill>
                  <a:srgbClr val="001F52"/>
                </a:solidFill>
                <a:latin typeface="Times New Roman"/>
                <a:cs typeface="Times New Roman"/>
              </a:rPr>
              <a:t> </a:t>
            </a:r>
            <a:r>
              <a:rPr sz="1600" spc="-31" dirty="0">
                <a:solidFill>
                  <a:srgbClr val="001F52"/>
                </a:solidFill>
                <a:latin typeface="Arial"/>
                <a:cs typeface="Arial"/>
              </a:rPr>
              <a:t>w</a:t>
            </a:r>
            <a:r>
              <a:rPr sz="1600" spc="-15" dirty="0">
                <a:solidFill>
                  <a:srgbClr val="001F52"/>
                </a:solidFill>
                <a:latin typeface="Arial"/>
                <a:cs typeface="Arial"/>
              </a:rPr>
              <a:t>ork</a:t>
            </a:r>
            <a:r>
              <a:rPr sz="1600" spc="-5" dirty="0">
                <a:solidFill>
                  <a:srgbClr val="001F52"/>
                </a:solidFill>
                <a:latin typeface="Arial"/>
                <a:cs typeface="Arial"/>
              </a:rPr>
              <a:t>s</a:t>
            </a:r>
            <a:r>
              <a:rPr sz="1600" spc="-15" dirty="0">
                <a:solidFill>
                  <a:srgbClr val="001F52"/>
                </a:solidFill>
                <a:latin typeface="Arial"/>
                <a:cs typeface="Arial"/>
              </a:rPr>
              <a:t>pa</a:t>
            </a:r>
            <a:r>
              <a:rPr sz="1600" spc="-5" dirty="0">
                <a:solidFill>
                  <a:srgbClr val="001F52"/>
                </a:solidFill>
                <a:latin typeface="Arial"/>
                <a:cs typeface="Arial"/>
              </a:rPr>
              <a:t>c</a:t>
            </a:r>
            <a:r>
              <a:rPr sz="1600" spc="-11" dirty="0">
                <a:solidFill>
                  <a:srgbClr val="001F52"/>
                </a:solidFill>
                <a:latin typeface="Arial"/>
                <a:cs typeface="Arial"/>
              </a:rPr>
              <a:t>e</a:t>
            </a:r>
            <a:r>
              <a:rPr sz="1600" spc="60" dirty="0">
                <a:solidFill>
                  <a:srgbClr val="001F52"/>
                </a:solidFill>
                <a:latin typeface="Times New Roman"/>
                <a:cs typeface="Times New Roman"/>
              </a:rPr>
              <a:t> </a:t>
            </a:r>
            <a:r>
              <a:rPr sz="1600" spc="-11" dirty="0">
                <a:solidFill>
                  <a:srgbClr val="001F52"/>
                </a:solidFill>
                <a:latin typeface="Arial"/>
                <a:cs typeface="Arial"/>
              </a:rPr>
              <a:t>this</a:t>
            </a:r>
            <a:r>
              <a:rPr sz="1600" spc="51" dirty="0">
                <a:solidFill>
                  <a:srgbClr val="001F52"/>
                </a:solidFill>
                <a:latin typeface="Times New Roman"/>
                <a:cs typeface="Times New Roman"/>
              </a:rPr>
              <a:t> </a:t>
            </a:r>
            <a:r>
              <a:rPr sz="1600" spc="-11" dirty="0">
                <a:solidFill>
                  <a:srgbClr val="001F52"/>
                </a:solidFill>
                <a:latin typeface="Arial"/>
                <a:cs typeface="Arial"/>
              </a:rPr>
              <a:t>is enough</a:t>
            </a:r>
            <a:r>
              <a:rPr sz="1600" spc="-5" dirty="0">
                <a:solidFill>
                  <a:srgbClr val="001F52"/>
                </a:solidFill>
                <a:latin typeface="Arial"/>
                <a:cs typeface="Arial"/>
              </a:rPr>
              <a:t> </a:t>
            </a:r>
            <a:r>
              <a:rPr sz="1600" spc="-11" dirty="0">
                <a:solidFill>
                  <a:srgbClr val="001F52"/>
                </a:solidFill>
                <a:latin typeface="Arial"/>
                <a:cs typeface="Arial"/>
              </a:rPr>
              <a:t>to</a:t>
            </a:r>
            <a:r>
              <a:rPr sz="1600" spc="11" dirty="0">
                <a:solidFill>
                  <a:srgbClr val="001F52"/>
                </a:solidFill>
                <a:latin typeface="Arial"/>
                <a:cs typeface="Arial"/>
              </a:rPr>
              <a:t> </a:t>
            </a:r>
            <a:r>
              <a:rPr sz="1600" spc="-11" dirty="0">
                <a:solidFill>
                  <a:srgbClr val="001F52"/>
                </a:solidFill>
                <a:latin typeface="Arial"/>
                <a:cs typeface="Arial"/>
              </a:rPr>
              <a:t>click</a:t>
            </a:r>
            <a:r>
              <a:rPr sz="1600" spc="-25" dirty="0">
                <a:solidFill>
                  <a:srgbClr val="001F52"/>
                </a:solidFill>
                <a:latin typeface="Arial"/>
                <a:cs typeface="Arial"/>
              </a:rPr>
              <a:t> </a:t>
            </a:r>
            <a:r>
              <a:rPr sz="1600" spc="-11" dirty="0">
                <a:solidFill>
                  <a:srgbClr val="001F52"/>
                </a:solidFill>
                <a:latin typeface="Arial"/>
                <a:cs typeface="Arial"/>
              </a:rPr>
              <a:t>the</a:t>
            </a:r>
            <a:r>
              <a:rPr sz="1600" spc="11" dirty="0">
                <a:solidFill>
                  <a:srgbClr val="001F52"/>
                </a:solidFill>
                <a:latin typeface="Arial"/>
                <a:cs typeface="Arial"/>
              </a:rPr>
              <a:t> </a:t>
            </a:r>
            <a:r>
              <a:rPr sz="1600" spc="-11" dirty="0">
                <a:solidFill>
                  <a:srgbClr val="001F52"/>
                </a:solidFill>
                <a:latin typeface="Arial"/>
                <a:cs typeface="Arial"/>
              </a:rPr>
              <a:t>“bug”</a:t>
            </a:r>
            <a:r>
              <a:rPr sz="1600" spc="-5" dirty="0">
                <a:solidFill>
                  <a:srgbClr val="001F52"/>
                </a:solidFill>
                <a:latin typeface="Arial"/>
                <a:cs typeface="Arial"/>
              </a:rPr>
              <a:t> </a:t>
            </a:r>
            <a:r>
              <a:rPr sz="1600" spc="-11" dirty="0">
                <a:solidFill>
                  <a:srgbClr val="001F52"/>
                </a:solidFill>
                <a:latin typeface="Arial"/>
                <a:cs typeface="Arial"/>
              </a:rPr>
              <a:t>ic</a:t>
            </a:r>
            <a:r>
              <a:rPr sz="1600" spc="-15" dirty="0">
                <a:solidFill>
                  <a:srgbClr val="001F52"/>
                </a:solidFill>
                <a:latin typeface="Arial"/>
                <a:cs typeface="Arial"/>
              </a:rPr>
              <a:t>o</a:t>
            </a:r>
            <a:r>
              <a:rPr sz="1600" spc="-11" dirty="0">
                <a:solidFill>
                  <a:srgbClr val="001F52"/>
                </a:solidFill>
                <a:latin typeface="Arial"/>
                <a:cs typeface="Arial"/>
              </a:rPr>
              <a:t>n</a:t>
            </a:r>
            <a:r>
              <a:rPr sz="1600" spc="31" dirty="0">
                <a:solidFill>
                  <a:srgbClr val="001F52"/>
                </a:solidFill>
                <a:latin typeface="Times New Roman"/>
                <a:cs typeface="Times New Roman"/>
              </a:rPr>
              <a:t> </a:t>
            </a:r>
            <a:r>
              <a:rPr sz="1600" spc="-15" dirty="0">
                <a:solidFill>
                  <a:srgbClr val="001F52"/>
                </a:solidFill>
                <a:latin typeface="Arial"/>
                <a:cs typeface="Arial"/>
              </a:rPr>
              <a:t>and:</a:t>
            </a:r>
            <a:endParaRPr sz="1600" dirty="0">
              <a:latin typeface="Arial"/>
              <a:cs typeface="Arial"/>
            </a:endParaRPr>
          </a:p>
        </p:txBody>
      </p:sp>
      <p:sp>
        <p:nvSpPr>
          <p:cNvPr id="9" name="object 9"/>
          <p:cNvSpPr txBox="1"/>
          <p:nvPr/>
        </p:nvSpPr>
        <p:spPr>
          <a:xfrm>
            <a:off x="685291" y="3021648"/>
            <a:ext cx="3870960" cy="1477328"/>
          </a:xfrm>
          <a:prstGeom prst="rect">
            <a:avLst/>
          </a:prstGeom>
        </p:spPr>
        <p:txBody>
          <a:bodyPr vert="horz" wrap="square" lIns="0" tIns="0" rIns="0" bIns="0" rtlCol="0">
            <a:spAutoFit/>
          </a:bodyPr>
          <a:lstStyle/>
          <a:p>
            <a:pPr marL="355629" indent="-342928">
              <a:buClr>
                <a:srgbClr val="001F52"/>
              </a:buClr>
              <a:buFont typeface="Arial"/>
              <a:buAutoNum type="arabicPeriod"/>
              <a:tabLst>
                <a:tab pos="355629" algn="l"/>
              </a:tabLst>
            </a:pPr>
            <a:r>
              <a:rPr sz="1600" spc="-11" dirty="0">
                <a:solidFill>
                  <a:srgbClr val="001F52"/>
                </a:solidFill>
                <a:latin typeface="Arial"/>
                <a:cs typeface="Arial"/>
              </a:rPr>
              <a:t>Sel</a:t>
            </a:r>
            <a:r>
              <a:rPr sz="1600" spc="-15" dirty="0">
                <a:solidFill>
                  <a:srgbClr val="001F52"/>
                </a:solidFill>
                <a:latin typeface="Arial"/>
                <a:cs typeface="Arial"/>
              </a:rPr>
              <a:t>ec</a:t>
            </a:r>
            <a:r>
              <a:rPr sz="1600" spc="-5" dirty="0">
                <a:solidFill>
                  <a:srgbClr val="001F52"/>
                </a:solidFill>
                <a:latin typeface="Arial"/>
                <a:cs typeface="Arial"/>
              </a:rPr>
              <a:t>t</a:t>
            </a:r>
            <a:r>
              <a:rPr sz="1600" spc="40" dirty="0">
                <a:solidFill>
                  <a:srgbClr val="001F52"/>
                </a:solidFill>
                <a:latin typeface="Times New Roman"/>
                <a:cs typeface="Times New Roman"/>
              </a:rPr>
              <a:t> </a:t>
            </a:r>
            <a:r>
              <a:rPr sz="1600" spc="-11" dirty="0">
                <a:solidFill>
                  <a:srgbClr val="001F52"/>
                </a:solidFill>
                <a:latin typeface="Arial"/>
                <a:cs typeface="Arial"/>
              </a:rPr>
              <a:t>“Ac6</a:t>
            </a:r>
            <a:r>
              <a:rPr sz="1600" spc="11" dirty="0">
                <a:solidFill>
                  <a:srgbClr val="001F52"/>
                </a:solidFill>
                <a:latin typeface="Arial"/>
                <a:cs typeface="Arial"/>
              </a:rPr>
              <a:t> </a:t>
            </a:r>
            <a:r>
              <a:rPr sz="1600" spc="-15" dirty="0">
                <a:solidFill>
                  <a:srgbClr val="001F52"/>
                </a:solidFill>
                <a:latin typeface="Arial"/>
                <a:cs typeface="Arial"/>
              </a:rPr>
              <a:t>STM32</a:t>
            </a:r>
            <a:r>
              <a:rPr sz="1600" spc="40" dirty="0">
                <a:solidFill>
                  <a:srgbClr val="001F52"/>
                </a:solidFill>
                <a:latin typeface="Times New Roman"/>
                <a:cs typeface="Times New Roman"/>
              </a:rPr>
              <a:t> </a:t>
            </a:r>
            <a:r>
              <a:rPr sz="1600" spc="-25" dirty="0">
                <a:solidFill>
                  <a:srgbClr val="001F52"/>
                </a:solidFill>
                <a:latin typeface="Arial"/>
                <a:cs typeface="Arial"/>
              </a:rPr>
              <a:t>C</a:t>
            </a:r>
            <a:r>
              <a:rPr sz="1600" spc="-11" dirty="0">
                <a:solidFill>
                  <a:srgbClr val="001F52"/>
                </a:solidFill>
                <a:latin typeface="Arial"/>
                <a:cs typeface="Arial"/>
              </a:rPr>
              <a:t>/C++</a:t>
            </a:r>
            <a:r>
              <a:rPr sz="1600" spc="-31" dirty="0">
                <a:solidFill>
                  <a:srgbClr val="001F52"/>
                </a:solidFill>
                <a:latin typeface="Times New Roman"/>
                <a:cs typeface="Times New Roman"/>
              </a:rPr>
              <a:t> </a:t>
            </a:r>
            <a:r>
              <a:rPr sz="1600" spc="-11" dirty="0">
                <a:solidFill>
                  <a:srgbClr val="001F52"/>
                </a:solidFill>
                <a:latin typeface="Arial"/>
                <a:cs typeface="Arial"/>
              </a:rPr>
              <a:t>Application”</a:t>
            </a:r>
            <a:endParaRPr sz="1600" dirty="0">
              <a:latin typeface="Arial"/>
              <a:cs typeface="Arial"/>
            </a:endParaRPr>
          </a:p>
          <a:p>
            <a:pPr marL="355629"/>
            <a:r>
              <a:rPr sz="1600" spc="-5" dirty="0">
                <a:solidFill>
                  <a:srgbClr val="001F52"/>
                </a:solidFill>
                <a:latin typeface="Arial"/>
                <a:cs typeface="Arial"/>
              </a:rPr>
              <a:t>li</a:t>
            </a:r>
            <a:r>
              <a:rPr sz="1600" spc="-15" dirty="0">
                <a:solidFill>
                  <a:srgbClr val="001F52"/>
                </a:solidFill>
                <a:latin typeface="Arial"/>
                <a:cs typeface="Arial"/>
              </a:rPr>
              <a:t>n</a:t>
            </a:r>
            <a:r>
              <a:rPr sz="1600" spc="-11" dirty="0">
                <a:solidFill>
                  <a:srgbClr val="001F52"/>
                </a:solidFill>
                <a:latin typeface="Arial"/>
                <a:cs typeface="Arial"/>
              </a:rPr>
              <a:t>e</a:t>
            </a:r>
            <a:r>
              <a:rPr sz="1600" spc="31" dirty="0">
                <a:solidFill>
                  <a:srgbClr val="001F52"/>
                </a:solidFill>
                <a:latin typeface="Times New Roman"/>
                <a:cs typeface="Times New Roman"/>
              </a:rPr>
              <a:t> </a:t>
            </a:r>
            <a:r>
              <a:rPr sz="1600" spc="-15" dirty="0">
                <a:solidFill>
                  <a:srgbClr val="001F52"/>
                </a:solidFill>
                <a:latin typeface="Arial"/>
                <a:cs typeface="Arial"/>
              </a:rPr>
              <a:t>an</a:t>
            </a:r>
            <a:r>
              <a:rPr sz="1600" spc="-11" dirty="0">
                <a:solidFill>
                  <a:srgbClr val="001F52"/>
                </a:solidFill>
                <a:latin typeface="Arial"/>
                <a:cs typeface="Arial"/>
              </a:rPr>
              <a:t>d</a:t>
            </a:r>
            <a:r>
              <a:rPr sz="1600" spc="51" dirty="0">
                <a:solidFill>
                  <a:srgbClr val="001F52"/>
                </a:solidFill>
                <a:latin typeface="Times New Roman"/>
                <a:cs typeface="Times New Roman"/>
              </a:rPr>
              <a:t> </a:t>
            </a:r>
            <a:r>
              <a:rPr sz="1600" spc="-11" dirty="0">
                <a:solidFill>
                  <a:srgbClr val="001F52"/>
                </a:solidFill>
                <a:latin typeface="Arial"/>
                <a:cs typeface="Arial"/>
              </a:rPr>
              <a:t>click</a:t>
            </a:r>
            <a:r>
              <a:rPr sz="1600" spc="-25" dirty="0">
                <a:solidFill>
                  <a:srgbClr val="001F52"/>
                </a:solidFill>
                <a:latin typeface="Arial"/>
                <a:cs typeface="Arial"/>
              </a:rPr>
              <a:t> </a:t>
            </a:r>
            <a:r>
              <a:rPr sz="1600" spc="-5" dirty="0">
                <a:solidFill>
                  <a:srgbClr val="001F52"/>
                </a:solidFill>
                <a:latin typeface="Arial"/>
                <a:cs typeface="Arial"/>
              </a:rPr>
              <a:t>‘</a:t>
            </a:r>
            <a:r>
              <a:rPr sz="1600" spc="-25" dirty="0">
                <a:solidFill>
                  <a:srgbClr val="001F52"/>
                </a:solidFill>
                <a:latin typeface="Arial"/>
                <a:cs typeface="Arial"/>
              </a:rPr>
              <a:t>O</a:t>
            </a:r>
            <a:r>
              <a:rPr sz="1600" spc="-11" dirty="0">
                <a:solidFill>
                  <a:srgbClr val="001F52"/>
                </a:solidFill>
                <a:latin typeface="Arial"/>
                <a:cs typeface="Arial"/>
              </a:rPr>
              <a:t>K’</a:t>
            </a:r>
            <a:endParaRPr sz="1600" dirty="0">
              <a:latin typeface="Arial"/>
              <a:cs typeface="Arial"/>
            </a:endParaRPr>
          </a:p>
          <a:p>
            <a:pPr marL="355629" marR="122565"/>
            <a:r>
              <a:rPr sz="1600" spc="-11" dirty="0">
                <a:solidFill>
                  <a:srgbClr val="001F52"/>
                </a:solidFill>
                <a:latin typeface="Arial"/>
                <a:cs typeface="Arial"/>
              </a:rPr>
              <a:t>In</a:t>
            </a:r>
            <a:r>
              <a:rPr sz="1600" spc="55" dirty="0">
                <a:solidFill>
                  <a:srgbClr val="001F52"/>
                </a:solidFill>
                <a:latin typeface="Times New Roman"/>
                <a:cs typeface="Times New Roman"/>
              </a:rPr>
              <a:t> </a:t>
            </a:r>
            <a:r>
              <a:rPr sz="1600" spc="-11" dirty="0">
                <a:solidFill>
                  <a:srgbClr val="001F52"/>
                </a:solidFill>
                <a:latin typeface="Arial"/>
                <a:cs typeface="Arial"/>
              </a:rPr>
              <a:t>c</a:t>
            </a:r>
            <a:r>
              <a:rPr sz="1600" spc="-15" dirty="0">
                <a:solidFill>
                  <a:srgbClr val="001F52"/>
                </a:solidFill>
                <a:latin typeface="Arial"/>
                <a:cs typeface="Arial"/>
              </a:rPr>
              <a:t>a</a:t>
            </a:r>
            <a:r>
              <a:rPr sz="1600" spc="-11" dirty="0">
                <a:solidFill>
                  <a:srgbClr val="001F52"/>
                </a:solidFill>
                <a:latin typeface="Arial"/>
                <a:cs typeface="Arial"/>
              </a:rPr>
              <a:t>se</a:t>
            </a:r>
            <a:r>
              <a:rPr sz="1600" spc="40" dirty="0">
                <a:solidFill>
                  <a:srgbClr val="001F52"/>
                </a:solidFill>
                <a:latin typeface="Times New Roman"/>
                <a:cs typeface="Times New Roman"/>
              </a:rPr>
              <a:t> </a:t>
            </a:r>
            <a:r>
              <a:rPr sz="1600" spc="-11" dirty="0">
                <a:solidFill>
                  <a:srgbClr val="001F52"/>
                </a:solidFill>
                <a:latin typeface="Arial"/>
                <a:cs typeface="Arial"/>
              </a:rPr>
              <a:t>the</a:t>
            </a:r>
            <a:r>
              <a:rPr sz="1600" spc="55" dirty="0">
                <a:solidFill>
                  <a:srgbClr val="001F52"/>
                </a:solidFill>
                <a:latin typeface="Times New Roman"/>
                <a:cs typeface="Times New Roman"/>
              </a:rPr>
              <a:t> </a:t>
            </a:r>
            <a:r>
              <a:rPr sz="1600" spc="-15" dirty="0">
                <a:solidFill>
                  <a:srgbClr val="001F52"/>
                </a:solidFill>
                <a:latin typeface="Arial"/>
                <a:cs typeface="Arial"/>
              </a:rPr>
              <a:t>proje</a:t>
            </a:r>
            <a:r>
              <a:rPr sz="1600" spc="-5" dirty="0">
                <a:solidFill>
                  <a:srgbClr val="001F52"/>
                </a:solidFill>
                <a:latin typeface="Arial"/>
                <a:cs typeface="Arial"/>
              </a:rPr>
              <a:t>ct</a:t>
            </a:r>
            <a:r>
              <a:rPr sz="1600" spc="40" dirty="0">
                <a:solidFill>
                  <a:srgbClr val="001F52"/>
                </a:solidFill>
                <a:latin typeface="Times New Roman"/>
                <a:cs typeface="Times New Roman"/>
              </a:rPr>
              <a:t> </a:t>
            </a:r>
            <a:r>
              <a:rPr sz="1600" spc="-31" dirty="0">
                <a:solidFill>
                  <a:srgbClr val="001F52"/>
                </a:solidFill>
                <a:latin typeface="Arial"/>
                <a:cs typeface="Arial"/>
              </a:rPr>
              <a:t>w</a:t>
            </a:r>
            <a:r>
              <a:rPr sz="1600" spc="-15" dirty="0">
                <a:solidFill>
                  <a:srgbClr val="001F52"/>
                </a:solidFill>
                <a:latin typeface="Arial"/>
                <a:cs typeface="Arial"/>
              </a:rPr>
              <a:t>a</a:t>
            </a:r>
            <a:r>
              <a:rPr sz="1600" spc="-11" dirty="0">
                <a:solidFill>
                  <a:srgbClr val="001F52"/>
                </a:solidFill>
                <a:latin typeface="Arial"/>
                <a:cs typeface="Arial"/>
              </a:rPr>
              <a:t>s</a:t>
            </a:r>
            <a:r>
              <a:rPr sz="1600" spc="55" dirty="0">
                <a:solidFill>
                  <a:srgbClr val="001F52"/>
                </a:solidFill>
                <a:latin typeface="Times New Roman"/>
                <a:cs typeface="Times New Roman"/>
              </a:rPr>
              <a:t> </a:t>
            </a:r>
            <a:r>
              <a:rPr sz="1600" spc="-15" dirty="0">
                <a:solidFill>
                  <a:srgbClr val="001F52"/>
                </a:solidFill>
                <a:latin typeface="Arial"/>
                <a:cs typeface="Arial"/>
              </a:rPr>
              <a:t>generate</a:t>
            </a:r>
            <a:r>
              <a:rPr sz="1600" spc="-11" dirty="0">
                <a:solidFill>
                  <a:srgbClr val="001F52"/>
                </a:solidFill>
                <a:latin typeface="Arial"/>
                <a:cs typeface="Arial"/>
              </a:rPr>
              <a:t>d</a:t>
            </a:r>
            <a:r>
              <a:rPr sz="1600" spc="71" dirty="0">
                <a:solidFill>
                  <a:srgbClr val="001F52"/>
                </a:solidFill>
                <a:latin typeface="Times New Roman"/>
                <a:cs typeface="Times New Roman"/>
              </a:rPr>
              <a:t> </a:t>
            </a:r>
            <a:r>
              <a:rPr sz="1600" spc="-15" dirty="0">
                <a:solidFill>
                  <a:srgbClr val="001F52"/>
                </a:solidFill>
                <a:latin typeface="Arial"/>
                <a:cs typeface="Arial"/>
              </a:rPr>
              <a:t>on</a:t>
            </a:r>
            <a:r>
              <a:rPr sz="1600" spc="-11" dirty="0">
                <a:solidFill>
                  <a:srgbClr val="001F52"/>
                </a:solidFill>
                <a:latin typeface="Times New Roman"/>
                <a:cs typeface="Times New Roman"/>
              </a:rPr>
              <a:t> </a:t>
            </a:r>
            <a:r>
              <a:rPr sz="1600" spc="-15" dirty="0">
                <a:solidFill>
                  <a:srgbClr val="001F52"/>
                </a:solidFill>
                <a:latin typeface="Arial"/>
                <a:cs typeface="Arial"/>
              </a:rPr>
              <a:t>ex</a:t>
            </a:r>
            <a:r>
              <a:rPr sz="1600" spc="-5" dirty="0">
                <a:solidFill>
                  <a:srgbClr val="001F52"/>
                </a:solidFill>
                <a:latin typeface="Arial"/>
                <a:cs typeface="Arial"/>
              </a:rPr>
              <a:t>isti</a:t>
            </a:r>
            <a:r>
              <a:rPr sz="1600" spc="-15" dirty="0">
                <a:solidFill>
                  <a:srgbClr val="001F52"/>
                </a:solidFill>
                <a:latin typeface="Arial"/>
                <a:cs typeface="Arial"/>
              </a:rPr>
              <a:t>ng/def</a:t>
            </a:r>
            <a:r>
              <a:rPr sz="1600" dirty="0">
                <a:solidFill>
                  <a:srgbClr val="001F52"/>
                </a:solidFill>
                <a:latin typeface="Arial"/>
                <a:cs typeface="Arial"/>
              </a:rPr>
              <a:t>i</a:t>
            </a:r>
            <a:r>
              <a:rPr sz="1600" spc="-15" dirty="0">
                <a:solidFill>
                  <a:srgbClr val="001F52"/>
                </a:solidFill>
                <a:latin typeface="Arial"/>
                <a:cs typeface="Arial"/>
              </a:rPr>
              <a:t>ne</a:t>
            </a:r>
            <a:r>
              <a:rPr sz="1600" spc="-11" dirty="0">
                <a:solidFill>
                  <a:srgbClr val="001F52"/>
                </a:solidFill>
                <a:latin typeface="Arial"/>
                <a:cs typeface="Arial"/>
              </a:rPr>
              <a:t>d</a:t>
            </a:r>
            <a:r>
              <a:rPr sz="1600" spc="31" dirty="0">
                <a:solidFill>
                  <a:srgbClr val="001F52"/>
                </a:solidFill>
                <a:latin typeface="Times New Roman"/>
                <a:cs typeface="Times New Roman"/>
              </a:rPr>
              <a:t> </a:t>
            </a:r>
            <a:r>
              <a:rPr sz="1600" spc="-15" dirty="0">
                <a:solidFill>
                  <a:srgbClr val="001F52"/>
                </a:solidFill>
                <a:latin typeface="Arial"/>
                <a:cs typeface="Arial"/>
              </a:rPr>
              <a:t>boar</a:t>
            </a:r>
            <a:r>
              <a:rPr sz="1600" spc="-11" dirty="0">
                <a:solidFill>
                  <a:srgbClr val="001F52"/>
                </a:solidFill>
                <a:latin typeface="Arial"/>
                <a:cs typeface="Arial"/>
              </a:rPr>
              <a:t>d</a:t>
            </a:r>
            <a:r>
              <a:rPr sz="1600" spc="65" dirty="0">
                <a:solidFill>
                  <a:srgbClr val="001F52"/>
                </a:solidFill>
                <a:latin typeface="Times New Roman"/>
                <a:cs typeface="Times New Roman"/>
              </a:rPr>
              <a:t> </a:t>
            </a:r>
            <a:r>
              <a:rPr sz="1600" spc="-5" dirty="0">
                <a:solidFill>
                  <a:srgbClr val="001F52"/>
                </a:solidFill>
                <a:latin typeface="Arial"/>
                <a:cs typeface="Arial"/>
              </a:rPr>
              <a:t>(l</a:t>
            </a:r>
            <a:r>
              <a:rPr sz="1600" dirty="0">
                <a:solidFill>
                  <a:srgbClr val="001F52"/>
                </a:solidFill>
                <a:latin typeface="Arial"/>
                <a:cs typeface="Arial"/>
              </a:rPr>
              <a:t>i</a:t>
            </a:r>
            <a:r>
              <a:rPr sz="1600" spc="-11" dirty="0">
                <a:solidFill>
                  <a:srgbClr val="001F52"/>
                </a:solidFill>
                <a:latin typeface="Arial"/>
                <a:cs typeface="Arial"/>
              </a:rPr>
              <a:t>ke</a:t>
            </a:r>
            <a:r>
              <a:rPr sz="1600" spc="31" dirty="0">
                <a:solidFill>
                  <a:srgbClr val="001F52"/>
                </a:solidFill>
                <a:latin typeface="Times New Roman"/>
                <a:cs typeface="Times New Roman"/>
              </a:rPr>
              <a:t> </a:t>
            </a:r>
            <a:r>
              <a:rPr sz="1600" spc="-20" dirty="0">
                <a:solidFill>
                  <a:srgbClr val="001F52"/>
                </a:solidFill>
                <a:latin typeface="Arial"/>
                <a:cs typeface="Arial"/>
              </a:rPr>
              <a:t>NUCLE</a:t>
            </a:r>
            <a:r>
              <a:rPr sz="1600" spc="-5" dirty="0">
                <a:solidFill>
                  <a:srgbClr val="001F52"/>
                </a:solidFill>
                <a:latin typeface="Arial"/>
                <a:cs typeface="Arial"/>
              </a:rPr>
              <a:t>O</a:t>
            </a:r>
            <a:r>
              <a:rPr sz="1600" spc="-11" dirty="0">
                <a:solidFill>
                  <a:srgbClr val="001F52"/>
                </a:solidFill>
                <a:latin typeface="Arial"/>
                <a:cs typeface="Arial"/>
              </a:rPr>
              <a:t>-</a:t>
            </a:r>
            <a:r>
              <a:rPr sz="1600" spc="-5" dirty="0">
                <a:solidFill>
                  <a:srgbClr val="001F52"/>
                </a:solidFill>
                <a:latin typeface="Times New Roman"/>
                <a:cs typeface="Times New Roman"/>
              </a:rPr>
              <a:t> </a:t>
            </a:r>
            <a:r>
              <a:rPr sz="1600" spc="-15" dirty="0">
                <a:solidFill>
                  <a:srgbClr val="001F52"/>
                </a:solidFill>
                <a:latin typeface="Arial"/>
                <a:cs typeface="Arial"/>
              </a:rPr>
              <a:t>L</a:t>
            </a:r>
            <a:r>
              <a:rPr lang="pt-BR" sz="1600" spc="-15" dirty="0">
                <a:solidFill>
                  <a:srgbClr val="001F52"/>
                </a:solidFill>
                <a:latin typeface="Arial"/>
                <a:cs typeface="Arial"/>
              </a:rPr>
              <a:t>F401</a:t>
            </a:r>
            <a:r>
              <a:rPr sz="1600" spc="-15" dirty="0">
                <a:solidFill>
                  <a:srgbClr val="001F52"/>
                </a:solidFill>
                <a:latin typeface="Arial"/>
                <a:cs typeface="Arial"/>
              </a:rPr>
              <a:t>R</a:t>
            </a:r>
            <a:r>
              <a:rPr lang="pt-BR" sz="1600" spc="-15" dirty="0">
                <a:solidFill>
                  <a:srgbClr val="001F52"/>
                </a:solidFill>
                <a:latin typeface="Arial"/>
                <a:cs typeface="Arial"/>
              </a:rPr>
              <a:t>E</a:t>
            </a:r>
            <a:r>
              <a:rPr sz="1600" spc="51" dirty="0">
                <a:solidFill>
                  <a:srgbClr val="001F52"/>
                </a:solidFill>
                <a:latin typeface="Times New Roman"/>
                <a:cs typeface="Times New Roman"/>
              </a:rPr>
              <a:t> </a:t>
            </a:r>
            <a:r>
              <a:rPr sz="1600" spc="-11" dirty="0">
                <a:solidFill>
                  <a:srgbClr val="001F52"/>
                </a:solidFill>
                <a:latin typeface="Arial"/>
                <a:cs typeface="Arial"/>
              </a:rPr>
              <a:t>in</a:t>
            </a:r>
            <a:r>
              <a:rPr sz="1600" spc="40" dirty="0">
                <a:solidFill>
                  <a:srgbClr val="001F52"/>
                </a:solidFill>
                <a:latin typeface="Times New Roman"/>
                <a:cs typeface="Times New Roman"/>
              </a:rPr>
              <a:t> </a:t>
            </a:r>
            <a:r>
              <a:rPr sz="1600" spc="-15" dirty="0">
                <a:solidFill>
                  <a:srgbClr val="001F52"/>
                </a:solidFill>
                <a:latin typeface="Arial"/>
                <a:cs typeface="Arial"/>
              </a:rPr>
              <a:t>ou</a:t>
            </a:r>
            <a:r>
              <a:rPr sz="1600" spc="-11" dirty="0">
                <a:solidFill>
                  <a:srgbClr val="001F52"/>
                </a:solidFill>
                <a:latin typeface="Arial"/>
                <a:cs typeface="Arial"/>
              </a:rPr>
              <a:t>r</a:t>
            </a:r>
            <a:r>
              <a:rPr sz="1600" spc="51" dirty="0">
                <a:solidFill>
                  <a:srgbClr val="001F52"/>
                </a:solidFill>
                <a:latin typeface="Times New Roman"/>
                <a:cs typeface="Times New Roman"/>
              </a:rPr>
              <a:t> </a:t>
            </a:r>
            <a:r>
              <a:rPr sz="1600" spc="-15" dirty="0">
                <a:solidFill>
                  <a:srgbClr val="001F52"/>
                </a:solidFill>
                <a:latin typeface="Arial"/>
                <a:cs typeface="Arial"/>
              </a:rPr>
              <a:t>examp</a:t>
            </a:r>
            <a:r>
              <a:rPr sz="1600" spc="-5" dirty="0">
                <a:solidFill>
                  <a:srgbClr val="001F52"/>
                </a:solidFill>
                <a:latin typeface="Arial"/>
                <a:cs typeface="Arial"/>
              </a:rPr>
              <a:t>l</a:t>
            </a:r>
            <a:r>
              <a:rPr sz="1600" spc="-15" dirty="0">
                <a:solidFill>
                  <a:srgbClr val="001F52"/>
                </a:solidFill>
                <a:latin typeface="Arial"/>
                <a:cs typeface="Arial"/>
              </a:rPr>
              <a:t>e</a:t>
            </a:r>
            <a:r>
              <a:rPr sz="1600" spc="-11" dirty="0">
                <a:solidFill>
                  <a:srgbClr val="001F52"/>
                </a:solidFill>
                <a:latin typeface="Arial"/>
                <a:cs typeface="Arial"/>
              </a:rPr>
              <a:t>)</a:t>
            </a:r>
            <a:r>
              <a:rPr sz="1600" spc="60" dirty="0">
                <a:solidFill>
                  <a:srgbClr val="001F52"/>
                </a:solidFill>
                <a:latin typeface="Times New Roman"/>
                <a:cs typeface="Times New Roman"/>
              </a:rPr>
              <a:t> </a:t>
            </a:r>
            <a:r>
              <a:rPr sz="1600" spc="-15" dirty="0">
                <a:solidFill>
                  <a:srgbClr val="001F52"/>
                </a:solidFill>
                <a:latin typeface="Arial"/>
                <a:cs typeface="Arial"/>
              </a:rPr>
              <a:t>debu</a:t>
            </a:r>
            <a:r>
              <a:rPr sz="1600" spc="-11" dirty="0">
                <a:solidFill>
                  <a:srgbClr val="001F52"/>
                </a:solidFill>
                <a:latin typeface="Arial"/>
                <a:cs typeface="Arial"/>
              </a:rPr>
              <a:t>g</a:t>
            </a:r>
            <a:r>
              <a:rPr sz="1600" spc="40" dirty="0">
                <a:solidFill>
                  <a:srgbClr val="001F52"/>
                </a:solidFill>
                <a:latin typeface="Times New Roman"/>
                <a:cs typeface="Times New Roman"/>
              </a:rPr>
              <a:t> </a:t>
            </a:r>
            <a:r>
              <a:rPr sz="1600" spc="-25" dirty="0">
                <a:solidFill>
                  <a:srgbClr val="001F52"/>
                </a:solidFill>
                <a:latin typeface="Arial"/>
                <a:cs typeface="Arial"/>
              </a:rPr>
              <a:t>w</a:t>
            </a:r>
            <a:r>
              <a:rPr sz="1600" spc="-5" dirty="0">
                <a:solidFill>
                  <a:srgbClr val="001F52"/>
                </a:solidFill>
                <a:latin typeface="Arial"/>
                <a:cs typeface="Arial"/>
              </a:rPr>
              <a:t>ill</a:t>
            </a:r>
            <a:r>
              <a:rPr sz="1600" spc="-5" dirty="0">
                <a:solidFill>
                  <a:srgbClr val="001F52"/>
                </a:solidFill>
                <a:latin typeface="Times New Roman"/>
                <a:cs typeface="Times New Roman"/>
              </a:rPr>
              <a:t> </a:t>
            </a:r>
            <a:r>
              <a:rPr sz="1600" spc="-11" dirty="0">
                <a:solidFill>
                  <a:srgbClr val="001F52"/>
                </a:solidFill>
                <a:latin typeface="Arial"/>
                <a:cs typeface="Arial"/>
              </a:rPr>
              <a:t>run</a:t>
            </a:r>
            <a:r>
              <a:rPr sz="1600" spc="51" dirty="0">
                <a:solidFill>
                  <a:srgbClr val="001F52"/>
                </a:solidFill>
                <a:latin typeface="Times New Roman"/>
                <a:cs typeface="Times New Roman"/>
              </a:rPr>
              <a:t> </a:t>
            </a:r>
            <a:r>
              <a:rPr sz="1600" spc="-15" dirty="0">
                <a:solidFill>
                  <a:srgbClr val="001F52"/>
                </a:solidFill>
                <a:latin typeface="Arial"/>
                <a:cs typeface="Arial"/>
              </a:rPr>
              <a:t>auto</a:t>
            </a:r>
            <a:r>
              <a:rPr sz="1600" spc="-11" dirty="0">
                <a:solidFill>
                  <a:srgbClr val="001F52"/>
                </a:solidFill>
                <a:latin typeface="Arial"/>
                <a:cs typeface="Arial"/>
              </a:rPr>
              <a:t>m</a:t>
            </a:r>
            <a:r>
              <a:rPr sz="1600" spc="-15" dirty="0">
                <a:solidFill>
                  <a:srgbClr val="001F52"/>
                </a:solidFill>
                <a:latin typeface="Arial"/>
                <a:cs typeface="Arial"/>
              </a:rPr>
              <a:t>at</a:t>
            </a:r>
            <a:r>
              <a:rPr sz="1600" dirty="0">
                <a:solidFill>
                  <a:srgbClr val="001F52"/>
                </a:solidFill>
                <a:latin typeface="Arial"/>
                <a:cs typeface="Arial"/>
              </a:rPr>
              <a:t>i</a:t>
            </a:r>
            <a:r>
              <a:rPr sz="1600" spc="-11" dirty="0">
                <a:solidFill>
                  <a:srgbClr val="001F52"/>
                </a:solidFill>
                <a:latin typeface="Arial"/>
                <a:cs typeface="Arial"/>
              </a:rPr>
              <a:t>c</a:t>
            </a:r>
            <a:r>
              <a:rPr sz="1600" spc="-15" dirty="0">
                <a:solidFill>
                  <a:srgbClr val="001F52"/>
                </a:solidFill>
                <a:latin typeface="Arial"/>
                <a:cs typeface="Arial"/>
              </a:rPr>
              <a:t>a</a:t>
            </a:r>
            <a:r>
              <a:rPr sz="1600" spc="-5" dirty="0">
                <a:solidFill>
                  <a:srgbClr val="001F52"/>
                </a:solidFill>
                <a:latin typeface="Arial"/>
                <a:cs typeface="Arial"/>
              </a:rPr>
              <a:t>lly</a:t>
            </a:r>
            <a:endParaRPr sz="1600" dirty="0">
              <a:latin typeface="Arial"/>
              <a:cs typeface="Arial"/>
            </a:endParaRPr>
          </a:p>
        </p:txBody>
      </p:sp>
      <p:sp>
        <p:nvSpPr>
          <p:cNvPr id="10" name="object 10"/>
          <p:cNvSpPr txBox="1"/>
          <p:nvPr/>
        </p:nvSpPr>
        <p:spPr>
          <a:xfrm>
            <a:off x="78487" y="4742384"/>
            <a:ext cx="4380865" cy="492443"/>
          </a:xfrm>
          <a:prstGeom prst="rect">
            <a:avLst/>
          </a:prstGeom>
        </p:spPr>
        <p:txBody>
          <a:bodyPr vert="horz" wrap="square" lIns="0" tIns="0" rIns="0" bIns="0" rtlCol="0">
            <a:spAutoFit/>
          </a:bodyPr>
          <a:lstStyle/>
          <a:p>
            <a:pPr marL="355629" indent="-342928">
              <a:buClr>
                <a:srgbClr val="001F52"/>
              </a:buClr>
              <a:buFont typeface="Arial"/>
              <a:buChar char="•"/>
              <a:tabLst>
                <a:tab pos="355629" algn="l"/>
              </a:tabLst>
            </a:pPr>
            <a:r>
              <a:rPr sz="1600" spc="-20" dirty="0">
                <a:solidFill>
                  <a:srgbClr val="001F52"/>
                </a:solidFill>
                <a:latin typeface="Arial"/>
                <a:cs typeface="Arial"/>
              </a:rPr>
              <a:t>Nex</a:t>
            </a:r>
            <a:r>
              <a:rPr sz="1600" spc="-5" dirty="0">
                <a:solidFill>
                  <a:srgbClr val="001F52"/>
                </a:solidFill>
                <a:latin typeface="Arial"/>
                <a:cs typeface="Arial"/>
              </a:rPr>
              <a:t>t</a:t>
            </a:r>
            <a:r>
              <a:rPr sz="1600" spc="51" dirty="0">
                <a:solidFill>
                  <a:srgbClr val="001F52"/>
                </a:solidFill>
                <a:latin typeface="Times New Roman"/>
                <a:cs typeface="Times New Roman"/>
              </a:rPr>
              <a:t> </a:t>
            </a:r>
            <a:r>
              <a:rPr sz="1600" spc="-11" dirty="0">
                <a:solidFill>
                  <a:srgbClr val="001F52"/>
                </a:solidFill>
                <a:latin typeface="Arial"/>
                <a:cs typeface="Arial"/>
              </a:rPr>
              <a:t>step</a:t>
            </a:r>
            <a:r>
              <a:rPr sz="1600" spc="51" dirty="0">
                <a:solidFill>
                  <a:srgbClr val="001F52"/>
                </a:solidFill>
                <a:latin typeface="Times New Roman"/>
                <a:cs typeface="Times New Roman"/>
              </a:rPr>
              <a:t> </a:t>
            </a:r>
            <a:r>
              <a:rPr sz="1600" spc="-31" dirty="0">
                <a:solidFill>
                  <a:srgbClr val="001F52"/>
                </a:solidFill>
                <a:latin typeface="Arial"/>
                <a:cs typeface="Arial"/>
              </a:rPr>
              <a:t>w</a:t>
            </a:r>
            <a:r>
              <a:rPr sz="1600" spc="-15" dirty="0">
                <a:solidFill>
                  <a:srgbClr val="001F52"/>
                </a:solidFill>
                <a:latin typeface="Arial"/>
                <a:cs typeface="Arial"/>
              </a:rPr>
              <a:t>oul</a:t>
            </a:r>
            <a:r>
              <a:rPr sz="1600" spc="-11" dirty="0">
                <a:solidFill>
                  <a:srgbClr val="001F52"/>
                </a:solidFill>
                <a:latin typeface="Arial"/>
                <a:cs typeface="Arial"/>
              </a:rPr>
              <a:t>d</a:t>
            </a:r>
            <a:r>
              <a:rPr sz="1600" spc="40" dirty="0">
                <a:solidFill>
                  <a:srgbClr val="001F52"/>
                </a:solidFill>
                <a:latin typeface="Times New Roman"/>
                <a:cs typeface="Times New Roman"/>
              </a:rPr>
              <a:t> </a:t>
            </a:r>
            <a:r>
              <a:rPr sz="1600" spc="-15" dirty="0">
                <a:solidFill>
                  <a:srgbClr val="001F52"/>
                </a:solidFill>
                <a:latin typeface="Arial"/>
                <a:cs typeface="Arial"/>
              </a:rPr>
              <a:t>b</a:t>
            </a:r>
            <a:r>
              <a:rPr sz="1600" spc="-11" dirty="0">
                <a:solidFill>
                  <a:srgbClr val="001F52"/>
                </a:solidFill>
                <a:latin typeface="Arial"/>
                <a:cs typeface="Arial"/>
              </a:rPr>
              <a:t>e</a:t>
            </a:r>
            <a:r>
              <a:rPr sz="1600" spc="60" dirty="0">
                <a:solidFill>
                  <a:srgbClr val="001F52"/>
                </a:solidFill>
                <a:latin typeface="Times New Roman"/>
                <a:cs typeface="Times New Roman"/>
              </a:rPr>
              <a:t> </a:t>
            </a:r>
            <a:r>
              <a:rPr sz="1600" spc="-11" dirty="0">
                <a:solidFill>
                  <a:srgbClr val="001F52"/>
                </a:solidFill>
                <a:latin typeface="Arial"/>
                <a:cs typeface="Arial"/>
              </a:rPr>
              <a:t>to</a:t>
            </a:r>
            <a:r>
              <a:rPr sz="1600" spc="51" dirty="0">
                <a:solidFill>
                  <a:srgbClr val="001F52"/>
                </a:solidFill>
                <a:latin typeface="Times New Roman"/>
                <a:cs typeface="Times New Roman"/>
              </a:rPr>
              <a:t> </a:t>
            </a:r>
            <a:r>
              <a:rPr sz="1600" spc="-11" dirty="0">
                <a:solidFill>
                  <a:srgbClr val="001F52"/>
                </a:solidFill>
                <a:latin typeface="Arial"/>
                <a:cs typeface="Arial"/>
              </a:rPr>
              <a:t>r</a:t>
            </a:r>
            <a:r>
              <a:rPr sz="1600" spc="-15" dirty="0">
                <a:solidFill>
                  <a:srgbClr val="001F52"/>
                </a:solidFill>
                <a:latin typeface="Arial"/>
                <a:cs typeface="Arial"/>
              </a:rPr>
              <a:t>u</a:t>
            </a:r>
            <a:r>
              <a:rPr sz="1600" spc="-11" dirty="0">
                <a:solidFill>
                  <a:srgbClr val="001F52"/>
                </a:solidFill>
                <a:latin typeface="Arial"/>
                <a:cs typeface="Arial"/>
              </a:rPr>
              <a:t>n</a:t>
            </a:r>
            <a:r>
              <a:rPr sz="1600" spc="55" dirty="0">
                <a:solidFill>
                  <a:srgbClr val="001F52"/>
                </a:solidFill>
                <a:latin typeface="Times New Roman"/>
                <a:cs typeface="Times New Roman"/>
              </a:rPr>
              <a:t> </a:t>
            </a:r>
            <a:r>
              <a:rPr sz="1600" spc="-11" dirty="0">
                <a:solidFill>
                  <a:srgbClr val="001F52"/>
                </a:solidFill>
                <a:latin typeface="Arial"/>
                <a:cs typeface="Arial"/>
              </a:rPr>
              <a:t>the</a:t>
            </a:r>
            <a:r>
              <a:rPr sz="1600" spc="51" dirty="0">
                <a:solidFill>
                  <a:srgbClr val="001F52"/>
                </a:solidFill>
                <a:latin typeface="Times New Roman"/>
                <a:cs typeface="Times New Roman"/>
              </a:rPr>
              <a:t> </a:t>
            </a:r>
            <a:r>
              <a:rPr sz="1600" spc="-15" dirty="0">
                <a:solidFill>
                  <a:srgbClr val="001F52"/>
                </a:solidFill>
                <a:latin typeface="Arial"/>
                <a:cs typeface="Arial"/>
              </a:rPr>
              <a:t>debu</a:t>
            </a:r>
            <a:r>
              <a:rPr sz="1600" spc="-11" dirty="0">
                <a:solidFill>
                  <a:srgbClr val="001F52"/>
                </a:solidFill>
                <a:latin typeface="Arial"/>
                <a:cs typeface="Arial"/>
              </a:rPr>
              <a:t>g</a:t>
            </a:r>
            <a:r>
              <a:rPr sz="1600" spc="45" dirty="0">
                <a:solidFill>
                  <a:srgbClr val="001F52"/>
                </a:solidFill>
                <a:latin typeface="Times New Roman"/>
                <a:cs typeface="Times New Roman"/>
              </a:rPr>
              <a:t> </a:t>
            </a:r>
            <a:r>
              <a:rPr sz="1600" spc="-11" dirty="0">
                <a:solidFill>
                  <a:srgbClr val="001F52"/>
                </a:solidFill>
                <a:latin typeface="Arial"/>
                <a:cs typeface="Arial"/>
              </a:rPr>
              <a:t>sessi</a:t>
            </a:r>
            <a:r>
              <a:rPr sz="1600" spc="-15" dirty="0">
                <a:solidFill>
                  <a:srgbClr val="001F52"/>
                </a:solidFill>
                <a:latin typeface="Arial"/>
                <a:cs typeface="Arial"/>
              </a:rPr>
              <a:t>on</a:t>
            </a:r>
            <a:endParaRPr sz="1600" dirty="0">
              <a:latin typeface="Arial"/>
              <a:cs typeface="Arial"/>
            </a:endParaRPr>
          </a:p>
          <a:p>
            <a:pPr marL="355629"/>
            <a:r>
              <a:rPr sz="1600" spc="-11" dirty="0">
                <a:solidFill>
                  <a:srgbClr val="001F52"/>
                </a:solidFill>
                <a:latin typeface="Arial"/>
                <a:cs typeface="Arial"/>
              </a:rPr>
              <a:t>(see</a:t>
            </a:r>
            <a:r>
              <a:rPr sz="1600" spc="55" dirty="0">
                <a:solidFill>
                  <a:srgbClr val="001F52"/>
                </a:solidFill>
                <a:latin typeface="Times New Roman"/>
                <a:cs typeface="Times New Roman"/>
              </a:rPr>
              <a:t> </a:t>
            </a:r>
            <a:r>
              <a:rPr sz="1600" spc="-11" dirty="0">
                <a:solidFill>
                  <a:srgbClr val="001F52"/>
                </a:solidFill>
                <a:latin typeface="Arial"/>
                <a:cs typeface="Arial"/>
              </a:rPr>
              <a:t>the</a:t>
            </a:r>
            <a:r>
              <a:rPr sz="1600" spc="55" dirty="0">
                <a:solidFill>
                  <a:srgbClr val="001F52"/>
                </a:solidFill>
                <a:latin typeface="Times New Roman"/>
                <a:cs typeface="Times New Roman"/>
              </a:rPr>
              <a:t> </a:t>
            </a:r>
            <a:r>
              <a:rPr sz="1600" spc="-15" dirty="0">
                <a:solidFill>
                  <a:srgbClr val="001F52"/>
                </a:solidFill>
                <a:latin typeface="Arial"/>
                <a:cs typeface="Arial"/>
              </a:rPr>
              <a:t>nex</a:t>
            </a:r>
            <a:r>
              <a:rPr sz="1600" spc="-5" dirty="0">
                <a:solidFill>
                  <a:srgbClr val="001F52"/>
                </a:solidFill>
                <a:latin typeface="Arial"/>
                <a:cs typeface="Arial"/>
              </a:rPr>
              <a:t>t</a:t>
            </a:r>
            <a:r>
              <a:rPr sz="1600" spc="51" dirty="0">
                <a:solidFill>
                  <a:srgbClr val="001F52"/>
                </a:solidFill>
                <a:latin typeface="Times New Roman"/>
                <a:cs typeface="Times New Roman"/>
              </a:rPr>
              <a:t> </a:t>
            </a:r>
            <a:r>
              <a:rPr sz="1600" spc="-5" dirty="0">
                <a:solidFill>
                  <a:srgbClr val="001F52"/>
                </a:solidFill>
                <a:latin typeface="Arial"/>
                <a:cs typeface="Arial"/>
              </a:rPr>
              <a:t>sli</a:t>
            </a:r>
            <a:r>
              <a:rPr sz="1600" spc="-15" dirty="0">
                <a:solidFill>
                  <a:srgbClr val="001F52"/>
                </a:solidFill>
                <a:latin typeface="Arial"/>
                <a:cs typeface="Arial"/>
              </a:rPr>
              <a:t>de)</a:t>
            </a:r>
            <a:endParaRPr sz="1600" dirty="0">
              <a:latin typeface="Arial"/>
              <a:cs typeface="Arial"/>
            </a:endParaRPr>
          </a:p>
        </p:txBody>
      </p:sp>
      <p:sp>
        <p:nvSpPr>
          <p:cNvPr id="11" name="object 11"/>
          <p:cNvSpPr/>
          <p:nvPr/>
        </p:nvSpPr>
        <p:spPr>
          <a:xfrm>
            <a:off x="6324599" y="2079301"/>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12" name="object 12"/>
          <p:cNvSpPr txBox="1"/>
          <p:nvPr/>
        </p:nvSpPr>
        <p:spPr>
          <a:xfrm>
            <a:off x="6400930" y="2106349"/>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1</a:t>
            </a:r>
            <a:endParaRPr sz="2401">
              <a:latin typeface="Arial"/>
              <a:cs typeface="Arial"/>
            </a:endParaRPr>
          </a:p>
        </p:txBody>
      </p:sp>
      <p:sp>
        <p:nvSpPr>
          <p:cNvPr id="4" name="Slide Number Placeholder 3"/>
          <p:cNvSpPr>
            <a:spLocks noGrp="1"/>
          </p:cNvSpPr>
          <p:nvPr>
            <p:ph type="sldNum" sz="quarter" idx="10"/>
          </p:nvPr>
        </p:nvSpPr>
        <p:spPr/>
        <p:txBody>
          <a:bodyPr/>
          <a:lstStyle/>
          <a:p>
            <a:fld id="{9576D28D-C400-499E-A647-3F24AA5A925E}" type="slidenum">
              <a:rPr lang="en-US" smtClean="0">
                <a:solidFill>
                  <a:prstClr val="white"/>
                </a:solidFill>
              </a:rPr>
              <a:pPr/>
              <a:t>66</a:t>
            </a:fld>
            <a:endParaRPr lang="en-US" sz="1401">
              <a:solidFill>
                <a:prstClr val="white"/>
              </a:solidFill>
            </a:endParaRPr>
          </a:p>
        </p:txBody>
      </p:sp>
    </p:spTree>
    <p:extLst>
      <p:ext uri="{BB962C8B-B14F-4D97-AF65-F5344CB8AC3E}">
        <p14:creationId xmlns:p14="http://schemas.microsoft.com/office/powerpoint/2010/main" val="221697084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p:nvPicPr>
        <p:blipFill>
          <a:blip r:embed="rId4"/>
          <a:stretch>
            <a:fillRect/>
          </a:stretch>
        </p:blipFill>
        <p:spPr>
          <a:xfrm>
            <a:off x="5983120" y="2290851"/>
            <a:ext cx="6070046" cy="3819191"/>
          </a:xfrm>
          <a:prstGeom prst="rect">
            <a:avLst/>
          </a:prstGeom>
        </p:spPr>
      </p:pic>
      <p:sp>
        <p:nvSpPr>
          <p:cNvPr id="2" name="object 2"/>
          <p:cNvSpPr/>
          <p:nvPr/>
        </p:nvSpPr>
        <p:spPr>
          <a:xfrm>
            <a:off x="377951" y="2363722"/>
            <a:ext cx="5410200" cy="1545336"/>
          </a:xfrm>
          <a:prstGeom prst="rect">
            <a:avLst/>
          </a:prstGeom>
          <a:blipFill>
            <a:blip r:embed="rId5" cstate="print"/>
            <a:stretch>
              <a:fillRect/>
            </a:stretch>
          </a:blipFill>
        </p:spPr>
        <p:txBody>
          <a:bodyPr wrap="square" lIns="0" tIns="0" rIns="0" bIns="0" rtlCol="0"/>
          <a:lstStyle/>
          <a:p>
            <a:endParaRPr/>
          </a:p>
        </p:txBody>
      </p:sp>
      <p:sp>
        <p:nvSpPr>
          <p:cNvPr id="3" name="object 3"/>
          <p:cNvSpPr/>
          <p:nvPr/>
        </p:nvSpPr>
        <p:spPr>
          <a:xfrm>
            <a:off x="606551" y="4268724"/>
            <a:ext cx="5257800" cy="2165604"/>
          </a:xfrm>
          <a:prstGeom prst="rect">
            <a:avLst/>
          </a:prstGeom>
          <a:blipFill>
            <a:blip r:embed="rId6" cstate="print"/>
            <a:stretch>
              <a:fillRect/>
            </a:stretch>
          </a:blipFill>
        </p:spPr>
        <p:txBody>
          <a:bodyPr wrap="square" lIns="0" tIns="0" rIns="0" bIns="0" rtlCol="0"/>
          <a:lstStyle/>
          <a:p>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17</a:t>
            </a:r>
            <a:endParaRPr sz="1600">
              <a:latin typeface="Arial"/>
              <a:cs typeface="Arial"/>
            </a:endParaRPr>
          </a:p>
        </p:txBody>
      </p:sp>
      <p:sp>
        <p:nvSpPr>
          <p:cNvPr id="7" name="object 7"/>
          <p:cNvSpPr txBox="1">
            <a:spLocks noGrp="1"/>
          </p:cNvSpPr>
          <p:nvPr>
            <p:ph type="title"/>
          </p:nvPr>
        </p:nvSpPr>
        <p:spPr>
          <a:xfrm>
            <a:off x="330689" y="263251"/>
            <a:ext cx="11155699" cy="1108124"/>
          </a:xfrm>
          <a:prstGeom prst="rect">
            <a:avLst/>
          </a:prstGeom>
        </p:spPr>
        <p:txBody>
          <a:bodyPr vert="horz" wrap="square" lIns="0" tIns="0" rIns="0" bIns="0" rtlCol="0">
            <a:spAutoFit/>
          </a:bodyPr>
          <a:lstStyle/>
          <a:p>
            <a:pPr marL="914400" algn="l"/>
            <a:r>
              <a:rPr sz="3601" spc="-5" dirty="0"/>
              <a:t>Configur</a:t>
            </a:r>
            <a:r>
              <a:rPr sz="3601" dirty="0"/>
              <a:t>e</a:t>
            </a:r>
            <a:r>
              <a:rPr sz="3601" spc="85" dirty="0">
                <a:latin typeface="Times New Roman"/>
                <a:cs typeface="Times New Roman"/>
              </a:rPr>
              <a:t> </a:t>
            </a:r>
            <a:r>
              <a:rPr sz="3601" dirty="0"/>
              <a:t>the</a:t>
            </a:r>
            <a:r>
              <a:rPr sz="3601" spc="95" dirty="0">
                <a:latin typeface="Times New Roman"/>
                <a:cs typeface="Times New Roman"/>
              </a:rPr>
              <a:t> </a:t>
            </a:r>
            <a:r>
              <a:rPr sz="3601" spc="-5" dirty="0"/>
              <a:t>debu</a:t>
            </a:r>
            <a:r>
              <a:rPr sz="3601" dirty="0"/>
              <a:t>g</a:t>
            </a:r>
            <a:r>
              <a:rPr sz="3601" spc="80" dirty="0">
                <a:latin typeface="Times New Roman"/>
                <a:cs typeface="Times New Roman"/>
              </a:rPr>
              <a:t> </a:t>
            </a:r>
            <a:r>
              <a:rPr sz="3601" dirty="0"/>
              <a:t>session</a:t>
            </a:r>
            <a:r>
              <a:rPr sz="3601" spc="80" dirty="0">
                <a:latin typeface="Times New Roman"/>
                <a:cs typeface="Times New Roman"/>
              </a:rPr>
              <a:t> </a:t>
            </a:r>
            <a:r>
              <a:rPr sz="3601" spc="-5" dirty="0"/>
              <a:t>i</a:t>
            </a:r>
            <a:r>
              <a:rPr sz="3601" dirty="0"/>
              <a:t>n</a:t>
            </a:r>
            <a:r>
              <a:rPr sz="3601" spc="100" dirty="0">
                <a:latin typeface="Times New Roman"/>
                <a:cs typeface="Times New Roman"/>
              </a:rPr>
              <a:t> </a:t>
            </a:r>
            <a:r>
              <a:rPr sz="3601" dirty="0"/>
              <a:t>SW4S</a:t>
            </a:r>
            <a:r>
              <a:rPr sz="3601" spc="-15" dirty="0"/>
              <a:t>T</a:t>
            </a:r>
            <a:r>
              <a:rPr sz="3601" dirty="0"/>
              <a:t>M32</a:t>
            </a:r>
            <a:endParaRPr sz="3601" dirty="0">
              <a:latin typeface="Times New Roman"/>
              <a:cs typeface="Times New Roman"/>
            </a:endParaRPr>
          </a:p>
          <a:p>
            <a:pPr marL="914400" algn="l">
              <a:spcBef>
                <a:spcPts val="20"/>
              </a:spcBef>
            </a:pPr>
            <a:r>
              <a:rPr sz="3600" spc="-15" dirty="0"/>
              <a:t>for</a:t>
            </a:r>
            <a:r>
              <a:rPr sz="3600" spc="75" dirty="0">
                <a:latin typeface="Times New Roman"/>
                <a:cs typeface="Times New Roman"/>
              </a:rPr>
              <a:t> </a:t>
            </a:r>
            <a:r>
              <a:rPr sz="3600" spc="-15" dirty="0"/>
              <a:t>mul</a:t>
            </a:r>
            <a:r>
              <a:rPr sz="3600" spc="-5" dirty="0"/>
              <a:t>t</a:t>
            </a:r>
            <a:r>
              <a:rPr sz="3600" spc="-15" dirty="0"/>
              <a:t>ipl</a:t>
            </a:r>
            <a:r>
              <a:rPr sz="3600" spc="-20" dirty="0"/>
              <a:t>e</a:t>
            </a:r>
            <a:r>
              <a:rPr sz="3600" spc="91" dirty="0">
                <a:latin typeface="Times New Roman"/>
                <a:cs typeface="Times New Roman"/>
              </a:rPr>
              <a:t> </a:t>
            </a:r>
            <a:r>
              <a:rPr sz="3600" spc="-25" dirty="0"/>
              <a:t>p</a:t>
            </a:r>
            <a:r>
              <a:rPr sz="3600" spc="-5" dirty="0"/>
              <a:t>r</a:t>
            </a:r>
            <a:r>
              <a:rPr sz="3600" spc="-25" dirty="0"/>
              <a:t>o</a:t>
            </a:r>
            <a:r>
              <a:rPr sz="3600" spc="-5" dirty="0"/>
              <a:t>j</a:t>
            </a:r>
            <a:r>
              <a:rPr sz="3600" spc="-25" dirty="0"/>
              <a:t>e</a:t>
            </a:r>
            <a:r>
              <a:rPr sz="3600" spc="-11" dirty="0"/>
              <a:t>c</a:t>
            </a:r>
            <a:r>
              <a:rPr sz="3600" spc="-15" dirty="0"/>
              <a:t>ts</a:t>
            </a:r>
            <a:r>
              <a:rPr sz="3600" spc="80" dirty="0">
                <a:latin typeface="Times New Roman"/>
                <a:cs typeface="Times New Roman"/>
              </a:rPr>
              <a:t> </a:t>
            </a:r>
            <a:r>
              <a:rPr sz="3600" spc="-15" dirty="0"/>
              <a:t>i</a:t>
            </a:r>
            <a:r>
              <a:rPr sz="3600" spc="-20" dirty="0"/>
              <a:t>n</a:t>
            </a:r>
            <a:r>
              <a:rPr sz="3600" spc="85" dirty="0">
                <a:latin typeface="Times New Roman"/>
                <a:cs typeface="Times New Roman"/>
              </a:rPr>
              <a:t> </a:t>
            </a:r>
            <a:r>
              <a:rPr sz="3600" spc="-11" dirty="0"/>
              <a:t>t</a:t>
            </a:r>
            <a:r>
              <a:rPr sz="3600" spc="-15" dirty="0"/>
              <a:t>h</a:t>
            </a:r>
            <a:r>
              <a:rPr sz="3600" spc="-20" dirty="0"/>
              <a:t>e</a:t>
            </a:r>
            <a:r>
              <a:rPr sz="3600" spc="75" dirty="0">
                <a:latin typeface="Times New Roman"/>
                <a:cs typeface="Times New Roman"/>
              </a:rPr>
              <a:t> </a:t>
            </a:r>
            <a:r>
              <a:rPr sz="3600" spc="-20" dirty="0"/>
              <a:t>wor</a:t>
            </a:r>
            <a:r>
              <a:rPr sz="3600" spc="-11" dirty="0"/>
              <a:t>k</a:t>
            </a:r>
            <a:r>
              <a:rPr sz="3600" spc="-15" dirty="0"/>
              <a:t>sp</a:t>
            </a:r>
            <a:r>
              <a:rPr sz="3600" spc="-25" dirty="0"/>
              <a:t>a</a:t>
            </a:r>
            <a:r>
              <a:rPr sz="3600" spc="-11" dirty="0"/>
              <a:t>c</a:t>
            </a:r>
            <a:r>
              <a:rPr sz="3600" spc="-20" dirty="0"/>
              <a:t>e</a:t>
            </a:r>
            <a:r>
              <a:rPr sz="3600" spc="75" dirty="0">
                <a:latin typeface="Times New Roman"/>
                <a:cs typeface="Times New Roman"/>
              </a:rPr>
              <a:t> </a:t>
            </a:r>
            <a:endParaRPr sz="3600" dirty="0">
              <a:latin typeface="Times New Roman"/>
              <a:cs typeface="Times New Roman"/>
            </a:endParaRPr>
          </a:p>
        </p:txBody>
      </p:sp>
      <p:sp>
        <p:nvSpPr>
          <p:cNvPr id="8" name="object 8"/>
          <p:cNvSpPr txBox="1"/>
          <p:nvPr/>
        </p:nvSpPr>
        <p:spPr>
          <a:xfrm>
            <a:off x="95505" y="1401719"/>
            <a:ext cx="4718050" cy="923330"/>
          </a:xfrm>
          <a:prstGeom prst="rect">
            <a:avLst/>
          </a:prstGeom>
        </p:spPr>
        <p:txBody>
          <a:bodyPr vert="horz" wrap="square" lIns="0" tIns="0" rIns="0" bIns="0" rtlCol="0">
            <a:spAutoFit/>
          </a:bodyPr>
          <a:lstStyle/>
          <a:p>
            <a:pPr marL="12701" marR="5081"/>
            <a:r>
              <a:rPr sz="2000" spc="-11" dirty="0">
                <a:solidFill>
                  <a:srgbClr val="001F52"/>
                </a:solidFill>
                <a:latin typeface="Arial"/>
                <a:cs typeface="Arial"/>
              </a:rPr>
              <a:t>B</a:t>
            </a:r>
            <a:r>
              <a:rPr sz="2000" spc="-5" dirty="0">
                <a:solidFill>
                  <a:srgbClr val="001F52"/>
                </a:solidFill>
                <a:latin typeface="Arial"/>
                <a:cs typeface="Arial"/>
              </a:rPr>
              <a:t>efor</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debuggin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dirty="0">
                <a:solidFill>
                  <a:srgbClr val="001F52"/>
                </a:solidFill>
                <a:latin typeface="Arial"/>
                <a:cs typeface="Arial"/>
              </a:rPr>
              <a:t>cu</a:t>
            </a:r>
            <a:r>
              <a:rPr sz="2000" spc="5" dirty="0">
                <a:solidFill>
                  <a:srgbClr val="001F52"/>
                </a:solidFill>
                <a:latin typeface="Arial"/>
                <a:cs typeface="Arial"/>
              </a:rPr>
              <a:t>r</a:t>
            </a:r>
            <a:r>
              <a:rPr sz="2000" dirty="0">
                <a:solidFill>
                  <a:srgbClr val="001F52"/>
                </a:solidFill>
                <a:latin typeface="Arial"/>
                <a:cs typeface="Arial"/>
              </a:rPr>
              <a:t>rent</a:t>
            </a:r>
            <a:r>
              <a:rPr sz="2000" spc="15" dirty="0">
                <a:solidFill>
                  <a:srgbClr val="001F52"/>
                </a:solidFill>
                <a:latin typeface="Times New Roman"/>
                <a:cs typeface="Times New Roman"/>
              </a:rPr>
              <a:t> </a:t>
            </a:r>
            <a:r>
              <a:rPr sz="2000" spc="-5" dirty="0">
                <a:solidFill>
                  <a:srgbClr val="001F52"/>
                </a:solidFill>
                <a:latin typeface="Arial"/>
                <a:cs typeface="Arial"/>
              </a:rPr>
              <a:t>proje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dirty="0">
                <a:solidFill>
                  <a:srgbClr val="001F52"/>
                </a:solidFill>
                <a:latin typeface="Arial"/>
                <a:cs typeface="Arial"/>
              </a:rPr>
              <a:t>for</a:t>
            </a:r>
            <a:r>
              <a:rPr sz="2000" spc="20" dirty="0">
                <a:solidFill>
                  <a:srgbClr val="001F52"/>
                </a:solidFill>
                <a:latin typeface="Times New Roman"/>
                <a:cs typeface="Times New Roman"/>
              </a:rPr>
              <a:t> </a:t>
            </a:r>
            <a:r>
              <a:rPr sz="2000" dirty="0">
                <a:solidFill>
                  <a:srgbClr val="001F52"/>
                </a:solidFill>
                <a:latin typeface="Arial"/>
                <a:cs typeface="Arial"/>
              </a:rPr>
              <a:t>the</a:t>
            </a:r>
            <a:r>
              <a:rPr sz="2000" dirty="0">
                <a:solidFill>
                  <a:srgbClr val="001F52"/>
                </a:solidFill>
                <a:latin typeface="Times New Roman"/>
                <a:cs typeface="Times New Roman"/>
              </a:rPr>
              <a:t> </a:t>
            </a:r>
            <a:r>
              <a:rPr sz="2000" dirty="0">
                <a:solidFill>
                  <a:srgbClr val="001F52"/>
                </a:solidFill>
                <a:latin typeface="Arial"/>
                <a:cs typeface="Arial"/>
              </a:rPr>
              <a:t>first</a:t>
            </a:r>
            <a:r>
              <a:rPr sz="2000" spc="35" dirty="0">
                <a:solidFill>
                  <a:srgbClr val="001F52"/>
                </a:solidFill>
                <a:latin typeface="Times New Roman"/>
                <a:cs typeface="Times New Roman"/>
              </a:rPr>
              <a:t> </a:t>
            </a:r>
            <a:r>
              <a:rPr sz="2000" dirty="0">
                <a:solidFill>
                  <a:srgbClr val="001F52"/>
                </a:solidFill>
                <a:latin typeface="Arial"/>
                <a:cs typeface="Arial"/>
              </a:rPr>
              <a:t>ti</a:t>
            </a:r>
            <a:r>
              <a:rPr sz="2000" spc="-11" dirty="0">
                <a:solidFill>
                  <a:srgbClr val="001F52"/>
                </a:solidFill>
                <a:latin typeface="Arial"/>
                <a:cs typeface="Arial"/>
              </a:rPr>
              <a:t>m</a:t>
            </a:r>
            <a:r>
              <a:rPr sz="2000" spc="-5" dirty="0">
                <a:solidFill>
                  <a:srgbClr val="001F52"/>
                </a:solidFill>
                <a:latin typeface="Arial"/>
                <a:cs typeface="Arial"/>
              </a:rPr>
              <a:t>e</a:t>
            </a:r>
            <a:r>
              <a:rPr sz="2000" dirty="0">
                <a:solidFill>
                  <a:srgbClr val="001F52"/>
                </a:solidFill>
                <a:latin typeface="Arial"/>
                <a:cs typeface="Arial"/>
              </a:rPr>
              <a:t>,</a:t>
            </a:r>
            <a:r>
              <a:rPr sz="2000" spc="35" dirty="0">
                <a:solidFill>
                  <a:srgbClr val="001F52"/>
                </a:solidFill>
                <a:latin typeface="Times New Roman"/>
                <a:cs typeface="Times New Roman"/>
              </a:rPr>
              <a:t> </a:t>
            </a:r>
            <a:r>
              <a:rPr sz="2000" dirty="0">
                <a:solidFill>
                  <a:srgbClr val="001F52"/>
                </a:solidFill>
                <a:latin typeface="Arial"/>
                <a:cs typeface="Arial"/>
              </a:rPr>
              <a:t>this</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ne</a:t>
            </a:r>
            <a:r>
              <a:rPr sz="2000" spc="5" dirty="0">
                <a:solidFill>
                  <a:srgbClr val="001F52"/>
                </a:solidFill>
                <a:latin typeface="Arial"/>
                <a:cs typeface="Arial"/>
              </a:rPr>
              <a:t>c</a:t>
            </a:r>
            <a:r>
              <a:rPr sz="2000" spc="-5" dirty="0">
                <a:solidFill>
                  <a:srgbClr val="001F52"/>
                </a:solidFill>
                <a:latin typeface="Arial"/>
                <a:cs typeface="Arial"/>
              </a:rPr>
              <a:t>e</a:t>
            </a:r>
            <a:r>
              <a:rPr sz="2000" spc="5" dirty="0">
                <a:solidFill>
                  <a:srgbClr val="001F52"/>
                </a:solidFill>
                <a:latin typeface="Arial"/>
                <a:cs typeface="Arial"/>
              </a:rPr>
              <a:t>s</a:t>
            </a:r>
            <a:r>
              <a:rPr sz="2000" dirty="0">
                <a:solidFill>
                  <a:srgbClr val="001F52"/>
                </a:solidFill>
                <a:latin typeface="Arial"/>
                <a:cs typeface="Arial"/>
              </a:rPr>
              <a:t>s</a:t>
            </a:r>
            <a:r>
              <a:rPr sz="2000" spc="5" dirty="0">
                <a:solidFill>
                  <a:srgbClr val="001F52"/>
                </a:solidFill>
                <a:latin typeface="Arial"/>
                <a:cs typeface="Arial"/>
              </a:rPr>
              <a:t>a</a:t>
            </a:r>
            <a:r>
              <a:rPr sz="2000" spc="-11" dirty="0">
                <a:solidFill>
                  <a:srgbClr val="001F52"/>
                </a:solidFill>
                <a:latin typeface="Arial"/>
                <a:cs typeface="Arial"/>
              </a:rPr>
              <a:t>r</a:t>
            </a:r>
            <a:r>
              <a:rPr sz="2000" dirty="0">
                <a:solidFill>
                  <a:srgbClr val="001F52"/>
                </a:solidFill>
                <a:latin typeface="Arial"/>
                <a:cs typeface="Arial"/>
              </a:rPr>
              <a:t>y</a:t>
            </a:r>
            <a:r>
              <a:rPr sz="2000" spc="5" dirty="0">
                <a:solidFill>
                  <a:srgbClr val="001F52"/>
                </a:solidFill>
                <a:latin typeface="Times New Roman"/>
                <a:cs typeface="Times New Roman"/>
              </a:rPr>
              <a:t> </a:t>
            </a:r>
            <a:r>
              <a:rPr sz="2000" dirty="0">
                <a:solidFill>
                  <a:srgbClr val="001F52"/>
                </a:solidFill>
                <a:latin typeface="Arial"/>
                <a:cs typeface="Arial"/>
              </a:rPr>
              <a:t>to</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nfigur</a:t>
            </a:r>
            <a:r>
              <a:rPr sz="2000" dirty="0">
                <a:solidFill>
                  <a:srgbClr val="001F52"/>
                </a:solidFill>
                <a:latin typeface="Arial"/>
                <a:cs typeface="Arial"/>
              </a:rPr>
              <a:t>e</a:t>
            </a:r>
            <a:r>
              <a:rPr sz="2000" spc="35" dirty="0">
                <a:solidFill>
                  <a:srgbClr val="001F52"/>
                </a:solidFill>
                <a:latin typeface="Times New Roman"/>
                <a:cs typeface="Times New Roman"/>
              </a:rPr>
              <a:t> </a:t>
            </a:r>
            <a:r>
              <a:rPr sz="2000" spc="-5" dirty="0">
                <a:solidFill>
                  <a:srgbClr val="001F52"/>
                </a:solidFill>
                <a:latin typeface="Arial"/>
                <a:cs typeface="Arial"/>
              </a:rPr>
              <a:t>its</a:t>
            </a:r>
            <a:r>
              <a:rPr sz="2000" spc="-5" dirty="0">
                <a:solidFill>
                  <a:srgbClr val="001F52"/>
                </a:solidFill>
                <a:latin typeface="Times New Roman"/>
                <a:cs typeface="Times New Roman"/>
              </a:rPr>
              <a:t> </a:t>
            </a:r>
            <a:r>
              <a:rPr sz="2000" spc="-5" dirty="0">
                <a:solidFill>
                  <a:srgbClr val="001F52"/>
                </a:solidFill>
                <a:latin typeface="Arial"/>
                <a:cs typeface="Arial"/>
              </a:rPr>
              <a:t>deb</a:t>
            </a:r>
            <a:r>
              <a:rPr sz="2000" spc="5" dirty="0">
                <a:solidFill>
                  <a:srgbClr val="001F52"/>
                </a:solidFill>
                <a:latin typeface="Arial"/>
                <a:cs typeface="Arial"/>
              </a:rPr>
              <a:t>u</a:t>
            </a:r>
            <a:r>
              <a:rPr sz="2000" dirty="0">
                <a:solidFill>
                  <a:srgbClr val="001F52"/>
                </a:solidFill>
                <a:latin typeface="Arial"/>
                <a:cs typeface="Arial"/>
              </a:rPr>
              <a:t>g</a:t>
            </a:r>
            <a:r>
              <a:rPr sz="2000" spc="25"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s</a:t>
            </a:r>
            <a:r>
              <a:rPr sz="2000" spc="11" dirty="0">
                <a:solidFill>
                  <a:srgbClr val="001F52"/>
                </a:solidFill>
                <a:latin typeface="Arial"/>
                <a:cs typeface="Arial"/>
              </a:rPr>
              <a:t>s</a:t>
            </a:r>
            <a:r>
              <a:rPr sz="2000" spc="-5" dirty="0">
                <a:solidFill>
                  <a:srgbClr val="001F52"/>
                </a:solidFill>
                <a:latin typeface="Arial"/>
                <a:cs typeface="Arial"/>
              </a:rPr>
              <a:t>ion</a:t>
            </a:r>
            <a:endParaRPr sz="2000">
              <a:latin typeface="Arial"/>
              <a:cs typeface="Arial"/>
            </a:endParaRPr>
          </a:p>
        </p:txBody>
      </p:sp>
      <p:sp>
        <p:nvSpPr>
          <p:cNvPr id="9" name="object 9"/>
          <p:cNvSpPr/>
          <p:nvPr/>
        </p:nvSpPr>
        <p:spPr>
          <a:xfrm>
            <a:off x="1425701" y="3865627"/>
            <a:ext cx="4493260" cy="1697989"/>
          </a:xfrm>
          <a:custGeom>
            <a:avLst/>
            <a:gdLst/>
            <a:ahLst/>
            <a:cxnLst/>
            <a:rect l="l" t="t" r="r" b="b"/>
            <a:pathLst>
              <a:path w="4493260" h="1697989">
                <a:moveTo>
                  <a:pt x="4316211" y="0"/>
                </a:moveTo>
                <a:lnTo>
                  <a:pt x="748796" y="0"/>
                </a:lnTo>
                <a:lnTo>
                  <a:pt x="166804" y="263"/>
                </a:lnTo>
                <a:lnTo>
                  <a:pt x="124400" y="7816"/>
                </a:lnTo>
                <a:lnTo>
                  <a:pt x="86158" y="24837"/>
                </a:lnTo>
                <a:lnTo>
                  <a:pt x="53369" y="50035"/>
                </a:lnTo>
                <a:lnTo>
                  <a:pt x="27320" y="82121"/>
                </a:lnTo>
                <a:lnTo>
                  <a:pt x="9303" y="119806"/>
                </a:lnTo>
                <a:lnTo>
                  <a:pt x="605" y="161801"/>
                </a:lnTo>
                <a:lnTo>
                  <a:pt x="0" y="176534"/>
                </a:lnTo>
                <a:lnTo>
                  <a:pt x="0" y="617850"/>
                </a:lnTo>
                <a:lnTo>
                  <a:pt x="263" y="892375"/>
                </a:lnTo>
                <a:lnTo>
                  <a:pt x="7816" y="934779"/>
                </a:lnTo>
                <a:lnTo>
                  <a:pt x="24837" y="973021"/>
                </a:lnTo>
                <a:lnTo>
                  <a:pt x="50035" y="1005810"/>
                </a:lnTo>
                <a:lnTo>
                  <a:pt x="82121" y="1031859"/>
                </a:lnTo>
                <a:lnTo>
                  <a:pt x="119806" y="1049876"/>
                </a:lnTo>
                <a:lnTo>
                  <a:pt x="161801" y="1058574"/>
                </a:lnTo>
                <a:lnTo>
                  <a:pt x="176534" y="1059179"/>
                </a:lnTo>
                <a:lnTo>
                  <a:pt x="748796" y="1059179"/>
                </a:lnTo>
                <a:lnTo>
                  <a:pt x="119633" y="1697486"/>
                </a:lnTo>
                <a:lnTo>
                  <a:pt x="1871990" y="1059179"/>
                </a:lnTo>
                <a:lnTo>
                  <a:pt x="4325946" y="1058916"/>
                </a:lnTo>
                <a:lnTo>
                  <a:pt x="4340463" y="1057529"/>
                </a:lnTo>
                <a:lnTo>
                  <a:pt x="4381623" y="1046676"/>
                </a:lnTo>
                <a:lnTo>
                  <a:pt x="4418190" y="1026786"/>
                </a:lnTo>
                <a:lnTo>
                  <a:pt x="4448877" y="999149"/>
                </a:lnTo>
                <a:lnTo>
                  <a:pt x="4472392" y="965054"/>
                </a:lnTo>
                <a:lnTo>
                  <a:pt x="4487447" y="925789"/>
                </a:lnTo>
                <a:lnTo>
                  <a:pt x="4492751" y="882645"/>
                </a:lnTo>
                <a:lnTo>
                  <a:pt x="4492488" y="166799"/>
                </a:lnTo>
                <a:lnTo>
                  <a:pt x="4484933" y="124396"/>
                </a:lnTo>
                <a:lnTo>
                  <a:pt x="4467911" y="86155"/>
                </a:lnTo>
                <a:lnTo>
                  <a:pt x="4442712" y="53367"/>
                </a:lnTo>
                <a:lnTo>
                  <a:pt x="4410624" y="27319"/>
                </a:lnTo>
                <a:lnTo>
                  <a:pt x="4372939" y="9302"/>
                </a:lnTo>
                <a:lnTo>
                  <a:pt x="4330944" y="605"/>
                </a:lnTo>
                <a:lnTo>
                  <a:pt x="4316211" y="0"/>
                </a:lnTo>
                <a:close/>
              </a:path>
            </a:pathLst>
          </a:custGeom>
          <a:solidFill>
            <a:srgbClr val="FFFFFF"/>
          </a:solidFill>
        </p:spPr>
        <p:txBody>
          <a:bodyPr wrap="square" lIns="0" tIns="0" rIns="0" bIns="0" rtlCol="0"/>
          <a:lstStyle/>
          <a:p>
            <a:endParaRPr/>
          </a:p>
        </p:txBody>
      </p:sp>
      <p:sp>
        <p:nvSpPr>
          <p:cNvPr id="10" name="object 10"/>
          <p:cNvSpPr/>
          <p:nvPr/>
        </p:nvSpPr>
        <p:spPr>
          <a:xfrm>
            <a:off x="1425701" y="3865627"/>
            <a:ext cx="4493260" cy="1697989"/>
          </a:xfrm>
          <a:custGeom>
            <a:avLst/>
            <a:gdLst/>
            <a:ahLst/>
            <a:cxnLst/>
            <a:rect l="l" t="t" r="r" b="b"/>
            <a:pathLst>
              <a:path w="4493260" h="1697989">
                <a:moveTo>
                  <a:pt x="0" y="176534"/>
                </a:moveTo>
                <a:lnTo>
                  <a:pt x="5304" y="133389"/>
                </a:lnTo>
                <a:lnTo>
                  <a:pt x="20358" y="94124"/>
                </a:lnTo>
                <a:lnTo>
                  <a:pt x="43873" y="60028"/>
                </a:lnTo>
                <a:lnTo>
                  <a:pt x="74559" y="32391"/>
                </a:lnTo>
                <a:lnTo>
                  <a:pt x="111126" y="12502"/>
                </a:lnTo>
                <a:lnTo>
                  <a:pt x="152286" y="1649"/>
                </a:lnTo>
                <a:lnTo>
                  <a:pt x="748796" y="0"/>
                </a:lnTo>
                <a:lnTo>
                  <a:pt x="4316211" y="0"/>
                </a:lnTo>
                <a:lnTo>
                  <a:pt x="4359356" y="5304"/>
                </a:lnTo>
                <a:lnTo>
                  <a:pt x="4398621" y="20358"/>
                </a:lnTo>
                <a:lnTo>
                  <a:pt x="4432718" y="43872"/>
                </a:lnTo>
                <a:lnTo>
                  <a:pt x="4460356" y="74556"/>
                </a:lnTo>
                <a:lnTo>
                  <a:pt x="4480247" y="111123"/>
                </a:lnTo>
                <a:lnTo>
                  <a:pt x="4491101" y="152282"/>
                </a:lnTo>
                <a:lnTo>
                  <a:pt x="4492751" y="882645"/>
                </a:lnTo>
                <a:lnTo>
                  <a:pt x="4492146" y="897378"/>
                </a:lnTo>
                <a:lnTo>
                  <a:pt x="4483448" y="939372"/>
                </a:lnTo>
                <a:lnTo>
                  <a:pt x="4465430" y="977057"/>
                </a:lnTo>
                <a:lnTo>
                  <a:pt x="4439381" y="1009143"/>
                </a:lnTo>
                <a:lnTo>
                  <a:pt x="4406591" y="1034341"/>
                </a:lnTo>
                <a:lnTo>
                  <a:pt x="4368350" y="1051362"/>
                </a:lnTo>
                <a:lnTo>
                  <a:pt x="4325946" y="1058916"/>
                </a:lnTo>
                <a:lnTo>
                  <a:pt x="1871990" y="1059179"/>
                </a:lnTo>
                <a:lnTo>
                  <a:pt x="119633" y="1697486"/>
                </a:lnTo>
                <a:lnTo>
                  <a:pt x="748796" y="1059179"/>
                </a:lnTo>
                <a:lnTo>
                  <a:pt x="176534" y="1059179"/>
                </a:lnTo>
                <a:lnTo>
                  <a:pt x="161801" y="1058574"/>
                </a:lnTo>
                <a:lnTo>
                  <a:pt x="119806" y="1049876"/>
                </a:lnTo>
                <a:lnTo>
                  <a:pt x="82121" y="1031859"/>
                </a:lnTo>
                <a:lnTo>
                  <a:pt x="50035" y="1005810"/>
                </a:lnTo>
                <a:lnTo>
                  <a:pt x="24837" y="973021"/>
                </a:lnTo>
                <a:lnTo>
                  <a:pt x="7816" y="934779"/>
                </a:lnTo>
                <a:lnTo>
                  <a:pt x="263" y="892375"/>
                </a:lnTo>
                <a:lnTo>
                  <a:pt x="0" y="617850"/>
                </a:lnTo>
                <a:lnTo>
                  <a:pt x="0" y="176534"/>
                </a:lnTo>
                <a:close/>
              </a:path>
            </a:pathLst>
          </a:custGeom>
          <a:ln w="25907">
            <a:solidFill>
              <a:srgbClr val="D30079"/>
            </a:solidFill>
          </a:ln>
        </p:spPr>
        <p:txBody>
          <a:bodyPr wrap="square" lIns="0" tIns="0" rIns="0" bIns="0" rtlCol="0"/>
          <a:lstStyle/>
          <a:p>
            <a:endParaRPr/>
          </a:p>
        </p:txBody>
      </p:sp>
      <p:sp>
        <p:nvSpPr>
          <p:cNvPr id="11" name="object 11"/>
          <p:cNvSpPr txBox="1"/>
          <p:nvPr/>
        </p:nvSpPr>
        <p:spPr>
          <a:xfrm>
            <a:off x="1677417" y="4008554"/>
            <a:ext cx="3987166" cy="276999"/>
          </a:xfrm>
          <a:prstGeom prst="rect">
            <a:avLst/>
          </a:prstGeom>
        </p:spPr>
        <p:txBody>
          <a:bodyPr vert="horz" wrap="square" lIns="0" tIns="0" rIns="0" bIns="0" rtlCol="0">
            <a:spAutoFit/>
          </a:bodyPr>
          <a:lstStyle/>
          <a:p>
            <a:pPr marL="12701"/>
            <a:r>
              <a:rPr spc="-5" dirty="0">
                <a:latin typeface="Arial"/>
                <a:cs typeface="Arial"/>
              </a:rPr>
              <a:t>D</a:t>
            </a:r>
            <a:r>
              <a:rPr spc="-11" dirty="0">
                <a:latin typeface="Arial"/>
                <a:cs typeface="Arial"/>
              </a:rPr>
              <a:t>o</a:t>
            </a:r>
            <a:r>
              <a:rPr spc="-5" dirty="0">
                <a:latin typeface="Arial"/>
                <a:cs typeface="Arial"/>
              </a:rPr>
              <a:t>u</a:t>
            </a:r>
            <a:r>
              <a:rPr spc="-11" dirty="0">
                <a:latin typeface="Arial"/>
                <a:cs typeface="Arial"/>
              </a:rPr>
              <a:t>b</a:t>
            </a:r>
            <a:r>
              <a:rPr spc="-5" dirty="0">
                <a:latin typeface="Arial"/>
                <a:cs typeface="Arial"/>
              </a:rPr>
              <a:t>l</a:t>
            </a:r>
            <a:r>
              <a:rPr dirty="0">
                <a:latin typeface="Arial"/>
                <a:cs typeface="Arial"/>
              </a:rPr>
              <a:t>e</a:t>
            </a:r>
            <a:r>
              <a:rPr spc="65" dirty="0">
                <a:latin typeface="Times New Roman"/>
                <a:cs typeface="Times New Roman"/>
              </a:rPr>
              <a:t> </a:t>
            </a:r>
            <a:r>
              <a:rPr dirty="0">
                <a:latin typeface="Arial"/>
                <a:cs typeface="Arial"/>
              </a:rPr>
              <a:t>cl</a:t>
            </a:r>
            <a:r>
              <a:rPr spc="-11" dirty="0">
                <a:latin typeface="Arial"/>
                <a:cs typeface="Arial"/>
              </a:rPr>
              <a:t>i</a:t>
            </a:r>
            <a:r>
              <a:rPr dirty="0">
                <a:latin typeface="Arial"/>
                <a:cs typeface="Arial"/>
              </a:rPr>
              <a:t>ck</a:t>
            </a:r>
            <a:r>
              <a:rPr spc="51" dirty="0">
                <a:latin typeface="Times New Roman"/>
                <a:cs typeface="Times New Roman"/>
              </a:rPr>
              <a:t> </a:t>
            </a:r>
            <a:r>
              <a:rPr dirty="0">
                <a:latin typeface="Arial"/>
                <a:cs typeface="Arial"/>
              </a:rPr>
              <a:t>(or</a:t>
            </a:r>
            <a:r>
              <a:rPr spc="51" dirty="0">
                <a:latin typeface="Times New Roman"/>
                <a:cs typeface="Times New Roman"/>
              </a:rPr>
              <a:t> </a:t>
            </a:r>
            <a:r>
              <a:rPr spc="-5" dirty="0">
                <a:latin typeface="Arial"/>
                <a:cs typeface="Arial"/>
              </a:rPr>
              <a:t>us</a:t>
            </a:r>
            <a:r>
              <a:rPr dirty="0">
                <a:latin typeface="Arial"/>
                <a:cs typeface="Arial"/>
              </a:rPr>
              <a:t>e</a:t>
            </a:r>
            <a:r>
              <a:rPr spc="45" dirty="0">
                <a:latin typeface="Times New Roman"/>
                <a:cs typeface="Times New Roman"/>
              </a:rPr>
              <a:t> </a:t>
            </a:r>
            <a:r>
              <a:rPr dirty="0">
                <a:latin typeface="Arial"/>
                <a:cs typeface="Arial"/>
              </a:rPr>
              <a:t>rig</a:t>
            </a:r>
            <a:r>
              <a:rPr spc="-11" dirty="0">
                <a:latin typeface="Arial"/>
                <a:cs typeface="Arial"/>
              </a:rPr>
              <a:t>h</a:t>
            </a:r>
            <a:r>
              <a:rPr spc="-5" dirty="0">
                <a:latin typeface="Arial"/>
                <a:cs typeface="Arial"/>
              </a:rPr>
              <a:t>t</a:t>
            </a:r>
            <a:r>
              <a:rPr spc="65" dirty="0">
                <a:latin typeface="Times New Roman"/>
                <a:cs typeface="Times New Roman"/>
              </a:rPr>
              <a:t> </a:t>
            </a:r>
            <a:r>
              <a:rPr dirty="0">
                <a:latin typeface="Arial"/>
                <a:cs typeface="Arial"/>
              </a:rPr>
              <a:t>mo</a:t>
            </a:r>
            <a:r>
              <a:rPr spc="-11" dirty="0">
                <a:latin typeface="Arial"/>
                <a:cs typeface="Arial"/>
              </a:rPr>
              <a:t>u</a:t>
            </a:r>
            <a:r>
              <a:rPr dirty="0">
                <a:latin typeface="Arial"/>
                <a:cs typeface="Arial"/>
              </a:rPr>
              <a:t>se</a:t>
            </a:r>
            <a:r>
              <a:rPr spc="51" dirty="0">
                <a:latin typeface="Times New Roman"/>
                <a:cs typeface="Times New Roman"/>
              </a:rPr>
              <a:t> </a:t>
            </a:r>
            <a:r>
              <a:rPr spc="-11" dirty="0">
                <a:latin typeface="Arial"/>
                <a:cs typeface="Arial"/>
              </a:rPr>
              <a:t>b</a:t>
            </a:r>
            <a:r>
              <a:rPr spc="-5" dirty="0">
                <a:latin typeface="Arial"/>
                <a:cs typeface="Arial"/>
              </a:rPr>
              <a:t>utton</a:t>
            </a:r>
            <a:endParaRPr>
              <a:latin typeface="Arial"/>
              <a:cs typeface="Arial"/>
            </a:endParaRPr>
          </a:p>
        </p:txBody>
      </p:sp>
      <p:sp>
        <p:nvSpPr>
          <p:cNvPr id="12" name="object 12"/>
          <p:cNvSpPr txBox="1"/>
          <p:nvPr/>
        </p:nvSpPr>
        <p:spPr>
          <a:xfrm>
            <a:off x="1886207" y="4282875"/>
            <a:ext cx="3566794" cy="553998"/>
          </a:xfrm>
          <a:prstGeom prst="rect">
            <a:avLst/>
          </a:prstGeom>
        </p:spPr>
        <p:txBody>
          <a:bodyPr vert="horz" wrap="square" lIns="0" tIns="0" rIns="0" bIns="0" rtlCol="0">
            <a:spAutoFit/>
          </a:bodyPr>
          <a:lstStyle/>
          <a:p>
            <a:pPr marL="12701" marR="5081" indent="146062"/>
            <a:r>
              <a:rPr spc="-11" dirty="0">
                <a:latin typeface="Arial"/>
                <a:cs typeface="Arial"/>
              </a:rPr>
              <a:t>to</a:t>
            </a:r>
            <a:r>
              <a:rPr spc="45" dirty="0">
                <a:latin typeface="Times New Roman"/>
                <a:cs typeface="Times New Roman"/>
              </a:rPr>
              <a:t> </a:t>
            </a:r>
            <a:r>
              <a:rPr dirty="0">
                <a:latin typeface="Arial"/>
                <a:cs typeface="Arial"/>
              </a:rPr>
              <a:t>se</a:t>
            </a:r>
            <a:r>
              <a:rPr spc="-11" dirty="0">
                <a:latin typeface="Arial"/>
                <a:cs typeface="Arial"/>
              </a:rPr>
              <a:t>l</a:t>
            </a:r>
            <a:r>
              <a:rPr spc="-15" dirty="0">
                <a:latin typeface="Arial"/>
                <a:cs typeface="Arial"/>
              </a:rPr>
              <a:t>ect</a:t>
            </a:r>
            <a:r>
              <a:rPr spc="-11" dirty="0">
                <a:latin typeface="Arial"/>
                <a:cs typeface="Arial"/>
              </a:rPr>
              <a:t>)</a:t>
            </a:r>
            <a:r>
              <a:rPr spc="51" dirty="0">
                <a:latin typeface="Times New Roman"/>
                <a:cs typeface="Times New Roman"/>
              </a:rPr>
              <a:t> </a:t>
            </a:r>
            <a:r>
              <a:rPr dirty="0">
                <a:latin typeface="Arial"/>
                <a:cs typeface="Arial"/>
              </a:rPr>
              <a:t>to</a:t>
            </a:r>
            <a:r>
              <a:rPr spc="51" dirty="0">
                <a:latin typeface="Times New Roman"/>
                <a:cs typeface="Times New Roman"/>
              </a:rPr>
              <a:t> </a:t>
            </a:r>
            <a:r>
              <a:rPr dirty="0">
                <a:latin typeface="Arial"/>
                <a:cs typeface="Arial"/>
              </a:rPr>
              <a:t>cr</a:t>
            </a:r>
            <a:r>
              <a:rPr spc="-11" dirty="0">
                <a:latin typeface="Arial"/>
                <a:cs typeface="Arial"/>
              </a:rPr>
              <a:t>e</a:t>
            </a:r>
            <a:r>
              <a:rPr spc="-5" dirty="0">
                <a:latin typeface="Arial"/>
                <a:cs typeface="Arial"/>
              </a:rPr>
              <a:t>at</a:t>
            </a:r>
            <a:r>
              <a:rPr dirty="0">
                <a:latin typeface="Arial"/>
                <a:cs typeface="Arial"/>
              </a:rPr>
              <a:t>e</a:t>
            </a:r>
            <a:r>
              <a:rPr spc="45" dirty="0">
                <a:latin typeface="Times New Roman"/>
                <a:cs typeface="Times New Roman"/>
              </a:rPr>
              <a:t> </a:t>
            </a:r>
            <a:r>
              <a:rPr dirty="0">
                <a:latin typeface="Arial"/>
                <a:cs typeface="Arial"/>
              </a:rPr>
              <a:t>a</a:t>
            </a:r>
            <a:r>
              <a:rPr spc="51" dirty="0">
                <a:latin typeface="Times New Roman"/>
                <a:cs typeface="Times New Roman"/>
              </a:rPr>
              <a:t> </a:t>
            </a:r>
            <a:r>
              <a:rPr spc="-5" dirty="0">
                <a:latin typeface="Arial"/>
                <a:cs typeface="Arial"/>
              </a:rPr>
              <a:t>n</a:t>
            </a:r>
            <a:r>
              <a:rPr spc="-11" dirty="0">
                <a:latin typeface="Arial"/>
                <a:cs typeface="Arial"/>
              </a:rPr>
              <a:t>e</a:t>
            </a:r>
            <a:r>
              <a:rPr dirty="0">
                <a:latin typeface="Arial"/>
                <a:cs typeface="Arial"/>
              </a:rPr>
              <a:t>w</a:t>
            </a:r>
            <a:r>
              <a:rPr spc="60" dirty="0">
                <a:latin typeface="Times New Roman"/>
                <a:cs typeface="Times New Roman"/>
              </a:rPr>
              <a:t> </a:t>
            </a:r>
            <a:r>
              <a:rPr spc="-5" dirty="0">
                <a:latin typeface="Arial"/>
                <a:cs typeface="Arial"/>
              </a:rPr>
              <a:t>d</a:t>
            </a:r>
            <a:r>
              <a:rPr spc="-11" dirty="0">
                <a:latin typeface="Arial"/>
                <a:cs typeface="Arial"/>
              </a:rPr>
              <a:t>e</a:t>
            </a:r>
            <a:r>
              <a:rPr spc="-5" dirty="0">
                <a:latin typeface="Arial"/>
                <a:cs typeface="Arial"/>
              </a:rPr>
              <a:t>b</a:t>
            </a:r>
            <a:r>
              <a:rPr spc="-11" dirty="0">
                <a:latin typeface="Arial"/>
                <a:cs typeface="Arial"/>
              </a:rPr>
              <a:t>u</a:t>
            </a:r>
            <a:r>
              <a:rPr dirty="0">
                <a:latin typeface="Arial"/>
                <a:cs typeface="Arial"/>
              </a:rPr>
              <a:t>g</a:t>
            </a:r>
            <a:r>
              <a:rPr dirty="0">
                <a:latin typeface="Times New Roman"/>
                <a:cs typeface="Times New Roman"/>
              </a:rPr>
              <a:t> </a:t>
            </a:r>
            <a:r>
              <a:rPr dirty="0">
                <a:latin typeface="Arial"/>
                <a:cs typeface="Arial"/>
              </a:rPr>
              <a:t>co</a:t>
            </a:r>
            <a:r>
              <a:rPr spc="-11" dirty="0">
                <a:latin typeface="Arial"/>
                <a:cs typeface="Arial"/>
              </a:rPr>
              <a:t>n</a:t>
            </a:r>
            <a:r>
              <a:rPr dirty="0">
                <a:latin typeface="Arial"/>
                <a:cs typeface="Arial"/>
              </a:rPr>
              <a:t>fig</a:t>
            </a:r>
            <a:r>
              <a:rPr spc="-15" dirty="0">
                <a:latin typeface="Arial"/>
                <a:cs typeface="Arial"/>
              </a:rPr>
              <a:t>u</a:t>
            </a:r>
            <a:r>
              <a:rPr dirty="0">
                <a:latin typeface="Arial"/>
                <a:cs typeface="Arial"/>
              </a:rPr>
              <a:t>rati</a:t>
            </a:r>
            <a:r>
              <a:rPr spc="-11" dirty="0">
                <a:latin typeface="Arial"/>
                <a:cs typeface="Arial"/>
              </a:rPr>
              <a:t>o</a:t>
            </a:r>
            <a:r>
              <a:rPr dirty="0">
                <a:latin typeface="Arial"/>
                <a:cs typeface="Arial"/>
              </a:rPr>
              <a:t>n</a:t>
            </a:r>
            <a:r>
              <a:rPr spc="71" dirty="0">
                <a:latin typeface="Times New Roman"/>
                <a:cs typeface="Times New Roman"/>
              </a:rPr>
              <a:t> </a:t>
            </a:r>
            <a:r>
              <a:rPr spc="-11" dirty="0">
                <a:latin typeface="Arial"/>
                <a:cs typeface="Arial"/>
              </a:rPr>
              <a:t>for</a:t>
            </a:r>
            <a:r>
              <a:rPr spc="45" dirty="0">
                <a:latin typeface="Times New Roman"/>
                <a:cs typeface="Times New Roman"/>
              </a:rPr>
              <a:t> </a:t>
            </a:r>
            <a:r>
              <a:rPr dirty="0">
                <a:latin typeface="Arial"/>
                <a:cs typeface="Arial"/>
              </a:rPr>
              <a:t>t</a:t>
            </a:r>
            <a:r>
              <a:rPr spc="-5" dirty="0">
                <a:latin typeface="Arial"/>
                <a:cs typeface="Arial"/>
              </a:rPr>
              <a:t>h</a:t>
            </a:r>
            <a:r>
              <a:rPr dirty="0">
                <a:latin typeface="Arial"/>
                <a:cs typeface="Arial"/>
              </a:rPr>
              <a:t>e</a:t>
            </a:r>
            <a:r>
              <a:rPr spc="40" dirty="0">
                <a:latin typeface="Times New Roman"/>
                <a:cs typeface="Times New Roman"/>
              </a:rPr>
              <a:t> </a:t>
            </a:r>
            <a:r>
              <a:rPr dirty="0">
                <a:latin typeface="Arial"/>
                <a:cs typeface="Arial"/>
              </a:rPr>
              <a:t>curre</a:t>
            </a:r>
            <a:r>
              <a:rPr spc="-11" dirty="0">
                <a:latin typeface="Arial"/>
                <a:cs typeface="Arial"/>
              </a:rPr>
              <a:t>n</a:t>
            </a:r>
            <a:r>
              <a:rPr spc="-5" dirty="0">
                <a:latin typeface="Arial"/>
                <a:cs typeface="Arial"/>
              </a:rPr>
              <a:t>t</a:t>
            </a:r>
            <a:r>
              <a:rPr spc="55"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endParaRPr>
              <a:latin typeface="Arial"/>
              <a:cs typeface="Arial"/>
            </a:endParaRPr>
          </a:p>
        </p:txBody>
      </p:sp>
      <p:sp>
        <p:nvSpPr>
          <p:cNvPr id="13" name="object 13"/>
          <p:cNvSpPr/>
          <p:nvPr/>
        </p:nvSpPr>
        <p:spPr>
          <a:xfrm>
            <a:off x="8448294" y="1489711"/>
            <a:ext cx="3427729" cy="1616710"/>
          </a:xfrm>
          <a:custGeom>
            <a:avLst/>
            <a:gdLst/>
            <a:ahLst/>
            <a:cxnLst/>
            <a:rect l="l" t="t" r="r" b="b"/>
            <a:pathLst>
              <a:path w="3427729" h="1616710">
                <a:moveTo>
                  <a:pt x="3307598" y="0"/>
                </a:moveTo>
                <a:lnTo>
                  <a:pt x="571256" y="0"/>
                </a:lnTo>
                <a:lnTo>
                  <a:pt x="114715" y="109"/>
                </a:lnTo>
                <a:lnTo>
                  <a:pt x="73091" y="9489"/>
                </a:lnTo>
                <a:lnTo>
                  <a:pt x="38369" y="32009"/>
                </a:lnTo>
                <a:lnTo>
                  <a:pt x="13362" y="64860"/>
                </a:lnTo>
                <a:lnTo>
                  <a:pt x="887" y="105233"/>
                </a:lnTo>
                <a:lnTo>
                  <a:pt x="0" y="119877"/>
                </a:lnTo>
                <a:lnTo>
                  <a:pt x="0" y="419618"/>
                </a:lnTo>
                <a:lnTo>
                  <a:pt x="109" y="604612"/>
                </a:lnTo>
                <a:lnTo>
                  <a:pt x="9494" y="646236"/>
                </a:lnTo>
                <a:lnTo>
                  <a:pt x="32020" y="680958"/>
                </a:lnTo>
                <a:lnTo>
                  <a:pt x="64874" y="705965"/>
                </a:lnTo>
                <a:lnTo>
                  <a:pt x="105239" y="718440"/>
                </a:lnTo>
                <a:lnTo>
                  <a:pt x="119877" y="719327"/>
                </a:lnTo>
                <a:lnTo>
                  <a:pt x="571256" y="719327"/>
                </a:lnTo>
                <a:lnTo>
                  <a:pt x="302910" y="1616201"/>
                </a:lnTo>
                <a:lnTo>
                  <a:pt x="1428109" y="719327"/>
                </a:lnTo>
                <a:lnTo>
                  <a:pt x="3312762" y="719218"/>
                </a:lnTo>
                <a:lnTo>
                  <a:pt x="3327235" y="717724"/>
                </a:lnTo>
                <a:lnTo>
                  <a:pt x="3366877" y="703646"/>
                </a:lnTo>
                <a:lnTo>
                  <a:pt x="3398671" y="677364"/>
                </a:lnTo>
                <a:lnTo>
                  <a:pt x="3419806" y="641694"/>
                </a:lnTo>
                <a:lnTo>
                  <a:pt x="3427475" y="599450"/>
                </a:lnTo>
                <a:lnTo>
                  <a:pt x="3427366" y="114713"/>
                </a:lnTo>
                <a:lnTo>
                  <a:pt x="3417986" y="73078"/>
                </a:lnTo>
                <a:lnTo>
                  <a:pt x="3395466" y="38357"/>
                </a:lnTo>
                <a:lnTo>
                  <a:pt x="3362615" y="13356"/>
                </a:lnTo>
                <a:lnTo>
                  <a:pt x="3322242" y="886"/>
                </a:lnTo>
                <a:lnTo>
                  <a:pt x="3307598" y="0"/>
                </a:lnTo>
                <a:close/>
              </a:path>
            </a:pathLst>
          </a:custGeom>
          <a:solidFill>
            <a:srgbClr val="FFFFFF"/>
          </a:solidFill>
        </p:spPr>
        <p:txBody>
          <a:bodyPr wrap="square" lIns="0" tIns="0" rIns="0" bIns="0" rtlCol="0"/>
          <a:lstStyle/>
          <a:p>
            <a:endParaRPr/>
          </a:p>
        </p:txBody>
      </p:sp>
      <p:sp>
        <p:nvSpPr>
          <p:cNvPr id="14" name="object 14"/>
          <p:cNvSpPr/>
          <p:nvPr/>
        </p:nvSpPr>
        <p:spPr>
          <a:xfrm>
            <a:off x="8448294" y="1489711"/>
            <a:ext cx="3427729" cy="1616710"/>
          </a:xfrm>
          <a:custGeom>
            <a:avLst/>
            <a:gdLst/>
            <a:ahLst/>
            <a:cxnLst/>
            <a:rect l="l" t="t" r="r" b="b"/>
            <a:pathLst>
              <a:path w="3427729" h="1616710">
                <a:moveTo>
                  <a:pt x="0" y="119877"/>
                </a:moveTo>
                <a:lnTo>
                  <a:pt x="7672" y="77621"/>
                </a:lnTo>
                <a:lnTo>
                  <a:pt x="28814" y="41950"/>
                </a:lnTo>
                <a:lnTo>
                  <a:pt x="60611" y="15675"/>
                </a:lnTo>
                <a:lnTo>
                  <a:pt x="100247" y="1602"/>
                </a:lnTo>
                <a:lnTo>
                  <a:pt x="571256" y="0"/>
                </a:lnTo>
                <a:lnTo>
                  <a:pt x="3307598" y="0"/>
                </a:lnTo>
                <a:lnTo>
                  <a:pt x="3349854" y="7669"/>
                </a:lnTo>
                <a:lnTo>
                  <a:pt x="3385525" y="28804"/>
                </a:lnTo>
                <a:lnTo>
                  <a:pt x="3411800" y="60598"/>
                </a:lnTo>
                <a:lnTo>
                  <a:pt x="3425873" y="100240"/>
                </a:lnTo>
                <a:lnTo>
                  <a:pt x="3427475" y="599450"/>
                </a:lnTo>
                <a:lnTo>
                  <a:pt x="3426589" y="614088"/>
                </a:lnTo>
                <a:lnTo>
                  <a:pt x="3414119" y="654453"/>
                </a:lnTo>
                <a:lnTo>
                  <a:pt x="3389118" y="687307"/>
                </a:lnTo>
                <a:lnTo>
                  <a:pt x="3354397" y="709833"/>
                </a:lnTo>
                <a:lnTo>
                  <a:pt x="3312762" y="719218"/>
                </a:lnTo>
                <a:lnTo>
                  <a:pt x="1428109" y="719327"/>
                </a:lnTo>
                <a:lnTo>
                  <a:pt x="302910" y="1616201"/>
                </a:lnTo>
                <a:lnTo>
                  <a:pt x="571256" y="719327"/>
                </a:lnTo>
                <a:lnTo>
                  <a:pt x="119877" y="719327"/>
                </a:lnTo>
                <a:lnTo>
                  <a:pt x="105239" y="718440"/>
                </a:lnTo>
                <a:lnTo>
                  <a:pt x="64874" y="705965"/>
                </a:lnTo>
                <a:lnTo>
                  <a:pt x="32020" y="680958"/>
                </a:lnTo>
                <a:lnTo>
                  <a:pt x="9494" y="646236"/>
                </a:lnTo>
                <a:lnTo>
                  <a:pt x="109" y="604612"/>
                </a:lnTo>
                <a:lnTo>
                  <a:pt x="0" y="419618"/>
                </a:lnTo>
                <a:lnTo>
                  <a:pt x="0" y="119877"/>
                </a:lnTo>
                <a:close/>
              </a:path>
            </a:pathLst>
          </a:custGeom>
          <a:ln w="25907">
            <a:solidFill>
              <a:srgbClr val="D30079"/>
            </a:solidFill>
          </a:ln>
        </p:spPr>
        <p:txBody>
          <a:bodyPr wrap="square" lIns="0" tIns="0" rIns="0" bIns="0" rtlCol="0"/>
          <a:lstStyle/>
          <a:p>
            <a:endParaRPr/>
          </a:p>
        </p:txBody>
      </p:sp>
      <p:sp>
        <p:nvSpPr>
          <p:cNvPr id="15" name="object 15"/>
          <p:cNvSpPr txBox="1"/>
          <p:nvPr/>
        </p:nvSpPr>
        <p:spPr>
          <a:xfrm>
            <a:off x="8671059" y="1598853"/>
            <a:ext cx="2982595" cy="553998"/>
          </a:xfrm>
          <a:prstGeom prst="rect">
            <a:avLst/>
          </a:prstGeom>
        </p:spPr>
        <p:txBody>
          <a:bodyPr vert="horz" wrap="square" lIns="0" tIns="0" rIns="0" bIns="0" rtlCol="0">
            <a:spAutoFit/>
          </a:bodyPr>
          <a:lstStyle/>
          <a:p>
            <a:pPr algn="ctr">
              <a:lnSpc>
                <a:spcPct val="100000"/>
              </a:lnSpc>
            </a:pPr>
            <a:r>
              <a:rPr dirty="0">
                <a:latin typeface="Arial"/>
                <a:cs typeface="Arial"/>
              </a:rPr>
              <a:t>All</a:t>
            </a:r>
            <a:r>
              <a:rPr spc="40" dirty="0">
                <a:latin typeface="Times New Roman"/>
                <a:cs typeface="Times New Roman"/>
              </a:rPr>
              <a:t> </a:t>
            </a:r>
            <a:r>
              <a:rPr spc="-5" dirty="0">
                <a:latin typeface="Arial"/>
                <a:cs typeface="Arial"/>
              </a:rPr>
              <a:t>pr</a:t>
            </a:r>
            <a:r>
              <a:rPr spc="-11" dirty="0">
                <a:latin typeface="Arial"/>
                <a:cs typeface="Arial"/>
              </a:rPr>
              <a:t>o</a:t>
            </a:r>
            <a:r>
              <a:rPr spc="-5" dirty="0">
                <a:latin typeface="Arial"/>
                <a:cs typeface="Arial"/>
              </a:rPr>
              <a:t>j</a:t>
            </a:r>
            <a:r>
              <a:rPr spc="-11" dirty="0">
                <a:latin typeface="Arial"/>
                <a:cs typeface="Arial"/>
              </a:rPr>
              <a:t>ect</a:t>
            </a:r>
            <a:r>
              <a:rPr spc="65" dirty="0">
                <a:latin typeface="Times New Roman"/>
                <a:cs typeface="Times New Roman"/>
              </a:rPr>
              <a:t> </a:t>
            </a:r>
            <a:r>
              <a:rPr spc="-5" dirty="0">
                <a:latin typeface="Arial"/>
                <a:cs typeface="Arial"/>
              </a:rPr>
              <a:t>p</a:t>
            </a:r>
            <a:r>
              <a:rPr spc="-11" dirty="0">
                <a:latin typeface="Arial"/>
                <a:cs typeface="Arial"/>
              </a:rPr>
              <a:t>a</a:t>
            </a:r>
            <a:r>
              <a:rPr dirty="0">
                <a:latin typeface="Arial"/>
                <a:cs typeface="Arial"/>
              </a:rPr>
              <a:t>ram</a:t>
            </a:r>
            <a:r>
              <a:rPr spc="-11" dirty="0">
                <a:latin typeface="Arial"/>
                <a:cs typeface="Arial"/>
              </a:rPr>
              <a:t>eters</a:t>
            </a:r>
            <a:r>
              <a:rPr spc="60" dirty="0">
                <a:latin typeface="Times New Roman"/>
                <a:cs typeface="Times New Roman"/>
              </a:rPr>
              <a:t> </a:t>
            </a:r>
            <a:r>
              <a:rPr dirty="0">
                <a:latin typeface="Arial"/>
                <a:cs typeface="Arial"/>
              </a:rPr>
              <a:t>sh</a:t>
            </a:r>
            <a:r>
              <a:rPr spc="-11" dirty="0">
                <a:latin typeface="Arial"/>
                <a:cs typeface="Arial"/>
              </a:rPr>
              <a:t>o</a:t>
            </a:r>
            <a:r>
              <a:rPr spc="-5" dirty="0">
                <a:latin typeface="Arial"/>
                <a:cs typeface="Arial"/>
              </a:rPr>
              <a:t>u</a:t>
            </a:r>
            <a:r>
              <a:rPr spc="-11" dirty="0">
                <a:latin typeface="Arial"/>
                <a:cs typeface="Arial"/>
              </a:rPr>
              <a:t>l</a:t>
            </a:r>
            <a:r>
              <a:rPr dirty="0">
                <a:latin typeface="Arial"/>
                <a:cs typeface="Arial"/>
              </a:rPr>
              <a:t>d</a:t>
            </a:r>
            <a:endParaRPr>
              <a:latin typeface="Arial"/>
              <a:cs typeface="Arial"/>
            </a:endParaRPr>
          </a:p>
          <a:p>
            <a:pPr marL="2541" algn="ctr"/>
            <a:r>
              <a:rPr spc="-11" dirty="0">
                <a:latin typeface="Arial"/>
                <a:cs typeface="Arial"/>
              </a:rPr>
              <a:t>b</a:t>
            </a:r>
            <a:r>
              <a:rPr dirty="0">
                <a:latin typeface="Arial"/>
                <a:cs typeface="Arial"/>
              </a:rPr>
              <a:t>e</a:t>
            </a:r>
            <a:r>
              <a:rPr spc="45" dirty="0">
                <a:latin typeface="Times New Roman"/>
                <a:cs typeface="Times New Roman"/>
              </a:rPr>
              <a:t> </a:t>
            </a:r>
            <a:r>
              <a:rPr dirty="0">
                <a:latin typeface="Arial"/>
                <a:cs typeface="Arial"/>
              </a:rPr>
              <a:t>f</a:t>
            </a:r>
            <a:r>
              <a:rPr spc="-5" dirty="0">
                <a:latin typeface="Arial"/>
                <a:cs typeface="Arial"/>
              </a:rPr>
              <a:t>i</a:t>
            </a:r>
            <a:r>
              <a:rPr spc="-11" dirty="0">
                <a:latin typeface="Arial"/>
                <a:cs typeface="Arial"/>
              </a:rPr>
              <a:t>l</a:t>
            </a:r>
            <a:r>
              <a:rPr spc="-5" dirty="0">
                <a:latin typeface="Arial"/>
                <a:cs typeface="Arial"/>
              </a:rPr>
              <a:t>l</a:t>
            </a:r>
            <a:r>
              <a:rPr spc="-15" dirty="0">
                <a:latin typeface="Arial"/>
                <a:cs typeface="Arial"/>
              </a:rPr>
              <a:t>e</a:t>
            </a:r>
            <a:r>
              <a:rPr spc="-5" dirty="0">
                <a:latin typeface="Arial"/>
                <a:cs typeface="Arial"/>
              </a:rPr>
              <a:t>d-i</a:t>
            </a:r>
            <a:r>
              <a:rPr dirty="0">
                <a:latin typeface="Arial"/>
                <a:cs typeface="Arial"/>
              </a:rPr>
              <a:t>n</a:t>
            </a:r>
            <a:r>
              <a:rPr spc="65" dirty="0">
                <a:latin typeface="Times New Roman"/>
                <a:cs typeface="Times New Roman"/>
              </a:rPr>
              <a:t> </a:t>
            </a:r>
            <a:r>
              <a:rPr spc="-11" dirty="0">
                <a:latin typeface="Arial"/>
                <a:cs typeface="Arial"/>
              </a:rPr>
              <a:t>au</a:t>
            </a:r>
            <a:r>
              <a:rPr dirty="0">
                <a:latin typeface="Arial"/>
                <a:cs typeface="Arial"/>
              </a:rPr>
              <a:t>tom</a:t>
            </a:r>
            <a:r>
              <a:rPr spc="-15" dirty="0">
                <a:latin typeface="Arial"/>
                <a:cs typeface="Arial"/>
              </a:rPr>
              <a:t>a</a:t>
            </a:r>
            <a:r>
              <a:rPr dirty="0">
                <a:latin typeface="Arial"/>
                <a:cs typeface="Arial"/>
              </a:rPr>
              <a:t>tic</a:t>
            </a:r>
            <a:r>
              <a:rPr spc="-15" dirty="0">
                <a:latin typeface="Arial"/>
                <a:cs typeface="Arial"/>
              </a:rPr>
              <a:t>a</a:t>
            </a:r>
            <a:r>
              <a:rPr spc="-5" dirty="0">
                <a:latin typeface="Arial"/>
                <a:cs typeface="Arial"/>
              </a:rPr>
              <a:t>l</a:t>
            </a:r>
            <a:r>
              <a:rPr spc="-11" dirty="0">
                <a:latin typeface="Arial"/>
                <a:cs typeface="Arial"/>
              </a:rPr>
              <a:t>l</a:t>
            </a:r>
            <a:r>
              <a:rPr dirty="0">
                <a:latin typeface="Arial"/>
                <a:cs typeface="Arial"/>
              </a:rPr>
              <a:t>y</a:t>
            </a:r>
            <a:endParaRPr>
              <a:latin typeface="Arial"/>
              <a:cs typeface="Arial"/>
            </a:endParaRPr>
          </a:p>
        </p:txBody>
      </p:sp>
      <p:sp>
        <p:nvSpPr>
          <p:cNvPr id="16" name="object 16"/>
          <p:cNvSpPr/>
          <p:nvPr/>
        </p:nvSpPr>
        <p:spPr>
          <a:xfrm>
            <a:off x="3731514" y="3507484"/>
            <a:ext cx="1728470" cy="166370"/>
          </a:xfrm>
          <a:custGeom>
            <a:avLst/>
            <a:gdLst/>
            <a:ahLst/>
            <a:cxnLst/>
            <a:rect l="l" t="t" r="r" b="b"/>
            <a:pathLst>
              <a:path w="1728470" h="166370">
                <a:moveTo>
                  <a:pt x="0" y="166115"/>
                </a:moveTo>
                <a:lnTo>
                  <a:pt x="1728215" y="166115"/>
                </a:lnTo>
                <a:lnTo>
                  <a:pt x="1728215" y="0"/>
                </a:lnTo>
                <a:lnTo>
                  <a:pt x="0" y="0"/>
                </a:lnTo>
                <a:lnTo>
                  <a:pt x="0" y="166115"/>
                </a:lnTo>
                <a:close/>
              </a:path>
            </a:pathLst>
          </a:custGeom>
          <a:ln w="25907">
            <a:solidFill>
              <a:srgbClr val="D30079"/>
            </a:solidFill>
          </a:ln>
        </p:spPr>
        <p:txBody>
          <a:bodyPr wrap="square" lIns="0" tIns="0" rIns="0" bIns="0" rtlCol="0"/>
          <a:lstStyle/>
          <a:p>
            <a:endParaRPr/>
          </a:p>
        </p:txBody>
      </p:sp>
      <p:sp>
        <p:nvSpPr>
          <p:cNvPr id="17" name="object 17"/>
          <p:cNvSpPr/>
          <p:nvPr/>
        </p:nvSpPr>
        <p:spPr>
          <a:xfrm>
            <a:off x="5009907" y="1491233"/>
            <a:ext cx="3140076" cy="2004060"/>
          </a:xfrm>
          <a:custGeom>
            <a:avLst/>
            <a:gdLst/>
            <a:ahLst/>
            <a:cxnLst/>
            <a:rect l="l" t="t" r="r" b="b"/>
            <a:pathLst>
              <a:path w="3140075" h="2004060">
                <a:moveTo>
                  <a:pt x="3019531" y="0"/>
                </a:moveTo>
                <a:lnTo>
                  <a:pt x="537453" y="0"/>
                </a:lnTo>
                <a:lnTo>
                  <a:pt x="131548" y="129"/>
                </a:lnTo>
                <a:lnTo>
                  <a:pt x="89971" y="9641"/>
                </a:lnTo>
                <a:lnTo>
                  <a:pt x="55302" y="32243"/>
                </a:lnTo>
                <a:lnTo>
                  <a:pt x="30342" y="65135"/>
                </a:lnTo>
                <a:lnTo>
                  <a:pt x="17893" y="105513"/>
                </a:lnTo>
                <a:lnTo>
                  <a:pt x="17007" y="120152"/>
                </a:lnTo>
                <a:lnTo>
                  <a:pt x="17007" y="420502"/>
                </a:lnTo>
                <a:lnTo>
                  <a:pt x="17136" y="606311"/>
                </a:lnTo>
                <a:lnTo>
                  <a:pt x="26649" y="647888"/>
                </a:lnTo>
                <a:lnTo>
                  <a:pt x="49251" y="682557"/>
                </a:lnTo>
                <a:lnTo>
                  <a:pt x="82143" y="707517"/>
                </a:lnTo>
                <a:lnTo>
                  <a:pt x="122521" y="719966"/>
                </a:lnTo>
                <a:lnTo>
                  <a:pt x="137159" y="720851"/>
                </a:lnTo>
                <a:lnTo>
                  <a:pt x="537453" y="720851"/>
                </a:lnTo>
                <a:lnTo>
                  <a:pt x="0" y="2004059"/>
                </a:lnTo>
                <a:lnTo>
                  <a:pt x="1318138" y="720851"/>
                </a:lnTo>
                <a:lnTo>
                  <a:pt x="3025143" y="720722"/>
                </a:lnTo>
                <a:lnTo>
                  <a:pt x="3039596" y="719179"/>
                </a:lnTo>
                <a:lnTo>
                  <a:pt x="3079182" y="704992"/>
                </a:lnTo>
                <a:lnTo>
                  <a:pt x="3110926" y="678649"/>
                </a:lnTo>
                <a:lnTo>
                  <a:pt x="3132027" y="642950"/>
                </a:lnTo>
                <a:lnTo>
                  <a:pt x="3139683" y="600699"/>
                </a:lnTo>
                <a:lnTo>
                  <a:pt x="3139554" y="114540"/>
                </a:lnTo>
                <a:lnTo>
                  <a:pt x="3130042" y="72963"/>
                </a:lnTo>
                <a:lnTo>
                  <a:pt x="3107439" y="38294"/>
                </a:lnTo>
                <a:lnTo>
                  <a:pt x="3074548" y="13334"/>
                </a:lnTo>
                <a:lnTo>
                  <a:pt x="3034170" y="885"/>
                </a:lnTo>
                <a:lnTo>
                  <a:pt x="3019531" y="0"/>
                </a:lnTo>
                <a:close/>
              </a:path>
            </a:pathLst>
          </a:custGeom>
          <a:solidFill>
            <a:srgbClr val="FFFFFF"/>
          </a:solidFill>
        </p:spPr>
        <p:txBody>
          <a:bodyPr wrap="square" lIns="0" tIns="0" rIns="0" bIns="0" rtlCol="0"/>
          <a:lstStyle/>
          <a:p>
            <a:endParaRPr/>
          </a:p>
        </p:txBody>
      </p:sp>
      <p:sp>
        <p:nvSpPr>
          <p:cNvPr id="18" name="object 18"/>
          <p:cNvSpPr/>
          <p:nvPr/>
        </p:nvSpPr>
        <p:spPr>
          <a:xfrm>
            <a:off x="5009907" y="1491233"/>
            <a:ext cx="3140076" cy="2004060"/>
          </a:xfrm>
          <a:custGeom>
            <a:avLst/>
            <a:gdLst/>
            <a:ahLst/>
            <a:cxnLst/>
            <a:rect l="l" t="t" r="r" b="b"/>
            <a:pathLst>
              <a:path w="3140075" h="2004060">
                <a:moveTo>
                  <a:pt x="17007" y="120152"/>
                </a:moveTo>
                <a:lnTo>
                  <a:pt x="24664" y="77901"/>
                </a:lnTo>
                <a:lnTo>
                  <a:pt x="45765" y="42202"/>
                </a:lnTo>
                <a:lnTo>
                  <a:pt x="77509" y="15859"/>
                </a:lnTo>
                <a:lnTo>
                  <a:pt x="117095" y="1672"/>
                </a:lnTo>
                <a:lnTo>
                  <a:pt x="537453" y="0"/>
                </a:lnTo>
                <a:lnTo>
                  <a:pt x="3019531" y="0"/>
                </a:lnTo>
                <a:lnTo>
                  <a:pt x="3061782" y="7656"/>
                </a:lnTo>
                <a:lnTo>
                  <a:pt x="3097480" y="28757"/>
                </a:lnTo>
                <a:lnTo>
                  <a:pt x="3123824" y="60501"/>
                </a:lnTo>
                <a:lnTo>
                  <a:pt x="3138011" y="100087"/>
                </a:lnTo>
                <a:lnTo>
                  <a:pt x="3139683" y="600699"/>
                </a:lnTo>
                <a:lnTo>
                  <a:pt x="3138798" y="615338"/>
                </a:lnTo>
                <a:lnTo>
                  <a:pt x="3126349" y="655716"/>
                </a:lnTo>
                <a:lnTo>
                  <a:pt x="3101389" y="688607"/>
                </a:lnTo>
                <a:lnTo>
                  <a:pt x="3066719" y="711210"/>
                </a:lnTo>
                <a:lnTo>
                  <a:pt x="3025143" y="720722"/>
                </a:lnTo>
                <a:lnTo>
                  <a:pt x="1318138" y="720851"/>
                </a:lnTo>
                <a:lnTo>
                  <a:pt x="0" y="2004059"/>
                </a:lnTo>
                <a:lnTo>
                  <a:pt x="537453" y="720851"/>
                </a:lnTo>
                <a:lnTo>
                  <a:pt x="137159" y="720851"/>
                </a:lnTo>
                <a:lnTo>
                  <a:pt x="122521" y="719966"/>
                </a:lnTo>
                <a:lnTo>
                  <a:pt x="82143" y="707517"/>
                </a:lnTo>
                <a:lnTo>
                  <a:pt x="49251" y="682557"/>
                </a:lnTo>
                <a:lnTo>
                  <a:pt x="26649" y="647888"/>
                </a:lnTo>
                <a:lnTo>
                  <a:pt x="17136" y="606311"/>
                </a:lnTo>
                <a:lnTo>
                  <a:pt x="17007" y="420502"/>
                </a:lnTo>
                <a:lnTo>
                  <a:pt x="17007" y="120152"/>
                </a:lnTo>
                <a:close/>
              </a:path>
            </a:pathLst>
          </a:custGeom>
          <a:ln w="25907">
            <a:solidFill>
              <a:srgbClr val="D30079"/>
            </a:solidFill>
          </a:ln>
        </p:spPr>
        <p:txBody>
          <a:bodyPr wrap="square" lIns="0" tIns="0" rIns="0" bIns="0" rtlCol="0"/>
          <a:lstStyle/>
          <a:p>
            <a:endParaRPr/>
          </a:p>
        </p:txBody>
      </p:sp>
      <p:sp>
        <p:nvSpPr>
          <p:cNvPr id="19" name="object 19"/>
          <p:cNvSpPr txBox="1"/>
          <p:nvPr/>
        </p:nvSpPr>
        <p:spPr>
          <a:xfrm>
            <a:off x="5179827" y="1601267"/>
            <a:ext cx="2816860" cy="276999"/>
          </a:xfrm>
          <a:prstGeom prst="rect">
            <a:avLst/>
          </a:prstGeom>
        </p:spPr>
        <p:txBody>
          <a:bodyPr vert="horz" wrap="square" lIns="0" tIns="0" rIns="0" bIns="0" rtlCol="0">
            <a:spAutoFit/>
          </a:bodyPr>
          <a:lstStyle/>
          <a:p>
            <a:pPr marL="12701"/>
            <a:r>
              <a:rPr dirty="0">
                <a:latin typeface="Arial"/>
                <a:cs typeface="Arial"/>
              </a:rPr>
              <a:t>S</a:t>
            </a:r>
            <a:r>
              <a:rPr spc="-11" dirty="0">
                <a:latin typeface="Arial"/>
                <a:cs typeface="Arial"/>
              </a:rPr>
              <a:t>e</a:t>
            </a:r>
            <a:r>
              <a:rPr spc="-5" dirty="0">
                <a:latin typeface="Arial"/>
                <a:cs typeface="Arial"/>
              </a:rPr>
              <a:t>l</a:t>
            </a:r>
            <a:r>
              <a:rPr spc="-11" dirty="0">
                <a:latin typeface="Arial"/>
                <a:cs typeface="Arial"/>
              </a:rPr>
              <a:t>ect</a:t>
            </a:r>
            <a:r>
              <a:rPr spc="55" dirty="0">
                <a:latin typeface="Times New Roman"/>
                <a:cs typeface="Times New Roman"/>
              </a:rPr>
              <a:t> </a:t>
            </a:r>
            <a:r>
              <a:rPr spc="-5" dirty="0">
                <a:latin typeface="Arial"/>
                <a:cs typeface="Arial"/>
              </a:rPr>
              <a:t>D</a:t>
            </a:r>
            <a:r>
              <a:rPr spc="-11" dirty="0">
                <a:latin typeface="Arial"/>
                <a:cs typeface="Arial"/>
              </a:rPr>
              <a:t>e</a:t>
            </a:r>
            <a:r>
              <a:rPr spc="-5" dirty="0">
                <a:latin typeface="Arial"/>
                <a:cs typeface="Arial"/>
              </a:rPr>
              <a:t>b</a:t>
            </a:r>
            <a:r>
              <a:rPr spc="-11" dirty="0">
                <a:latin typeface="Arial"/>
                <a:cs typeface="Arial"/>
              </a:rPr>
              <a:t>u</a:t>
            </a:r>
            <a:r>
              <a:rPr dirty="0">
                <a:latin typeface="Arial"/>
                <a:cs typeface="Arial"/>
              </a:rPr>
              <a:t>g</a:t>
            </a:r>
            <a:r>
              <a:rPr spc="71" dirty="0">
                <a:latin typeface="Times New Roman"/>
                <a:cs typeface="Times New Roman"/>
              </a:rPr>
              <a:t> </a:t>
            </a:r>
            <a:r>
              <a:rPr spc="-5" dirty="0">
                <a:latin typeface="Arial"/>
                <a:cs typeface="Arial"/>
              </a:rPr>
              <a:t>C</a:t>
            </a:r>
            <a:r>
              <a:rPr spc="-11" dirty="0">
                <a:latin typeface="Arial"/>
                <a:cs typeface="Arial"/>
              </a:rPr>
              <a:t>o</a:t>
            </a:r>
            <a:r>
              <a:rPr spc="-5" dirty="0">
                <a:latin typeface="Arial"/>
                <a:cs typeface="Arial"/>
              </a:rPr>
              <a:t>nfi</a:t>
            </a:r>
            <a:r>
              <a:rPr spc="-11" dirty="0">
                <a:latin typeface="Arial"/>
                <a:cs typeface="Arial"/>
              </a:rPr>
              <a:t>g</a:t>
            </a:r>
            <a:r>
              <a:rPr spc="-5" dirty="0">
                <a:latin typeface="Arial"/>
                <a:cs typeface="Arial"/>
              </a:rPr>
              <a:t>ur</a:t>
            </a:r>
            <a:r>
              <a:rPr spc="-11" dirty="0">
                <a:latin typeface="Arial"/>
                <a:cs typeface="Arial"/>
              </a:rPr>
              <a:t>a</a:t>
            </a:r>
            <a:r>
              <a:rPr dirty="0">
                <a:latin typeface="Arial"/>
                <a:cs typeface="Arial"/>
              </a:rPr>
              <a:t>tion</a:t>
            </a:r>
            <a:endParaRPr>
              <a:latin typeface="Arial"/>
              <a:cs typeface="Arial"/>
            </a:endParaRPr>
          </a:p>
        </p:txBody>
      </p:sp>
      <p:sp>
        <p:nvSpPr>
          <p:cNvPr id="20" name="object 20"/>
          <p:cNvSpPr txBox="1"/>
          <p:nvPr/>
        </p:nvSpPr>
        <p:spPr>
          <a:xfrm>
            <a:off x="6265295" y="1875588"/>
            <a:ext cx="647700" cy="276999"/>
          </a:xfrm>
          <a:prstGeom prst="rect">
            <a:avLst/>
          </a:prstGeom>
        </p:spPr>
        <p:txBody>
          <a:bodyPr vert="horz" wrap="square" lIns="0" tIns="0" rIns="0" bIns="0" rtlCol="0">
            <a:spAutoFit/>
          </a:bodyPr>
          <a:lstStyle/>
          <a:p>
            <a:pPr marL="12701"/>
            <a:r>
              <a:rPr spc="-5" dirty="0">
                <a:latin typeface="Arial"/>
                <a:cs typeface="Arial"/>
              </a:rPr>
              <a:t>o</a:t>
            </a:r>
            <a:r>
              <a:rPr spc="-11" dirty="0">
                <a:latin typeface="Arial"/>
                <a:cs typeface="Arial"/>
              </a:rPr>
              <a:t>p</a:t>
            </a:r>
            <a:r>
              <a:rPr dirty="0">
                <a:latin typeface="Arial"/>
                <a:cs typeface="Arial"/>
              </a:rPr>
              <a:t>tion</a:t>
            </a:r>
            <a:endParaRPr>
              <a:latin typeface="Arial"/>
              <a:cs typeface="Arial"/>
            </a:endParaRPr>
          </a:p>
        </p:txBody>
      </p:sp>
      <p:sp>
        <p:nvSpPr>
          <p:cNvPr id="21" name="object 21"/>
          <p:cNvSpPr/>
          <p:nvPr/>
        </p:nvSpPr>
        <p:spPr>
          <a:xfrm>
            <a:off x="0" y="1"/>
            <a:ext cx="1074419" cy="1074419"/>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4949951" y="1830353"/>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23" name="object 23"/>
          <p:cNvSpPr txBox="1"/>
          <p:nvPr/>
        </p:nvSpPr>
        <p:spPr>
          <a:xfrm>
            <a:off x="5026537" y="1857401"/>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1</a:t>
            </a:r>
            <a:endParaRPr sz="2401">
              <a:latin typeface="Arial"/>
              <a:cs typeface="Arial"/>
            </a:endParaRPr>
          </a:p>
        </p:txBody>
      </p:sp>
      <p:sp>
        <p:nvSpPr>
          <p:cNvPr id="24" name="object 24"/>
          <p:cNvSpPr/>
          <p:nvPr/>
        </p:nvSpPr>
        <p:spPr>
          <a:xfrm>
            <a:off x="1444751" y="4268754"/>
            <a:ext cx="346076" cy="344805"/>
          </a:xfrm>
          <a:custGeom>
            <a:avLst/>
            <a:gdLst/>
            <a:ahLst/>
            <a:cxnLst/>
            <a:rect l="l" t="t" r="r" b="b"/>
            <a:pathLst>
              <a:path w="346075" h="344804">
                <a:moveTo>
                  <a:pt x="169713" y="0"/>
                </a:moveTo>
                <a:lnTo>
                  <a:pt x="126781" y="6181"/>
                </a:lnTo>
                <a:lnTo>
                  <a:pt x="87941" y="22186"/>
                </a:lnTo>
                <a:lnTo>
                  <a:pt x="54548" y="46667"/>
                </a:lnTo>
                <a:lnTo>
                  <a:pt x="27959" y="78277"/>
                </a:lnTo>
                <a:lnTo>
                  <a:pt x="9531" y="115667"/>
                </a:lnTo>
                <a:lnTo>
                  <a:pt x="620" y="157489"/>
                </a:lnTo>
                <a:lnTo>
                  <a:pt x="0" y="172181"/>
                </a:lnTo>
                <a:lnTo>
                  <a:pt x="280" y="182063"/>
                </a:lnTo>
                <a:lnTo>
                  <a:pt x="7812" y="223331"/>
                </a:lnTo>
                <a:lnTo>
                  <a:pt x="24800" y="260542"/>
                </a:lnTo>
                <a:lnTo>
                  <a:pt x="50152" y="292437"/>
                </a:lnTo>
                <a:lnTo>
                  <a:pt x="82779" y="317758"/>
                </a:lnTo>
                <a:lnTo>
                  <a:pt x="121590" y="335247"/>
                </a:lnTo>
                <a:lnTo>
                  <a:pt x="165495" y="343646"/>
                </a:lnTo>
                <a:lnTo>
                  <a:pt x="181073" y="344208"/>
                </a:lnTo>
                <a:lnTo>
                  <a:pt x="195396" y="342956"/>
                </a:lnTo>
                <a:lnTo>
                  <a:pt x="236031" y="332513"/>
                </a:lnTo>
                <a:lnTo>
                  <a:pt x="272162" y="312933"/>
                </a:lnTo>
                <a:lnTo>
                  <a:pt x="302499" y="285367"/>
                </a:lnTo>
                <a:lnTo>
                  <a:pt x="325752" y="250967"/>
                </a:lnTo>
                <a:lnTo>
                  <a:pt x="340632" y="210884"/>
                </a:lnTo>
                <a:lnTo>
                  <a:pt x="345847" y="166269"/>
                </a:lnTo>
                <a:lnTo>
                  <a:pt x="344752" y="151844"/>
                </a:lnTo>
                <a:lnTo>
                  <a:pt x="334633" y="110896"/>
                </a:lnTo>
                <a:lnTo>
                  <a:pt x="315231" y="74457"/>
                </a:lnTo>
                <a:lnTo>
                  <a:pt x="287792" y="43837"/>
                </a:lnTo>
                <a:lnTo>
                  <a:pt x="253562" y="20347"/>
                </a:lnTo>
                <a:lnTo>
                  <a:pt x="213787" y="5298"/>
                </a:lnTo>
                <a:lnTo>
                  <a:pt x="169713" y="0"/>
                </a:lnTo>
                <a:close/>
              </a:path>
            </a:pathLst>
          </a:custGeom>
          <a:solidFill>
            <a:srgbClr val="39A8DC"/>
          </a:solidFill>
        </p:spPr>
        <p:txBody>
          <a:bodyPr wrap="square" lIns="0" tIns="0" rIns="0" bIns="0" rtlCol="0"/>
          <a:lstStyle/>
          <a:p>
            <a:endParaRPr/>
          </a:p>
        </p:txBody>
      </p:sp>
      <p:sp>
        <p:nvSpPr>
          <p:cNvPr id="25" name="object 25"/>
          <p:cNvSpPr txBox="1"/>
          <p:nvPr/>
        </p:nvSpPr>
        <p:spPr>
          <a:xfrm>
            <a:off x="1520700" y="4296438"/>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2</a:t>
            </a:r>
            <a:endParaRPr sz="2401">
              <a:latin typeface="Arial"/>
              <a:cs typeface="Arial"/>
            </a:endParaRPr>
          </a:p>
        </p:txBody>
      </p:sp>
      <p:sp>
        <p:nvSpPr>
          <p:cNvPr id="26" name="object 26"/>
          <p:cNvSpPr/>
          <p:nvPr/>
        </p:nvSpPr>
        <p:spPr>
          <a:xfrm>
            <a:off x="8378951" y="1906554"/>
            <a:ext cx="346076" cy="344805"/>
          </a:xfrm>
          <a:custGeom>
            <a:avLst/>
            <a:gdLst/>
            <a:ahLst/>
            <a:cxnLst/>
            <a:rect l="l" t="t" r="r" b="b"/>
            <a:pathLst>
              <a:path w="346075" h="344805">
                <a:moveTo>
                  <a:pt x="169713" y="0"/>
                </a:moveTo>
                <a:lnTo>
                  <a:pt x="126784" y="6180"/>
                </a:lnTo>
                <a:lnTo>
                  <a:pt x="87944" y="22184"/>
                </a:lnTo>
                <a:lnTo>
                  <a:pt x="54550" y="46664"/>
                </a:lnTo>
                <a:lnTo>
                  <a:pt x="27961" y="78273"/>
                </a:lnTo>
                <a:lnTo>
                  <a:pt x="9532" y="115663"/>
                </a:lnTo>
                <a:lnTo>
                  <a:pt x="620" y="157487"/>
                </a:lnTo>
                <a:lnTo>
                  <a:pt x="0" y="172182"/>
                </a:lnTo>
                <a:lnTo>
                  <a:pt x="280" y="182063"/>
                </a:lnTo>
                <a:lnTo>
                  <a:pt x="7813" y="223334"/>
                </a:lnTo>
                <a:lnTo>
                  <a:pt x="24801" y="260546"/>
                </a:lnTo>
                <a:lnTo>
                  <a:pt x="50154" y="292440"/>
                </a:lnTo>
                <a:lnTo>
                  <a:pt x="82781" y="317760"/>
                </a:lnTo>
                <a:lnTo>
                  <a:pt x="121592" y="335248"/>
                </a:lnTo>
                <a:lnTo>
                  <a:pt x="165495" y="343646"/>
                </a:lnTo>
                <a:lnTo>
                  <a:pt x="181073" y="344208"/>
                </a:lnTo>
                <a:lnTo>
                  <a:pt x="195395" y="342956"/>
                </a:lnTo>
                <a:lnTo>
                  <a:pt x="236029" y="332514"/>
                </a:lnTo>
                <a:lnTo>
                  <a:pt x="272160" y="312935"/>
                </a:lnTo>
                <a:lnTo>
                  <a:pt x="302497" y="285370"/>
                </a:lnTo>
                <a:lnTo>
                  <a:pt x="325751" y="250971"/>
                </a:lnTo>
                <a:lnTo>
                  <a:pt x="340631" y="210886"/>
                </a:lnTo>
                <a:lnTo>
                  <a:pt x="345847" y="166269"/>
                </a:lnTo>
                <a:lnTo>
                  <a:pt x="344752" y="151843"/>
                </a:lnTo>
                <a:lnTo>
                  <a:pt x="334632" y="110892"/>
                </a:lnTo>
                <a:lnTo>
                  <a:pt x="315229" y="74453"/>
                </a:lnTo>
                <a:lnTo>
                  <a:pt x="287789" y="43834"/>
                </a:lnTo>
                <a:lnTo>
                  <a:pt x="253559" y="20345"/>
                </a:lnTo>
                <a:lnTo>
                  <a:pt x="213785" y="5297"/>
                </a:lnTo>
                <a:lnTo>
                  <a:pt x="169713" y="0"/>
                </a:lnTo>
                <a:close/>
              </a:path>
            </a:pathLst>
          </a:custGeom>
          <a:solidFill>
            <a:srgbClr val="39A8DC"/>
          </a:solidFill>
        </p:spPr>
        <p:txBody>
          <a:bodyPr wrap="square" lIns="0" tIns="0" rIns="0" bIns="0" rtlCol="0"/>
          <a:lstStyle/>
          <a:p>
            <a:endParaRPr/>
          </a:p>
        </p:txBody>
      </p:sp>
      <p:sp>
        <p:nvSpPr>
          <p:cNvPr id="27" name="object 27"/>
          <p:cNvSpPr txBox="1"/>
          <p:nvPr/>
        </p:nvSpPr>
        <p:spPr>
          <a:xfrm>
            <a:off x="8455921" y="1933601"/>
            <a:ext cx="194945" cy="369460"/>
          </a:xfrm>
          <a:prstGeom prst="rect">
            <a:avLst/>
          </a:prstGeom>
        </p:spPr>
        <p:txBody>
          <a:bodyPr vert="horz" wrap="square" lIns="0" tIns="0" rIns="0" bIns="0" rtlCol="0">
            <a:spAutoFit/>
          </a:bodyPr>
          <a:lstStyle/>
          <a:p>
            <a:pPr marL="12701"/>
            <a:r>
              <a:rPr sz="2401" dirty="0">
                <a:solidFill>
                  <a:srgbClr val="FFFFFF"/>
                </a:solidFill>
                <a:latin typeface="Arial"/>
                <a:cs typeface="Arial"/>
              </a:rPr>
              <a:t>3</a:t>
            </a:r>
            <a:endParaRPr sz="2401">
              <a:latin typeface="Arial"/>
              <a:cs typeface="Arial"/>
            </a:endParaRPr>
          </a:p>
        </p:txBody>
      </p:sp>
      <p:sp>
        <p:nvSpPr>
          <p:cNvPr id="29" name="object 10"/>
          <p:cNvSpPr/>
          <p:nvPr/>
        </p:nvSpPr>
        <p:spPr>
          <a:xfrm>
            <a:off x="10401682" y="5641976"/>
            <a:ext cx="1064896" cy="304165"/>
          </a:xfrm>
          <a:custGeom>
            <a:avLst/>
            <a:gdLst/>
            <a:ahLst/>
            <a:cxnLst/>
            <a:rect l="l" t="t" r="r" b="b"/>
            <a:pathLst>
              <a:path w="1064895" h="304165">
                <a:moveTo>
                  <a:pt x="1064514" y="0"/>
                </a:moveTo>
                <a:lnTo>
                  <a:pt x="0" y="0"/>
                </a:lnTo>
                <a:lnTo>
                  <a:pt x="0" y="304037"/>
                </a:lnTo>
              </a:path>
            </a:pathLst>
          </a:custGeom>
          <a:ln w="25907">
            <a:solidFill>
              <a:srgbClr val="D30079"/>
            </a:solidFill>
          </a:ln>
        </p:spPr>
        <p:txBody>
          <a:bodyPr wrap="square" lIns="0" tIns="0" rIns="0" bIns="0" rtlCol="0"/>
          <a:lstStyle/>
          <a:p>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67</a:t>
            </a:fld>
            <a:endParaRPr lang="fr-FR" dirty="0">
              <a:solidFill>
                <a:prstClr val="white"/>
              </a:solidFill>
            </a:endParaRPr>
          </a:p>
        </p:txBody>
      </p:sp>
    </p:spTree>
    <p:extLst>
      <p:ext uri="{BB962C8B-B14F-4D97-AF65-F5344CB8AC3E}">
        <p14:creationId xmlns:p14="http://schemas.microsoft.com/office/powerpoint/2010/main" val="67820883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511811" y="3425594"/>
            <a:ext cx="9471558" cy="2609851"/>
          </a:xfrm>
          <a:prstGeom prst="rect">
            <a:avLst/>
          </a:prstGeom>
        </p:spPr>
      </p:pic>
      <p:sp>
        <p:nvSpPr>
          <p:cNvPr id="3" name="object 3"/>
          <p:cNvSpPr txBox="1">
            <a:spLocks noGrp="1"/>
          </p:cNvSpPr>
          <p:nvPr>
            <p:ph type="title"/>
          </p:nvPr>
        </p:nvSpPr>
        <p:spPr>
          <a:xfrm>
            <a:off x="330690" y="263252"/>
            <a:ext cx="11072270" cy="1296317"/>
          </a:xfrm>
          <a:prstGeom prst="rect">
            <a:avLst/>
          </a:prstGeom>
        </p:spPr>
        <p:txBody>
          <a:bodyPr vert="horz" wrap="square" lIns="0" tIns="43180" rIns="0" bIns="0" rtlCol="0">
            <a:spAutoFit/>
          </a:bodyPr>
          <a:lstStyle/>
          <a:p>
            <a:pPr marL="914400">
              <a:lnSpc>
                <a:spcPts val="5116"/>
              </a:lnSpc>
            </a:pPr>
            <a:r>
              <a:rPr sz="3600" spc="-35" dirty="0"/>
              <a:t>Debu</a:t>
            </a:r>
            <a:r>
              <a:rPr sz="3600" spc="-25" dirty="0"/>
              <a:t>g</a:t>
            </a:r>
            <a:r>
              <a:rPr sz="3600" spc="120" dirty="0">
                <a:latin typeface="Times New Roman"/>
                <a:cs typeface="Times New Roman"/>
              </a:rPr>
              <a:t> </a:t>
            </a:r>
            <a:r>
              <a:rPr sz="3600" spc="-25" dirty="0"/>
              <a:t>session</a:t>
            </a:r>
            <a:r>
              <a:rPr sz="3600" spc="115" dirty="0">
                <a:latin typeface="Times New Roman"/>
                <a:cs typeface="Times New Roman"/>
              </a:rPr>
              <a:t> </a:t>
            </a:r>
            <a:r>
              <a:rPr sz="3600" spc="-25" dirty="0" smtClean="0"/>
              <a:t>perspective</a:t>
            </a:r>
            <a:r>
              <a:rPr lang="pt-BR" sz="3600" spc="-25" dirty="0" smtClean="0"/>
              <a:t> </a:t>
            </a:r>
            <a:r>
              <a:rPr lang="pt-BR" sz="3600" spc="-25" dirty="0"/>
              <a:t>wa</a:t>
            </a:r>
            <a:r>
              <a:rPr lang="pt-BR" sz="3600" spc="-11" dirty="0"/>
              <a:t>tc</a:t>
            </a:r>
            <a:r>
              <a:rPr lang="pt-BR" sz="3600" spc="-25" dirty="0"/>
              <a:t>h</a:t>
            </a:r>
            <a:r>
              <a:rPr lang="pt-BR" sz="3600" spc="-5" dirty="0"/>
              <a:t>i</a:t>
            </a:r>
            <a:r>
              <a:rPr lang="pt-BR" sz="3600" spc="-25" dirty="0"/>
              <a:t>n</a:t>
            </a:r>
            <a:r>
              <a:rPr lang="pt-BR" sz="3600" spc="-20" dirty="0"/>
              <a:t>g</a:t>
            </a:r>
            <a:r>
              <a:rPr lang="pt-BR" sz="3600" spc="91" dirty="0">
                <a:latin typeface="Times New Roman"/>
                <a:cs typeface="Times New Roman"/>
              </a:rPr>
              <a:t> </a:t>
            </a:r>
            <a:r>
              <a:rPr lang="pt-BR" sz="3600" spc="-11" dirty="0"/>
              <a:t>th</a:t>
            </a:r>
            <a:r>
              <a:rPr lang="pt-BR" sz="3600" spc="-20" dirty="0"/>
              <a:t>e</a:t>
            </a:r>
            <a:r>
              <a:rPr lang="pt-BR" sz="3600" spc="80" dirty="0">
                <a:latin typeface="Times New Roman"/>
                <a:cs typeface="Times New Roman"/>
              </a:rPr>
              <a:t> </a:t>
            </a:r>
            <a:r>
              <a:rPr lang="pt-BR" sz="3600" spc="-15" dirty="0"/>
              <a:t>va</a:t>
            </a:r>
            <a:r>
              <a:rPr lang="pt-BR" sz="3600" spc="-11" dirty="0"/>
              <a:t>ria</a:t>
            </a:r>
            <a:r>
              <a:rPr lang="pt-BR" sz="3600" spc="-25" dirty="0"/>
              <a:t>b</a:t>
            </a:r>
            <a:r>
              <a:rPr lang="pt-BR" sz="3600" spc="-5" dirty="0"/>
              <a:t>l</a:t>
            </a:r>
            <a:r>
              <a:rPr lang="pt-BR" sz="3600" spc="-20" dirty="0"/>
              <a:t>es</a:t>
            </a:r>
            <a:r>
              <a:rPr lang="pt-BR" sz="3600" dirty="0"/>
              <a:t/>
            </a:r>
            <a:br>
              <a:rPr lang="pt-BR" sz="3600" dirty="0"/>
            </a:br>
            <a:endParaRPr sz="3600" dirty="0">
              <a:latin typeface="Times New Roman"/>
              <a:cs typeface="Times New Roman"/>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20</a:t>
            </a:r>
            <a:endParaRPr sz="1600">
              <a:latin typeface="Arial"/>
              <a:cs typeface="Arial"/>
            </a:endParaRPr>
          </a:p>
        </p:txBody>
      </p:sp>
      <p:sp>
        <p:nvSpPr>
          <p:cNvPr id="7" name="object 7"/>
          <p:cNvSpPr/>
          <p:nvPr/>
        </p:nvSpPr>
        <p:spPr>
          <a:xfrm>
            <a:off x="5407913" y="2897887"/>
            <a:ext cx="2286000" cy="1222375"/>
          </a:xfrm>
          <a:custGeom>
            <a:avLst/>
            <a:gdLst/>
            <a:ahLst/>
            <a:cxnLst/>
            <a:rect l="l" t="t" r="r" b="b"/>
            <a:pathLst>
              <a:path w="2286000" h="1222375">
                <a:moveTo>
                  <a:pt x="2206995" y="0"/>
                </a:moveTo>
                <a:lnTo>
                  <a:pt x="1333499" y="0"/>
                </a:lnTo>
                <a:lnTo>
                  <a:pt x="67344" y="850"/>
                </a:lnTo>
                <a:lnTo>
                  <a:pt x="29267" y="17567"/>
                </a:lnTo>
                <a:lnTo>
                  <a:pt x="5156" y="50814"/>
                </a:lnTo>
                <a:lnTo>
                  <a:pt x="0" y="79004"/>
                </a:lnTo>
                <a:lnTo>
                  <a:pt x="0" y="276484"/>
                </a:lnTo>
                <a:lnTo>
                  <a:pt x="850" y="406619"/>
                </a:lnTo>
                <a:lnTo>
                  <a:pt x="17567" y="444696"/>
                </a:lnTo>
                <a:lnTo>
                  <a:pt x="50814" y="468807"/>
                </a:lnTo>
                <a:lnTo>
                  <a:pt x="79004" y="473963"/>
                </a:lnTo>
                <a:lnTo>
                  <a:pt x="1333499" y="473963"/>
                </a:lnTo>
                <a:lnTo>
                  <a:pt x="1588129" y="1222379"/>
                </a:lnTo>
                <a:lnTo>
                  <a:pt x="1904999" y="473963"/>
                </a:lnTo>
                <a:lnTo>
                  <a:pt x="2218655" y="473113"/>
                </a:lnTo>
                <a:lnTo>
                  <a:pt x="2232504" y="469772"/>
                </a:lnTo>
                <a:lnTo>
                  <a:pt x="2266636" y="446834"/>
                </a:lnTo>
                <a:lnTo>
                  <a:pt x="2284671" y="409499"/>
                </a:lnTo>
                <a:lnTo>
                  <a:pt x="2285999" y="394959"/>
                </a:lnTo>
                <a:lnTo>
                  <a:pt x="2285149" y="67344"/>
                </a:lnTo>
                <a:lnTo>
                  <a:pt x="2268432" y="29267"/>
                </a:lnTo>
                <a:lnTo>
                  <a:pt x="2235185" y="5156"/>
                </a:lnTo>
                <a:lnTo>
                  <a:pt x="2221534" y="1328"/>
                </a:lnTo>
                <a:lnTo>
                  <a:pt x="2206995" y="0"/>
                </a:lnTo>
                <a:close/>
              </a:path>
            </a:pathLst>
          </a:custGeom>
          <a:solidFill>
            <a:srgbClr val="FFFFFF"/>
          </a:solidFill>
        </p:spPr>
        <p:txBody>
          <a:bodyPr wrap="square" lIns="0" tIns="0" rIns="0" bIns="0" rtlCol="0"/>
          <a:lstStyle/>
          <a:p>
            <a:endParaRPr/>
          </a:p>
        </p:txBody>
      </p:sp>
      <p:sp>
        <p:nvSpPr>
          <p:cNvPr id="8" name="object 8"/>
          <p:cNvSpPr/>
          <p:nvPr/>
        </p:nvSpPr>
        <p:spPr>
          <a:xfrm>
            <a:off x="5407913" y="2897887"/>
            <a:ext cx="2286000" cy="1222375"/>
          </a:xfrm>
          <a:custGeom>
            <a:avLst/>
            <a:gdLst/>
            <a:ahLst/>
            <a:cxnLst/>
            <a:rect l="l" t="t" r="r" b="b"/>
            <a:pathLst>
              <a:path w="2286000" h="1222375">
                <a:moveTo>
                  <a:pt x="0" y="79004"/>
                </a:moveTo>
                <a:lnTo>
                  <a:pt x="11247" y="38290"/>
                </a:lnTo>
                <a:lnTo>
                  <a:pt x="40723" y="9842"/>
                </a:lnTo>
                <a:lnTo>
                  <a:pt x="1333499" y="0"/>
                </a:lnTo>
                <a:lnTo>
                  <a:pt x="2206995" y="0"/>
                </a:lnTo>
                <a:lnTo>
                  <a:pt x="2247709" y="11247"/>
                </a:lnTo>
                <a:lnTo>
                  <a:pt x="2276157" y="40723"/>
                </a:lnTo>
                <a:lnTo>
                  <a:pt x="2285999" y="394959"/>
                </a:lnTo>
                <a:lnTo>
                  <a:pt x="2284671" y="409499"/>
                </a:lnTo>
                <a:lnTo>
                  <a:pt x="2266636" y="446834"/>
                </a:lnTo>
                <a:lnTo>
                  <a:pt x="2232504" y="469772"/>
                </a:lnTo>
                <a:lnTo>
                  <a:pt x="1904999" y="473963"/>
                </a:lnTo>
                <a:lnTo>
                  <a:pt x="1588129" y="1222379"/>
                </a:lnTo>
                <a:lnTo>
                  <a:pt x="1333499" y="473963"/>
                </a:lnTo>
                <a:lnTo>
                  <a:pt x="79004" y="473963"/>
                </a:lnTo>
                <a:lnTo>
                  <a:pt x="64464" y="472635"/>
                </a:lnTo>
                <a:lnTo>
                  <a:pt x="27129" y="454601"/>
                </a:lnTo>
                <a:lnTo>
                  <a:pt x="4191" y="420468"/>
                </a:lnTo>
                <a:lnTo>
                  <a:pt x="0" y="276484"/>
                </a:lnTo>
                <a:lnTo>
                  <a:pt x="0" y="79004"/>
                </a:lnTo>
                <a:close/>
              </a:path>
            </a:pathLst>
          </a:custGeom>
          <a:ln w="25907">
            <a:solidFill>
              <a:srgbClr val="D30079"/>
            </a:solidFill>
          </a:ln>
        </p:spPr>
        <p:txBody>
          <a:bodyPr wrap="square" lIns="0" tIns="0" rIns="0" bIns="0" rtlCol="0"/>
          <a:lstStyle/>
          <a:p>
            <a:endParaRPr/>
          </a:p>
        </p:txBody>
      </p:sp>
      <p:sp>
        <p:nvSpPr>
          <p:cNvPr id="9" name="object 9"/>
          <p:cNvSpPr txBox="1"/>
          <p:nvPr/>
        </p:nvSpPr>
        <p:spPr>
          <a:xfrm>
            <a:off x="228701" y="1217942"/>
            <a:ext cx="11530965" cy="2121093"/>
          </a:xfrm>
          <a:prstGeom prst="rect">
            <a:avLst/>
          </a:prstGeom>
        </p:spPr>
        <p:txBody>
          <a:bodyPr vert="horz" wrap="square" lIns="0" tIns="0" rIns="0" bIns="0" rtlCol="0">
            <a:spAutoFit/>
          </a:bodyPr>
          <a:lstStyle/>
          <a:p>
            <a:pPr marL="355629" marR="5081" indent="-342928">
              <a:buClr>
                <a:srgbClr val="001F52"/>
              </a:buClr>
              <a:buFont typeface="Arial"/>
              <a:buChar char="•"/>
              <a:tabLst>
                <a:tab pos="355629" algn="l"/>
              </a:tabLst>
            </a:pPr>
            <a:r>
              <a:rPr sz="2000" dirty="0">
                <a:solidFill>
                  <a:srgbClr val="001F52"/>
                </a:solidFill>
                <a:latin typeface="Arial"/>
                <a:cs typeface="Arial"/>
              </a:rPr>
              <a:t>This</a:t>
            </a:r>
            <a:r>
              <a:rPr sz="2000" spc="4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s</a:t>
            </a:r>
            <a:r>
              <a:rPr sz="2000" dirty="0">
                <a:solidFill>
                  <a:srgbClr val="001F52"/>
                </a:solidFill>
                <a:latin typeface="Arial"/>
                <a:cs typeface="Arial"/>
              </a:rPr>
              <a:t>sib</a:t>
            </a:r>
            <a:r>
              <a:rPr sz="2000" spc="-5" dirty="0">
                <a:solidFill>
                  <a:srgbClr val="001F52"/>
                </a:solidFill>
                <a:latin typeface="Arial"/>
                <a:cs typeface="Arial"/>
              </a:rPr>
              <a:t>l</a:t>
            </a:r>
            <a:r>
              <a:rPr sz="2000" dirty="0">
                <a:solidFill>
                  <a:srgbClr val="001F52"/>
                </a:solidFill>
                <a:latin typeface="Arial"/>
                <a:cs typeface="Arial"/>
              </a:rPr>
              <a:t>e</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monitor</a:t>
            </a:r>
            <a:r>
              <a:rPr sz="2000" spc="31" dirty="0">
                <a:solidFill>
                  <a:srgbClr val="001F52"/>
                </a:solidFill>
                <a:latin typeface="Times New Roman"/>
                <a:cs typeface="Times New Roman"/>
              </a:rPr>
              <a:t> </a:t>
            </a:r>
            <a:r>
              <a:rPr sz="2000" spc="-5" dirty="0">
                <a:solidFill>
                  <a:srgbClr val="001F52"/>
                </a:solidFill>
                <a:latin typeface="Arial"/>
                <a:cs typeface="Arial"/>
              </a:rPr>
              <a:t>CP</a:t>
            </a:r>
            <a:r>
              <a:rPr sz="2000" dirty="0">
                <a:solidFill>
                  <a:srgbClr val="001F52"/>
                </a:solidFill>
                <a:latin typeface="Arial"/>
                <a:cs typeface="Arial"/>
              </a:rPr>
              <a:t>U</a:t>
            </a:r>
            <a:r>
              <a:rPr sz="2000" spc="5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sters,</a:t>
            </a:r>
            <a:r>
              <a:rPr sz="2000" dirty="0">
                <a:solidFill>
                  <a:srgbClr val="001F52"/>
                </a:solidFill>
                <a:latin typeface="Times New Roman"/>
                <a:cs typeface="Times New Roman"/>
              </a:rPr>
              <a:t> </a:t>
            </a:r>
            <a:r>
              <a:rPr sz="2000" spc="-5" dirty="0">
                <a:solidFill>
                  <a:srgbClr val="001F52"/>
                </a:solidFill>
                <a:latin typeface="Arial"/>
                <a:cs typeface="Arial"/>
              </a:rPr>
              <a:t>pe</a:t>
            </a:r>
            <a:r>
              <a:rPr sz="2000" spc="5" dirty="0">
                <a:solidFill>
                  <a:srgbClr val="001F52"/>
                </a:solidFill>
                <a:latin typeface="Arial"/>
                <a:cs typeface="Arial"/>
              </a:rPr>
              <a:t>r</a:t>
            </a:r>
            <a:r>
              <a:rPr sz="2000" spc="-5" dirty="0">
                <a:solidFill>
                  <a:srgbClr val="001F52"/>
                </a:solidFill>
                <a:latin typeface="Arial"/>
                <a:cs typeface="Arial"/>
              </a:rPr>
              <a:t>iphe</a:t>
            </a:r>
            <a:r>
              <a:rPr sz="2000" spc="5" dirty="0">
                <a:solidFill>
                  <a:srgbClr val="001F52"/>
                </a:solidFill>
                <a:latin typeface="Arial"/>
                <a:cs typeface="Arial"/>
              </a:rPr>
              <a:t>r</a:t>
            </a:r>
            <a:r>
              <a:rPr sz="2000" spc="-5" dirty="0">
                <a:solidFill>
                  <a:srgbClr val="001F52"/>
                </a:solidFill>
                <a:latin typeface="Arial"/>
                <a:cs typeface="Arial"/>
              </a:rPr>
              <a:t>al</a:t>
            </a:r>
            <a:r>
              <a:rPr sz="2000" dirty="0">
                <a:solidFill>
                  <a:srgbClr val="001F52"/>
                </a:solidFill>
                <a:latin typeface="Arial"/>
                <a:cs typeface="Arial"/>
              </a:rPr>
              <a:t>s</a:t>
            </a:r>
            <a:r>
              <a:rPr sz="2000" spc="1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sters</a:t>
            </a:r>
            <a:r>
              <a:rPr sz="2000" spc="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variables</a:t>
            </a:r>
            <a:r>
              <a:rPr sz="2000" spc="45" dirty="0">
                <a:solidFill>
                  <a:srgbClr val="001F52"/>
                </a:solidFill>
                <a:latin typeface="Times New Roman"/>
                <a:cs typeface="Times New Roman"/>
              </a:rPr>
              <a:t> </a:t>
            </a:r>
            <a:r>
              <a:rPr sz="2000" spc="-5" dirty="0">
                <a:solidFill>
                  <a:srgbClr val="001F52"/>
                </a:solidFill>
                <a:latin typeface="Arial"/>
                <a:cs typeface="Arial"/>
              </a:rPr>
              <a:t>du</a:t>
            </a:r>
            <a:r>
              <a:rPr sz="2000" spc="5" dirty="0">
                <a:solidFill>
                  <a:srgbClr val="001F52"/>
                </a:solidFill>
                <a:latin typeface="Arial"/>
                <a:cs typeface="Arial"/>
              </a:rPr>
              <a:t>r</a:t>
            </a:r>
            <a:r>
              <a:rPr sz="2000" spc="-5" dirty="0">
                <a:solidFill>
                  <a:srgbClr val="001F52"/>
                </a:solidFill>
                <a:latin typeface="Arial"/>
                <a:cs typeface="Arial"/>
              </a:rPr>
              <a:t>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spc="-5" dirty="0">
                <a:solidFill>
                  <a:srgbClr val="001F52"/>
                </a:solidFill>
                <a:latin typeface="Arial"/>
                <a:cs typeface="Arial"/>
              </a:rPr>
              <a:t>deb</a:t>
            </a:r>
            <a:r>
              <a:rPr sz="2000" spc="5" dirty="0">
                <a:solidFill>
                  <a:srgbClr val="001F52"/>
                </a:solidFill>
                <a:latin typeface="Arial"/>
                <a:cs typeface="Arial"/>
              </a:rPr>
              <a:t>u</a:t>
            </a:r>
            <a:r>
              <a:rPr sz="2000" dirty="0">
                <a:solidFill>
                  <a:srgbClr val="001F52"/>
                </a:solidFill>
                <a:latin typeface="Arial"/>
                <a:cs typeface="Arial"/>
              </a:rPr>
              <a:t>g</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s</a:t>
            </a:r>
            <a:r>
              <a:rPr sz="2000" spc="11" dirty="0">
                <a:solidFill>
                  <a:srgbClr val="001F52"/>
                </a:solidFill>
                <a:latin typeface="Arial"/>
                <a:cs typeface="Arial"/>
              </a:rPr>
              <a:t>s</a:t>
            </a:r>
            <a:r>
              <a:rPr sz="2000" spc="-5" dirty="0">
                <a:solidFill>
                  <a:srgbClr val="001F52"/>
                </a:solidFill>
                <a:latin typeface="Arial"/>
                <a:cs typeface="Arial"/>
              </a:rPr>
              <a:t>ion,</a:t>
            </a:r>
            <a:r>
              <a:rPr sz="2000" spc="-5" dirty="0">
                <a:solidFill>
                  <a:srgbClr val="001F52"/>
                </a:solidFill>
                <a:latin typeface="Times New Roman"/>
                <a:cs typeface="Times New Roman"/>
              </a:rPr>
              <a:t> </a:t>
            </a:r>
            <a:r>
              <a:rPr sz="2000" spc="-5" dirty="0">
                <a:solidFill>
                  <a:srgbClr val="001F52"/>
                </a:solidFill>
                <a:latin typeface="Arial"/>
                <a:cs typeface="Arial"/>
              </a:rPr>
              <a:t>bu</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nee</a:t>
            </a:r>
            <a:r>
              <a:rPr sz="2000" dirty="0">
                <a:solidFill>
                  <a:srgbClr val="001F52"/>
                </a:solidFill>
                <a:latin typeface="Arial"/>
                <a:cs typeface="Arial"/>
              </a:rPr>
              <a:t>d</a:t>
            </a:r>
            <a:r>
              <a:rPr sz="2000" spc="40" dirty="0">
                <a:solidFill>
                  <a:srgbClr val="001F52"/>
                </a:solidFill>
                <a:latin typeface="Times New Roman"/>
                <a:cs typeface="Times New Roman"/>
              </a:rPr>
              <a:t> </a:t>
            </a:r>
            <a:r>
              <a:rPr sz="2000" dirty="0">
                <a:solidFill>
                  <a:srgbClr val="001F52"/>
                </a:solidFill>
                <a:latin typeface="Arial"/>
                <a:cs typeface="Arial"/>
              </a:rPr>
              <a:t>to</a:t>
            </a:r>
            <a:r>
              <a:rPr sz="2000" spc="51" dirty="0">
                <a:solidFill>
                  <a:srgbClr val="001F52"/>
                </a:solidFill>
                <a:latin typeface="Times New Roman"/>
                <a:cs typeface="Times New Roman"/>
              </a:rPr>
              <a:t> </a:t>
            </a:r>
            <a:r>
              <a:rPr sz="2000" spc="-5" dirty="0">
                <a:solidFill>
                  <a:srgbClr val="001F52"/>
                </a:solidFill>
                <a:latin typeface="Arial"/>
                <a:cs typeface="Arial"/>
              </a:rPr>
              <a:t>pau</a:t>
            </a:r>
            <a:r>
              <a:rPr sz="2000" spc="11"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executio</a:t>
            </a:r>
            <a:r>
              <a:rPr sz="2000" dirty="0">
                <a:solidFill>
                  <a:srgbClr val="001F52"/>
                </a:solidFill>
                <a:latin typeface="Arial"/>
                <a:cs typeface="Arial"/>
              </a:rPr>
              <a:t>n</a:t>
            </a:r>
            <a:r>
              <a:rPr sz="2000" spc="31" dirty="0">
                <a:solidFill>
                  <a:srgbClr val="001F52"/>
                </a:solidFill>
                <a:latin typeface="Times New Roman"/>
                <a:cs typeface="Times New Roman"/>
              </a:rPr>
              <a:t> </a:t>
            </a:r>
            <a:r>
              <a:rPr sz="2000" dirty="0">
                <a:solidFill>
                  <a:srgbClr val="001F52"/>
                </a:solidFill>
                <a:latin typeface="Arial"/>
                <a:cs typeface="Arial"/>
              </a:rPr>
              <a:t>(no</a:t>
            </a:r>
            <a:r>
              <a:rPr sz="2000" spc="40" dirty="0">
                <a:solidFill>
                  <a:srgbClr val="001F52"/>
                </a:solidFill>
                <a:latin typeface="Times New Roman"/>
                <a:cs typeface="Times New Roman"/>
              </a:rPr>
              <a:t> </a:t>
            </a:r>
            <a:r>
              <a:rPr sz="2000" spc="-5" dirty="0">
                <a:solidFill>
                  <a:srgbClr val="001F52"/>
                </a:solidFill>
                <a:latin typeface="Arial"/>
                <a:cs typeface="Arial"/>
              </a:rPr>
              <a:t>li</a:t>
            </a:r>
            <a:r>
              <a:rPr sz="2000" spc="-11" dirty="0">
                <a:solidFill>
                  <a:srgbClr val="001F52"/>
                </a:solidFill>
                <a:latin typeface="Arial"/>
                <a:cs typeface="Arial"/>
              </a:rPr>
              <a:t>v</a:t>
            </a:r>
            <a:r>
              <a:rPr sz="2000" dirty="0">
                <a:solidFill>
                  <a:srgbClr val="001F52"/>
                </a:solidFill>
                <a:latin typeface="Arial"/>
                <a:cs typeface="Arial"/>
              </a:rPr>
              <a:t>e</a:t>
            </a:r>
            <a:r>
              <a:rPr sz="2000" spc="60" dirty="0">
                <a:solidFill>
                  <a:srgbClr val="001F52"/>
                </a:solidFill>
                <a:latin typeface="Times New Roman"/>
                <a:cs typeface="Times New Roman"/>
              </a:rPr>
              <a:t> </a:t>
            </a:r>
            <a:r>
              <a:rPr sz="2000" dirty="0">
                <a:solidFill>
                  <a:srgbClr val="001F52"/>
                </a:solidFill>
                <a:latin typeface="Arial"/>
                <a:cs typeface="Arial"/>
              </a:rPr>
              <a:t>v</a:t>
            </a:r>
            <a:r>
              <a:rPr sz="2000" spc="-11" dirty="0">
                <a:solidFill>
                  <a:srgbClr val="001F52"/>
                </a:solidFill>
                <a:latin typeface="Arial"/>
                <a:cs typeface="Arial"/>
              </a:rPr>
              <a:t>i</a:t>
            </a:r>
            <a:r>
              <a:rPr sz="2000" spc="-5" dirty="0">
                <a:solidFill>
                  <a:srgbClr val="001F52"/>
                </a:solidFill>
                <a:latin typeface="Arial"/>
                <a:cs typeface="Arial"/>
              </a:rPr>
              <a:t>e</a:t>
            </a:r>
            <a:r>
              <a:rPr sz="2000" dirty="0">
                <a:solidFill>
                  <a:srgbClr val="001F52"/>
                </a:solidFill>
                <a:latin typeface="Arial"/>
                <a:cs typeface="Arial"/>
              </a:rPr>
              <a:t>w</a:t>
            </a:r>
            <a:r>
              <a:rPr sz="2000" spc="6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35"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s</a:t>
            </a:r>
            <a:r>
              <a:rPr sz="2000" dirty="0">
                <a:solidFill>
                  <a:srgbClr val="001F52"/>
                </a:solidFill>
                <a:latin typeface="Arial"/>
                <a:cs typeface="Arial"/>
              </a:rPr>
              <a:t>sib</a:t>
            </a:r>
            <a:r>
              <a:rPr sz="2000" spc="-5" dirty="0">
                <a:solidFill>
                  <a:srgbClr val="001F52"/>
                </a:solidFill>
                <a:latin typeface="Arial"/>
                <a:cs typeface="Arial"/>
              </a:rPr>
              <a:t>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for</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ti</a:t>
            </a:r>
            <a:r>
              <a:rPr sz="2000" spc="-11" dirty="0">
                <a:solidFill>
                  <a:srgbClr val="001F52"/>
                </a:solidFill>
                <a:latin typeface="Arial"/>
                <a:cs typeface="Arial"/>
              </a:rPr>
              <a:t>m</a:t>
            </a:r>
            <a:r>
              <a:rPr sz="2000" dirty="0">
                <a:solidFill>
                  <a:srgbClr val="001F52"/>
                </a:solidFill>
                <a:latin typeface="Arial"/>
                <a:cs typeface="Arial"/>
              </a:rPr>
              <a:t>e</a:t>
            </a:r>
            <a:r>
              <a:rPr sz="2000" spc="55" dirty="0">
                <a:solidFill>
                  <a:srgbClr val="001F52"/>
                </a:solidFill>
                <a:latin typeface="Times New Roman"/>
                <a:cs typeface="Times New Roman"/>
              </a:rPr>
              <a:t> </a:t>
            </a:r>
            <a:r>
              <a:rPr sz="2000" spc="-5" dirty="0">
                <a:solidFill>
                  <a:srgbClr val="001F52"/>
                </a:solidFill>
                <a:latin typeface="Arial"/>
                <a:cs typeface="Arial"/>
              </a:rPr>
              <a:t>being</a:t>
            </a:r>
            <a:r>
              <a:rPr sz="2000" spc="5" dirty="0">
                <a:solidFill>
                  <a:srgbClr val="001F52"/>
                </a:solidFill>
                <a:latin typeface="Arial"/>
                <a:cs typeface="Arial"/>
              </a:rPr>
              <a:t>)</a:t>
            </a:r>
            <a:r>
              <a:rPr sz="2000" dirty="0">
                <a:solidFill>
                  <a:srgbClr val="001F52"/>
                </a:solidFill>
                <a:latin typeface="Arial"/>
                <a:cs typeface="Arial"/>
              </a:rPr>
              <a:t>.</a:t>
            </a:r>
            <a:endParaRPr sz="2000" dirty="0">
              <a:latin typeface="Arial"/>
              <a:cs typeface="Arial"/>
            </a:endParaRPr>
          </a:p>
          <a:p>
            <a:pPr marL="355629" marR="609651" indent="-342928">
              <a:buClr>
                <a:srgbClr val="001F52"/>
              </a:buClr>
              <a:buFont typeface="Arial"/>
              <a:buChar char="•"/>
              <a:tabLst>
                <a:tab pos="355629"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ad</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variable</a:t>
            </a:r>
            <a:r>
              <a:rPr sz="2000" spc="40"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5" dirty="0">
                <a:solidFill>
                  <a:srgbClr val="001F52"/>
                </a:solidFill>
                <a:latin typeface="Times New Roman"/>
                <a:cs typeface="Times New Roman"/>
              </a:rPr>
              <a:t> </a:t>
            </a:r>
            <a:r>
              <a:rPr sz="2000" dirty="0">
                <a:solidFill>
                  <a:srgbClr val="001F52"/>
                </a:solidFill>
                <a:latin typeface="Arial"/>
                <a:cs typeface="Arial"/>
              </a:rPr>
              <a:t>monitored</a:t>
            </a:r>
            <a:r>
              <a:rPr sz="2000" spc="20" dirty="0">
                <a:solidFill>
                  <a:srgbClr val="001F52"/>
                </a:solidFill>
                <a:latin typeface="Times New Roman"/>
                <a:cs typeface="Times New Roman"/>
              </a:rPr>
              <a:t> </a:t>
            </a:r>
            <a:r>
              <a:rPr sz="2000" dirty="0">
                <a:solidFill>
                  <a:srgbClr val="001F52"/>
                </a:solidFill>
                <a:latin typeface="Arial"/>
                <a:cs typeface="Arial"/>
              </a:rPr>
              <a:t>-</a:t>
            </a:r>
            <a:r>
              <a:rPr sz="2000" spc="40" dirty="0">
                <a:solidFill>
                  <a:srgbClr val="001F52"/>
                </a:solidFill>
                <a:latin typeface="Times New Roman"/>
                <a:cs typeface="Times New Roman"/>
              </a:rPr>
              <a:t> </a:t>
            </a:r>
            <a:r>
              <a:rPr sz="2000" spc="-5" dirty="0">
                <a:solidFill>
                  <a:srgbClr val="001F52"/>
                </a:solidFill>
                <a:latin typeface="Arial"/>
                <a:cs typeface="Arial"/>
              </a:rPr>
              <a:t>highlig</a:t>
            </a:r>
            <a:r>
              <a:rPr sz="2000" dirty="0">
                <a:solidFill>
                  <a:srgbClr val="001F52"/>
                </a:solidFill>
                <a:latin typeface="Arial"/>
                <a:cs typeface="Arial"/>
              </a:rPr>
              <a:t>ht</a:t>
            </a:r>
            <a:r>
              <a:rPr sz="2000" spc="45" dirty="0">
                <a:solidFill>
                  <a:srgbClr val="001F52"/>
                </a:solidFill>
                <a:latin typeface="Times New Roman"/>
                <a:cs typeface="Times New Roman"/>
              </a:rPr>
              <a:t> </a:t>
            </a:r>
            <a:r>
              <a:rPr sz="2000" dirty="0">
                <a:solidFill>
                  <a:srgbClr val="001F52"/>
                </a:solidFill>
                <a:latin typeface="Arial"/>
                <a:cs typeface="Arial"/>
              </a:rPr>
              <a:t>it,</a:t>
            </a:r>
            <a:r>
              <a:rPr sz="2000" spc="-15" dirty="0">
                <a:solidFill>
                  <a:srgbClr val="001F52"/>
                </a:solidFill>
                <a:latin typeface="Arial"/>
                <a:cs typeface="Arial"/>
              </a:rPr>
              <a:t> </a:t>
            </a:r>
            <a:r>
              <a:rPr sz="2000" dirty="0">
                <a:solidFill>
                  <a:srgbClr val="001F52"/>
                </a:solidFill>
                <a:latin typeface="Arial"/>
                <a:cs typeface="Arial"/>
              </a:rPr>
              <a:t>pre</a:t>
            </a:r>
            <a:r>
              <a:rPr sz="2000" spc="5" dirty="0">
                <a:solidFill>
                  <a:srgbClr val="001F52"/>
                </a:solidFill>
                <a:latin typeface="Arial"/>
                <a:cs typeface="Arial"/>
              </a:rPr>
              <a:t>s</a:t>
            </a:r>
            <a:r>
              <a:rPr sz="2000" dirty="0">
                <a:solidFill>
                  <a:srgbClr val="001F52"/>
                </a:solidFill>
                <a:latin typeface="Arial"/>
                <a:cs typeface="Arial"/>
              </a:rPr>
              <a:t>s</a:t>
            </a:r>
            <a:r>
              <a:rPr sz="2000" spc="-35" dirty="0">
                <a:solidFill>
                  <a:srgbClr val="001F52"/>
                </a:solidFill>
                <a:latin typeface="Arial"/>
                <a:cs typeface="Arial"/>
              </a:rPr>
              <a:t> </a:t>
            </a:r>
            <a:r>
              <a:rPr sz="2000" dirty="0">
                <a:solidFill>
                  <a:srgbClr val="001F52"/>
                </a:solidFill>
                <a:latin typeface="Arial"/>
                <a:cs typeface="Arial"/>
              </a:rPr>
              <a:t>rig</a:t>
            </a:r>
            <a:r>
              <a:rPr sz="2000" spc="5" dirty="0">
                <a:solidFill>
                  <a:srgbClr val="001F52"/>
                </a:solidFill>
                <a:latin typeface="Arial"/>
                <a:cs typeface="Arial"/>
              </a:rPr>
              <a:t>h</a:t>
            </a:r>
            <a:r>
              <a:rPr sz="2000" dirty="0">
                <a:solidFill>
                  <a:srgbClr val="001F52"/>
                </a:solidFill>
                <a:latin typeface="Arial"/>
                <a:cs typeface="Arial"/>
              </a:rPr>
              <a:t>t</a:t>
            </a:r>
            <a:r>
              <a:rPr sz="2000" spc="-25" dirty="0">
                <a:solidFill>
                  <a:srgbClr val="001F52"/>
                </a:solidFill>
                <a:latin typeface="Arial"/>
                <a:cs typeface="Arial"/>
              </a:rPr>
              <a:t> </a:t>
            </a:r>
            <a:r>
              <a:rPr sz="2000" dirty="0">
                <a:solidFill>
                  <a:srgbClr val="001F52"/>
                </a:solidFill>
                <a:latin typeface="Arial"/>
                <a:cs typeface="Arial"/>
              </a:rPr>
              <a:t>mou</a:t>
            </a:r>
            <a:r>
              <a:rPr sz="2000" spc="5" dirty="0">
                <a:solidFill>
                  <a:srgbClr val="001F52"/>
                </a:solidFill>
                <a:latin typeface="Arial"/>
                <a:cs typeface="Arial"/>
              </a:rPr>
              <a:t>s</a:t>
            </a:r>
            <a:r>
              <a:rPr sz="2000" dirty="0">
                <a:solidFill>
                  <a:srgbClr val="001F52"/>
                </a:solidFill>
                <a:latin typeface="Arial"/>
                <a:cs typeface="Arial"/>
              </a:rPr>
              <a:t>e</a:t>
            </a:r>
            <a:r>
              <a:rPr sz="2000" spc="-31" dirty="0">
                <a:solidFill>
                  <a:srgbClr val="001F52"/>
                </a:solidFill>
                <a:latin typeface="Arial"/>
                <a:cs typeface="Arial"/>
              </a:rPr>
              <a:t> </a:t>
            </a:r>
            <a:r>
              <a:rPr sz="2000" dirty="0">
                <a:solidFill>
                  <a:srgbClr val="001F52"/>
                </a:solidFill>
                <a:latin typeface="Arial"/>
                <a:cs typeface="Arial"/>
              </a:rPr>
              <a:t>but</a:t>
            </a:r>
            <a:r>
              <a:rPr sz="2000" spc="-11" dirty="0">
                <a:solidFill>
                  <a:srgbClr val="001F52"/>
                </a:solidFill>
                <a:latin typeface="Arial"/>
                <a:cs typeface="Arial"/>
              </a:rPr>
              <a:t>t</a:t>
            </a:r>
            <a:r>
              <a:rPr sz="2000" dirty="0">
                <a:solidFill>
                  <a:srgbClr val="001F52"/>
                </a:solidFill>
                <a:latin typeface="Arial"/>
                <a:cs typeface="Arial"/>
              </a:rPr>
              <a:t>on</a:t>
            </a:r>
            <a:r>
              <a:rPr sz="2000" spc="-25" dirty="0">
                <a:solidFill>
                  <a:srgbClr val="001F52"/>
                </a:solidFill>
                <a:latin typeface="Arial"/>
                <a:cs typeface="Arial"/>
              </a:rPr>
              <a:t> </a:t>
            </a:r>
            <a:r>
              <a:rPr sz="2000" dirty="0">
                <a:solidFill>
                  <a:srgbClr val="001F52"/>
                </a:solidFill>
                <a:latin typeface="Arial"/>
                <a:cs typeface="Arial"/>
              </a:rPr>
              <a:t>and</a:t>
            </a:r>
            <a:r>
              <a:rPr sz="2000" spc="-15" dirty="0">
                <a:solidFill>
                  <a:srgbClr val="001F52"/>
                </a:solidFill>
                <a:latin typeface="Arial"/>
                <a:cs typeface="Arial"/>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lect</a:t>
            </a:r>
            <a:r>
              <a:rPr sz="2000" spc="-35" dirty="0">
                <a:solidFill>
                  <a:srgbClr val="001F52"/>
                </a:solidFill>
                <a:latin typeface="Arial"/>
                <a:cs typeface="Arial"/>
              </a:rPr>
              <a:t> </a:t>
            </a:r>
            <a:r>
              <a:rPr sz="2000" spc="15" dirty="0">
                <a:solidFill>
                  <a:srgbClr val="001F52"/>
                </a:solidFill>
                <a:latin typeface="Arial"/>
                <a:cs typeface="Arial"/>
              </a:rPr>
              <a:t>“</a:t>
            </a:r>
            <a:r>
              <a:rPr sz="2000" b="1" spc="-5" dirty="0">
                <a:solidFill>
                  <a:srgbClr val="001F52"/>
                </a:solidFill>
                <a:latin typeface="Arial"/>
                <a:cs typeface="Arial"/>
              </a:rPr>
              <a:t>Ad</a:t>
            </a:r>
            <a:r>
              <a:rPr sz="2000" b="1" dirty="0">
                <a:solidFill>
                  <a:srgbClr val="001F52"/>
                </a:solidFill>
                <a:latin typeface="Arial"/>
                <a:cs typeface="Arial"/>
              </a:rPr>
              <a:t>d</a:t>
            </a:r>
            <a:r>
              <a:rPr sz="2000" b="1" spc="55" dirty="0">
                <a:solidFill>
                  <a:srgbClr val="001F52"/>
                </a:solidFill>
                <a:latin typeface="Times New Roman"/>
                <a:cs typeface="Times New Roman"/>
              </a:rPr>
              <a:t> </a:t>
            </a:r>
            <a:r>
              <a:rPr sz="2000" b="1" spc="-71" dirty="0">
                <a:solidFill>
                  <a:srgbClr val="001F52"/>
                </a:solidFill>
                <a:latin typeface="Arial"/>
                <a:cs typeface="Arial"/>
              </a:rPr>
              <a:t>W</a:t>
            </a:r>
            <a:r>
              <a:rPr sz="2000" b="1" spc="-5" dirty="0">
                <a:solidFill>
                  <a:srgbClr val="001F52"/>
                </a:solidFill>
                <a:latin typeface="Arial"/>
                <a:cs typeface="Arial"/>
              </a:rPr>
              <a:t>a</a:t>
            </a:r>
            <a:r>
              <a:rPr sz="2000" b="1" dirty="0">
                <a:solidFill>
                  <a:srgbClr val="001F52"/>
                </a:solidFill>
                <a:latin typeface="Arial"/>
                <a:cs typeface="Arial"/>
              </a:rPr>
              <a:t>t</a:t>
            </a:r>
            <a:r>
              <a:rPr sz="2000" b="1" spc="-5" dirty="0">
                <a:solidFill>
                  <a:srgbClr val="001F52"/>
                </a:solidFill>
                <a:latin typeface="Arial"/>
                <a:cs typeface="Arial"/>
              </a:rPr>
              <a:t>ch</a:t>
            </a:r>
            <a:r>
              <a:rPr sz="2000" b="1" spc="-5" dirty="0">
                <a:solidFill>
                  <a:srgbClr val="001F52"/>
                </a:solidFill>
                <a:latin typeface="Times New Roman"/>
                <a:cs typeface="Times New Roman"/>
              </a:rPr>
              <a:t> </a:t>
            </a:r>
            <a:r>
              <a:rPr sz="2000" b="1" dirty="0">
                <a:solidFill>
                  <a:srgbClr val="001F52"/>
                </a:solidFill>
                <a:latin typeface="Arial"/>
                <a:cs typeface="Arial"/>
              </a:rPr>
              <a:t>Expressio</a:t>
            </a:r>
            <a:r>
              <a:rPr sz="2000" b="1" spc="-11" dirty="0">
                <a:solidFill>
                  <a:srgbClr val="001F52"/>
                </a:solidFill>
                <a:latin typeface="Arial"/>
                <a:cs typeface="Arial"/>
              </a:rPr>
              <a:t>n</a:t>
            </a:r>
            <a:r>
              <a:rPr sz="2000" dirty="0">
                <a:solidFill>
                  <a:srgbClr val="001F52"/>
                </a:solidFill>
                <a:latin typeface="Arial"/>
                <a:cs typeface="Arial"/>
              </a:rPr>
              <a:t>”.</a:t>
            </a:r>
            <a:r>
              <a:rPr sz="2000" spc="-31" dirty="0">
                <a:solidFill>
                  <a:srgbClr val="001F52"/>
                </a:solidFill>
                <a:latin typeface="Arial"/>
                <a:cs typeface="Arial"/>
              </a:rPr>
              <a:t> </a:t>
            </a:r>
            <a:r>
              <a:rPr sz="2000" dirty="0">
                <a:solidFill>
                  <a:srgbClr val="001F52"/>
                </a:solidFill>
                <a:latin typeface="Arial"/>
                <a:cs typeface="Arial"/>
              </a:rPr>
              <a:t>It</a:t>
            </a:r>
            <a:r>
              <a:rPr sz="2000" spc="-31" dirty="0">
                <a:solidFill>
                  <a:srgbClr val="001F52"/>
                </a:solidFill>
                <a:latin typeface="Arial"/>
                <a:cs typeface="Arial"/>
              </a:rPr>
              <a:t> </a:t>
            </a:r>
            <a:r>
              <a:rPr sz="2000" dirty="0">
                <a:solidFill>
                  <a:srgbClr val="001F52"/>
                </a:solidFill>
                <a:latin typeface="Arial"/>
                <a:cs typeface="Arial"/>
              </a:rPr>
              <a:t>will</a:t>
            </a:r>
            <a:r>
              <a:rPr sz="2000" spc="20" dirty="0">
                <a:solidFill>
                  <a:srgbClr val="001F52"/>
                </a:solidFill>
                <a:latin typeface="Arial"/>
                <a:cs typeface="Arial"/>
              </a:rPr>
              <a:t> </a:t>
            </a:r>
            <a:r>
              <a:rPr sz="2000" dirty="0">
                <a:solidFill>
                  <a:srgbClr val="001F52"/>
                </a:solidFill>
                <a:latin typeface="Arial"/>
                <a:cs typeface="Arial"/>
              </a:rPr>
              <a:t>app</a:t>
            </a:r>
            <a:r>
              <a:rPr sz="2000" spc="5" dirty="0">
                <a:solidFill>
                  <a:srgbClr val="001F52"/>
                </a:solidFill>
                <a:latin typeface="Arial"/>
                <a:cs typeface="Arial"/>
              </a:rPr>
              <a:t>e</a:t>
            </a:r>
            <a:r>
              <a:rPr sz="2000" dirty="0">
                <a:solidFill>
                  <a:srgbClr val="001F52"/>
                </a:solidFill>
                <a:latin typeface="Arial"/>
                <a:cs typeface="Arial"/>
              </a:rPr>
              <a:t>ar</a:t>
            </a:r>
            <a:r>
              <a:rPr sz="2000" spc="-40" dirty="0">
                <a:solidFill>
                  <a:srgbClr val="001F52"/>
                </a:solidFill>
                <a:latin typeface="Arial"/>
                <a:cs typeface="Arial"/>
              </a:rPr>
              <a:t> </a:t>
            </a:r>
            <a:r>
              <a:rPr sz="2000" dirty="0">
                <a:solidFill>
                  <a:srgbClr val="001F52"/>
                </a:solidFill>
                <a:latin typeface="Arial"/>
                <a:cs typeface="Arial"/>
              </a:rPr>
              <a:t>in </a:t>
            </a:r>
            <a:r>
              <a:rPr sz="2000" spc="-11" dirty="0">
                <a:solidFill>
                  <a:srgbClr val="001F52"/>
                </a:solidFill>
                <a:latin typeface="Arial"/>
                <a:cs typeface="Arial"/>
              </a:rPr>
              <a:t>E</a:t>
            </a:r>
            <a:r>
              <a:rPr sz="2000" dirty="0">
                <a:solidFill>
                  <a:srgbClr val="001F52"/>
                </a:solidFill>
                <a:latin typeface="Arial"/>
                <a:cs typeface="Arial"/>
              </a:rPr>
              <a:t>xpre</a:t>
            </a:r>
            <a:r>
              <a:rPr sz="2000" spc="5" dirty="0">
                <a:solidFill>
                  <a:srgbClr val="001F52"/>
                </a:solidFill>
                <a:latin typeface="Arial"/>
                <a:cs typeface="Arial"/>
              </a:rPr>
              <a:t>s</a:t>
            </a:r>
            <a:r>
              <a:rPr sz="2000" dirty="0">
                <a:solidFill>
                  <a:srgbClr val="001F52"/>
                </a:solidFill>
                <a:latin typeface="Arial"/>
                <a:cs typeface="Arial"/>
              </a:rPr>
              <a:t>sions</a:t>
            </a:r>
            <a:r>
              <a:rPr sz="2000" spc="-20" dirty="0">
                <a:solidFill>
                  <a:srgbClr val="001F52"/>
                </a:solidFill>
                <a:latin typeface="Arial"/>
                <a:cs typeface="Arial"/>
              </a:rPr>
              <a:t> </a:t>
            </a:r>
            <a:r>
              <a:rPr sz="2000" dirty="0">
                <a:solidFill>
                  <a:srgbClr val="001F52"/>
                </a:solidFill>
                <a:latin typeface="Arial"/>
                <a:cs typeface="Arial"/>
              </a:rPr>
              <a:t>tab</a:t>
            </a:r>
            <a:r>
              <a:rPr sz="2000" spc="35" dirty="0">
                <a:solidFill>
                  <a:srgbClr val="001F52"/>
                </a:solidFill>
                <a:latin typeface="Times New Roman"/>
                <a:cs typeface="Times New Roman"/>
              </a:rPr>
              <a:t> </a:t>
            </a:r>
            <a:r>
              <a:rPr sz="2000" dirty="0">
                <a:solidFill>
                  <a:srgbClr val="001F52"/>
                </a:solidFill>
                <a:latin typeface="Arial"/>
                <a:cs typeface="Arial"/>
              </a:rPr>
              <a:t>then.</a:t>
            </a:r>
            <a:endParaRPr sz="2000" dirty="0">
              <a:latin typeface="Arial"/>
              <a:cs typeface="Arial"/>
            </a:endParaRPr>
          </a:p>
          <a:p>
            <a:pPr marL="355629" indent="-342928">
              <a:buClr>
                <a:srgbClr val="001F52"/>
              </a:buClr>
              <a:buFont typeface="Arial"/>
              <a:buChar char="•"/>
              <a:tabLst>
                <a:tab pos="355629" algn="l"/>
              </a:tabLst>
            </a:pPr>
            <a:r>
              <a:rPr sz="2000" spc="-155" dirty="0">
                <a:solidFill>
                  <a:srgbClr val="001F52"/>
                </a:solidFill>
                <a:latin typeface="Arial"/>
                <a:cs typeface="Arial"/>
              </a:rPr>
              <a:t>V</a:t>
            </a:r>
            <a:r>
              <a:rPr sz="2000" spc="-5" dirty="0">
                <a:solidFill>
                  <a:srgbClr val="001F52"/>
                </a:solidFill>
                <a:latin typeface="Arial"/>
                <a:cs typeface="Arial"/>
              </a:rPr>
              <a:t>alue</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h</a:t>
            </a:r>
            <a:r>
              <a:rPr sz="2000" spc="-5" dirty="0">
                <a:solidFill>
                  <a:srgbClr val="001F52"/>
                </a:solidFill>
                <a:latin typeface="Arial"/>
                <a:cs typeface="Arial"/>
              </a:rPr>
              <a:t>ic</a:t>
            </a:r>
            <a:r>
              <a:rPr sz="2000" dirty="0">
                <a:solidFill>
                  <a:srgbClr val="001F52"/>
                </a:solidFill>
                <a:latin typeface="Arial"/>
                <a:cs typeface="Arial"/>
              </a:rPr>
              <a:t>h</a:t>
            </a:r>
            <a:r>
              <a:rPr sz="2000" spc="40" dirty="0">
                <a:solidFill>
                  <a:srgbClr val="001F52"/>
                </a:solidFill>
                <a:latin typeface="Times New Roman"/>
                <a:cs typeface="Times New Roman"/>
              </a:rPr>
              <a:t> </a:t>
            </a:r>
            <a:r>
              <a:rPr sz="2000" spc="-5" dirty="0">
                <a:solidFill>
                  <a:srgbClr val="001F52"/>
                </a:solidFill>
                <a:latin typeface="Arial"/>
                <a:cs typeface="Arial"/>
              </a:rPr>
              <a:t>ha</a:t>
            </a:r>
            <a:r>
              <a:rPr sz="2000" dirty="0">
                <a:solidFill>
                  <a:srgbClr val="001F52"/>
                </a:solidFill>
                <a:latin typeface="Arial"/>
                <a:cs typeface="Arial"/>
              </a:rPr>
              <a:t>s</a:t>
            </a:r>
            <a:r>
              <a:rPr sz="2000" spc="31" dirty="0">
                <a:solidFill>
                  <a:srgbClr val="001F52"/>
                </a:solidFill>
                <a:latin typeface="Times New Roman"/>
                <a:cs typeface="Times New Roman"/>
              </a:rPr>
              <a:t> </a:t>
            </a:r>
            <a:r>
              <a:rPr sz="2000" dirty="0">
                <a:solidFill>
                  <a:srgbClr val="001F52"/>
                </a:solidFill>
                <a:latin typeface="Arial"/>
                <a:cs typeface="Arial"/>
              </a:rPr>
              <a:t>chan</a:t>
            </a:r>
            <a:r>
              <a:rPr sz="2000" spc="-5" dirty="0">
                <a:solidFill>
                  <a:srgbClr val="001F52"/>
                </a:solidFill>
                <a:latin typeface="Arial"/>
                <a:cs typeface="Arial"/>
              </a:rPr>
              <a:t>ge</a:t>
            </a:r>
            <a:r>
              <a:rPr sz="2000" dirty="0">
                <a:solidFill>
                  <a:srgbClr val="001F52"/>
                </a:solidFill>
                <a:latin typeface="Arial"/>
                <a:cs typeface="Arial"/>
              </a:rPr>
              <a:t>d</a:t>
            </a:r>
            <a:r>
              <a:rPr sz="2000" spc="31" dirty="0">
                <a:solidFill>
                  <a:srgbClr val="001F52"/>
                </a:solidFill>
                <a:latin typeface="Times New Roman"/>
                <a:cs typeface="Times New Roman"/>
              </a:rPr>
              <a:t> </a:t>
            </a:r>
            <a:r>
              <a:rPr sz="2000" dirty="0">
                <a:solidFill>
                  <a:srgbClr val="001F52"/>
                </a:solidFill>
                <a:latin typeface="Arial"/>
                <a:cs typeface="Arial"/>
              </a:rPr>
              <a:t>from</a:t>
            </a:r>
            <a:r>
              <a:rPr sz="2000" spc="20" dirty="0">
                <a:solidFill>
                  <a:srgbClr val="001F52"/>
                </a:solidFill>
                <a:latin typeface="Times New Roman"/>
                <a:cs typeface="Times New Roman"/>
              </a:rPr>
              <a:t> </a:t>
            </a:r>
            <a:r>
              <a:rPr sz="2000" spc="-5" dirty="0">
                <a:solidFill>
                  <a:srgbClr val="001F52"/>
                </a:solidFill>
                <a:latin typeface="Arial"/>
                <a:cs typeface="Arial"/>
              </a:rPr>
              <a:t>previou</a:t>
            </a:r>
            <a:r>
              <a:rPr sz="2000" dirty="0">
                <a:solidFill>
                  <a:srgbClr val="001F52"/>
                </a:solidFill>
                <a:latin typeface="Arial"/>
                <a:cs typeface="Arial"/>
              </a:rPr>
              <a:t>s</a:t>
            </a:r>
            <a:r>
              <a:rPr sz="2000" spc="31" dirty="0">
                <a:solidFill>
                  <a:srgbClr val="001F52"/>
                </a:solidFill>
                <a:latin typeface="Times New Roman"/>
                <a:cs typeface="Times New Roman"/>
              </a:rPr>
              <a:t> </a:t>
            </a:r>
            <a:r>
              <a:rPr sz="2000" spc="-5" dirty="0">
                <a:solidFill>
                  <a:srgbClr val="001F52"/>
                </a:solidFill>
                <a:latin typeface="Arial"/>
                <a:cs typeface="Arial"/>
              </a:rPr>
              <a:t>proje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pau</a:t>
            </a:r>
            <a:r>
              <a:rPr sz="2000" dirty="0">
                <a:solidFill>
                  <a:srgbClr val="001F52"/>
                </a:solidFill>
                <a:latin typeface="Arial"/>
                <a:cs typeface="Arial"/>
              </a:rPr>
              <a:t>se</a:t>
            </a:r>
            <a:r>
              <a:rPr sz="2000" spc="25"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60"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pre</a:t>
            </a:r>
            <a:r>
              <a:rPr sz="2000" spc="5" dirty="0">
                <a:solidFill>
                  <a:srgbClr val="001F52"/>
                </a:solidFill>
                <a:latin typeface="Arial"/>
                <a:cs typeface="Arial"/>
              </a:rPr>
              <a:t>s</a:t>
            </a:r>
            <a:r>
              <a:rPr sz="2000" spc="-5" dirty="0">
                <a:solidFill>
                  <a:srgbClr val="001F52"/>
                </a:solidFill>
                <a:latin typeface="Arial"/>
                <a:cs typeface="Arial"/>
              </a:rPr>
              <a:t>ente</a:t>
            </a:r>
            <a:r>
              <a:rPr sz="2000" dirty="0">
                <a:solidFill>
                  <a:srgbClr val="001F52"/>
                </a:solidFill>
                <a:latin typeface="Arial"/>
                <a:cs typeface="Arial"/>
              </a:rPr>
              <a:t>d</a:t>
            </a:r>
            <a:r>
              <a:rPr sz="2000" spc="11"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11" dirty="0">
                <a:solidFill>
                  <a:srgbClr val="001F52"/>
                </a:solidFill>
                <a:latin typeface="Arial"/>
                <a:cs typeface="Arial"/>
              </a:rPr>
              <a:t>y</a:t>
            </a:r>
            <a:r>
              <a:rPr sz="2000" spc="-5" dirty="0">
                <a:solidFill>
                  <a:srgbClr val="001F52"/>
                </a:solidFill>
                <a:latin typeface="Arial"/>
                <a:cs typeface="Arial"/>
              </a:rPr>
              <a:t>ello</a:t>
            </a:r>
            <a:r>
              <a:rPr sz="2000" dirty="0">
                <a:solidFill>
                  <a:srgbClr val="001F52"/>
                </a:solidFill>
                <a:latin typeface="Arial"/>
                <a:cs typeface="Arial"/>
              </a:rPr>
              <a:t>w</a:t>
            </a:r>
            <a:r>
              <a:rPr sz="2000" spc="55" dirty="0">
                <a:solidFill>
                  <a:srgbClr val="001F52"/>
                </a:solidFill>
                <a:latin typeface="Times New Roman"/>
                <a:cs typeface="Times New Roman"/>
              </a:rPr>
              <a:t> </a:t>
            </a:r>
            <a:r>
              <a:rPr sz="2000" spc="-5" dirty="0">
                <a:solidFill>
                  <a:srgbClr val="001F52"/>
                </a:solidFill>
                <a:latin typeface="Arial"/>
                <a:cs typeface="Arial"/>
              </a:rPr>
              <a:t>bac</a:t>
            </a:r>
            <a:r>
              <a:rPr sz="2000" spc="5" dirty="0">
                <a:solidFill>
                  <a:srgbClr val="001F52"/>
                </a:solidFill>
                <a:latin typeface="Arial"/>
                <a:cs typeface="Arial"/>
              </a:rPr>
              <a:t>k</a:t>
            </a:r>
            <a:r>
              <a:rPr sz="2000" spc="-5" dirty="0">
                <a:solidFill>
                  <a:srgbClr val="001F52"/>
                </a:solidFill>
                <a:latin typeface="Arial"/>
                <a:cs typeface="Arial"/>
              </a:rPr>
              <a:t>grou</a:t>
            </a:r>
            <a:r>
              <a:rPr sz="2000" spc="-11" dirty="0">
                <a:solidFill>
                  <a:srgbClr val="001F52"/>
                </a:solidFill>
                <a:latin typeface="Arial"/>
                <a:cs typeface="Arial"/>
              </a:rPr>
              <a:t>n</a:t>
            </a:r>
            <a:r>
              <a:rPr sz="2000" dirty="0">
                <a:solidFill>
                  <a:srgbClr val="001F52"/>
                </a:solidFill>
                <a:latin typeface="Arial"/>
                <a:cs typeface="Arial"/>
              </a:rPr>
              <a:t>d</a:t>
            </a:r>
            <a:endParaRPr sz="2000" dirty="0">
              <a:latin typeface="Arial"/>
              <a:cs typeface="Arial"/>
            </a:endParaRPr>
          </a:p>
          <a:p>
            <a:pPr>
              <a:spcBef>
                <a:spcPts val="57"/>
              </a:spcBef>
            </a:pPr>
            <a:endParaRPr sz="1900" dirty="0">
              <a:latin typeface="Times New Roman"/>
              <a:cs typeface="Times New Roman"/>
            </a:endParaRPr>
          </a:p>
          <a:p>
            <a:pPr marL="1113246" algn="ctr"/>
            <a:r>
              <a:rPr spc="-91" dirty="0">
                <a:latin typeface="Arial"/>
                <a:cs typeface="Arial"/>
              </a:rPr>
              <a:t>W</a:t>
            </a:r>
            <a:r>
              <a:rPr spc="-5" dirty="0">
                <a:latin typeface="Arial"/>
                <a:cs typeface="Arial"/>
              </a:rPr>
              <a:t>atche</a:t>
            </a:r>
            <a:r>
              <a:rPr dirty="0">
                <a:latin typeface="Arial"/>
                <a:cs typeface="Arial"/>
              </a:rPr>
              <a:t>d</a:t>
            </a:r>
            <a:r>
              <a:rPr spc="55" dirty="0">
                <a:latin typeface="Times New Roman"/>
                <a:cs typeface="Times New Roman"/>
              </a:rPr>
              <a:t> </a:t>
            </a:r>
            <a:r>
              <a:rPr dirty="0">
                <a:latin typeface="Arial"/>
                <a:cs typeface="Arial"/>
              </a:rPr>
              <a:t>var</a:t>
            </a:r>
            <a:r>
              <a:rPr spc="-11" dirty="0">
                <a:latin typeface="Arial"/>
                <a:cs typeface="Arial"/>
              </a:rPr>
              <a:t>i</a:t>
            </a:r>
            <a:r>
              <a:rPr spc="-5" dirty="0">
                <a:latin typeface="Arial"/>
                <a:cs typeface="Arial"/>
              </a:rPr>
              <a:t>a</a:t>
            </a:r>
            <a:r>
              <a:rPr spc="-11" dirty="0">
                <a:latin typeface="Arial"/>
                <a:cs typeface="Arial"/>
              </a:rPr>
              <a:t>b</a:t>
            </a:r>
            <a:r>
              <a:rPr spc="-5" dirty="0">
                <a:latin typeface="Arial"/>
                <a:cs typeface="Arial"/>
              </a:rPr>
              <a:t>l</a:t>
            </a:r>
            <a:r>
              <a:rPr spc="-11" dirty="0">
                <a:latin typeface="Arial"/>
                <a:cs typeface="Arial"/>
              </a:rPr>
              <a:t>e</a:t>
            </a:r>
            <a:r>
              <a:rPr dirty="0">
                <a:latin typeface="Arial"/>
                <a:cs typeface="Arial"/>
              </a:rPr>
              <a:t>s</a:t>
            </a:r>
          </a:p>
        </p:txBody>
      </p:sp>
      <p:sp>
        <p:nvSpPr>
          <p:cNvPr id="10" name="object 10"/>
          <p:cNvSpPr/>
          <p:nvPr/>
        </p:nvSpPr>
        <p:spPr>
          <a:xfrm>
            <a:off x="0" y="1"/>
            <a:ext cx="1074419" cy="107441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9039848" y="4802886"/>
            <a:ext cx="3074036" cy="855344"/>
          </a:xfrm>
          <a:custGeom>
            <a:avLst/>
            <a:gdLst/>
            <a:ahLst/>
            <a:cxnLst/>
            <a:rect l="l" t="t" r="r" b="b"/>
            <a:pathLst>
              <a:path w="3074034" h="855345">
                <a:moveTo>
                  <a:pt x="0" y="137540"/>
                </a:moveTo>
                <a:lnTo>
                  <a:pt x="940064" y="356234"/>
                </a:lnTo>
                <a:lnTo>
                  <a:pt x="940627" y="725235"/>
                </a:lnTo>
                <a:lnTo>
                  <a:pt x="942634" y="739557"/>
                </a:lnTo>
                <a:lnTo>
                  <a:pt x="956656" y="779276"/>
                </a:lnTo>
                <a:lnTo>
                  <a:pt x="981143" y="812581"/>
                </a:lnTo>
                <a:lnTo>
                  <a:pt x="1014117" y="837490"/>
                </a:lnTo>
                <a:lnTo>
                  <a:pt x="1053598" y="852021"/>
                </a:lnTo>
                <a:lnTo>
                  <a:pt x="1082558" y="854963"/>
                </a:lnTo>
                <a:lnTo>
                  <a:pt x="1295674" y="854963"/>
                </a:lnTo>
                <a:lnTo>
                  <a:pt x="2943940" y="854399"/>
                </a:lnTo>
                <a:lnTo>
                  <a:pt x="2985364" y="844302"/>
                </a:lnTo>
                <a:lnTo>
                  <a:pt x="3021027" y="823077"/>
                </a:lnTo>
                <a:lnTo>
                  <a:pt x="3048950" y="792709"/>
                </a:lnTo>
                <a:lnTo>
                  <a:pt x="3067155" y="755179"/>
                </a:lnTo>
                <a:lnTo>
                  <a:pt x="3073664" y="712469"/>
                </a:lnTo>
                <a:lnTo>
                  <a:pt x="3073112" y="142493"/>
                </a:lnTo>
                <a:lnTo>
                  <a:pt x="940064" y="142493"/>
                </a:lnTo>
                <a:lnTo>
                  <a:pt x="0" y="137540"/>
                </a:lnTo>
                <a:close/>
              </a:path>
              <a:path w="3074034" h="855345">
                <a:moveTo>
                  <a:pt x="2931170" y="0"/>
                </a:moveTo>
                <a:lnTo>
                  <a:pt x="1295674" y="0"/>
                </a:lnTo>
                <a:lnTo>
                  <a:pt x="1069787" y="563"/>
                </a:lnTo>
                <a:lnTo>
                  <a:pt x="1028364" y="10656"/>
                </a:lnTo>
                <a:lnTo>
                  <a:pt x="992701" y="31874"/>
                </a:lnTo>
                <a:lnTo>
                  <a:pt x="964777" y="62238"/>
                </a:lnTo>
                <a:lnTo>
                  <a:pt x="946572" y="99771"/>
                </a:lnTo>
                <a:lnTo>
                  <a:pt x="940064" y="142493"/>
                </a:lnTo>
                <a:lnTo>
                  <a:pt x="3073112" y="142493"/>
                </a:lnTo>
                <a:lnTo>
                  <a:pt x="3067704" y="101563"/>
                </a:lnTo>
                <a:lnTo>
                  <a:pt x="3049974" y="63759"/>
                </a:lnTo>
                <a:lnTo>
                  <a:pt x="3022438" y="33037"/>
                </a:lnTo>
                <a:lnTo>
                  <a:pt x="2987075" y="11373"/>
                </a:lnTo>
                <a:lnTo>
                  <a:pt x="2945864" y="747"/>
                </a:lnTo>
                <a:lnTo>
                  <a:pt x="2931170" y="0"/>
                </a:lnTo>
                <a:close/>
              </a:path>
            </a:pathLst>
          </a:custGeom>
          <a:solidFill>
            <a:srgbClr val="FFFFFF"/>
          </a:solidFill>
        </p:spPr>
        <p:txBody>
          <a:bodyPr wrap="square" lIns="0" tIns="0" rIns="0" bIns="0" rtlCol="0"/>
          <a:lstStyle/>
          <a:p>
            <a:endParaRPr/>
          </a:p>
        </p:txBody>
      </p:sp>
      <p:sp>
        <p:nvSpPr>
          <p:cNvPr id="12" name="object 12"/>
          <p:cNvSpPr/>
          <p:nvPr/>
        </p:nvSpPr>
        <p:spPr>
          <a:xfrm>
            <a:off x="9039848" y="4802886"/>
            <a:ext cx="3074036" cy="855344"/>
          </a:xfrm>
          <a:custGeom>
            <a:avLst/>
            <a:gdLst/>
            <a:ahLst/>
            <a:cxnLst/>
            <a:rect l="l" t="t" r="r" b="b"/>
            <a:pathLst>
              <a:path w="3074034" h="855345">
                <a:moveTo>
                  <a:pt x="940064" y="142493"/>
                </a:moveTo>
                <a:lnTo>
                  <a:pt x="946572" y="99771"/>
                </a:lnTo>
                <a:lnTo>
                  <a:pt x="964777" y="62238"/>
                </a:lnTo>
                <a:lnTo>
                  <a:pt x="992701" y="31874"/>
                </a:lnTo>
                <a:lnTo>
                  <a:pt x="1028364" y="10656"/>
                </a:lnTo>
                <a:lnTo>
                  <a:pt x="1069787" y="563"/>
                </a:lnTo>
                <a:lnTo>
                  <a:pt x="1295674" y="0"/>
                </a:lnTo>
                <a:lnTo>
                  <a:pt x="2931170" y="0"/>
                </a:lnTo>
                <a:lnTo>
                  <a:pt x="2973890" y="6507"/>
                </a:lnTo>
                <a:lnTo>
                  <a:pt x="3011422" y="24711"/>
                </a:lnTo>
                <a:lnTo>
                  <a:pt x="3041787" y="52634"/>
                </a:lnTo>
                <a:lnTo>
                  <a:pt x="3063006" y="88297"/>
                </a:lnTo>
                <a:lnTo>
                  <a:pt x="3073100" y="129722"/>
                </a:lnTo>
                <a:lnTo>
                  <a:pt x="3073664" y="712469"/>
                </a:lnTo>
                <a:lnTo>
                  <a:pt x="3072916" y="727159"/>
                </a:lnTo>
                <a:lnTo>
                  <a:pt x="3062289" y="768362"/>
                </a:lnTo>
                <a:lnTo>
                  <a:pt x="3040624" y="803725"/>
                </a:lnTo>
                <a:lnTo>
                  <a:pt x="3009901" y="831266"/>
                </a:lnTo>
                <a:lnTo>
                  <a:pt x="2972098" y="849002"/>
                </a:lnTo>
                <a:lnTo>
                  <a:pt x="1295674" y="854963"/>
                </a:lnTo>
                <a:lnTo>
                  <a:pt x="1082558" y="854963"/>
                </a:lnTo>
                <a:lnTo>
                  <a:pt x="1039837" y="848453"/>
                </a:lnTo>
                <a:lnTo>
                  <a:pt x="1002305" y="830242"/>
                </a:lnTo>
                <a:lnTo>
                  <a:pt x="971940" y="802314"/>
                </a:lnTo>
                <a:lnTo>
                  <a:pt x="950721" y="766651"/>
                </a:lnTo>
                <a:lnTo>
                  <a:pt x="940627" y="725235"/>
                </a:lnTo>
                <a:lnTo>
                  <a:pt x="940064" y="356234"/>
                </a:lnTo>
                <a:lnTo>
                  <a:pt x="0" y="137540"/>
                </a:lnTo>
                <a:lnTo>
                  <a:pt x="940064" y="142493"/>
                </a:lnTo>
                <a:close/>
              </a:path>
            </a:pathLst>
          </a:custGeom>
          <a:ln w="25907">
            <a:solidFill>
              <a:srgbClr val="D30079"/>
            </a:solidFill>
          </a:ln>
        </p:spPr>
        <p:txBody>
          <a:bodyPr wrap="square" lIns="0" tIns="0" rIns="0" bIns="0" rtlCol="0"/>
          <a:lstStyle/>
          <a:p>
            <a:endParaRPr/>
          </a:p>
        </p:txBody>
      </p:sp>
      <p:sp>
        <p:nvSpPr>
          <p:cNvPr id="13" name="object 13"/>
          <p:cNvSpPr txBox="1"/>
          <p:nvPr/>
        </p:nvSpPr>
        <p:spPr>
          <a:xfrm>
            <a:off x="10147561" y="4843706"/>
            <a:ext cx="1802130" cy="830997"/>
          </a:xfrm>
          <a:prstGeom prst="rect">
            <a:avLst/>
          </a:prstGeom>
        </p:spPr>
        <p:txBody>
          <a:bodyPr vert="horz" wrap="square" lIns="0" tIns="0" rIns="0" bIns="0" rtlCol="0">
            <a:spAutoFit/>
          </a:bodyPr>
          <a:lstStyle/>
          <a:p>
            <a:pPr marL="12701" marR="5081" indent="-1905" algn="ctr"/>
            <a:r>
              <a:rPr spc="-151" dirty="0">
                <a:latin typeface="Arial"/>
                <a:cs typeface="Arial"/>
              </a:rPr>
              <a:t>V</a:t>
            </a:r>
            <a:r>
              <a:rPr spc="-5" dirty="0">
                <a:latin typeface="Arial"/>
                <a:cs typeface="Arial"/>
              </a:rPr>
              <a:t>a</a:t>
            </a:r>
            <a:r>
              <a:rPr spc="-11" dirty="0">
                <a:latin typeface="Arial"/>
                <a:cs typeface="Arial"/>
              </a:rPr>
              <a:t>l</a:t>
            </a:r>
            <a:r>
              <a:rPr spc="-5" dirty="0">
                <a:latin typeface="Arial"/>
                <a:cs typeface="Arial"/>
              </a:rPr>
              <a:t>u</a:t>
            </a:r>
            <a:r>
              <a:rPr spc="-11" dirty="0">
                <a:latin typeface="Arial"/>
                <a:cs typeface="Arial"/>
              </a:rPr>
              <a:t>e</a:t>
            </a:r>
            <a:r>
              <a:rPr dirty="0">
                <a:latin typeface="Arial"/>
                <a:cs typeface="Arial"/>
              </a:rPr>
              <a:t>s</a:t>
            </a:r>
            <a:r>
              <a:rPr spc="60" dirty="0">
                <a:latin typeface="Times New Roman"/>
                <a:cs typeface="Times New Roman"/>
              </a:rPr>
              <a:t> </a:t>
            </a:r>
            <a:r>
              <a:rPr dirty="0">
                <a:latin typeface="Arial"/>
                <a:cs typeface="Arial"/>
              </a:rPr>
              <a:t>ch</a:t>
            </a:r>
            <a:r>
              <a:rPr spc="-11" dirty="0">
                <a:latin typeface="Arial"/>
                <a:cs typeface="Arial"/>
              </a:rPr>
              <a:t>a</a:t>
            </a:r>
            <a:r>
              <a:rPr spc="-5" dirty="0">
                <a:latin typeface="Arial"/>
                <a:cs typeface="Arial"/>
              </a:rPr>
              <a:t>n</a:t>
            </a:r>
            <a:r>
              <a:rPr spc="-11" dirty="0">
                <a:latin typeface="Arial"/>
                <a:cs typeface="Arial"/>
              </a:rPr>
              <a:t>g</a:t>
            </a:r>
            <a:r>
              <a:rPr spc="-5" dirty="0">
                <a:latin typeface="Arial"/>
                <a:cs typeface="Arial"/>
              </a:rPr>
              <a:t>ed</a:t>
            </a:r>
            <a:r>
              <a:rPr spc="-5" dirty="0">
                <a:latin typeface="Times New Roman"/>
                <a:cs typeface="Times New Roman"/>
              </a:rPr>
              <a:t> </a:t>
            </a:r>
            <a:r>
              <a:rPr dirty="0">
                <a:latin typeface="Arial"/>
                <a:cs typeface="Arial"/>
              </a:rPr>
              <a:t>from</a:t>
            </a:r>
            <a:r>
              <a:rPr spc="45" dirty="0">
                <a:latin typeface="Times New Roman"/>
                <a:cs typeface="Times New Roman"/>
              </a:rPr>
              <a:t> </a:t>
            </a:r>
            <a:r>
              <a:rPr spc="-5" dirty="0">
                <a:latin typeface="Arial"/>
                <a:cs typeface="Arial"/>
              </a:rPr>
              <a:t>pr</a:t>
            </a:r>
            <a:r>
              <a:rPr spc="-11" dirty="0">
                <a:latin typeface="Arial"/>
                <a:cs typeface="Arial"/>
              </a:rPr>
              <a:t>e</a:t>
            </a:r>
            <a:r>
              <a:rPr dirty="0">
                <a:latin typeface="Arial"/>
                <a:cs typeface="Arial"/>
              </a:rPr>
              <a:t>vi</a:t>
            </a:r>
            <a:r>
              <a:rPr spc="-11" dirty="0">
                <a:latin typeface="Arial"/>
                <a:cs typeface="Arial"/>
              </a:rPr>
              <a:t>o</a:t>
            </a:r>
            <a:r>
              <a:rPr spc="-5" dirty="0">
                <a:latin typeface="Arial"/>
                <a:cs typeface="Arial"/>
              </a:rPr>
              <a:t>us</a:t>
            </a:r>
            <a:r>
              <a:rPr spc="-5" dirty="0">
                <a:latin typeface="Times New Roman"/>
                <a:cs typeface="Times New Roman"/>
              </a:rPr>
              <a:t> </a:t>
            </a:r>
            <a:r>
              <a:rPr spc="-5" dirty="0">
                <a:latin typeface="Arial"/>
                <a:cs typeface="Arial"/>
              </a:rPr>
              <a:t>a</a:t>
            </a:r>
            <a:r>
              <a:rPr spc="-11" dirty="0">
                <a:latin typeface="Arial"/>
                <a:cs typeface="Arial"/>
              </a:rPr>
              <a:t>p</a:t>
            </a:r>
            <a:r>
              <a:rPr spc="-5" dirty="0">
                <a:latin typeface="Arial"/>
                <a:cs typeface="Arial"/>
              </a:rPr>
              <a:t>p</a:t>
            </a:r>
            <a:r>
              <a:rPr spc="-11" dirty="0">
                <a:latin typeface="Arial"/>
                <a:cs typeface="Arial"/>
              </a:rPr>
              <a:t>l</a:t>
            </a:r>
            <a:r>
              <a:rPr spc="-5" dirty="0">
                <a:latin typeface="Arial"/>
                <a:cs typeface="Arial"/>
              </a:rPr>
              <a:t>ic</a:t>
            </a:r>
            <a:r>
              <a:rPr spc="-11" dirty="0">
                <a:latin typeface="Arial"/>
                <a:cs typeface="Arial"/>
              </a:rPr>
              <a:t>a</a:t>
            </a:r>
            <a:r>
              <a:rPr dirty="0">
                <a:latin typeface="Arial"/>
                <a:cs typeface="Arial"/>
              </a:rPr>
              <a:t>tion</a:t>
            </a:r>
            <a:r>
              <a:rPr spc="65" dirty="0">
                <a:latin typeface="Times New Roman"/>
                <a:cs typeface="Times New Roman"/>
              </a:rPr>
              <a:t> </a:t>
            </a:r>
            <a:r>
              <a:rPr spc="-5" dirty="0">
                <a:latin typeface="Arial"/>
                <a:cs typeface="Arial"/>
              </a:rPr>
              <a:t>p</a:t>
            </a:r>
            <a:r>
              <a:rPr spc="-11" dirty="0">
                <a:latin typeface="Arial"/>
                <a:cs typeface="Arial"/>
              </a:rPr>
              <a:t>a</a:t>
            </a:r>
            <a:r>
              <a:rPr spc="-5" dirty="0">
                <a:latin typeface="Arial"/>
                <a:cs typeface="Arial"/>
              </a:rPr>
              <a:t>use</a:t>
            </a:r>
            <a:endParaRPr dirty="0">
              <a:latin typeface="Arial"/>
              <a:cs typeface="Arial"/>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68</a:t>
            </a:fld>
            <a:endParaRPr lang="fr-FR" dirty="0">
              <a:solidFill>
                <a:prstClr val="white"/>
              </a:solidFill>
            </a:endParaRPr>
          </a:p>
        </p:txBody>
      </p:sp>
    </p:spTree>
    <p:extLst>
      <p:ext uri="{BB962C8B-B14F-4D97-AF65-F5344CB8AC3E}">
        <p14:creationId xmlns:p14="http://schemas.microsoft.com/office/powerpoint/2010/main" val="397159656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4"/>
          <a:stretch>
            <a:fillRect/>
          </a:stretch>
        </p:blipFill>
        <p:spPr>
          <a:xfrm>
            <a:off x="1165110" y="3377871"/>
            <a:ext cx="10601325" cy="3438525"/>
          </a:xfrm>
          <a:prstGeom prst="rect">
            <a:avLst/>
          </a:prstGeom>
        </p:spPr>
      </p:pic>
      <p:sp>
        <p:nvSpPr>
          <p:cNvPr id="3" name="object 3"/>
          <p:cNvSpPr txBox="1">
            <a:spLocks noGrp="1"/>
          </p:cNvSpPr>
          <p:nvPr>
            <p:ph type="title"/>
          </p:nvPr>
        </p:nvSpPr>
        <p:spPr>
          <a:xfrm>
            <a:off x="330690" y="-21302"/>
            <a:ext cx="11251710" cy="2005677"/>
          </a:xfrm>
          <a:prstGeom prst="rect">
            <a:avLst/>
          </a:prstGeom>
        </p:spPr>
        <p:txBody>
          <a:bodyPr vert="horz" wrap="square" lIns="0" tIns="43180" rIns="0" bIns="0" rtlCol="0">
            <a:spAutoFit/>
          </a:bodyPr>
          <a:lstStyle/>
          <a:p>
            <a:pPr marL="914400" algn="l">
              <a:lnSpc>
                <a:spcPts val="5116"/>
              </a:lnSpc>
            </a:pPr>
            <a:r>
              <a:rPr sz="3600" spc="-35" dirty="0"/>
              <a:t>Debu</a:t>
            </a:r>
            <a:r>
              <a:rPr sz="3600" spc="-25" dirty="0"/>
              <a:t>g</a:t>
            </a:r>
            <a:r>
              <a:rPr sz="3600" spc="120" dirty="0">
                <a:latin typeface="Times New Roman"/>
                <a:cs typeface="Times New Roman"/>
              </a:rPr>
              <a:t> </a:t>
            </a:r>
            <a:r>
              <a:rPr sz="3600" spc="-25" dirty="0"/>
              <a:t>session</a:t>
            </a:r>
            <a:r>
              <a:rPr sz="3600" spc="115" dirty="0">
                <a:latin typeface="Times New Roman"/>
                <a:cs typeface="Times New Roman"/>
              </a:rPr>
              <a:t> </a:t>
            </a:r>
            <a:r>
              <a:rPr sz="3600" spc="-25" dirty="0" smtClean="0"/>
              <a:t>perspective</a:t>
            </a:r>
            <a:r>
              <a:rPr lang="pt-BR" sz="3600" spc="-25" dirty="0" smtClean="0"/>
              <a:t> </a:t>
            </a:r>
            <a:r>
              <a:rPr lang="pt-BR" sz="3600" spc="-20" dirty="0"/>
              <a:t>wat</a:t>
            </a:r>
            <a:r>
              <a:rPr lang="pt-BR" sz="3600" spc="-11" dirty="0"/>
              <a:t>c</a:t>
            </a:r>
            <a:r>
              <a:rPr lang="pt-BR" sz="3600" spc="-25" dirty="0"/>
              <a:t>h</a:t>
            </a:r>
            <a:r>
              <a:rPr lang="pt-BR" sz="3600" spc="-5" dirty="0"/>
              <a:t>i</a:t>
            </a:r>
            <a:r>
              <a:rPr lang="pt-BR" sz="3600" spc="-25" dirty="0"/>
              <a:t>n</a:t>
            </a:r>
            <a:r>
              <a:rPr lang="pt-BR" sz="3600" spc="-20" dirty="0"/>
              <a:t>g</a:t>
            </a:r>
            <a:r>
              <a:rPr lang="pt-BR" sz="3600" spc="85" dirty="0">
                <a:latin typeface="Times New Roman"/>
                <a:cs typeface="Times New Roman"/>
              </a:rPr>
              <a:t> </a:t>
            </a:r>
            <a:r>
              <a:rPr lang="pt-BR" sz="3600" spc="-11" dirty="0"/>
              <a:t>t</a:t>
            </a:r>
            <a:r>
              <a:rPr lang="pt-BR" sz="3600" spc="-15" dirty="0"/>
              <a:t>h</a:t>
            </a:r>
            <a:r>
              <a:rPr lang="pt-BR" sz="3600" spc="-20" dirty="0"/>
              <a:t>e</a:t>
            </a:r>
            <a:r>
              <a:rPr lang="pt-BR" sz="3600" spc="95" dirty="0">
                <a:latin typeface="Times New Roman"/>
                <a:cs typeface="Times New Roman"/>
              </a:rPr>
              <a:t> </a:t>
            </a:r>
            <a:r>
              <a:rPr lang="pt-BR" sz="3600" spc="-11" dirty="0"/>
              <a:t>r</a:t>
            </a:r>
            <a:r>
              <a:rPr lang="pt-BR" sz="3600" spc="-15" dirty="0"/>
              <a:t>e</a:t>
            </a:r>
            <a:r>
              <a:rPr lang="pt-BR" sz="3600" spc="-25" dirty="0"/>
              <a:t>g</a:t>
            </a:r>
            <a:r>
              <a:rPr lang="pt-BR" sz="3600" spc="-5" dirty="0"/>
              <a:t>i</a:t>
            </a:r>
            <a:r>
              <a:rPr lang="pt-BR" sz="3600" spc="-15" dirty="0"/>
              <a:t>s</a:t>
            </a:r>
            <a:r>
              <a:rPr lang="pt-BR" sz="3600" spc="-5" dirty="0"/>
              <a:t>t</a:t>
            </a:r>
            <a:r>
              <a:rPr lang="pt-BR" sz="3600" spc="-25" dirty="0"/>
              <a:t>e</a:t>
            </a:r>
            <a:r>
              <a:rPr lang="pt-BR" sz="3600" spc="-5" dirty="0"/>
              <a:t>r</a:t>
            </a:r>
            <a:r>
              <a:rPr lang="pt-BR" sz="3600" spc="-15" dirty="0"/>
              <a:t>s</a:t>
            </a:r>
            <a:r>
              <a:rPr lang="pt-BR" sz="3600" spc="80" dirty="0">
                <a:latin typeface="Times New Roman"/>
                <a:cs typeface="Times New Roman"/>
              </a:rPr>
              <a:t> </a:t>
            </a:r>
            <a:r>
              <a:rPr lang="pt-BR" sz="3600" spc="-15" dirty="0"/>
              <a:t>co</a:t>
            </a:r>
            <a:r>
              <a:rPr lang="pt-BR" sz="3600" spc="-20" dirty="0"/>
              <a:t>nt</a:t>
            </a:r>
            <a:r>
              <a:rPr lang="pt-BR" sz="3600" spc="-11" dirty="0"/>
              <a:t>e</a:t>
            </a:r>
            <a:r>
              <a:rPr lang="pt-BR" sz="3600" spc="-20" dirty="0"/>
              <a:t>nt</a:t>
            </a:r>
            <a:r>
              <a:rPr lang="pt-BR" sz="3600" dirty="0"/>
              <a:t/>
            </a:r>
            <a:br>
              <a:rPr lang="pt-BR" sz="3600" dirty="0"/>
            </a:br>
            <a:endParaRPr sz="3600" dirty="0">
              <a:latin typeface="Times New Roman"/>
              <a:cs typeface="Times New Roman"/>
            </a:endParaRPr>
          </a:p>
        </p:txBody>
      </p:sp>
      <p:sp>
        <p:nvSpPr>
          <p:cNvPr id="5" name="object 5"/>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6" name="object 6"/>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21</a:t>
            </a:r>
            <a:endParaRPr sz="1600">
              <a:latin typeface="Arial"/>
              <a:cs typeface="Arial"/>
            </a:endParaRPr>
          </a:p>
        </p:txBody>
      </p:sp>
      <p:sp>
        <p:nvSpPr>
          <p:cNvPr id="7" name="object 7"/>
          <p:cNvSpPr/>
          <p:nvPr/>
        </p:nvSpPr>
        <p:spPr>
          <a:xfrm>
            <a:off x="6322313" y="3050287"/>
            <a:ext cx="1963420" cy="1031239"/>
          </a:xfrm>
          <a:custGeom>
            <a:avLst/>
            <a:gdLst/>
            <a:ahLst/>
            <a:cxnLst/>
            <a:rect l="l" t="t" r="r" b="b"/>
            <a:pathLst>
              <a:path w="1963420" h="1031239">
                <a:moveTo>
                  <a:pt x="1858517" y="0"/>
                </a:moveTo>
                <a:lnTo>
                  <a:pt x="1145042" y="0"/>
                </a:lnTo>
                <a:lnTo>
                  <a:pt x="95195" y="399"/>
                </a:lnTo>
                <a:lnTo>
                  <a:pt x="54724" y="12544"/>
                </a:lnTo>
                <a:lnTo>
                  <a:pt x="23085" y="38902"/>
                </a:lnTo>
                <a:lnTo>
                  <a:pt x="3966" y="75783"/>
                </a:lnTo>
                <a:lnTo>
                  <a:pt x="0" y="104393"/>
                </a:lnTo>
                <a:lnTo>
                  <a:pt x="0" y="365363"/>
                </a:lnTo>
                <a:lnTo>
                  <a:pt x="399" y="531168"/>
                </a:lnTo>
                <a:lnTo>
                  <a:pt x="12544" y="571639"/>
                </a:lnTo>
                <a:lnTo>
                  <a:pt x="38902" y="603278"/>
                </a:lnTo>
                <a:lnTo>
                  <a:pt x="75783" y="622397"/>
                </a:lnTo>
                <a:lnTo>
                  <a:pt x="104393" y="626363"/>
                </a:lnTo>
                <a:lnTo>
                  <a:pt x="1145042" y="626363"/>
                </a:lnTo>
                <a:lnTo>
                  <a:pt x="1162690" y="1030854"/>
                </a:lnTo>
                <a:lnTo>
                  <a:pt x="1635770" y="626363"/>
                </a:lnTo>
                <a:lnTo>
                  <a:pt x="1867716" y="625964"/>
                </a:lnTo>
                <a:lnTo>
                  <a:pt x="1881960" y="623723"/>
                </a:lnTo>
                <a:lnTo>
                  <a:pt x="1919897" y="606430"/>
                </a:lnTo>
                <a:lnTo>
                  <a:pt x="1947772" y="576154"/>
                </a:lnTo>
                <a:lnTo>
                  <a:pt x="1961897" y="536586"/>
                </a:lnTo>
                <a:lnTo>
                  <a:pt x="1962911" y="521969"/>
                </a:lnTo>
                <a:lnTo>
                  <a:pt x="1962512" y="95195"/>
                </a:lnTo>
                <a:lnTo>
                  <a:pt x="1950367" y="54724"/>
                </a:lnTo>
                <a:lnTo>
                  <a:pt x="1924009" y="23085"/>
                </a:lnTo>
                <a:lnTo>
                  <a:pt x="1887128" y="3966"/>
                </a:lnTo>
                <a:lnTo>
                  <a:pt x="1873134" y="1014"/>
                </a:lnTo>
                <a:lnTo>
                  <a:pt x="1858517" y="0"/>
                </a:lnTo>
                <a:close/>
              </a:path>
            </a:pathLst>
          </a:custGeom>
          <a:solidFill>
            <a:srgbClr val="FFFFFF"/>
          </a:solidFill>
        </p:spPr>
        <p:txBody>
          <a:bodyPr wrap="square" lIns="0" tIns="0" rIns="0" bIns="0" rtlCol="0"/>
          <a:lstStyle/>
          <a:p>
            <a:endParaRPr/>
          </a:p>
        </p:txBody>
      </p:sp>
      <p:sp>
        <p:nvSpPr>
          <p:cNvPr id="8" name="object 8"/>
          <p:cNvSpPr/>
          <p:nvPr/>
        </p:nvSpPr>
        <p:spPr>
          <a:xfrm>
            <a:off x="6322313" y="3050287"/>
            <a:ext cx="1963420" cy="1031239"/>
          </a:xfrm>
          <a:custGeom>
            <a:avLst/>
            <a:gdLst/>
            <a:ahLst/>
            <a:cxnLst/>
            <a:rect l="l" t="t" r="r" b="b"/>
            <a:pathLst>
              <a:path w="1963420" h="1031239">
                <a:moveTo>
                  <a:pt x="0" y="104393"/>
                </a:moveTo>
                <a:lnTo>
                  <a:pt x="8720" y="62548"/>
                </a:lnTo>
                <a:lnTo>
                  <a:pt x="32422" y="28765"/>
                </a:lnTo>
                <a:lnTo>
                  <a:pt x="67415" y="6734"/>
                </a:lnTo>
                <a:lnTo>
                  <a:pt x="1145042" y="0"/>
                </a:lnTo>
                <a:lnTo>
                  <a:pt x="1858517" y="0"/>
                </a:lnTo>
                <a:lnTo>
                  <a:pt x="1900363" y="8720"/>
                </a:lnTo>
                <a:lnTo>
                  <a:pt x="1934146" y="32422"/>
                </a:lnTo>
                <a:lnTo>
                  <a:pt x="1956177" y="67415"/>
                </a:lnTo>
                <a:lnTo>
                  <a:pt x="1962911" y="521969"/>
                </a:lnTo>
                <a:lnTo>
                  <a:pt x="1961897" y="536586"/>
                </a:lnTo>
                <a:lnTo>
                  <a:pt x="1947772" y="576154"/>
                </a:lnTo>
                <a:lnTo>
                  <a:pt x="1919897" y="606430"/>
                </a:lnTo>
                <a:lnTo>
                  <a:pt x="1881960" y="623723"/>
                </a:lnTo>
                <a:lnTo>
                  <a:pt x="1635770" y="626363"/>
                </a:lnTo>
                <a:lnTo>
                  <a:pt x="1162690" y="1030854"/>
                </a:lnTo>
                <a:lnTo>
                  <a:pt x="1145042" y="626363"/>
                </a:lnTo>
                <a:lnTo>
                  <a:pt x="104393" y="626363"/>
                </a:lnTo>
                <a:lnTo>
                  <a:pt x="89777" y="625349"/>
                </a:lnTo>
                <a:lnTo>
                  <a:pt x="50209" y="611224"/>
                </a:lnTo>
                <a:lnTo>
                  <a:pt x="19933" y="583349"/>
                </a:lnTo>
                <a:lnTo>
                  <a:pt x="2640" y="545412"/>
                </a:lnTo>
                <a:lnTo>
                  <a:pt x="0" y="365363"/>
                </a:lnTo>
                <a:lnTo>
                  <a:pt x="0" y="104393"/>
                </a:lnTo>
                <a:close/>
              </a:path>
            </a:pathLst>
          </a:custGeom>
          <a:ln w="25907">
            <a:solidFill>
              <a:srgbClr val="D30079"/>
            </a:solidFill>
          </a:ln>
        </p:spPr>
        <p:txBody>
          <a:bodyPr wrap="square" lIns="0" tIns="0" rIns="0" bIns="0" rtlCol="0"/>
          <a:lstStyle/>
          <a:p>
            <a:endParaRPr/>
          </a:p>
        </p:txBody>
      </p:sp>
      <p:sp>
        <p:nvSpPr>
          <p:cNvPr id="9" name="object 9"/>
          <p:cNvSpPr/>
          <p:nvPr/>
        </p:nvSpPr>
        <p:spPr>
          <a:xfrm>
            <a:off x="8640958" y="2974087"/>
            <a:ext cx="3155950" cy="1168400"/>
          </a:xfrm>
          <a:custGeom>
            <a:avLst/>
            <a:gdLst/>
            <a:ahLst/>
            <a:cxnLst/>
            <a:rect l="l" t="t" r="r" b="b"/>
            <a:pathLst>
              <a:path w="3155950" h="1168400">
                <a:moveTo>
                  <a:pt x="3051169" y="0"/>
                </a:moveTo>
                <a:lnTo>
                  <a:pt x="1451213" y="0"/>
                </a:lnTo>
                <a:lnTo>
                  <a:pt x="1205551" y="399"/>
                </a:lnTo>
                <a:lnTo>
                  <a:pt x="1165080" y="12544"/>
                </a:lnTo>
                <a:lnTo>
                  <a:pt x="1133441" y="38902"/>
                </a:lnTo>
                <a:lnTo>
                  <a:pt x="1114322" y="75783"/>
                </a:lnTo>
                <a:lnTo>
                  <a:pt x="1110355" y="104393"/>
                </a:lnTo>
                <a:lnTo>
                  <a:pt x="1110355" y="365363"/>
                </a:lnTo>
                <a:lnTo>
                  <a:pt x="1110755" y="531168"/>
                </a:lnTo>
                <a:lnTo>
                  <a:pt x="1122900" y="571639"/>
                </a:lnTo>
                <a:lnTo>
                  <a:pt x="1149258" y="603278"/>
                </a:lnTo>
                <a:lnTo>
                  <a:pt x="1186139" y="622397"/>
                </a:lnTo>
                <a:lnTo>
                  <a:pt x="1214749" y="626363"/>
                </a:lnTo>
                <a:lnTo>
                  <a:pt x="1451213" y="626363"/>
                </a:lnTo>
                <a:lnTo>
                  <a:pt x="0" y="1168145"/>
                </a:lnTo>
                <a:lnTo>
                  <a:pt x="1962515" y="626363"/>
                </a:lnTo>
                <a:lnTo>
                  <a:pt x="3060368" y="625964"/>
                </a:lnTo>
                <a:lnTo>
                  <a:pt x="3074612" y="623723"/>
                </a:lnTo>
                <a:lnTo>
                  <a:pt x="3112549" y="606430"/>
                </a:lnTo>
                <a:lnTo>
                  <a:pt x="3140424" y="576154"/>
                </a:lnTo>
                <a:lnTo>
                  <a:pt x="3154549" y="536586"/>
                </a:lnTo>
                <a:lnTo>
                  <a:pt x="3155563" y="521969"/>
                </a:lnTo>
                <a:lnTo>
                  <a:pt x="3155164" y="95195"/>
                </a:lnTo>
                <a:lnTo>
                  <a:pt x="3143019" y="54724"/>
                </a:lnTo>
                <a:lnTo>
                  <a:pt x="3116661" y="23085"/>
                </a:lnTo>
                <a:lnTo>
                  <a:pt x="3079780" y="3966"/>
                </a:lnTo>
                <a:lnTo>
                  <a:pt x="3065786" y="1014"/>
                </a:lnTo>
                <a:lnTo>
                  <a:pt x="3051169" y="0"/>
                </a:lnTo>
                <a:close/>
              </a:path>
            </a:pathLst>
          </a:custGeom>
          <a:solidFill>
            <a:srgbClr val="FFFFFF"/>
          </a:solidFill>
        </p:spPr>
        <p:txBody>
          <a:bodyPr wrap="square" lIns="0" tIns="0" rIns="0" bIns="0" rtlCol="0"/>
          <a:lstStyle/>
          <a:p>
            <a:endParaRPr/>
          </a:p>
        </p:txBody>
      </p:sp>
      <p:sp>
        <p:nvSpPr>
          <p:cNvPr id="10" name="object 10"/>
          <p:cNvSpPr/>
          <p:nvPr/>
        </p:nvSpPr>
        <p:spPr>
          <a:xfrm>
            <a:off x="8640958" y="2974087"/>
            <a:ext cx="3155950" cy="1168400"/>
          </a:xfrm>
          <a:custGeom>
            <a:avLst/>
            <a:gdLst/>
            <a:ahLst/>
            <a:cxnLst/>
            <a:rect l="l" t="t" r="r" b="b"/>
            <a:pathLst>
              <a:path w="3155950" h="1168400">
                <a:moveTo>
                  <a:pt x="1110355" y="104393"/>
                </a:moveTo>
                <a:lnTo>
                  <a:pt x="1119076" y="62548"/>
                </a:lnTo>
                <a:lnTo>
                  <a:pt x="1142778" y="28765"/>
                </a:lnTo>
                <a:lnTo>
                  <a:pt x="1177771" y="6734"/>
                </a:lnTo>
                <a:lnTo>
                  <a:pt x="1451213" y="0"/>
                </a:lnTo>
                <a:lnTo>
                  <a:pt x="3051169" y="0"/>
                </a:lnTo>
                <a:lnTo>
                  <a:pt x="3093015" y="8720"/>
                </a:lnTo>
                <a:lnTo>
                  <a:pt x="3126798" y="32422"/>
                </a:lnTo>
                <a:lnTo>
                  <a:pt x="3148829" y="67415"/>
                </a:lnTo>
                <a:lnTo>
                  <a:pt x="3155563" y="521969"/>
                </a:lnTo>
                <a:lnTo>
                  <a:pt x="3154549" y="536586"/>
                </a:lnTo>
                <a:lnTo>
                  <a:pt x="3140424" y="576154"/>
                </a:lnTo>
                <a:lnTo>
                  <a:pt x="3112549" y="606430"/>
                </a:lnTo>
                <a:lnTo>
                  <a:pt x="3074612" y="623723"/>
                </a:lnTo>
                <a:lnTo>
                  <a:pt x="1962515" y="626363"/>
                </a:lnTo>
                <a:lnTo>
                  <a:pt x="0" y="1168145"/>
                </a:lnTo>
                <a:lnTo>
                  <a:pt x="1451213" y="626363"/>
                </a:lnTo>
                <a:lnTo>
                  <a:pt x="1214749" y="626363"/>
                </a:lnTo>
                <a:lnTo>
                  <a:pt x="1200133" y="625349"/>
                </a:lnTo>
                <a:lnTo>
                  <a:pt x="1160565" y="611224"/>
                </a:lnTo>
                <a:lnTo>
                  <a:pt x="1130289" y="583349"/>
                </a:lnTo>
                <a:lnTo>
                  <a:pt x="1112996" y="545412"/>
                </a:lnTo>
                <a:lnTo>
                  <a:pt x="1110355" y="365363"/>
                </a:lnTo>
                <a:lnTo>
                  <a:pt x="1110355" y="104393"/>
                </a:lnTo>
                <a:close/>
              </a:path>
            </a:pathLst>
          </a:custGeom>
          <a:ln w="25907">
            <a:solidFill>
              <a:srgbClr val="D30079"/>
            </a:solidFill>
          </a:ln>
        </p:spPr>
        <p:txBody>
          <a:bodyPr wrap="square" lIns="0" tIns="0" rIns="0" bIns="0" rtlCol="0"/>
          <a:lstStyle/>
          <a:p>
            <a:endParaRPr/>
          </a:p>
        </p:txBody>
      </p:sp>
      <p:sp>
        <p:nvSpPr>
          <p:cNvPr id="11" name="object 11"/>
          <p:cNvSpPr txBox="1"/>
          <p:nvPr/>
        </p:nvSpPr>
        <p:spPr>
          <a:xfrm>
            <a:off x="304900" y="1217942"/>
            <a:ext cx="11530965" cy="2115964"/>
          </a:xfrm>
          <a:prstGeom prst="rect">
            <a:avLst/>
          </a:prstGeom>
        </p:spPr>
        <p:txBody>
          <a:bodyPr vert="horz" wrap="square" lIns="0" tIns="0" rIns="0" bIns="0" rtlCol="0">
            <a:spAutoFit/>
          </a:bodyPr>
          <a:lstStyle/>
          <a:p>
            <a:pPr marL="355629" marR="5081" indent="-342928">
              <a:buClr>
                <a:srgbClr val="001F52"/>
              </a:buClr>
              <a:buFont typeface="Arial"/>
              <a:buChar char="•"/>
              <a:tabLst>
                <a:tab pos="355629" algn="l"/>
              </a:tabLst>
            </a:pPr>
            <a:r>
              <a:rPr sz="2000" dirty="0">
                <a:solidFill>
                  <a:srgbClr val="001F52"/>
                </a:solidFill>
                <a:latin typeface="Arial"/>
                <a:cs typeface="Arial"/>
              </a:rPr>
              <a:t>This</a:t>
            </a:r>
            <a:r>
              <a:rPr sz="2000" spc="4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55"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s</a:t>
            </a:r>
            <a:r>
              <a:rPr sz="2000" dirty="0">
                <a:solidFill>
                  <a:srgbClr val="001F52"/>
                </a:solidFill>
                <a:latin typeface="Arial"/>
                <a:cs typeface="Arial"/>
              </a:rPr>
              <a:t>sib</a:t>
            </a:r>
            <a:r>
              <a:rPr sz="2000" spc="-5" dirty="0">
                <a:solidFill>
                  <a:srgbClr val="001F52"/>
                </a:solidFill>
                <a:latin typeface="Arial"/>
                <a:cs typeface="Arial"/>
              </a:rPr>
              <a:t>l</a:t>
            </a:r>
            <a:r>
              <a:rPr sz="2000" dirty="0">
                <a:solidFill>
                  <a:srgbClr val="001F52"/>
                </a:solidFill>
                <a:latin typeface="Arial"/>
                <a:cs typeface="Arial"/>
              </a:rPr>
              <a:t>e</a:t>
            </a:r>
            <a:r>
              <a:rPr sz="2000" spc="25"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dirty="0">
                <a:solidFill>
                  <a:srgbClr val="001F52"/>
                </a:solidFill>
                <a:latin typeface="Arial"/>
                <a:cs typeface="Arial"/>
              </a:rPr>
              <a:t>monitor</a:t>
            </a:r>
            <a:r>
              <a:rPr sz="2000" spc="31" dirty="0">
                <a:solidFill>
                  <a:srgbClr val="001F52"/>
                </a:solidFill>
                <a:latin typeface="Times New Roman"/>
                <a:cs typeface="Times New Roman"/>
              </a:rPr>
              <a:t> </a:t>
            </a:r>
            <a:r>
              <a:rPr sz="2000" spc="-5" dirty="0">
                <a:solidFill>
                  <a:srgbClr val="001F52"/>
                </a:solidFill>
                <a:latin typeface="Arial"/>
                <a:cs typeface="Arial"/>
              </a:rPr>
              <a:t>CP</a:t>
            </a:r>
            <a:r>
              <a:rPr sz="2000" dirty="0">
                <a:solidFill>
                  <a:srgbClr val="001F52"/>
                </a:solidFill>
                <a:latin typeface="Arial"/>
                <a:cs typeface="Arial"/>
              </a:rPr>
              <a:t>U</a:t>
            </a:r>
            <a:r>
              <a:rPr sz="2000" spc="5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sters,</a:t>
            </a:r>
            <a:r>
              <a:rPr sz="2000" dirty="0">
                <a:solidFill>
                  <a:srgbClr val="001F52"/>
                </a:solidFill>
                <a:latin typeface="Times New Roman"/>
                <a:cs typeface="Times New Roman"/>
              </a:rPr>
              <a:t> </a:t>
            </a:r>
            <a:r>
              <a:rPr sz="2000" spc="-5" dirty="0">
                <a:solidFill>
                  <a:srgbClr val="001F52"/>
                </a:solidFill>
                <a:latin typeface="Arial"/>
                <a:cs typeface="Arial"/>
              </a:rPr>
              <a:t>pe</a:t>
            </a:r>
            <a:r>
              <a:rPr sz="2000" spc="5" dirty="0">
                <a:solidFill>
                  <a:srgbClr val="001F52"/>
                </a:solidFill>
                <a:latin typeface="Arial"/>
                <a:cs typeface="Arial"/>
              </a:rPr>
              <a:t>r</a:t>
            </a:r>
            <a:r>
              <a:rPr sz="2000" spc="-5" dirty="0">
                <a:solidFill>
                  <a:srgbClr val="001F52"/>
                </a:solidFill>
                <a:latin typeface="Arial"/>
                <a:cs typeface="Arial"/>
              </a:rPr>
              <a:t>iphe</a:t>
            </a:r>
            <a:r>
              <a:rPr sz="2000" spc="5" dirty="0">
                <a:solidFill>
                  <a:srgbClr val="001F52"/>
                </a:solidFill>
                <a:latin typeface="Arial"/>
                <a:cs typeface="Arial"/>
              </a:rPr>
              <a:t>r</a:t>
            </a:r>
            <a:r>
              <a:rPr sz="2000" spc="-5" dirty="0">
                <a:solidFill>
                  <a:srgbClr val="001F52"/>
                </a:solidFill>
                <a:latin typeface="Arial"/>
                <a:cs typeface="Arial"/>
              </a:rPr>
              <a:t>al</a:t>
            </a:r>
            <a:r>
              <a:rPr sz="2000" dirty="0">
                <a:solidFill>
                  <a:srgbClr val="001F52"/>
                </a:solidFill>
                <a:latin typeface="Arial"/>
                <a:cs typeface="Arial"/>
              </a:rPr>
              <a:t>s</a:t>
            </a:r>
            <a:r>
              <a:rPr sz="2000" spc="1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sters</a:t>
            </a:r>
            <a:r>
              <a:rPr sz="2000" spc="5"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dirty="0">
                <a:solidFill>
                  <a:srgbClr val="001F52"/>
                </a:solidFill>
                <a:latin typeface="Arial"/>
                <a:cs typeface="Arial"/>
              </a:rPr>
              <a:t>variables</a:t>
            </a:r>
            <a:r>
              <a:rPr sz="2000" spc="45" dirty="0">
                <a:solidFill>
                  <a:srgbClr val="001F52"/>
                </a:solidFill>
                <a:latin typeface="Times New Roman"/>
                <a:cs typeface="Times New Roman"/>
              </a:rPr>
              <a:t> </a:t>
            </a:r>
            <a:r>
              <a:rPr sz="2000" spc="-5" dirty="0">
                <a:solidFill>
                  <a:srgbClr val="001F52"/>
                </a:solidFill>
                <a:latin typeface="Arial"/>
                <a:cs typeface="Arial"/>
              </a:rPr>
              <a:t>du</a:t>
            </a:r>
            <a:r>
              <a:rPr sz="2000" spc="5" dirty="0">
                <a:solidFill>
                  <a:srgbClr val="001F52"/>
                </a:solidFill>
                <a:latin typeface="Arial"/>
                <a:cs typeface="Arial"/>
              </a:rPr>
              <a:t>r</a:t>
            </a:r>
            <a:r>
              <a:rPr sz="2000" spc="-5" dirty="0">
                <a:solidFill>
                  <a:srgbClr val="001F52"/>
                </a:solidFill>
                <a:latin typeface="Arial"/>
                <a:cs typeface="Arial"/>
              </a:rPr>
              <a:t>in</a:t>
            </a:r>
            <a:r>
              <a:rPr sz="2000" dirty="0">
                <a:solidFill>
                  <a:srgbClr val="001F52"/>
                </a:solidFill>
                <a:latin typeface="Arial"/>
                <a:cs typeface="Arial"/>
              </a:rPr>
              <a:t>g</a:t>
            </a:r>
            <a:r>
              <a:rPr sz="2000" spc="31" dirty="0">
                <a:solidFill>
                  <a:srgbClr val="001F52"/>
                </a:solidFill>
                <a:latin typeface="Times New Roman"/>
                <a:cs typeface="Times New Roman"/>
              </a:rPr>
              <a:t> </a:t>
            </a:r>
            <a:r>
              <a:rPr sz="2000" spc="-5" dirty="0">
                <a:solidFill>
                  <a:srgbClr val="001F52"/>
                </a:solidFill>
                <a:latin typeface="Arial"/>
                <a:cs typeface="Arial"/>
              </a:rPr>
              <a:t>deb</a:t>
            </a:r>
            <a:r>
              <a:rPr sz="2000" spc="5" dirty="0">
                <a:solidFill>
                  <a:srgbClr val="001F52"/>
                </a:solidFill>
                <a:latin typeface="Arial"/>
                <a:cs typeface="Arial"/>
              </a:rPr>
              <a:t>u</a:t>
            </a:r>
            <a:r>
              <a:rPr sz="2000" dirty="0">
                <a:solidFill>
                  <a:srgbClr val="001F52"/>
                </a:solidFill>
                <a:latin typeface="Arial"/>
                <a:cs typeface="Arial"/>
              </a:rPr>
              <a:t>g</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s</a:t>
            </a:r>
            <a:r>
              <a:rPr sz="2000" spc="11" dirty="0">
                <a:solidFill>
                  <a:srgbClr val="001F52"/>
                </a:solidFill>
                <a:latin typeface="Arial"/>
                <a:cs typeface="Arial"/>
              </a:rPr>
              <a:t>s</a:t>
            </a:r>
            <a:r>
              <a:rPr sz="2000" spc="-5" dirty="0">
                <a:solidFill>
                  <a:srgbClr val="001F52"/>
                </a:solidFill>
                <a:latin typeface="Arial"/>
                <a:cs typeface="Arial"/>
              </a:rPr>
              <a:t>ion,</a:t>
            </a:r>
            <a:r>
              <a:rPr sz="2000" spc="-5" dirty="0">
                <a:solidFill>
                  <a:srgbClr val="001F52"/>
                </a:solidFill>
                <a:latin typeface="Times New Roman"/>
                <a:cs typeface="Times New Roman"/>
              </a:rPr>
              <a:t> </a:t>
            </a:r>
            <a:r>
              <a:rPr sz="2000" spc="-5" dirty="0">
                <a:solidFill>
                  <a:srgbClr val="001F52"/>
                </a:solidFill>
                <a:latin typeface="Arial"/>
                <a:cs typeface="Arial"/>
              </a:rPr>
              <a:t>bu</a:t>
            </a:r>
            <a:r>
              <a:rPr sz="2000" dirty="0">
                <a:solidFill>
                  <a:srgbClr val="001F52"/>
                </a:solidFill>
                <a:latin typeface="Arial"/>
                <a:cs typeface="Arial"/>
              </a:rPr>
              <a:t>t</a:t>
            </a:r>
            <a:r>
              <a:rPr sz="2000" spc="40"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nee</a:t>
            </a:r>
            <a:r>
              <a:rPr sz="2000" dirty="0">
                <a:solidFill>
                  <a:srgbClr val="001F52"/>
                </a:solidFill>
                <a:latin typeface="Arial"/>
                <a:cs typeface="Arial"/>
              </a:rPr>
              <a:t>d</a:t>
            </a:r>
            <a:r>
              <a:rPr sz="2000" spc="51" dirty="0">
                <a:solidFill>
                  <a:srgbClr val="001F52"/>
                </a:solidFill>
                <a:latin typeface="Times New Roman"/>
                <a:cs typeface="Times New Roman"/>
              </a:rPr>
              <a:t> </a:t>
            </a:r>
            <a:r>
              <a:rPr sz="2000" dirty="0">
                <a:solidFill>
                  <a:srgbClr val="001F52"/>
                </a:solidFill>
                <a:latin typeface="Arial"/>
                <a:cs typeface="Arial"/>
              </a:rPr>
              <a:t>to</a:t>
            </a:r>
            <a:r>
              <a:rPr sz="2000" spc="45" dirty="0">
                <a:solidFill>
                  <a:srgbClr val="001F52"/>
                </a:solidFill>
                <a:latin typeface="Times New Roman"/>
                <a:cs typeface="Times New Roman"/>
              </a:rPr>
              <a:t> </a:t>
            </a:r>
            <a:r>
              <a:rPr sz="2000" spc="-5" dirty="0">
                <a:solidFill>
                  <a:srgbClr val="001F52"/>
                </a:solidFill>
                <a:latin typeface="Arial"/>
                <a:cs typeface="Arial"/>
              </a:rPr>
              <a:t>pau</a:t>
            </a:r>
            <a:r>
              <a:rPr sz="2000" spc="11" dirty="0">
                <a:solidFill>
                  <a:srgbClr val="001F52"/>
                </a:solidFill>
                <a:latin typeface="Arial"/>
                <a:cs typeface="Arial"/>
              </a:rPr>
              <a:t>s</a:t>
            </a:r>
            <a:r>
              <a:rPr sz="2000" dirty="0">
                <a:solidFill>
                  <a:srgbClr val="001F52"/>
                </a:solidFill>
                <a:latin typeface="Arial"/>
                <a:cs typeface="Arial"/>
              </a:rPr>
              <a:t>e</a:t>
            </a:r>
            <a:r>
              <a:rPr sz="2000" spc="31"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d</a:t>
            </a:r>
            <a:r>
              <a:rPr sz="2000" dirty="0">
                <a:solidFill>
                  <a:srgbClr val="001F52"/>
                </a:solidFill>
                <a:latin typeface="Arial"/>
                <a:cs typeface="Arial"/>
              </a:rPr>
              <a:t>e</a:t>
            </a:r>
            <a:r>
              <a:rPr sz="2000" spc="31" dirty="0">
                <a:solidFill>
                  <a:srgbClr val="001F52"/>
                </a:solidFill>
                <a:latin typeface="Times New Roman"/>
                <a:cs typeface="Times New Roman"/>
              </a:rPr>
              <a:t> </a:t>
            </a:r>
            <a:r>
              <a:rPr sz="2000" spc="-5" dirty="0">
                <a:solidFill>
                  <a:srgbClr val="001F52"/>
                </a:solidFill>
                <a:latin typeface="Arial"/>
                <a:cs typeface="Arial"/>
              </a:rPr>
              <a:t>executio</a:t>
            </a:r>
            <a:r>
              <a:rPr sz="2000" dirty="0">
                <a:solidFill>
                  <a:srgbClr val="001F52"/>
                </a:solidFill>
                <a:latin typeface="Arial"/>
                <a:cs typeface="Arial"/>
              </a:rPr>
              <a:t>n</a:t>
            </a:r>
            <a:r>
              <a:rPr sz="2000" spc="31" dirty="0">
                <a:solidFill>
                  <a:srgbClr val="001F52"/>
                </a:solidFill>
                <a:latin typeface="Times New Roman"/>
                <a:cs typeface="Times New Roman"/>
              </a:rPr>
              <a:t> </a:t>
            </a:r>
            <a:r>
              <a:rPr sz="2000" dirty="0">
                <a:solidFill>
                  <a:srgbClr val="001F52"/>
                </a:solidFill>
                <a:latin typeface="Arial"/>
                <a:cs typeface="Arial"/>
              </a:rPr>
              <a:t>(no</a:t>
            </a:r>
            <a:r>
              <a:rPr sz="2000" spc="40" dirty="0">
                <a:solidFill>
                  <a:srgbClr val="001F52"/>
                </a:solidFill>
                <a:latin typeface="Times New Roman"/>
                <a:cs typeface="Times New Roman"/>
              </a:rPr>
              <a:t> </a:t>
            </a:r>
            <a:r>
              <a:rPr sz="2000" spc="-5" dirty="0">
                <a:solidFill>
                  <a:srgbClr val="001F52"/>
                </a:solidFill>
                <a:latin typeface="Arial"/>
                <a:cs typeface="Arial"/>
              </a:rPr>
              <a:t>li</a:t>
            </a:r>
            <a:r>
              <a:rPr sz="2000" spc="-11" dirty="0">
                <a:solidFill>
                  <a:srgbClr val="001F52"/>
                </a:solidFill>
                <a:latin typeface="Arial"/>
                <a:cs typeface="Arial"/>
              </a:rPr>
              <a:t>v</a:t>
            </a:r>
            <a:r>
              <a:rPr sz="2000" dirty="0">
                <a:solidFill>
                  <a:srgbClr val="001F52"/>
                </a:solidFill>
                <a:latin typeface="Arial"/>
                <a:cs typeface="Arial"/>
              </a:rPr>
              <a:t>e</a:t>
            </a:r>
            <a:r>
              <a:rPr sz="2000" spc="60" dirty="0">
                <a:solidFill>
                  <a:srgbClr val="001F52"/>
                </a:solidFill>
                <a:latin typeface="Times New Roman"/>
                <a:cs typeface="Times New Roman"/>
              </a:rPr>
              <a:t> </a:t>
            </a:r>
            <a:r>
              <a:rPr sz="2000" dirty="0">
                <a:solidFill>
                  <a:srgbClr val="001F52"/>
                </a:solidFill>
                <a:latin typeface="Arial"/>
                <a:cs typeface="Arial"/>
              </a:rPr>
              <a:t>v</a:t>
            </a:r>
            <a:r>
              <a:rPr sz="2000" spc="-11" dirty="0">
                <a:solidFill>
                  <a:srgbClr val="001F52"/>
                </a:solidFill>
                <a:latin typeface="Arial"/>
                <a:cs typeface="Arial"/>
              </a:rPr>
              <a:t>i</a:t>
            </a:r>
            <a:r>
              <a:rPr sz="2000" spc="-5" dirty="0">
                <a:solidFill>
                  <a:srgbClr val="001F52"/>
                </a:solidFill>
                <a:latin typeface="Arial"/>
                <a:cs typeface="Arial"/>
              </a:rPr>
              <a:t>e</a:t>
            </a:r>
            <a:r>
              <a:rPr sz="2000" dirty="0">
                <a:solidFill>
                  <a:srgbClr val="001F52"/>
                </a:solidFill>
                <a:latin typeface="Arial"/>
                <a:cs typeface="Arial"/>
              </a:rPr>
              <a:t>w</a:t>
            </a:r>
            <a:r>
              <a:rPr sz="2000" spc="60"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s</a:t>
            </a:r>
            <a:r>
              <a:rPr sz="2000" spc="35" dirty="0">
                <a:solidFill>
                  <a:srgbClr val="001F52"/>
                </a:solidFill>
                <a:latin typeface="Times New Roman"/>
                <a:cs typeface="Times New Roman"/>
              </a:rPr>
              <a:t> </a:t>
            </a:r>
            <a:r>
              <a:rPr sz="2000" spc="-5" dirty="0">
                <a:solidFill>
                  <a:srgbClr val="001F52"/>
                </a:solidFill>
                <a:latin typeface="Arial"/>
                <a:cs typeface="Arial"/>
              </a:rPr>
              <a:t>po</a:t>
            </a:r>
            <a:r>
              <a:rPr sz="2000" spc="5" dirty="0">
                <a:solidFill>
                  <a:srgbClr val="001F52"/>
                </a:solidFill>
                <a:latin typeface="Arial"/>
                <a:cs typeface="Arial"/>
              </a:rPr>
              <a:t>s</a:t>
            </a:r>
            <a:r>
              <a:rPr sz="2000" dirty="0">
                <a:solidFill>
                  <a:srgbClr val="001F52"/>
                </a:solidFill>
                <a:latin typeface="Arial"/>
                <a:cs typeface="Arial"/>
              </a:rPr>
              <a:t>sib</a:t>
            </a:r>
            <a:r>
              <a:rPr sz="2000" spc="-5" dirty="0">
                <a:solidFill>
                  <a:srgbClr val="001F52"/>
                </a:solidFill>
                <a:latin typeface="Arial"/>
                <a:cs typeface="Arial"/>
              </a:rPr>
              <a:t>l</a:t>
            </a:r>
            <a:r>
              <a:rPr sz="2000" dirty="0">
                <a:solidFill>
                  <a:srgbClr val="001F52"/>
                </a:solidFill>
                <a:latin typeface="Arial"/>
                <a:cs typeface="Arial"/>
              </a:rPr>
              <a:t>e</a:t>
            </a:r>
            <a:r>
              <a:rPr sz="2000" spc="40" dirty="0">
                <a:solidFill>
                  <a:srgbClr val="001F52"/>
                </a:solidFill>
                <a:latin typeface="Times New Roman"/>
                <a:cs typeface="Times New Roman"/>
              </a:rPr>
              <a:t> </a:t>
            </a:r>
            <a:r>
              <a:rPr sz="2000" dirty="0">
                <a:solidFill>
                  <a:srgbClr val="001F52"/>
                </a:solidFill>
                <a:latin typeface="Arial"/>
                <a:cs typeface="Arial"/>
              </a:rPr>
              <a:t>for</a:t>
            </a:r>
            <a:r>
              <a:rPr sz="2000" spc="25" dirty="0">
                <a:solidFill>
                  <a:srgbClr val="001F52"/>
                </a:solidFill>
                <a:latin typeface="Times New Roman"/>
                <a:cs typeface="Times New Roman"/>
              </a:rPr>
              <a:t> </a:t>
            </a:r>
            <a:r>
              <a:rPr sz="2000" dirty="0">
                <a:solidFill>
                  <a:srgbClr val="001F52"/>
                </a:solidFill>
                <a:latin typeface="Arial"/>
                <a:cs typeface="Arial"/>
              </a:rPr>
              <a:t>the</a:t>
            </a:r>
            <a:r>
              <a:rPr sz="2000" spc="35" dirty="0">
                <a:solidFill>
                  <a:srgbClr val="001F52"/>
                </a:solidFill>
                <a:latin typeface="Times New Roman"/>
                <a:cs typeface="Times New Roman"/>
              </a:rPr>
              <a:t> </a:t>
            </a:r>
            <a:r>
              <a:rPr sz="2000" dirty="0">
                <a:solidFill>
                  <a:srgbClr val="001F52"/>
                </a:solidFill>
                <a:latin typeface="Arial"/>
                <a:cs typeface="Arial"/>
              </a:rPr>
              <a:t>ti</a:t>
            </a:r>
            <a:r>
              <a:rPr sz="2000" spc="-11" dirty="0">
                <a:solidFill>
                  <a:srgbClr val="001F52"/>
                </a:solidFill>
                <a:latin typeface="Arial"/>
                <a:cs typeface="Arial"/>
              </a:rPr>
              <a:t>m</a:t>
            </a:r>
            <a:r>
              <a:rPr sz="2000" dirty="0">
                <a:solidFill>
                  <a:srgbClr val="001F52"/>
                </a:solidFill>
                <a:latin typeface="Arial"/>
                <a:cs typeface="Arial"/>
              </a:rPr>
              <a:t>e</a:t>
            </a:r>
            <a:r>
              <a:rPr sz="2000" spc="55" dirty="0">
                <a:solidFill>
                  <a:srgbClr val="001F52"/>
                </a:solidFill>
                <a:latin typeface="Times New Roman"/>
                <a:cs typeface="Times New Roman"/>
              </a:rPr>
              <a:t> </a:t>
            </a:r>
            <a:r>
              <a:rPr sz="2000" spc="-5" dirty="0">
                <a:solidFill>
                  <a:srgbClr val="001F52"/>
                </a:solidFill>
                <a:latin typeface="Arial"/>
                <a:cs typeface="Arial"/>
              </a:rPr>
              <a:t>being</a:t>
            </a:r>
            <a:r>
              <a:rPr sz="2000" spc="5" dirty="0">
                <a:solidFill>
                  <a:srgbClr val="001F52"/>
                </a:solidFill>
                <a:latin typeface="Arial"/>
                <a:cs typeface="Arial"/>
              </a:rPr>
              <a:t>)</a:t>
            </a:r>
            <a:r>
              <a:rPr sz="2000" dirty="0">
                <a:solidFill>
                  <a:srgbClr val="001F52"/>
                </a:solidFill>
                <a:latin typeface="Arial"/>
                <a:cs typeface="Arial"/>
              </a:rPr>
              <a:t>.</a:t>
            </a:r>
            <a:endParaRPr sz="2000">
              <a:latin typeface="Arial"/>
              <a:cs typeface="Arial"/>
            </a:endParaRPr>
          </a:p>
          <a:p>
            <a:pPr marL="355629" marR="95258" indent="-342928">
              <a:buClr>
                <a:srgbClr val="001F52"/>
              </a:buClr>
              <a:buFont typeface="Arial"/>
              <a:buChar char="•"/>
              <a:tabLst>
                <a:tab pos="355629" algn="l"/>
              </a:tabLst>
            </a:pPr>
            <a:r>
              <a:rPr sz="2000" spc="-220" dirty="0">
                <a:solidFill>
                  <a:srgbClr val="001F52"/>
                </a:solidFill>
                <a:latin typeface="Arial"/>
                <a:cs typeface="Arial"/>
              </a:rPr>
              <a:t>T</a:t>
            </a:r>
            <a:r>
              <a:rPr sz="2000" dirty="0">
                <a:solidFill>
                  <a:srgbClr val="001F52"/>
                </a:solidFill>
                <a:latin typeface="Arial"/>
                <a:cs typeface="Arial"/>
              </a:rPr>
              <a:t>o</a:t>
            </a:r>
            <a:r>
              <a:rPr sz="2000" spc="40" dirty="0">
                <a:solidFill>
                  <a:srgbClr val="001F52"/>
                </a:solidFill>
                <a:latin typeface="Times New Roman"/>
                <a:cs typeface="Times New Roman"/>
              </a:rPr>
              <a:t> </a:t>
            </a:r>
            <a:r>
              <a:rPr sz="2000" spc="-5" dirty="0">
                <a:solidFill>
                  <a:srgbClr val="001F52"/>
                </a:solidFill>
                <a:latin typeface="Arial"/>
                <a:cs typeface="Arial"/>
              </a:rPr>
              <a:t>ad</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pe</a:t>
            </a:r>
            <a:r>
              <a:rPr sz="2000" spc="5" dirty="0">
                <a:solidFill>
                  <a:srgbClr val="001F52"/>
                </a:solidFill>
                <a:latin typeface="Arial"/>
                <a:cs typeface="Arial"/>
              </a:rPr>
              <a:t>r</a:t>
            </a:r>
            <a:r>
              <a:rPr sz="2000" spc="-5" dirty="0">
                <a:solidFill>
                  <a:srgbClr val="001F52"/>
                </a:solidFill>
                <a:latin typeface="Arial"/>
                <a:cs typeface="Arial"/>
              </a:rPr>
              <a:t>iphe</a:t>
            </a:r>
            <a:r>
              <a:rPr sz="2000" spc="5" dirty="0">
                <a:solidFill>
                  <a:srgbClr val="001F52"/>
                </a:solidFill>
                <a:latin typeface="Arial"/>
                <a:cs typeface="Arial"/>
              </a:rPr>
              <a:t>r</a:t>
            </a:r>
            <a:r>
              <a:rPr sz="2000" spc="-5" dirty="0">
                <a:solidFill>
                  <a:srgbClr val="001F52"/>
                </a:solidFill>
                <a:latin typeface="Arial"/>
                <a:cs typeface="Arial"/>
              </a:rPr>
              <a:t>a</a:t>
            </a:r>
            <a:r>
              <a:rPr sz="2000" dirty="0">
                <a:solidFill>
                  <a:srgbClr val="001F52"/>
                </a:solidFill>
                <a:latin typeface="Arial"/>
                <a:cs typeface="Arial"/>
              </a:rPr>
              <a:t>l</a:t>
            </a:r>
            <a:r>
              <a:rPr sz="2000" spc="25"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a:t>
            </a:r>
            <a:r>
              <a:rPr sz="2000" spc="15" dirty="0">
                <a:solidFill>
                  <a:srgbClr val="001F52"/>
                </a:solidFill>
                <a:latin typeface="Times New Roman"/>
                <a:cs typeface="Times New Roman"/>
              </a:rPr>
              <a:t> </a:t>
            </a:r>
            <a:r>
              <a:rPr sz="2000" dirty="0">
                <a:solidFill>
                  <a:srgbClr val="001F52"/>
                </a:solidFill>
                <a:latin typeface="Arial"/>
                <a:cs typeface="Arial"/>
              </a:rPr>
              <a:t>to</a:t>
            </a:r>
            <a:r>
              <a:rPr sz="2000" spc="51" dirty="0">
                <a:solidFill>
                  <a:srgbClr val="001F52"/>
                </a:solidFill>
                <a:latin typeface="Times New Roman"/>
                <a:cs typeface="Times New Roman"/>
              </a:rPr>
              <a:t> </a:t>
            </a:r>
            <a:r>
              <a:rPr sz="2000" spc="-5" dirty="0">
                <a:solidFill>
                  <a:srgbClr val="001F52"/>
                </a:solidFill>
                <a:latin typeface="Arial"/>
                <a:cs typeface="Arial"/>
              </a:rPr>
              <a:t>w</a:t>
            </a:r>
            <a:r>
              <a:rPr sz="2000" dirty="0">
                <a:solidFill>
                  <a:srgbClr val="001F52"/>
                </a:solidFill>
                <a:latin typeface="Arial"/>
                <a:cs typeface="Arial"/>
              </a:rPr>
              <a:t>atch</a:t>
            </a:r>
            <a:r>
              <a:rPr sz="2000" spc="31" dirty="0">
                <a:solidFill>
                  <a:srgbClr val="001F52"/>
                </a:solidFill>
                <a:latin typeface="Times New Roman"/>
                <a:cs typeface="Times New Roman"/>
              </a:rPr>
              <a:t> </a:t>
            </a:r>
            <a:r>
              <a:rPr sz="2000" dirty="0">
                <a:solidFill>
                  <a:srgbClr val="001F52"/>
                </a:solidFill>
                <a:latin typeface="Arial"/>
                <a:cs typeface="Arial"/>
              </a:rPr>
              <a:t>-</a:t>
            </a:r>
            <a:r>
              <a:rPr sz="2000" spc="40" dirty="0">
                <a:solidFill>
                  <a:srgbClr val="001F52"/>
                </a:solidFill>
                <a:latin typeface="Times New Roman"/>
                <a:cs typeface="Times New Roman"/>
              </a:rPr>
              <a:t> </a:t>
            </a:r>
            <a:r>
              <a:rPr sz="2000" dirty="0">
                <a:solidFill>
                  <a:srgbClr val="001F52"/>
                </a:solidFill>
                <a:latin typeface="Arial"/>
                <a:cs typeface="Arial"/>
              </a:rPr>
              <a:t>cli</a:t>
            </a:r>
            <a:r>
              <a:rPr sz="2000" spc="5" dirty="0">
                <a:solidFill>
                  <a:srgbClr val="001F52"/>
                </a:solidFill>
                <a:latin typeface="Arial"/>
                <a:cs typeface="Arial"/>
              </a:rPr>
              <a:t>c</a:t>
            </a:r>
            <a:r>
              <a:rPr sz="2000" dirty="0">
                <a:solidFill>
                  <a:srgbClr val="001F52"/>
                </a:solidFill>
                <a:latin typeface="Arial"/>
                <a:cs typeface="Arial"/>
              </a:rPr>
              <a:t>k</a:t>
            </a:r>
            <a:r>
              <a:rPr sz="2000" spc="-15" dirty="0">
                <a:solidFill>
                  <a:srgbClr val="001F52"/>
                </a:solidFill>
                <a:latin typeface="Arial"/>
                <a:cs typeface="Arial"/>
              </a:rPr>
              <a:t> </a:t>
            </a:r>
            <a:r>
              <a:rPr sz="2000" dirty="0">
                <a:solidFill>
                  <a:srgbClr val="001F52"/>
                </a:solidFill>
                <a:latin typeface="Arial"/>
                <a:cs typeface="Arial"/>
              </a:rPr>
              <a:t>rig</a:t>
            </a:r>
            <a:r>
              <a:rPr sz="2000" spc="5" dirty="0">
                <a:solidFill>
                  <a:srgbClr val="001F52"/>
                </a:solidFill>
                <a:latin typeface="Arial"/>
                <a:cs typeface="Arial"/>
              </a:rPr>
              <a:t>h</a:t>
            </a:r>
            <a:r>
              <a:rPr sz="2000" dirty="0">
                <a:solidFill>
                  <a:srgbClr val="001F52"/>
                </a:solidFill>
                <a:latin typeface="Arial"/>
                <a:cs typeface="Arial"/>
              </a:rPr>
              <a:t>t</a:t>
            </a:r>
            <a:r>
              <a:rPr sz="2000" spc="-25" dirty="0">
                <a:solidFill>
                  <a:srgbClr val="001F52"/>
                </a:solidFill>
                <a:latin typeface="Arial"/>
                <a:cs typeface="Arial"/>
              </a:rPr>
              <a:t> </a:t>
            </a:r>
            <a:r>
              <a:rPr sz="2000" dirty="0">
                <a:solidFill>
                  <a:srgbClr val="001F52"/>
                </a:solidFill>
                <a:latin typeface="Arial"/>
                <a:cs typeface="Arial"/>
              </a:rPr>
              <a:t>mou</a:t>
            </a:r>
            <a:r>
              <a:rPr sz="2000" spc="5" dirty="0">
                <a:solidFill>
                  <a:srgbClr val="001F52"/>
                </a:solidFill>
                <a:latin typeface="Arial"/>
                <a:cs typeface="Arial"/>
              </a:rPr>
              <a:t>s</a:t>
            </a:r>
            <a:r>
              <a:rPr sz="2000" dirty="0">
                <a:solidFill>
                  <a:srgbClr val="001F52"/>
                </a:solidFill>
                <a:latin typeface="Arial"/>
                <a:cs typeface="Arial"/>
              </a:rPr>
              <a:t>e</a:t>
            </a:r>
            <a:r>
              <a:rPr sz="2000" spc="-31" dirty="0">
                <a:solidFill>
                  <a:srgbClr val="001F52"/>
                </a:solidFill>
                <a:latin typeface="Arial"/>
                <a:cs typeface="Arial"/>
              </a:rPr>
              <a:t> </a:t>
            </a:r>
            <a:r>
              <a:rPr sz="2000" dirty="0">
                <a:solidFill>
                  <a:srgbClr val="001F52"/>
                </a:solidFill>
                <a:latin typeface="Arial"/>
                <a:cs typeface="Arial"/>
              </a:rPr>
              <a:t>but</a:t>
            </a:r>
            <a:r>
              <a:rPr sz="2000" spc="-11" dirty="0">
                <a:solidFill>
                  <a:srgbClr val="001F52"/>
                </a:solidFill>
                <a:latin typeface="Arial"/>
                <a:cs typeface="Arial"/>
              </a:rPr>
              <a:t>t</a:t>
            </a:r>
            <a:r>
              <a:rPr sz="2000" dirty="0">
                <a:solidFill>
                  <a:srgbClr val="001F52"/>
                </a:solidFill>
                <a:latin typeface="Arial"/>
                <a:cs typeface="Arial"/>
              </a:rPr>
              <a:t>on</a:t>
            </a:r>
            <a:r>
              <a:rPr sz="2000" spc="-25" dirty="0">
                <a:solidFill>
                  <a:srgbClr val="001F52"/>
                </a:solidFill>
                <a:latin typeface="Arial"/>
                <a:cs typeface="Arial"/>
              </a:rPr>
              <a:t> </a:t>
            </a:r>
            <a:r>
              <a:rPr sz="2000" dirty="0">
                <a:solidFill>
                  <a:srgbClr val="001F52"/>
                </a:solidFill>
                <a:latin typeface="Arial"/>
                <a:cs typeface="Arial"/>
              </a:rPr>
              <a:t>and</a:t>
            </a:r>
            <a:r>
              <a:rPr sz="2000" spc="-15" dirty="0">
                <a:solidFill>
                  <a:srgbClr val="001F52"/>
                </a:solidFill>
                <a:latin typeface="Arial"/>
                <a:cs typeface="Arial"/>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lect</a:t>
            </a:r>
            <a:r>
              <a:rPr sz="2000" spc="-35" dirty="0">
                <a:solidFill>
                  <a:srgbClr val="001F52"/>
                </a:solidFill>
                <a:latin typeface="Arial"/>
                <a:cs typeface="Arial"/>
              </a:rPr>
              <a:t> </a:t>
            </a:r>
            <a:r>
              <a:rPr sz="2000" spc="15" dirty="0">
                <a:solidFill>
                  <a:srgbClr val="001F52"/>
                </a:solidFill>
                <a:latin typeface="Arial"/>
                <a:cs typeface="Arial"/>
              </a:rPr>
              <a:t>“</a:t>
            </a:r>
            <a:r>
              <a:rPr sz="2000" b="1" spc="-5" dirty="0">
                <a:solidFill>
                  <a:srgbClr val="001F52"/>
                </a:solidFill>
                <a:latin typeface="Arial"/>
                <a:cs typeface="Arial"/>
              </a:rPr>
              <a:t>A</a:t>
            </a:r>
            <a:r>
              <a:rPr sz="2000" b="1" dirty="0">
                <a:solidFill>
                  <a:srgbClr val="001F52"/>
                </a:solidFill>
                <a:latin typeface="Arial"/>
                <a:cs typeface="Arial"/>
              </a:rPr>
              <a:t>cti</a:t>
            </a:r>
            <a:r>
              <a:rPr sz="2000" b="1" spc="-25" dirty="0">
                <a:solidFill>
                  <a:srgbClr val="001F52"/>
                </a:solidFill>
                <a:latin typeface="Arial"/>
                <a:cs typeface="Arial"/>
              </a:rPr>
              <a:t>v</a:t>
            </a:r>
            <a:r>
              <a:rPr sz="2000" b="1" spc="-5" dirty="0">
                <a:solidFill>
                  <a:srgbClr val="001F52"/>
                </a:solidFill>
                <a:latin typeface="Arial"/>
                <a:cs typeface="Arial"/>
              </a:rPr>
              <a:t>a</a:t>
            </a:r>
            <a:r>
              <a:rPr sz="2000" b="1" dirty="0">
                <a:solidFill>
                  <a:srgbClr val="001F52"/>
                </a:solidFill>
                <a:latin typeface="Arial"/>
                <a:cs typeface="Arial"/>
              </a:rPr>
              <a:t>t</a:t>
            </a:r>
            <a:r>
              <a:rPr sz="2000" b="1" spc="5" dirty="0">
                <a:solidFill>
                  <a:srgbClr val="001F52"/>
                </a:solidFill>
                <a:latin typeface="Arial"/>
                <a:cs typeface="Arial"/>
              </a:rPr>
              <a:t>e</a:t>
            </a:r>
            <a:r>
              <a:rPr sz="2000" dirty="0">
                <a:solidFill>
                  <a:srgbClr val="001F52"/>
                </a:solidFill>
                <a:latin typeface="Arial"/>
                <a:cs typeface="Arial"/>
              </a:rPr>
              <a:t>”.</a:t>
            </a:r>
            <a:r>
              <a:rPr sz="2000" spc="-45" dirty="0">
                <a:solidFill>
                  <a:srgbClr val="001F52"/>
                </a:solidFill>
                <a:latin typeface="Arial"/>
                <a:cs typeface="Arial"/>
              </a:rPr>
              <a:t> </a:t>
            </a:r>
            <a:r>
              <a:rPr sz="2000" dirty="0">
                <a:solidFill>
                  <a:srgbClr val="001F52"/>
                </a:solidFill>
                <a:latin typeface="Arial"/>
                <a:cs typeface="Arial"/>
              </a:rPr>
              <a:t>Peripheral</a:t>
            </a:r>
            <a:r>
              <a:rPr sz="2000" spc="-20" dirty="0">
                <a:solidFill>
                  <a:srgbClr val="001F52"/>
                </a:solidFill>
                <a:latin typeface="Arial"/>
                <a:cs typeface="Arial"/>
              </a:rPr>
              <a:t> </a:t>
            </a:r>
            <a:r>
              <a:rPr sz="2000" dirty="0">
                <a:solidFill>
                  <a:srgbClr val="001F52"/>
                </a:solidFill>
                <a:latin typeface="Arial"/>
                <a:cs typeface="Arial"/>
              </a:rPr>
              <a:t>icon </a:t>
            </a:r>
            <a:r>
              <a:rPr sz="2000" spc="-5" dirty="0">
                <a:solidFill>
                  <a:srgbClr val="001F52"/>
                </a:solidFill>
                <a:latin typeface="Arial"/>
                <a:cs typeface="Arial"/>
              </a:rPr>
              <a:t>an</a:t>
            </a:r>
            <a:r>
              <a:rPr sz="2000" dirty="0">
                <a:solidFill>
                  <a:srgbClr val="001F52"/>
                </a:solidFill>
                <a:latin typeface="Arial"/>
                <a:cs typeface="Arial"/>
              </a:rPr>
              <a:t>d</a:t>
            </a:r>
            <a:r>
              <a:rPr sz="2000" spc="45" dirty="0">
                <a:solidFill>
                  <a:srgbClr val="001F52"/>
                </a:solidFill>
                <a:latin typeface="Times New Roman"/>
                <a:cs typeface="Times New Roman"/>
              </a:rPr>
              <a:t> </a:t>
            </a:r>
            <a:r>
              <a:rPr sz="2000" spc="-5" dirty="0">
                <a:solidFill>
                  <a:srgbClr val="001F52"/>
                </a:solidFill>
                <a:latin typeface="Arial"/>
                <a:cs typeface="Arial"/>
              </a:rPr>
              <a:t>it</a:t>
            </a:r>
            <a:r>
              <a:rPr sz="2000" dirty="0">
                <a:solidFill>
                  <a:srgbClr val="001F52"/>
                </a:solidFill>
                <a:latin typeface="Arial"/>
                <a:cs typeface="Arial"/>
              </a:rPr>
              <a:t>s</a:t>
            </a:r>
            <a:r>
              <a:rPr sz="2000" spc="40" dirty="0">
                <a:solidFill>
                  <a:srgbClr val="001F52"/>
                </a:solidFill>
                <a:latin typeface="Times New Roman"/>
                <a:cs typeface="Times New Roman"/>
              </a:rPr>
              <a:t> </a:t>
            </a:r>
            <a:r>
              <a:rPr sz="2000" dirty="0">
                <a:solidFill>
                  <a:srgbClr val="001F52"/>
                </a:solidFill>
                <a:latin typeface="Arial"/>
                <a:cs typeface="Arial"/>
              </a:rPr>
              <a:t>re</a:t>
            </a:r>
            <a:r>
              <a:rPr sz="2000" spc="-5" dirty="0">
                <a:solidFill>
                  <a:srgbClr val="001F52"/>
                </a:solidFill>
                <a:latin typeface="Arial"/>
                <a:cs typeface="Arial"/>
              </a:rPr>
              <a:t>gi</a:t>
            </a:r>
            <a:r>
              <a:rPr sz="2000" dirty="0">
                <a:solidFill>
                  <a:srgbClr val="001F52"/>
                </a:solidFill>
                <a:latin typeface="Arial"/>
                <a:cs typeface="Arial"/>
              </a:rPr>
              <a:t>sters</a:t>
            </a:r>
            <a:r>
              <a:rPr sz="2000" spc="20" dirty="0">
                <a:solidFill>
                  <a:srgbClr val="001F52"/>
                </a:solidFill>
                <a:latin typeface="Times New Roman"/>
                <a:cs typeface="Times New Roman"/>
              </a:rPr>
              <a:t> </a:t>
            </a:r>
            <a:r>
              <a:rPr sz="2000" spc="-5" dirty="0">
                <a:solidFill>
                  <a:srgbClr val="001F52"/>
                </a:solidFill>
                <a:latin typeface="Arial"/>
                <a:cs typeface="Arial"/>
              </a:rPr>
              <a:t>nam</a:t>
            </a:r>
            <a:r>
              <a:rPr sz="2000" dirty="0">
                <a:solidFill>
                  <a:srgbClr val="001F52"/>
                </a:solidFill>
                <a:latin typeface="Arial"/>
                <a:cs typeface="Arial"/>
              </a:rPr>
              <a:t>es</a:t>
            </a:r>
            <a:r>
              <a:rPr sz="2000" spc="31" dirty="0">
                <a:solidFill>
                  <a:srgbClr val="001F52"/>
                </a:solidFill>
                <a:latin typeface="Times New Roman"/>
                <a:cs typeface="Times New Roman"/>
              </a:rPr>
              <a:t> </a:t>
            </a:r>
            <a:r>
              <a:rPr sz="2000" spc="5" dirty="0">
                <a:solidFill>
                  <a:srgbClr val="001F52"/>
                </a:solidFill>
                <a:latin typeface="Arial"/>
                <a:cs typeface="Arial"/>
              </a:rPr>
              <a:t>w</a:t>
            </a:r>
            <a:r>
              <a:rPr sz="2000" spc="-5" dirty="0">
                <a:solidFill>
                  <a:srgbClr val="001F52"/>
                </a:solidFill>
                <a:latin typeface="Arial"/>
                <a:cs typeface="Arial"/>
              </a:rPr>
              <a:t>il</a:t>
            </a:r>
            <a:r>
              <a:rPr sz="2000" dirty="0">
                <a:solidFill>
                  <a:srgbClr val="001F52"/>
                </a:solidFill>
                <a:latin typeface="Arial"/>
                <a:cs typeface="Arial"/>
              </a:rPr>
              <a:t>l</a:t>
            </a:r>
            <a:r>
              <a:rPr sz="2000" spc="5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40" dirty="0">
                <a:solidFill>
                  <a:srgbClr val="001F52"/>
                </a:solidFill>
                <a:latin typeface="Times New Roman"/>
                <a:cs typeface="Times New Roman"/>
              </a:rPr>
              <a:t> </a:t>
            </a:r>
            <a:r>
              <a:rPr sz="2000" spc="-5" dirty="0">
                <a:solidFill>
                  <a:srgbClr val="001F52"/>
                </a:solidFill>
                <a:latin typeface="Arial"/>
                <a:cs typeface="Arial"/>
              </a:rPr>
              <a:t>highlig</a:t>
            </a:r>
            <a:r>
              <a:rPr sz="2000" dirty="0">
                <a:solidFill>
                  <a:srgbClr val="001F52"/>
                </a:solidFill>
                <a:latin typeface="Arial"/>
                <a:cs typeface="Arial"/>
              </a:rPr>
              <a:t>hted</a:t>
            </a:r>
            <a:r>
              <a:rPr sz="2000" spc="35" dirty="0">
                <a:solidFill>
                  <a:srgbClr val="001F52"/>
                </a:solidFill>
                <a:latin typeface="Times New Roman"/>
                <a:cs typeface="Times New Roman"/>
              </a:rPr>
              <a:t> </a:t>
            </a:r>
            <a:r>
              <a:rPr sz="2000" spc="-5" dirty="0">
                <a:solidFill>
                  <a:srgbClr val="001F52"/>
                </a:solidFill>
                <a:latin typeface="Arial"/>
                <a:cs typeface="Arial"/>
              </a:rPr>
              <a:t>i</a:t>
            </a:r>
            <a:r>
              <a:rPr sz="2000" dirty="0">
                <a:solidFill>
                  <a:srgbClr val="001F52"/>
                </a:solidFill>
                <a:latin typeface="Arial"/>
                <a:cs typeface="Arial"/>
              </a:rPr>
              <a:t>n</a:t>
            </a:r>
            <a:r>
              <a:rPr sz="2000" spc="55" dirty="0">
                <a:solidFill>
                  <a:srgbClr val="001F52"/>
                </a:solidFill>
                <a:latin typeface="Times New Roman"/>
                <a:cs typeface="Times New Roman"/>
              </a:rPr>
              <a:t> </a:t>
            </a:r>
            <a:r>
              <a:rPr sz="2000" spc="-5" dirty="0">
                <a:solidFill>
                  <a:srgbClr val="001F52"/>
                </a:solidFill>
                <a:latin typeface="Arial"/>
                <a:cs typeface="Arial"/>
              </a:rPr>
              <a:t>gree</a:t>
            </a:r>
            <a:r>
              <a:rPr sz="2000" dirty="0">
                <a:solidFill>
                  <a:srgbClr val="001F52"/>
                </a:solidFill>
                <a:latin typeface="Arial"/>
                <a:cs typeface="Arial"/>
              </a:rPr>
              <a:t>n</a:t>
            </a:r>
            <a:r>
              <a:rPr sz="2000" spc="31" dirty="0">
                <a:solidFill>
                  <a:srgbClr val="001F52"/>
                </a:solidFill>
                <a:latin typeface="Times New Roman"/>
                <a:cs typeface="Times New Roman"/>
              </a:rPr>
              <a:t> </a:t>
            </a:r>
            <a:r>
              <a:rPr sz="2000" spc="-5" dirty="0">
                <a:solidFill>
                  <a:srgbClr val="001F52"/>
                </a:solidFill>
                <a:latin typeface="Arial"/>
                <a:cs typeface="Arial"/>
              </a:rPr>
              <a:t>an</a:t>
            </a:r>
            <a:r>
              <a:rPr sz="2000" dirty="0">
                <a:solidFill>
                  <a:srgbClr val="001F52"/>
                </a:solidFill>
                <a:latin typeface="Arial"/>
                <a:cs typeface="Arial"/>
              </a:rPr>
              <a:t>d</a:t>
            </a:r>
            <a:r>
              <a:rPr sz="2000" spc="65" dirty="0">
                <a:solidFill>
                  <a:srgbClr val="001F52"/>
                </a:solidFill>
                <a:latin typeface="Times New Roman"/>
                <a:cs typeface="Times New Roman"/>
              </a:rPr>
              <a:t> </a:t>
            </a:r>
            <a:r>
              <a:rPr sz="2000" spc="-5" dirty="0">
                <a:solidFill>
                  <a:srgbClr val="001F52"/>
                </a:solidFill>
                <a:latin typeface="Arial"/>
                <a:cs typeface="Arial"/>
              </a:rPr>
              <a:t>wil</a:t>
            </a:r>
            <a:r>
              <a:rPr sz="2000" dirty="0">
                <a:solidFill>
                  <a:srgbClr val="001F52"/>
                </a:solidFill>
                <a:latin typeface="Arial"/>
                <a:cs typeface="Arial"/>
              </a:rPr>
              <a:t>l</a:t>
            </a:r>
            <a:r>
              <a:rPr sz="2000" spc="6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o</a:t>
            </a:r>
            <a:r>
              <a:rPr sz="2000" spc="-5" dirty="0">
                <a:solidFill>
                  <a:srgbClr val="001F52"/>
                </a:solidFill>
                <a:latin typeface="Arial"/>
                <a:cs typeface="Arial"/>
              </a:rPr>
              <a:t>ntai</a:t>
            </a:r>
            <a:r>
              <a:rPr sz="2000" dirty="0">
                <a:solidFill>
                  <a:srgbClr val="001F52"/>
                </a:solidFill>
                <a:latin typeface="Arial"/>
                <a:cs typeface="Arial"/>
              </a:rPr>
              <a:t>n</a:t>
            </a:r>
            <a:r>
              <a:rPr sz="2000" spc="40" dirty="0">
                <a:solidFill>
                  <a:srgbClr val="001F52"/>
                </a:solidFill>
                <a:latin typeface="Times New Roman"/>
                <a:cs typeface="Times New Roman"/>
              </a:rPr>
              <a:t> </a:t>
            </a:r>
            <a:r>
              <a:rPr sz="2000" dirty="0">
                <a:solidFill>
                  <a:srgbClr val="001F52"/>
                </a:solidFill>
                <a:latin typeface="Arial"/>
                <a:cs typeface="Arial"/>
              </a:rPr>
              <a:t>“</a:t>
            </a:r>
            <a:r>
              <a:rPr sz="2000" spc="5" dirty="0">
                <a:solidFill>
                  <a:srgbClr val="001F52"/>
                </a:solidFill>
                <a:latin typeface="Arial"/>
                <a:cs typeface="Arial"/>
              </a:rPr>
              <a:t>c</a:t>
            </a:r>
            <a:r>
              <a:rPr sz="2000" dirty="0">
                <a:solidFill>
                  <a:srgbClr val="001F52"/>
                </a:solidFill>
                <a:latin typeface="Arial"/>
                <a:cs typeface="Arial"/>
              </a:rPr>
              <a:t>aug</a:t>
            </a:r>
            <a:r>
              <a:rPr sz="2000" spc="5" dirty="0">
                <a:solidFill>
                  <a:srgbClr val="001F52"/>
                </a:solidFill>
                <a:latin typeface="Arial"/>
                <a:cs typeface="Arial"/>
              </a:rPr>
              <a:t>h</a:t>
            </a:r>
            <a:r>
              <a:rPr sz="2000" dirty="0">
                <a:solidFill>
                  <a:srgbClr val="001F52"/>
                </a:solidFill>
                <a:latin typeface="Arial"/>
                <a:cs typeface="Arial"/>
              </a:rPr>
              <a:t>t”</a:t>
            </a:r>
            <a:r>
              <a:rPr sz="2000" spc="-51" dirty="0">
                <a:solidFill>
                  <a:srgbClr val="001F52"/>
                </a:solidFill>
                <a:latin typeface="Arial"/>
                <a:cs typeface="Arial"/>
              </a:rPr>
              <a:t> </a:t>
            </a:r>
            <a:r>
              <a:rPr sz="2000" dirty="0">
                <a:solidFill>
                  <a:srgbClr val="001F52"/>
                </a:solidFill>
                <a:latin typeface="Arial"/>
                <a:cs typeface="Arial"/>
              </a:rPr>
              <a:t>values</a:t>
            </a:r>
            <a:r>
              <a:rPr sz="2000" spc="40" dirty="0">
                <a:solidFill>
                  <a:srgbClr val="001F52"/>
                </a:solidFill>
                <a:latin typeface="Times New Roman"/>
                <a:cs typeface="Times New Roman"/>
              </a:rPr>
              <a:t> </a:t>
            </a:r>
            <a:r>
              <a:rPr sz="2000" spc="-5" dirty="0">
                <a:solidFill>
                  <a:srgbClr val="001F52"/>
                </a:solidFill>
                <a:latin typeface="Arial"/>
                <a:cs typeface="Arial"/>
              </a:rPr>
              <a:t>o</a:t>
            </a:r>
            <a:r>
              <a:rPr sz="2000" dirty="0">
                <a:solidFill>
                  <a:srgbClr val="001F52"/>
                </a:solidFill>
                <a:latin typeface="Arial"/>
                <a:cs typeface="Arial"/>
              </a:rPr>
              <a:t>n</a:t>
            </a:r>
            <a:r>
              <a:rPr sz="2000" spc="40" dirty="0">
                <a:solidFill>
                  <a:srgbClr val="001F52"/>
                </a:solidFill>
                <a:latin typeface="Times New Roman"/>
                <a:cs typeface="Times New Roman"/>
              </a:rPr>
              <a:t> </a:t>
            </a:r>
            <a:r>
              <a:rPr sz="2000" spc="-5" dirty="0">
                <a:solidFill>
                  <a:srgbClr val="001F52"/>
                </a:solidFill>
                <a:latin typeface="Arial"/>
                <a:cs typeface="Arial"/>
              </a:rPr>
              <a:t>nex</a:t>
            </a:r>
            <a:r>
              <a:rPr sz="2000" dirty="0">
                <a:solidFill>
                  <a:srgbClr val="001F52"/>
                </a:solidFill>
                <a:latin typeface="Arial"/>
                <a:cs typeface="Arial"/>
              </a:rPr>
              <a:t>t</a:t>
            </a:r>
            <a:r>
              <a:rPr sz="2000" spc="45" dirty="0">
                <a:solidFill>
                  <a:srgbClr val="001F52"/>
                </a:solidFill>
                <a:latin typeface="Times New Roman"/>
                <a:cs typeface="Times New Roman"/>
              </a:rPr>
              <a:t> </a:t>
            </a:r>
            <a:r>
              <a:rPr sz="2000" spc="-5" dirty="0">
                <a:solidFill>
                  <a:srgbClr val="001F52"/>
                </a:solidFill>
                <a:latin typeface="Arial"/>
                <a:cs typeface="Arial"/>
              </a:rPr>
              <a:t>debug</a:t>
            </a:r>
            <a:r>
              <a:rPr sz="2000" spc="-5" dirty="0">
                <a:solidFill>
                  <a:srgbClr val="001F52"/>
                </a:solidFill>
                <a:latin typeface="Times New Roman"/>
                <a:cs typeface="Times New Roman"/>
              </a:rPr>
              <a:t> </a:t>
            </a:r>
            <a:r>
              <a:rPr sz="2000" spc="-5" dirty="0">
                <a:solidFill>
                  <a:srgbClr val="001F52"/>
                </a:solidFill>
                <a:latin typeface="Arial"/>
                <a:cs typeface="Arial"/>
              </a:rPr>
              <a:t>pau</a:t>
            </a:r>
            <a:r>
              <a:rPr sz="2000" dirty="0">
                <a:solidFill>
                  <a:srgbClr val="001F52"/>
                </a:solidFill>
                <a:latin typeface="Arial"/>
                <a:cs typeface="Arial"/>
              </a:rPr>
              <a:t>s</a:t>
            </a:r>
            <a:r>
              <a:rPr sz="2000" spc="-5" dirty="0">
                <a:solidFill>
                  <a:srgbClr val="001F52"/>
                </a:solidFill>
                <a:latin typeface="Arial"/>
                <a:cs typeface="Arial"/>
              </a:rPr>
              <a:t>e.</a:t>
            </a:r>
            <a:endParaRPr sz="2000">
              <a:latin typeface="Arial"/>
              <a:cs typeface="Arial"/>
            </a:endParaRPr>
          </a:p>
          <a:p>
            <a:pPr marL="355629" indent="-342928">
              <a:lnSpc>
                <a:spcPts val="2381"/>
              </a:lnSpc>
              <a:buClr>
                <a:srgbClr val="001F52"/>
              </a:buClr>
              <a:buFont typeface="Arial"/>
              <a:buChar char="•"/>
              <a:tabLst>
                <a:tab pos="355629" algn="l"/>
              </a:tabLst>
            </a:pPr>
            <a:r>
              <a:rPr sz="2000" spc="-151" dirty="0">
                <a:solidFill>
                  <a:srgbClr val="001F52"/>
                </a:solidFill>
                <a:latin typeface="Arial"/>
                <a:cs typeface="Arial"/>
              </a:rPr>
              <a:t>V</a:t>
            </a:r>
            <a:r>
              <a:rPr sz="2000" spc="-5" dirty="0">
                <a:solidFill>
                  <a:srgbClr val="001F52"/>
                </a:solidFill>
                <a:latin typeface="Arial"/>
                <a:cs typeface="Arial"/>
              </a:rPr>
              <a:t>alue</a:t>
            </a:r>
            <a:r>
              <a:rPr sz="2000" dirty="0">
                <a:solidFill>
                  <a:srgbClr val="001F52"/>
                </a:solidFill>
                <a:latin typeface="Arial"/>
                <a:cs typeface="Arial"/>
              </a:rPr>
              <a:t>s</a:t>
            </a:r>
            <a:r>
              <a:rPr sz="2000" spc="45" dirty="0">
                <a:solidFill>
                  <a:srgbClr val="001F52"/>
                </a:solidFill>
                <a:latin typeface="Times New Roman"/>
                <a:cs typeface="Times New Roman"/>
              </a:rPr>
              <a:t> </a:t>
            </a:r>
            <a:r>
              <a:rPr sz="2000" spc="5" dirty="0">
                <a:solidFill>
                  <a:srgbClr val="001F52"/>
                </a:solidFill>
                <a:latin typeface="Arial"/>
                <a:cs typeface="Arial"/>
              </a:rPr>
              <a:t>w</a:t>
            </a:r>
            <a:r>
              <a:rPr sz="2000" spc="-5" dirty="0">
                <a:solidFill>
                  <a:srgbClr val="001F52"/>
                </a:solidFill>
                <a:latin typeface="Arial"/>
                <a:cs typeface="Arial"/>
              </a:rPr>
              <a:t>hi</a:t>
            </a:r>
            <a:r>
              <a:rPr sz="2000" dirty="0">
                <a:solidFill>
                  <a:srgbClr val="001F52"/>
                </a:solidFill>
                <a:latin typeface="Arial"/>
                <a:cs typeface="Arial"/>
              </a:rPr>
              <a:t>ch</a:t>
            </a:r>
            <a:r>
              <a:rPr sz="2000" spc="40" dirty="0">
                <a:solidFill>
                  <a:srgbClr val="001F52"/>
                </a:solidFill>
                <a:latin typeface="Times New Roman"/>
                <a:cs typeface="Times New Roman"/>
              </a:rPr>
              <a:t> </a:t>
            </a:r>
            <a:r>
              <a:rPr sz="2000" spc="-5" dirty="0">
                <a:solidFill>
                  <a:srgbClr val="001F52"/>
                </a:solidFill>
                <a:latin typeface="Arial"/>
                <a:cs typeface="Arial"/>
              </a:rPr>
              <a:t>ha</a:t>
            </a:r>
            <a:r>
              <a:rPr sz="2000" dirty="0">
                <a:solidFill>
                  <a:srgbClr val="001F52"/>
                </a:solidFill>
                <a:latin typeface="Arial"/>
                <a:cs typeface="Arial"/>
              </a:rPr>
              <a:t>s</a:t>
            </a:r>
            <a:r>
              <a:rPr sz="2000" spc="35" dirty="0">
                <a:solidFill>
                  <a:srgbClr val="001F52"/>
                </a:solidFill>
                <a:latin typeface="Times New Roman"/>
                <a:cs typeface="Times New Roman"/>
              </a:rPr>
              <a:t> </a:t>
            </a:r>
            <a:r>
              <a:rPr sz="2000" dirty="0">
                <a:solidFill>
                  <a:srgbClr val="001F52"/>
                </a:solidFill>
                <a:latin typeface="Arial"/>
                <a:cs typeface="Arial"/>
              </a:rPr>
              <a:t>c</a:t>
            </a:r>
            <a:r>
              <a:rPr sz="2000" spc="5" dirty="0">
                <a:solidFill>
                  <a:srgbClr val="001F52"/>
                </a:solidFill>
                <a:latin typeface="Arial"/>
                <a:cs typeface="Arial"/>
              </a:rPr>
              <a:t>h</a:t>
            </a:r>
            <a:r>
              <a:rPr sz="2000" spc="-5" dirty="0">
                <a:solidFill>
                  <a:srgbClr val="001F52"/>
                </a:solidFill>
                <a:latin typeface="Arial"/>
                <a:cs typeface="Arial"/>
              </a:rPr>
              <a:t>ang</a:t>
            </a:r>
            <a:r>
              <a:rPr sz="2000" spc="5" dirty="0">
                <a:solidFill>
                  <a:srgbClr val="001F52"/>
                </a:solidFill>
                <a:latin typeface="Arial"/>
                <a:cs typeface="Arial"/>
              </a:rPr>
              <a:t>e</a:t>
            </a:r>
            <a:r>
              <a:rPr sz="2000" dirty="0">
                <a:solidFill>
                  <a:srgbClr val="001F52"/>
                </a:solidFill>
                <a:latin typeface="Arial"/>
                <a:cs typeface="Arial"/>
              </a:rPr>
              <a:t>d</a:t>
            </a:r>
            <a:r>
              <a:rPr sz="2000" spc="25" dirty="0">
                <a:solidFill>
                  <a:srgbClr val="001F52"/>
                </a:solidFill>
                <a:latin typeface="Times New Roman"/>
                <a:cs typeface="Times New Roman"/>
              </a:rPr>
              <a:t> </a:t>
            </a:r>
            <a:r>
              <a:rPr sz="2000" dirty="0">
                <a:solidFill>
                  <a:srgbClr val="001F52"/>
                </a:solidFill>
                <a:latin typeface="Arial"/>
                <a:cs typeface="Arial"/>
              </a:rPr>
              <a:t>from</a:t>
            </a:r>
            <a:r>
              <a:rPr sz="2000" spc="25"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eviou</a:t>
            </a:r>
            <a:r>
              <a:rPr sz="2000" dirty="0">
                <a:solidFill>
                  <a:srgbClr val="001F52"/>
                </a:solidFill>
                <a:latin typeface="Arial"/>
                <a:cs typeface="Arial"/>
              </a:rPr>
              <a:t>s</a:t>
            </a:r>
            <a:r>
              <a:rPr sz="2000" spc="31" dirty="0">
                <a:solidFill>
                  <a:srgbClr val="001F52"/>
                </a:solidFill>
                <a:latin typeface="Times New Roman"/>
                <a:cs typeface="Times New Roman"/>
              </a:rPr>
              <a:t> </a:t>
            </a:r>
            <a:r>
              <a:rPr sz="2000" spc="-5" dirty="0">
                <a:solidFill>
                  <a:srgbClr val="001F52"/>
                </a:solidFill>
                <a:latin typeface="Arial"/>
                <a:cs typeface="Arial"/>
              </a:rPr>
              <a:t>p</a:t>
            </a:r>
            <a:r>
              <a:rPr sz="2000" dirty="0">
                <a:solidFill>
                  <a:srgbClr val="001F52"/>
                </a:solidFill>
                <a:latin typeface="Arial"/>
                <a:cs typeface="Arial"/>
              </a:rPr>
              <a:t>r</a:t>
            </a:r>
            <a:r>
              <a:rPr sz="2000" spc="-5" dirty="0">
                <a:solidFill>
                  <a:srgbClr val="001F52"/>
                </a:solidFill>
                <a:latin typeface="Arial"/>
                <a:cs typeface="Arial"/>
              </a:rPr>
              <a:t>oje</a:t>
            </a:r>
            <a:r>
              <a:rPr sz="2000" spc="5" dirty="0">
                <a:solidFill>
                  <a:srgbClr val="001F52"/>
                </a:solidFill>
                <a:latin typeface="Arial"/>
                <a:cs typeface="Arial"/>
              </a:rPr>
              <a:t>c</a:t>
            </a:r>
            <a:r>
              <a:rPr sz="2000" dirty="0">
                <a:solidFill>
                  <a:srgbClr val="001F52"/>
                </a:solidFill>
                <a:latin typeface="Arial"/>
                <a:cs typeface="Arial"/>
              </a:rPr>
              <a:t>t</a:t>
            </a:r>
            <a:r>
              <a:rPr sz="2000" spc="20" dirty="0">
                <a:solidFill>
                  <a:srgbClr val="001F52"/>
                </a:solidFill>
                <a:latin typeface="Times New Roman"/>
                <a:cs typeface="Times New Roman"/>
              </a:rPr>
              <a:t> </a:t>
            </a:r>
            <a:r>
              <a:rPr sz="2000" spc="-5" dirty="0">
                <a:solidFill>
                  <a:srgbClr val="001F52"/>
                </a:solidFill>
                <a:latin typeface="Arial"/>
                <a:cs typeface="Arial"/>
              </a:rPr>
              <a:t>pau</a:t>
            </a:r>
            <a:r>
              <a:rPr sz="2000" spc="11" dirty="0">
                <a:solidFill>
                  <a:srgbClr val="001F52"/>
                </a:solidFill>
                <a:latin typeface="Arial"/>
                <a:cs typeface="Arial"/>
              </a:rPr>
              <a:t>s</a:t>
            </a:r>
            <a:r>
              <a:rPr sz="2000" dirty="0">
                <a:solidFill>
                  <a:srgbClr val="001F52"/>
                </a:solidFill>
                <a:latin typeface="Arial"/>
                <a:cs typeface="Arial"/>
              </a:rPr>
              <a:t>e</a:t>
            </a:r>
            <a:r>
              <a:rPr sz="2000" spc="25" dirty="0">
                <a:solidFill>
                  <a:srgbClr val="001F52"/>
                </a:solidFill>
                <a:latin typeface="Times New Roman"/>
                <a:cs typeface="Times New Roman"/>
              </a:rPr>
              <a:t> </a:t>
            </a:r>
            <a:r>
              <a:rPr sz="2000" spc="5" dirty="0">
                <a:solidFill>
                  <a:srgbClr val="001F52"/>
                </a:solidFill>
                <a:latin typeface="Arial"/>
                <a:cs typeface="Arial"/>
              </a:rPr>
              <a:t>w</a:t>
            </a:r>
            <a:r>
              <a:rPr sz="2000" spc="-5" dirty="0">
                <a:solidFill>
                  <a:srgbClr val="001F52"/>
                </a:solidFill>
                <a:latin typeface="Arial"/>
                <a:cs typeface="Arial"/>
              </a:rPr>
              <a:t>il</a:t>
            </a:r>
            <a:r>
              <a:rPr sz="2000" dirty="0">
                <a:solidFill>
                  <a:srgbClr val="001F52"/>
                </a:solidFill>
                <a:latin typeface="Arial"/>
                <a:cs typeface="Arial"/>
              </a:rPr>
              <a:t>l</a:t>
            </a:r>
            <a:r>
              <a:rPr sz="2000" spc="55" dirty="0">
                <a:solidFill>
                  <a:srgbClr val="001F52"/>
                </a:solidFill>
                <a:latin typeface="Times New Roman"/>
                <a:cs typeface="Times New Roman"/>
              </a:rPr>
              <a:t> </a:t>
            </a:r>
            <a:r>
              <a:rPr sz="2000" spc="-5" dirty="0">
                <a:solidFill>
                  <a:srgbClr val="001F52"/>
                </a:solidFill>
                <a:latin typeface="Arial"/>
                <a:cs typeface="Arial"/>
              </a:rPr>
              <a:t>b</a:t>
            </a:r>
            <a:r>
              <a:rPr sz="2000" dirty="0">
                <a:solidFill>
                  <a:srgbClr val="001F52"/>
                </a:solidFill>
                <a:latin typeface="Arial"/>
                <a:cs typeface="Arial"/>
              </a:rPr>
              <a:t>e</a:t>
            </a:r>
            <a:r>
              <a:rPr sz="2000" spc="71" dirty="0">
                <a:solidFill>
                  <a:srgbClr val="001F52"/>
                </a:solidFill>
                <a:latin typeface="Times New Roman"/>
                <a:cs typeface="Times New Roman"/>
              </a:rPr>
              <a:t> </a:t>
            </a:r>
            <a:r>
              <a:rPr sz="2000" spc="-5" dirty="0">
                <a:solidFill>
                  <a:srgbClr val="FF0000"/>
                </a:solidFill>
                <a:latin typeface="Arial"/>
                <a:cs typeface="Arial"/>
              </a:rPr>
              <a:t>highlig</a:t>
            </a:r>
            <a:r>
              <a:rPr sz="2000" dirty="0">
                <a:solidFill>
                  <a:srgbClr val="FF0000"/>
                </a:solidFill>
                <a:latin typeface="Arial"/>
                <a:cs typeface="Arial"/>
              </a:rPr>
              <a:t>hted</a:t>
            </a:r>
            <a:r>
              <a:rPr sz="2000" spc="35" dirty="0">
                <a:solidFill>
                  <a:srgbClr val="FF0000"/>
                </a:solidFill>
                <a:latin typeface="Times New Roman"/>
                <a:cs typeface="Times New Roman"/>
              </a:rPr>
              <a:t> </a:t>
            </a:r>
            <a:r>
              <a:rPr sz="2000" spc="-5" dirty="0">
                <a:solidFill>
                  <a:srgbClr val="FF0000"/>
                </a:solidFill>
                <a:latin typeface="Arial"/>
                <a:cs typeface="Arial"/>
              </a:rPr>
              <a:t>i</a:t>
            </a:r>
            <a:r>
              <a:rPr sz="2000" dirty="0">
                <a:solidFill>
                  <a:srgbClr val="FF0000"/>
                </a:solidFill>
                <a:latin typeface="Arial"/>
                <a:cs typeface="Arial"/>
              </a:rPr>
              <a:t>n</a:t>
            </a:r>
            <a:r>
              <a:rPr sz="2000" spc="55" dirty="0">
                <a:solidFill>
                  <a:srgbClr val="FF0000"/>
                </a:solidFill>
                <a:latin typeface="Times New Roman"/>
                <a:cs typeface="Times New Roman"/>
              </a:rPr>
              <a:t> </a:t>
            </a:r>
            <a:r>
              <a:rPr sz="2000" dirty="0">
                <a:solidFill>
                  <a:srgbClr val="FF0000"/>
                </a:solidFill>
                <a:latin typeface="Arial"/>
                <a:cs typeface="Arial"/>
              </a:rPr>
              <a:t>re</a:t>
            </a:r>
            <a:r>
              <a:rPr sz="2000" spc="5" dirty="0">
                <a:solidFill>
                  <a:srgbClr val="FF0000"/>
                </a:solidFill>
                <a:latin typeface="Arial"/>
                <a:cs typeface="Arial"/>
              </a:rPr>
              <a:t>d</a:t>
            </a:r>
            <a:r>
              <a:rPr sz="2000" dirty="0">
                <a:solidFill>
                  <a:srgbClr val="001F52"/>
                </a:solidFill>
                <a:latin typeface="Arial"/>
                <a:cs typeface="Arial"/>
              </a:rPr>
              <a:t>.</a:t>
            </a:r>
            <a:endParaRPr sz="2000">
              <a:latin typeface="Arial"/>
              <a:cs typeface="Arial"/>
            </a:endParaRPr>
          </a:p>
          <a:p>
            <a:pPr marR="476924" algn="r">
              <a:lnSpc>
                <a:spcPts val="2140"/>
              </a:lnSpc>
            </a:pPr>
            <a:r>
              <a:rPr dirty="0">
                <a:latin typeface="Arial"/>
                <a:cs typeface="Arial"/>
              </a:rPr>
              <a:t>P</a:t>
            </a:r>
            <a:r>
              <a:rPr spc="-11" dirty="0">
                <a:latin typeface="Arial"/>
                <a:cs typeface="Arial"/>
              </a:rPr>
              <a:t>e</a:t>
            </a:r>
            <a:r>
              <a:rPr dirty="0">
                <a:latin typeface="Arial"/>
                <a:cs typeface="Arial"/>
              </a:rPr>
              <a:t>ri</a:t>
            </a:r>
            <a:r>
              <a:rPr spc="-11" dirty="0">
                <a:latin typeface="Arial"/>
                <a:cs typeface="Arial"/>
              </a:rPr>
              <a:t>p</a:t>
            </a:r>
            <a:r>
              <a:rPr spc="-5" dirty="0">
                <a:latin typeface="Arial"/>
                <a:cs typeface="Arial"/>
              </a:rPr>
              <a:t>h</a:t>
            </a:r>
            <a:r>
              <a:rPr spc="-11" dirty="0">
                <a:latin typeface="Arial"/>
                <a:cs typeface="Arial"/>
              </a:rPr>
              <a:t>e</a:t>
            </a:r>
            <a:r>
              <a:rPr dirty="0">
                <a:latin typeface="Arial"/>
                <a:cs typeface="Arial"/>
              </a:rPr>
              <a:t>ra</a:t>
            </a:r>
            <a:r>
              <a:rPr spc="-11" dirty="0">
                <a:latin typeface="Arial"/>
                <a:cs typeface="Arial"/>
              </a:rPr>
              <a:t>l</a:t>
            </a:r>
            <a:r>
              <a:rPr dirty="0">
                <a:latin typeface="Arial"/>
                <a:cs typeface="Arial"/>
              </a:rPr>
              <a:t>s</a:t>
            </a:r>
            <a:endParaRPr>
              <a:latin typeface="Arial"/>
              <a:cs typeface="Arial"/>
            </a:endParaRPr>
          </a:p>
        </p:txBody>
      </p:sp>
      <p:sp>
        <p:nvSpPr>
          <p:cNvPr id="12" name="object 12"/>
          <p:cNvSpPr txBox="1"/>
          <p:nvPr/>
        </p:nvSpPr>
        <p:spPr>
          <a:xfrm>
            <a:off x="6574669" y="3250871"/>
            <a:ext cx="1459865" cy="276999"/>
          </a:xfrm>
          <a:prstGeom prst="rect">
            <a:avLst/>
          </a:prstGeom>
        </p:spPr>
        <p:txBody>
          <a:bodyPr vert="horz" wrap="square" lIns="0" tIns="0" rIns="0" bIns="0" rtlCol="0">
            <a:spAutoFit/>
          </a:bodyPr>
          <a:lstStyle/>
          <a:p>
            <a:pPr marL="12701"/>
            <a:r>
              <a:rPr spc="-5" dirty="0">
                <a:latin typeface="Arial"/>
                <a:cs typeface="Arial"/>
              </a:rPr>
              <a:t>C</a:t>
            </a:r>
            <a:r>
              <a:rPr spc="-11" dirty="0">
                <a:latin typeface="Arial"/>
                <a:cs typeface="Arial"/>
              </a:rPr>
              <a:t>o</a:t>
            </a:r>
            <a:r>
              <a:rPr dirty="0">
                <a:latin typeface="Arial"/>
                <a:cs typeface="Arial"/>
              </a:rPr>
              <a:t>re</a:t>
            </a:r>
            <a:r>
              <a:rPr spc="55" dirty="0">
                <a:latin typeface="Times New Roman"/>
                <a:cs typeface="Times New Roman"/>
              </a:rPr>
              <a:t> </a:t>
            </a:r>
            <a:r>
              <a:rPr dirty="0">
                <a:latin typeface="Arial"/>
                <a:cs typeface="Arial"/>
              </a:rPr>
              <a:t>re</a:t>
            </a:r>
            <a:r>
              <a:rPr spc="-11" dirty="0">
                <a:latin typeface="Arial"/>
                <a:cs typeface="Arial"/>
              </a:rPr>
              <a:t>g</a:t>
            </a:r>
            <a:r>
              <a:rPr spc="-5" dirty="0">
                <a:latin typeface="Arial"/>
                <a:cs typeface="Arial"/>
              </a:rPr>
              <a:t>isters</a:t>
            </a:r>
            <a:endParaRPr>
              <a:latin typeface="Arial"/>
              <a:cs typeface="Arial"/>
            </a:endParaRPr>
          </a:p>
        </p:txBody>
      </p:sp>
      <p:sp>
        <p:nvSpPr>
          <p:cNvPr id="13" name="object 13"/>
          <p:cNvSpPr txBox="1"/>
          <p:nvPr/>
        </p:nvSpPr>
        <p:spPr>
          <a:xfrm>
            <a:off x="10324348" y="3311832"/>
            <a:ext cx="901064" cy="276999"/>
          </a:xfrm>
          <a:prstGeom prst="rect">
            <a:avLst/>
          </a:prstGeom>
        </p:spPr>
        <p:txBody>
          <a:bodyPr vert="horz" wrap="square" lIns="0" tIns="0" rIns="0" bIns="0" rtlCol="0">
            <a:spAutoFit/>
          </a:bodyPr>
          <a:lstStyle/>
          <a:p>
            <a:pPr marL="12701"/>
            <a:r>
              <a:rPr dirty="0">
                <a:latin typeface="Arial"/>
                <a:cs typeface="Arial"/>
              </a:rPr>
              <a:t>re</a:t>
            </a:r>
            <a:r>
              <a:rPr spc="-11" dirty="0">
                <a:latin typeface="Arial"/>
                <a:cs typeface="Arial"/>
              </a:rPr>
              <a:t>g</a:t>
            </a:r>
            <a:r>
              <a:rPr spc="-5" dirty="0">
                <a:latin typeface="Arial"/>
                <a:cs typeface="Arial"/>
              </a:rPr>
              <a:t>isters</a:t>
            </a:r>
            <a:endParaRPr>
              <a:latin typeface="Arial"/>
              <a:cs typeface="Arial"/>
            </a:endParaRPr>
          </a:p>
        </p:txBody>
      </p:sp>
      <p:sp>
        <p:nvSpPr>
          <p:cNvPr id="14" name="object 14"/>
          <p:cNvSpPr/>
          <p:nvPr/>
        </p:nvSpPr>
        <p:spPr>
          <a:xfrm>
            <a:off x="0" y="1"/>
            <a:ext cx="1074419" cy="107441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045714" y="4574287"/>
            <a:ext cx="2301875" cy="678815"/>
          </a:xfrm>
          <a:custGeom>
            <a:avLst/>
            <a:gdLst/>
            <a:ahLst/>
            <a:cxnLst/>
            <a:rect l="l" t="t" r="r" b="b"/>
            <a:pathLst>
              <a:path w="2301875" h="678814">
                <a:moveTo>
                  <a:pt x="2132268" y="521969"/>
                </a:moveTo>
                <a:lnTo>
                  <a:pt x="1962911" y="521969"/>
                </a:lnTo>
                <a:lnTo>
                  <a:pt x="2301483" y="678429"/>
                </a:lnTo>
                <a:lnTo>
                  <a:pt x="2132268" y="521969"/>
                </a:lnTo>
                <a:close/>
              </a:path>
              <a:path w="2301875" h="678814">
                <a:moveTo>
                  <a:pt x="1858517" y="0"/>
                </a:moveTo>
                <a:lnTo>
                  <a:pt x="1145042" y="0"/>
                </a:lnTo>
                <a:lnTo>
                  <a:pt x="95195" y="399"/>
                </a:lnTo>
                <a:lnTo>
                  <a:pt x="54724" y="12545"/>
                </a:lnTo>
                <a:lnTo>
                  <a:pt x="23085" y="38905"/>
                </a:lnTo>
                <a:lnTo>
                  <a:pt x="3966" y="75785"/>
                </a:lnTo>
                <a:lnTo>
                  <a:pt x="0" y="104393"/>
                </a:lnTo>
                <a:lnTo>
                  <a:pt x="0" y="365378"/>
                </a:lnTo>
                <a:lnTo>
                  <a:pt x="399" y="531167"/>
                </a:lnTo>
                <a:lnTo>
                  <a:pt x="12544" y="571636"/>
                </a:lnTo>
                <a:lnTo>
                  <a:pt x="38902" y="603276"/>
                </a:lnTo>
                <a:lnTo>
                  <a:pt x="75783" y="622396"/>
                </a:lnTo>
                <a:lnTo>
                  <a:pt x="104393" y="626363"/>
                </a:lnTo>
                <a:lnTo>
                  <a:pt x="1145042" y="626363"/>
                </a:lnTo>
                <a:lnTo>
                  <a:pt x="1867716" y="625964"/>
                </a:lnTo>
                <a:lnTo>
                  <a:pt x="1908187" y="613818"/>
                </a:lnTo>
                <a:lnTo>
                  <a:pt x="1939826" y="587458"/>
                </a:lnTo>
                <a:lnTo>
                  <a:pt x="1958944" y="550578"/>
                </a:lnTo>
                <a:lnTo>
                  <a:pt x="1962911" y="521969"/>
                </a:lnTo>
                <a:lnTo>
                  <a:pt x="2132268" y="521969"/>
                </a:lnTo>
                <a:lnTo>
                  <a:pt x="1962911" y="365378"/>
                </a:lnTo>
                <a:lnTo>
                  <a:pt x="1962512" y="95196"/>
                </a:lnTo>
                <a:lnTo>
                  <a:pt x="1960271" y="80953"/>
                </a:lnTo>
                <a:lnTo>
                  <a:pt x="1942978" y="43017"/>
                </a:lnTo>
                <a:lnTo>
                  <a:pt x="1912702" y="15140"/>
                </a:lnTo>
                <a:lnTo>
                  <a:pt x="1873134" y="1014"/>
                </a:lnTo>
                <a:lnTo>
                  <a:pt x="1858517" y="0"/>
                </a:lnTo>
                <a:close/>
              </a:path>
            </a:pathLst>
          </a:custGeom>
          <a:solidFill>
            <a:srgbClr val="FFFFFF"/>
          </a:solidFill>
        </p:spPr>
        <p:txBody>
          <a:bodyPr wrap="square" lIns="0" tIns="0" rIns="0" bIns="0" rtlCol="0"/>
          <a:lstStyle/>
          <a:p>
            <a:endParaRPr/>
          </a:p>
        </p:txBody>
      </p:sp>
      <p:sp>
        <p:nvSpPr>
          <p:cNvPr id="16" name="object 16"/>
          <p:cNvSpPr/>
          <p:nvPr/>
        </p:nvSpPr>
        <p:spPr>
          <a:xfrm>
            <a:off x="3045714" y="4574287"/>
            <a:ext cx="2301875" cy="678815"/>
          </a:xfrm>
          <a:custGeom>
            <a:avLst/>
            <a:gdLst/>
            <a:ahLst/>
            <a:cxnLst/>
            <a:rect l="l" t="t" r="r" b="b"/>
            <a:pathLst>
              <a:path w="2301875" h="678814">
                <a:moveTo>
                  <a:pt x="0" y="104393"/>
                </a:moveTo>
                <a:lnTo>
                  <a:pt x="8720" y="62550"/>
                </a:lnTo>
                <a:lnTo>
                  <a:pt x="32422" y="28767"/>
                </a:lnTo>
                <a:lnTo>
                  <a:pt x="67415" y="6735"/>
                </a:lnTo>
                <a:lnTo>
                  <a:pt x="1145042" y="0"/>
                </a:lnTo>
                <a:lnTo>
                  <a:pt x="1858517" y="0"/>
                </a:lnTo>
                <a:lnTo>
                  <a:pt x="1900363" y="8721"/>
                </a:lnTo>
                <a:lnTo>
                  <a:pt x="1934146" y="32425"/>
                </a:lnTo>
                <a:lnTo>
                  <a:pt x="1956177" y="67418"/>
                </a:lnTo>
                <a:lnTo>
                  <a:pt x="1962911" y="365378"/>
                </a:lnTo>
                <a:lnTo>
                  <a:pt x="2301483" y="678429"/>
                </a:lnTo>
                <a:lnTo>
                  <a:pt x="1962911" y="521969"/>
                </a:lnTo>
                <a:lnTo>
                  <a:pt x="1961897" y="536585"/>
                </a:lnTo>
                <a:lnTo>
                  <a:pt x="1958944" y="550578"/>
                </a:lnTo>
                <a:lnTo>
                  <a:pt x="1939826" y="587458"/>
                </a:lnTo>
                <a:lnTo>
                  <a:pt x="1908187" y="613818"/>
                </a:lnTo>
                <a:lnTo>
                  <a:pt x="1867716" y="625964"/>
                </a:lnTo>
                <a:lnTo>
                  <a:pt x="1145042" y="626363"/>
                </a:lnTo>
                <a:lnTo>
                  <a:pt x="104393" y="626363"/>
                </a:lnTo>
                <a:lnTo>
                  <a:pt x="62548" y="617642"/>
                </a:lnTo>
                <a:lnTo>
                  <a:pt x="28765" y="593938"/>
                </a:lnTo>
                <a:lnTo>
                  <a:pt x="6734" y="558945"/>
                </a:lnTo>
                <a:lnTo>
                  <a:pt x="0" y="365378"/>
                </a:lnTo>
                <a:lnTo>
                  <a:pt x="0" y="104393"/>
                </a:lnTo>
                <a:close/>
              </a:path>
            </a:pathLst>
          </a:custGeom>
          <a:ln w="25907">
            <a:solidFill>
              <a:srgbClr val="D30079"/>
            </a:solidFill>
          </a:ln>
        </p:spPr>
        <p:txBody>
          <a:bodyPr wrap="square" lIns="0" tIns="0" rIns="0" bIns="0" rtlCol="0"/>
          <a:lstStyle/>
          <a:p>
            <a:endParaRPr/>
          </a:p>
        </p:txBody>
      </p:sp>
      <p:sp>
        <p:nvSpPr>
          <p:cNvPr id="17" name="object 17"/>
          <p:cNvSpPr txBox="1"/>
          <p:nvPr/>
        </p:nvSpPr>
        <p:spPr>
          <a:xfrm>
            <a:off x="3344928" y="4637967"/>
            <a:ext cx="1365250" cy="553998"/>
          </a:xfrm>
          <a:prstGeom prst="rect">
            <a:avLst/>
          </a:prstGeom>
        </p:spPr>
        <p:txBody>
          <a:bodyPr vert="horz" wrap="square" lIns="0" tIns="0" rIns="0" bIns="0" rtlCol="0">
            <a:spAutoFit/>
          </a:bodyPr>
          <a:lstStyle/>
          <a:p>
            <a:pPr marL="175275" marR="5081" indent="-163208"/>
            <a:r>
              <a:rPr spc="-5" dirty="0">
                <a:latin typeface="Arial"/>
                <a:cs typeface="Arial"/>
              </a:rPr>
              <a:t>N</a:t>
            </a:r>
            <a:r>
              <a:rPr spc="-11" dirty="0">
                <a:latin typeface="Arial"/>
                <a:cs typeface="Arial"/>
              </a:rPr>
              <a:t>o</a:t>
            </a:r>
            <a:r>
              <a:rPr spc="-5" dirty="0">
                <a:latin typeface="Arial"/>
                <a:cs typeface="Arial"/>
              </a:rPr>
              <a:t>n</a:t>
            </a:r>
            <a:r>
              <a:rPr dirty="0">
                <a:latin typeface="Arial"/>
                <a:cs typeface="Arial"/>
              </a:rPr>
              <a:t>-</a:t>
            </a:r>
            <a:r>
              <a:rPr spc="-40" dirty="0">
                <a:latin typeface="Arial"/>
                <a:cs typeface="Arial"/>
              </a:rPr>
              <a:t>w</a:t>
            </a:r>
            <a:r>
              <a:rPr spc="-5" dirty="0">
                <a:latin typeface="Arial"/>
                <a:cs typeface="Arial"/>
              </a:rPr>
              <a:t>atched</a:t>
            </a:r>
            <a:r>
              <a:rPr spc="-5" dirty="0">
                <a:latin typeface="Times New Roman"/>
                <a:cs typeface="Times New Roman"/>
              </a:rPr>
              <a:t> </a:t>
            </a:r>
            <a:r>
              <a:rPr spc="-5" dirty="0">
                <a:latin typeface="Arial"/>
                <a:cs typeface="Arial"/>
              </a:rPr>
              <a:t>p</a:t>
            </a:r>
            <a:r>
              <a:rPr spc="-11" dirty="0">
                <a:latin typeface="Arial"/>
                <a:cs typeface="Arial"/>
              </a:rPr>
              <a:t>e</a:t>
            </a:r>
            <a:r>
              <a:rPr dirty="0">
                <a:latin typeface="Arial"/>
                <a:cs typeface="Arial"/>
              </a:rPr>
              <a:t>ri</a:t>
            </a:r>
            <a:r>
              <a:rPr spc="-11" dirty="0">
                <a:latin typeface="Arial"/>
                <a:cs typeface="Arial"/>
              </a:rPr>
              <a:t>p</a:t>
            </a:r>
            <a:r>
              <a:rPr spc="-5" dirty="0">
                <a:latin typeface="Arial"/>
                <a:cs typeface="Arial"/>
              </a:rPr>
              <a:t>h</a:t>
            </a:r>
            <a:r>
              <a:rPr spc="-11" dirty="0">
                <a:latin typeface="Arial"/>
                <a:cs typeface="Arial"/>
              </a:rPr>
              <a:t>e</a:t>
            </a:r>
            <a:r>
              <a:rPr dirty="0">
                <a:latin typeface="Arial"/>
                <a:cs typeface="Arial"/>
              </a:rPr>
              <a:t>ral</a:t>
            </a:r>
            <a:endParaRPr>
              <a:latin typeface="Arial"/>
              <a:cs typeface="Arial"/>
            </a:endParaRPr>
          </a:p>
        </p:txBody>
      </p:sp>
      <p:sp>
        <p:nvSpPr>
          <p:cNvPr id="18" name="object 18"/>
          <p:cNvSpPr/>
          <p:nvPr/>
        </p:nvSpPr>
        <p:spPr>
          <a:xfrm>
            <a:off x="3121913" y="5336286"/>
            <a:ext cx="2285366" cy="626745"/>
          </a:xfrm>
          <a:custGeom>
            <a:avLst/>
            <a:gdLst/>
            <a:ahLst/>
            <a:cxnLst/>
            <a:rect l="l" t="t" r="r" b="b"/>
            <a:pathLst>
              <a:path w="2285365" h="626745">
                <a:moveTo>
                  <a:pt x="1858517" y="0"/>
                </a:moveTo>
                <a:lnTo>
                  <a:pt x="1145042" y="0"/>
                </a:lnTo>
                <a:lnTo>
                  <a:pt x="95195" y="399"/>
                </a:lnTo>
                <a:lnTo>
                  <a:pt x="54724" y="12545"/>
                </a:lnTo>
                <a:lnTo>
                  <a:pt x="23085" y="38905"/>
                </a:lnTo>
                <a:lnTo>
                  <a:pt x="3966" y="75785"/>
                </a:lnTo>
                <a:lnTo>
                  <a:pt x="0" y="104393"/>
                </a:lnTo>
                <a:lnTo>
                  <a:pt x="399" y="531167"/>
                </a:lnTo>
                <a:lnTo>
                  <a:pt x="12544" y="571636"/>
                </a:lnTo>
                <a:lnTo>
                  <a:pt x="38902" y="603276"/>
                </a:lnTo>
                <a:lnTo>
                  <a:pt x="75783" y="622396"/>
                </a:lnTo>
                <a:lnTo>
                  <a:pt x="104393" y="626363"/>
                </a:lnTo>
                <a:lnTo>
                  <a:pt x="1145042" y="626363"/>
                </a:lnTo>
                <a:lnTo>
                  <a:pt x="1867716" y="625964"/>
                </a:lnTo>
                <a:lnTo>
                  <a:pt x="1908187" y="613818"/>
                </a:lnTo>
                <a:lnTo>
                  <a:pt x="1939826" y="587458"/>
                </a:lnTo>
                <a:lnTo>
                  <a:pt x="1958944" y="550578"/>
                </a:lnTo>
                <a:lnTo>
                  <a:pt x="1962911" y="521969"/>
                </a:lnTo>
                <a:lnTo>
                  <a:pt x="1962911" y="260984"/>
                </a:lnTo>
                <a:lnTo>
                  <a:pt x="2226905" y="260984"/>
                </a:lnTo>
                <a:lnTo>
                  <a:pt x="1962911" y="104393"/>
                </a:lnTo>
                <a:lnTo>
                  <a:pt x="1962512" y="95196"/>
                </a:lnTo>
                <a:lnTo>
                  <a:pt x="1960271" y="80953"/>
                </a:lnTo>
                <a:lnTo>
                  <a:pt x="1942978" y="43017"/>
                </a:lnTo>
                <a:lnTo>
                  <a:pt x="1912702" y="15140"/>
                </a:lnTo>
                <a:lnTo>
                  <a:pt x="1873134" y="1014"/>
                </a:lnTo>
                <a:lnTo>
                  <a:pt x="1858517" y="0"/>
                </a:lnTo>
                <a:close/>
              </a:path>
              <a:path w="2285365" h="626745">
                <a:moveTo>
                  <a:pt x="2226905" y="260984"/>
                </a:moveTo>
                <a:lnTo>
                  <a:pt x="1962911" y="260984"/>
                </a:lnTo>
                <a:lnTo>
                  <a:pt x="2285237" y="295585"/>
                </a:lnTo>
                <a:lnTo>
                  <a:pt x="2226905" y="260984"/>
                </a:lnTo>
                <a:close/>
              </a:path>
            </a:pathLst>
          </a:custGeom>
          <a:solidFill>
            <a:srgbClr val="FFFFFF"/>
          </a:solidFill>
        </p:spPr>
        <p:txBody>
          <a:bodyPr wrap="square" lIns="0" tIns="0" rIns="0" bIns="0" rtlCol="0"/>
          <a:lstStyle/>
          <a:p>
            <a:endParaRPr/>
          </a:p>
        </p:txBody>
      </p:sp>
      <p:sp>
        <p:nvSpPr>
          <p:cNvPr id="19" name="object 19"/>
          <p:cNvSpPr/>
          <p:nvPr/>
        </p:nvSpPr>
        <p:spPr>
          <a:xfrm>
            <a:off x="3121913" y="5336286"/>
            <a:ext cx="2285366" cy="626745"/>
          </a:xfrm>
          <a:custGeom>
            <a:avLst/>
            <a:gdLst/>
            <a:ahLst/>
            <a:cxnLst/>
            <a:rect l="l" t="t" r="r" b="b"/>
            <a:pathLst>
              <a:path w="2285365" h="626745">
                <a:moveTo>
                  <a:pt x="0" y="104393"/>
                </a:moveTo>
                <a:lnTo>
                  <a:pt x="8720" y="62550"/>
                </a:lnTo>
                <a:lnTo>
                  <a:pt x="32422" y="28767"/>
                </a:lnTo>
                <a:lnTo>
                  <a:pt x="67415" y="6735"/>
                </a:lnTo>
                <a:lnTo>
                  <a:pt x="1145042" y="0"/>
                </a:lnTo>
                <a:lnTo>
                  <a:pt x="1858517" y="0"/>
                </a:lnTo>
                <a:lnTo>
                  <a:pt x="1900363" y="8721"/>
                </a:lnTo>
                <a:lnTo>
                  <a:pt x="1934146" y="32425"/>
                </a:lnTo>
                <a:lnTo>
                  <a:pt x="1956177" y="67418"/>
                </a:lnTo>
                <a:lnTo>
                  <a:pt x="1962911" y="104393"/>
                </a:lnTo>
                <a:lnTo>
                  <a:pt x="2285237" y="295585"/>
                </a:lnTo>
                <a:lnTo>
                  <a:pt x="1962911" y="260984"/>
                </a:lnTo>
                <a:lnTo>
                  <a:pt x="1962911" y="521969"/>
                </a:lnTo>
                <a:lnTo>
                  <a:pt x="1961897" y="536585"/>
                </a:lnTo>
                <a:lnTo>
                  <a:pt x="1947772" y="576152"/>
                </a:lnTo>
                <a:lnTo>
                  <a:pt x="1919897" y="606428"/>
                </a:lnTo>
                <a:lnTo>
                  <a:pt x="1881960" y="623722"/>
                </a:lnTo>
                <a:lnTo>
                  <a:pt x="1145042" y="626363"/>
                </a:lnTo>
                <a:lnTo>
                  <a:pt x="104393" y="626363"/>
                </a:lnTo>
                <a:lnTo>
                  <a:pt x="62548" y="617642"/>
                </a:lnTo>
                <a:lnTo>
                  <a:pt x="28765" y="593938"/>
                </a:lnTo>
                <a:lnTo>
                  <a:pt x="6734" y="558945"/>
                </a:lnTo>
                <a:lnTo>
                  <a:pt x="399" y="531167"/>
                </a:lnTo>
                <a:lnTo>
                  <a:pt x="0" y="104393"/>
                </a:lnTo>
                <a:close/>
              </a:path>
            </a:pathLst>
          </a:custGeom>
          <a:ln w="25907">
            <a:solidFill>
              <a:srgbClr val="D30079"/>
            </a:solidFill>
          </a:ln>
        </p:spPr>
        <p:txBody>
          <a:bodyPr wrap="square" lIns="0" tIns="0" rIns="0" bIns="0" rtlCol="0"/>
          <a:lstStyle/>
          <a:p>
            <a:endParaRPr/>
          </a:p>
        </p:txBody>
      </p:sp>
      <p:sp>
        <p:nvSpPr>
          <p:cNvPr id="20" name="object 20"/>
          <p:cNvSpPr txBox="1"/>
          <p:nvPr/>
        </p:nvSpPr>
        <p:spPr>
          <a:xfrm>
            <a:off x="3584197" y="5400023"/>
            <a:ext cx="1038860" cy="553998"/>
          </a:xfrm>
          <a:prstGeom prst="rect">
            <a:avLst/>
          </a:prstGeom>
        </p:spPr>
        <p:txBody>
          <a:bodyPr vert="horz" wrap="square" lIns="0" tIns="0" rIns="0" bIns="0" rtlCol="0">
            <a:spAutoFit/>
          </a:bodyPr>
          <a:lstStyle/>
          <a:p>
            <a:pPr marL="12701" marR="5081" indent="60965"/>
            <a:r>
              <a:rPr spc="-91" dirty="0">
                <a:latin typeface="Arial"/>
                <a:cs typeface="Arial"/>
              </a:rPr>
              <a:t>W</a:t>
            </a:r>
            <a:r>
              <a:rPr spc="-5" dirty="0">
                <a:latin typeface="Arial"/>
                <a:cs typeface="Arial"/>
              </a:rPr>
              <a:t>atched</a:t>
            </a:r>
            <a:r>
              <a:rPr spc="-5" dirty="0">
                <a:latin typeface="Times New Roman"/>
                <a:cs typeface="Times New Roman"/>
              </a:rPr>
              <a:t> </a:t>
            </a:r>
            <a:r>
              <a:rPr spc="-5" dirty="0">
                <a:latin typeface="Arial"/>
                <a:cs typeface="Arial"/>
              </a:rPr>
              <a:t>p</a:t>
            </a:r>
            <a:r>
              <a:rPr spc="-11" dirty="0">
                <a:latin typeface="Arial"/>
                <a:cs typeface="Arial"/>
              </a:rPr>
              <a:t>e</a:t>
            </a:r>
            <a:r>
              <a:rPr dirty="0">
                <a:latin typeface="Arial"/>
                <a:cs typeface="Arial"/>
              </a:rPr>
              <a:t>ri</a:t>
            </a:r>
            <a:r>
              <a:rPr spc="-11" dirty="0">
                <a:latin typeface="Arial"/>
                <a:cs typeface="Arial"/>
              </a:rPr>
              <a:t>p</a:t>
            </a:r>
            <a:r>
              <a:rPr spc="-5" dirty="0">
                <a:latin typeface="Arial"/>
                <a:cs typeface="Arial"/>
              </a:rPr>
              <a:t>h</a:t>
            </a:r>
            <a:r>
              <a:rPr spc="-11" dirty="0">
                <a:latin typeface="Arial"/>
                <a:cs typeface="Arial"/>
              </a:rPr>
              <a:t>e</a:t>
            </a:r>
            <a:r>
              <a:rPr dirty="0">
                <a:latin typeface="Arial"/>
                <a:cs typeface="Arial"/>
              </a:rPr>
              <a:t>ral</a:t>
            </a:r>
            <a:endParaRPr>
              <a:latin typeface="Arial"/>
              <a:cs typeface="Arial"/>
            </a:endParaRPr>
          </a:p>
        </p:txBody>
      </p:sp>
      <p:sp>
        <p:nvSpPr>
          <p:cNvPr id="21" name="object 21"/>
          <p:cNvSpPr/>
          <p:nvPr/>
        </p:nvSpPr>
        <p:spPr>
          <a:xfrm>
            <a:off x="9547860" y="4879087"/>
            <a:ext cx="2489835" cy="991868"/>
          </a:xfrm>
          <a:custGeom>
            <a:avLst/>
            <a:gdLst/>
            <a:ahLst/>
            <a:cxnLst/>
            <a:rect l="l" t="t" r="r" b="b"/>
            <a:pathLst>
              <a:path w="2489834" h="991870">
                <a:moveTo>
                  <a:pt x="2346959" y="0"/>
                </a:moveTo>
                <a:lnTo>
                  <a:pt x="711464" y="0"/>
                </a:lnTo>
                <a:lnTo>
                  <a:pt x="485577" y="563"/>
                </a:lnTo>
                <a:lnTo>
                  <a:pt x="444153" y="10656"/>
                </a:lnTo>
                <a:lnTo>
                  <a:pt x="408490" y="31874"/>
                </a:lnTo>
                <a:lnTo>
                  <a:pt x="380567" y="62238"/>
                </a:lnTo>
                <a:lnTo>
                  <a:pt x="362362" y="99771"/>
                </a:lnTo>
                <a:lnTo>
                  <a:pt x="355853" y="142493"/>
                </a:lnTo>
                <a:lnTo>
                  <a:pt x="355853" y="498728"/>
                </a:lnTo>
                <a:lnTo>
                  <a:pt x="0" y="991279"/>
                </a:lnTo>
                <a:lnTo>
                  <a:pt x="355853" y="712469"/>
                </a:lnTo>
                <a:lnTo>
                  <a:pt x="2489453" y="712469"/>
                </a:lnTo>
                <a:lnTo>
                  <a:pt x="2488890" y="129722"/>
                </a:lnTo>
                <a:lnTo>
                  <a:pt x="2478796" y="88297"/>
                </a:lnTo>
                <a:lnTo>
                  <a:pt x="2457577" y="52634"/>
                </a:lnTo>
                <a:lnTo>
                  <a:pt x="2427212" y="24711"/>
                </a:lnTo>
                <a:lnTo>
                  <a:pt x="2389680" y="6507"/>
                </a:lnTo>
                <a:lnTo>
                  <a:pt x="2361654" y="747"/>
                </a:lnTo>
                <a:lnTo>
                  <a:pt x="2346959" y="0"/>
                </a:lnTo>
                <a:close/>
              </a:path>
              <a:path w="2489834" h="991870">
                <a:moveTo>
                  <a:pt x="2489453" y="712469"/>
                </a:moveTo>
                <a:lnTo>
                  <a:pt x="355853" y="712469"/>
                </a:lnTo>
                <a:lnTo>
                  <a:pt x="356417" y="725235"/>
                </a:lnTo>
                <a:lnTo>
                  <a:pt x="366511" y="766651"/>
                </a:lnTo>
                <a:lnTo>
                  <a:pt x="387730" y="802314"/>
                </a:lnTo>
                <a:lnTo>
                  <a:pt x="418095" y="830242"/>
                </a:lnTo>
                <a:lnTo>
                  <a:pt x="455627" y="848453"/>
                </a:lnTo>
                <a:lnTo>
                  <a:pt x="498347" y="854963"/>
                </a:lnTo>
                <a:lnTo>
                  <a:pt x="711464" y="854963"/>
                </a:lnTo>
                <a:lnTo>
                  <a:pt x="2359730" y="854399"/>
                </a:lnTo>
                <a:lnTo>
                  <a:pt x="2401154" y="844302"/>
                </a:lnTo>
                <a:lnTo>
                  <a:pt x="2436817" y="823077"/>
                </a:lnTo>
                <a:lnTo>
                  <a:pt x="2464740" y="792709"/>
                </a:lnTo>
                <a:lnTo>
                  <a:pt x="2482945" y="755179"/>
                </a:lnTo>
                <a:lnTo>
                  <a:pt x="2489453" y="712469"/>
                </a:lnTo>
                <a:close/>
              </a:path>
            </a:pathLst>
          </a:custGeom>
          <a:solidFill>
            <a:srgbClr val="FFFFFF"/>
          </a:solidFill>
        </p:spPr>
        <p:txBody>
          <a:bodyPr wrap="square" lIns="0" tIns="0" rIns="0" bIns="0" rtlCol="0"/>
          <a:lstStyle/>
          <a:p>
            <a:endParaRPr/>
          </a:p>
        </p:txBody>
      </p:sp>
      <p:sp>
        <p:nvSpPr>
          <p:cNvPr id="22" name="object 22"/>
          <p:cNvSpPr/>
          <p:nvPr/>
        </p:nvSpPr>
        <p:spPr>
          <a:xfrm>
            <a:off x="9547860" y="4879087"/>
            <a:ext cx="2489835" cy="991868"/>
          </a:xfrm>
          <a:custGeom>
            <a:avLst/>
            <a:gdLst/>
            <a:ahLst/>
            <a:cxnLst/>
            <a:rect l="l" t="t" r="r" b="b"/>
            <a:pathLst>
              <a:path w="2489834" h="991870">
                <a:moveTo>
                  <a:pt x="355853" y="142493"/>
                </a:moveTo>
                <a:lnTo>
                  <a:pt x="362362" y="99771"/>
                </a:lnTo>
                <a:lnTo>
                  <a:pt x="380567" y="62238"/>
                </a:lnTo>
                <a:lnTo>
                  <a:pt x="408490" y="31874"/>
                </a:lnTo>
                <a:lnTo>
                  <a:pt x="444153" y="10656"/>
                </a:lnTo>
                <a:lnTo>
                  <a:pt x="485577" y="563"/>
                </a:lnTo>
                <a:lnTo>
                  <a:pt x="711464" y="0"/>
                </a:lnTo>
                <a:lnTo>
                  <a:pt x="2346959" y="0"/>
                </a:lnTo>
                <a:lnTo>
                  <a:pt x="2389680" y="6507"/>
                </a:lnTo>
                <a:lnTo>
                  <a:pt x="2427212" y="24711"/>
                </a:lnTo>
                <a:lnTo>
                  <a:pt x="2457577" y="52634"/>
                </a:lnTo>
                <a:lnTo>
                  <a:pt x="2478796" y="88297"/>
                </a:lnTo>
                <a:lnTo>
                  <a:pt x="2488890" y="129722"/>
                </a:lnTo>
                <a:lnTo>
                  <a:pt x="2489453" y="712469"/>
                </a:lnTo>
                <a:lnTo>
                  <a:pt x="2488706" y="727159"/>
                </a:lnTo>
                <a:lnTo>
                  <a:pt x="2478079" y="768362"/>
                </a:lnTo>
                <a:lnTo>
                  <a:pt x="2456414" y="803725"/>
                </a:lnTo>
                <a:lnTo>
                  <a:pt x="2425691" y="831266"/>
                </a:lnTo>
                <a:lnTo>
                  <a:pt x="2387888" y="849002"/>
                </a:lnTo>
                <a:lnTo>
                  <a:pt x="711464" y="854963"/>
                </a:lnTo>
                <a:lnTo>
                  <a:pt x="498347" y="854963"/>
                </a:lnTo>
                <a:lnTo>
                  <a:pt x="455627" y="848453"/>
                </a:lnTo>
                <a:lnTo>
                  <a:pt x="418095" y="830242"/>
                </a:lnTo>
                <a:lnTo>
                  <a:pt x="387730" y="802314"/>
                </a:lnTo>
                <a:lnTo>
                  <a:pt x="366511" y="766651"/>
                </a:lnTo>
                <a:lnTo>
                  <a:pt x="356417" y="725235"/>
                </a:lnTo>
                <a:lnTo>
                  <a:pt x="355853" y="712469"/>
                </a:lnTo>
                <a:lnTo>
                  <a:pt x="0" y="991279"/>
                </a:lnTo>
                <a:lnTo>
                  <a:pt x="355853" y="498728"/>
                </a:lnTo>
                <a:lnTo>
                  <a:pt x="355853" y="142493"/>
                </a:lnTo>
                <a:close/>
              </a:path>
            </a:pathLst>
          </a:custGeom>
          <a:ln w="25907">
            <a:solidFill>
              <a:srgbClr val="D30079"/>
            </a:solidFill>
          </a:ln>
        </p:spPr>
        <p:txBody>
          <a:bodyPr wrap="square" lIns="0" tIns="0" rIns="0" bIns="0" rtlCol="0"/>
          <a:lstStyle/>
          <a:p>
            <a:endParaRPr/>
          </a:p>
        </p:txBody>
      </p:sp>
      <p:sp>
        <p:nvSpPr>
          <p:cNvPr id="23" name="object 23"/>
          <p:cNvSpPr txBox="1"/>
          <p:nvPr/>
        </p:nvSpPr>
        <p:spPr>
          <a:xfrm>
            <a:off x="10071362" y="4919907"/>
            <a:ext cx="1802130" cy="830997"/>
          </a:xfrm>
          <a:prstGeom prst="rect">
            <a:avLst/>
          </a:prstGeom>
        </p:spPr>
        <p:txBody>
          <a:bodyPr vert="horz" wrap="square" lIns="0" tIns="0" rIns="0" bIns="0" rtlCol="0">
            <a:spAutoFit/>
          </a:bodyPr>
          <a:lstStyle/>
          <a:p>
            <a:pPr marL="12066" marR="5081" algn="ctr"/>
            <a:r>
              <a:rPr spc="-151" dirty="0">
                <a:latin typeface="Arial"/>
                <a:cs typeface="Arial"/>
              </a:rPr>
              <a:t>V</a:t>
            </a:r>
            <a:r>
              <a:rPr spc="-5" dirty="0">
                <a:latin typeface="Arial"/>
                <a:cs typeface="Arial"/>
              </a:rPr>
              <a:t>a</a:t>
            </a:r>
            <a:r>
              <a:rPr spc="-11" dirty="0">
                <a:latin typeface="Arial"/>
                <a:cs typeface="Arial"/>
              </a:rPr>
              <a:t>l</a:t>
            </a:r>
            <a:r>
              <a:rPr spc="-5" dirty="0">
                <a:latin typeface="Arial"/>
                <a:cs typeface="Arial"/>
              </a:rPr>
              <a:t>u</a:t>
            </a:r>
            <a:r>
              <a:rPr dirty="0">
                <a:latin typeface="Arial"/>
                <a:cs typeface="Arial"/>
              </a:rPr>
              <a:t>e</a:t>
            </a:r>
            <a:r>
              <a:rPr spc="55" dirty="0">
                <a:latin typeface="Times New Roman"/>
                <a:cs typeface="Times New Roman"/>
              </a:rPr>
              <a:t> </a:t>
            </a:r>
            <a:r>
              <a:rPr dirty="0">
                <a:latin typeface="Arial"/>
                <a:cs typeface="Arial"/>
              </a:rPr>
              <a:t>ch</a:t>
            </a:r>
            <a:r>
              <a:rPr spc="-11" dirty="0">
                <a:latin typeface="Arial"/>
                <a:cs typeface="Arial"/>
              </a:rPr>
              <a:t>a</a:t>
            </a:r>
            <a:r>
              <a:rPr spc="-5" dirty="0">
                <a:latin typeface="Arial"/>
                <a:cs typeface="Arial"/>
              </a:rPr>
              <a:t>n</a:t>
            </a:r>
            <a:r>
              <a:rPr spc="-11" dirty="0">
                <a:latin typeface="Arial"/>
                <a:cs typeface="Arial"/>
              </a:rPr>
              <a:t>g</a:t>
            </a:r>
            <a:r>
              <a:rPr spc="-5" dirty="0">
                <a:latin typeface="Arial"/>
                <a:cs typeface="Arial"/>
              </a:rPr>
              <a:t>ed</a:t>
            </a:r>
            <a:r>
              <a:rPr spc="-5" dirty="0">
                <a:latin typeface="Times New Roman"/>
                <a:cs typeface="Times New Roman"/>
              </a:rPr>
              <a:t> </a:t>
            </a:r>
            <a:r>
              <a:rPr dirty="0">
                <a:latin typeface="Arial"/>
                <a:cs typeface="Arial"/>
              </a:rPr>
              <a:t>from</a:t>
            </a:r>
            <a:r>
              <a:rPr spc="45" dirty="0">
                <a:latin typeface="Times New Roman"/>
                <a:cs typeface="Times New Roman"/>
              </a:rPr>
              <a:t> </a:t>
            </a:r>
            <a:r>
              <a:rPr spc="-5" dirty="0">
                <a:latin typeface="Arial"/>
                <a:cs typeface="Arial"/>
              </a:rPr>
              <a:t>pr</a:t>
            </a:r>
            <a:r>
              <a:rPr spc="-11" dirty="0">
                <a:latin typeface="Arial"/>
                <a:cs typeface="Arial"/>
              </a:rPr>
              <a:t>e</a:t>
            </a:r>
            <a:r>
              <a:rPr dirty="0">
                <a:latin typeface="Arial"/>
                <a:cs typeface="Arial"/>
              </a:rPr>
              <a:t>vi</a:t>
            </a:r>
            <a:r>
              <a:rPr spc="-11" dirty="0">
                <a:latin typeface="Arial"/>
                <a:cs typeface="Arial"/>
              </a:rPr>
              <a:t>o</a:t>
            </a:r>
            <a:r>
              <a:rPr spc="-5" dirty="0">
                <a:latin typeface="Arial"/>
                <a:cs typeface="Arial"/>
              </a:rPr>
              <a:t>us</a:t>
            </a:r>
            <a:r>
              <a:rPr spc="-5" dirty="0">
                <a:latin typeface="Times New Roman"/>
                <a:cs typeface="Times New Roman"/>
              </a:rPr>
              <a:t> </a:t>
            </a:r>
            <a:r>
              <a:rPr spc="-5" dirty="0">
                <a:latin typeface="Arial"/>
                <a:cs typeface="Arial"/>
              </a:rPr>
              <a:t>a</a:t>
            </a:r>
            <a:r>
              <a:rPr spc="-11" dirty="0">
                <a:latin typeface="Arial"/>
                <a:cs typeface="Arial"/>
              </a:rPr>
              <a:t>p</a:t>
            </a:r>
            <a:r>
              <a:rPr spc="-5" dirty="0">
                <a:latin typeface="Arial"/>
                <a:cs typeface="Arial"/>
              </a:rPr>
              <a:t>p</a:t>
            </a:r>
            <a:r>
              <a:rPr spc="-11" dirty="0">
                <a:latin typeface="Arial"/>
                <a:cs typeface="Arial"/>
              </a:rPr>
              <a:t>l</a:t>
            </a:r>
            <a:r>
              <a:rPr spc="-5" dirty="0">
                <a:latin typeface="Arial"/>
                <a:cs typeface="Arial"/>
              </a:rPr>
              <a:t>ic</a:t>
            </a:r>
            <a:r>
              <a:rPr spc="-11" dirty="0">
                <a:latin typeface="Arial"/>
                <a:cs typeface="Arial"/>
              </a:rPr>
              <a:t>a</a:t>
            </a:r>
            <a:r>
              <a:rPr dirty="0">
                <a:latin typeface="Arial"/>
                <a:cs typeface="Arial"/>
              </a:rPr>
              <a:t>tion</a:t>
            </a:r>
            <a:r>
              <a:rPr spc="65" dirty="0">
                <a:latin typeface="Times New Roman"/>
                <a:cs typeface="Times New Roman"/>
              </a:rPr>
              <a:t> </a:t>
            </a:r>
            <a:r>
              <a:rPr spc="-5" dirty="0">
                <a:latin typeface="Arial"/>
                <a:cs typeface="Arial"/>
              </a:rPr>
              <a:t>p</a:t>
            </a:r>
            <a:r>
              <a:rPr spc="-11" dirty="0">
                <a:latin typeface="Arial"/>
                <a:cs typeface="Arial"/>
              </a:rPr>
              <a:t>a</a:t>
            </a:r>
            <a:r>
              <a:rPr spc="-5" dirty="0">
                <a:latin typeface="Arial"/>
                <a:cs typeface="Arial"/>
              </a:rPr>
              <a:t>use</a:t>
            </a:r>
            <a:endParaRPr>
              <a:latin typeface="Arial"/>
              <a:cs typeface="Arial"/>
            </a:endParaRPr>
          </a:p>
        </p:txBody>
      </p:sp>
      <p:sp>
        <p:nvSpPr>
          <p:cNvPr id="2" name="Slide Number Placeholder 1"/>
          <p:cNvSpPr>
            <a:spLocks noGrp="1"/>
          </p:cNvSpPr>
          <p:nvPr>
            <p:ph type="sldNum" sz="quarter" idx="12"/>
          </p:nvPr>
        </p:nvSpPr>
        <p:spPr/>
        <p:txBody>
          <a:bodyPr/>
          <a:lstStyle/>
          <a:p>
            <a:fld id="{5B31B9E4-8E4D-4C86-BFD7-412B282B373B}" type="slidenum">
              <a:rPr lang="fr-FR" smtClean="0">
                <a:solidFill>
                  <a:prstClr val="white"/>
                </a:solidFill>
              </a:rPr>
              <a:pPr/>
              <a:t>69</a:t>
            </a:fld>
            <a:endParaRPr lang="fr-FR" dirty="0">
              <a:solidFill>
                <a:prstClr val="white"/>
              </a:solidFill>
            </a:endParaRPr>
          </a:p>
        </p:txBody>
      </p:sp>
    </p:spTree>
    <p:extLst>
      <p:ext uri="{BB962C8B-B14F-4D97-AF65-F5344CB8AC3E}">
        <p14:creationId xmlns:p14="http://schemas.microsoft.com/office/powerpoint/2010/main" val="427717870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646587" y="4658555"/>
            <a:ext cx="2125344"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Age</a:t>
            </a:r>
            <a:r>
              <a:rPr sz="4800" spc="-25" dirty="0">
                <a:solidFill>
                  <a:srgbClr val="39A8DC"/>
                </a:solidFill>
                <a:latin typeface="Arial"/>
                <a:cs typeface="Arial"/>
              </a:rPr>
              <a:t>n</a:t>
            </a:r>
            <a:r>
              <a:rPr sz="4800" spc="-5" dirty="0">
                <a:solidFill>
                  <a:srgbClr val="39A8DC"/>
                </a:solidFill>
                <a:latin typeface="Arial"/>
                <a:cs typeface="Arial"/>
              </a:rPr>
              <a:t>da</a:t>
            </a:r>
            <a:endParaRPr sz="4800">
              <a:latin typeface="Arial"/>
              <a:cs typeface="Arial"/>
            </a:endParaRPr>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22</a:t>
            </a:r>
            <a:endParaRPr sz="1600">
              <a:latin typeface="Arial"/>
              <a:cs typeface="Arial"/>
            </a:endParaRPr>
          </a:p>
        </p:txBody>
      </p:sp>
      <p:sp>
        <p:nvSpPr>
          <p:cNvPr id="3" name="object 3"/>
          <p:cNvSpPr txBox="1">
            <a:spLocks noGrp="1"/>
          </p:cNvSpPr>
          <p:nvPr>
            <p:ph type="title"/>
          </p:nvPr>
        </p:nvSpPr>
        <p:spPr>
          <a:xfrm>
            <a:off x="330690" y="263251"/>
            <a:ext cx="11175510" cy="1308050"/>
          </a:xfrm>
          <a:prstGeom prst="rect">
            <a:avLst/>
          </a:prstGeom>
        </p:spPr>
        <p:txBody>
          <a:bodyPr vert="horz" wrap="square" lIns="0" tIns="0" rIns="0" bIns="0" rtlCol="0">
            <a:spAutoFit/>
          </a:bodyPr>
          <a:lstStyle/>
          <a:p>
            <a:pPr marL="914400">
              <a:lnSpc>
                <a:spcPts val="5116"/>
              </a:lnSpc>
            </a:pPr>
            <a:r>
              <a:rPr sz="3600" spc="-31" dirty="0"/>
              <a:t>Handl</a:t>
            </a:r>
            <a:r>
              <a:rPr sz="3600" dirty="0"/>
              <a:t>i</a:t>
            </a:r>
            <a:r>
              <a:rPr sz="3600" spc="-31" dirty="0"/>
              <a:t>n</a:t>
            </a:r>
            <a:r>
              <a:rPr sz="3600" spc="-25" dirty="0"/>
              <a:t>g</a:t>
            </a:r>
            <a:r>
              <a:rPr sz="3600" spc="85" dirty="0">
                <a:latin typeface="Times New Roman"/>
                <a:cs typeface="Times New Roman"/>
              </a:rPr>
              <a:t> </a:t>
            </a:r>
            <a:r>
              <a:rPr sz="3600" spc="-20" dirty="0"/>
              <a:t>the</a:t>
            </a:r>
            <a:r>
              <a:rPr sz="3600" spc="115" dirty="0">
                <a:latin typeface="Times New Roman"/>
                <a:cs typeface="Times New Roman"/>
              </a:rPr>
              <a:t> </a:t>
            </a:r>
            <a:r>
              <a:rPr sz="3600" spc="-31" dirty="0"/>
              <a:t>debu</a:t>
            </a:r>
            <a:r>
              <a:rPr sz="3600" spc="-25" dirty="0"/>
              <a:t>g</a:t>
            </a:r>
            <a:r>
              <a:rPr sz="3600" spc="125" dirty="0">
                <a:latin typeface="Times New Roman"/>
                <a:cs typeface="Times New Roman"/>
              </a:rPr>
              <a:t> </a:t>
            </a:r>
            <a:r>
              <a:rPr sz="3600" spc="-25" dirty="0" smtClean="0"/>
              <a:t>session</a:t>
            </a:r>
            <a:r>
              <a:rPr lang="pt-BR" sz="3600" spc="-25" dirty="0" smtClean="0"/>
              <a:t> </a:t>
            </a:r>
            <a:r>
              <a:rPr lang="pt-BR" sz="3600" dirty="0"/>
              <a:t>SW4S</a:t>
            </a:r>
            <a:r>
              <a:rPr lang="pt-BR" sz="3600" spc="-11" dirty="0"/>
              <a:t>T</a:t>
            </a:r>
            <a:r>
              <a:rPr lang="pt-BR" sz="3600" dirty="0"/>
              <a:t>M</a:t>
            </a:r>
            <a:r>
              <a:rPr lang="pt-BR" sz="3600" spc="-15" dirty="0"/>
              <a:t>3</a:t>
            </a:r>
            <a:r>
              <a:rPr lang="pt-BR" sz="3600" dirty="0"/>
              <a:t>2</a:t>
            </a:r>
            <a:br>
              <a:rPr lang="pt-BR" sz="3600" dirty="0"/>
            </a:br>
            <a:endParaRPr sz="3600" dirty="0">
              <a:latin typeface="Times New Roman"/>
              <a:cs typeface="Times New Roman"/>
            </a:endParaRPr>
          </a:p>
        </p:txBody>
      </p:sp>
      <p:sp>
        <p:nvSpPr>
          <p:cNvPr id="4" name="object 4"/>
          <p:cNvSpPr/>
          <p:nvPr/>
        </p:nvSpPr>
        <p:spPr>
          <a:xfrm>
            <a:off x="717805" y="1507236"/>
            <a:ext cx="4799075" cy="61722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050666" y="720563"/>
            <a:ext cx="6316981" cy="589905"/>
          </a:xfrm>
          <a:prstGeom prst="rect">
            <a:avLst/>
          </a:prstGeom>
        </p:spPr>
        <p:txBody>
          <a:bodyPr vert="horz" wrap="square" lIns="0" tIns="0" rIns="0" bIns="0" rtlCol="0">
            <a:spAutoFit/>
          </a:bodyPr>
          <a:lstStyle/>
          <a:p>
            <a:pPr marL="12701">
              <a:lnSpc>
                <a:spcPts val="2140"/>
              </a:lnSpc>
              <a:spcBef>
                <a:spcPts val="385"/>
              </a:spcBef>
            </a:pPr>
            <a:endParaRPr lang="pt-BR" dirty="0" smtClean="0">
              <a:latin typeface="Arial"/>
              <a:cs typeface="Arial"/>
            </a:endParaRPr>
          </a:p>
          <a:p>
            <a:pPr marL="12701">
              <a:lnSpc>
                <a:spcPts val="2140"/>
              </a:lnSpc>
              <a:spcBef>
                <a:spcPts val="385"/>
              </a:spcBef>
            </a:pPr>
            <a:endParaRPr dirty="0">
              <a:latin typeface="Arial"/>
              <a:cs typeface="Arial"/>
            </a:endParaRPr>
          </a:p>
        </p:txBody>
      </p:sp>
      <p:sp>
        <p:nvSpPr>
          <p:cNvPr id="6" name="object 6"/>
          <p:cNvSpPr txBox="1"/>
          <p:nvPr/>
        </p:nvSpPr>
        <p:spPr>
          <a:xfrm>
            <a:off x="298197" y="2316499"/>
            <a:ext cx="3345816" cy="3000821"/>
          </a:xfrm>
          <a:prstGeom prst="rect">
            <a:avLst/>
          </a:prstGeom>
        </p:spPr>
        <p:txBody>
          <a:bodyPr vert="horz" wrap="square" lIns="0" tIns="0" rIns="0" bIns="0" rtlCol="0">
            <a:spAutoFit/>
          </a:bodyPr>
          <a:lstStyle/>
          <a:p>
            <a:pPr marL="355629" indent="-342928">
              <a:buClr>
                <a:srgbClr val="39A8DC"/>
              </a:buClr>
              <a:buFont typeface="Arial"/>
              <a:buAutoNum type="arabicPeriod"/>
              <a:tabLst>
                <a:tab pos="355629" algn="l"/>
              </a:tabLst>
            </a:pPr>
            <a:r>
              <a:rPr sz="2000" spc="-11" dirty="0">
                <a:solidFill>
                  <a:srgbClr val="001F52"/>
                </a:solidFill>
                <a:latin typeface="Arial"/>
                <a:cs typeface="Arial"/>
              </a:rPr>
              <a:t>S</a:t>
            </a:r>
            <a:r>
              <a:rPr sz="2000" dirty="0">
                <a:solidFill>
                  <a:srgbClr val="001F52"/>
                </a:solidFill>
                <a:latin typeface="Arial"/>
                <a:cs typeface="Arial"/>
              </a:rPr>
              <a:t>kip</a:t>
            </a:r>
            <a:r>
              <a:rPr sz="2000" spc="55" dirty="0">
                <a:solidFill>
                  <a:srgbClr val="001F52"/>
                </a:solidFill>
                <a:latin typeface="Times New Roman"/>
                <a:cs typeface="Times New Roman"/>
              </a:rPr>
              <a:t> </a:t>
            </a:r>
            <a:r>
              <a:rPr sz="2000" spc="-5" dirty="0">
                <a:solidFill>
                  <a:srgbClr val="001F52"/>
                </a:solidFill>
                <a:latin typeface="Arial"/>
                <a:cs typeface="Arial"/>
              </a:rPr>
              <a:t>al</a:t>
            </a:r>
            <a:r>
              <a:rPr sz="2000" dirty="0">
                <a:solidFill>
                  <a:srgbClr val="001F52"/>
                </a:solidFill>
                <a:latin typeface="Arial"/>
                <a:cs typeface="Arial"/>
              </a:rPr>
              <a:t>l</a:t>
            </a:r>
            <a:r>
              <a:rPr sz="2000" spc="45" dirty="0">
                <a:solidFill>
                  <a:srgbClr val="001F52"/>
                </a:solidFill>
                <a:latin typeface="Times New Roman"/>
                <a:cs typeface="Times New Roman"/>
              </a:rPr>
              <a:t> </a:t>
            </a:r>
            <a:r>
              <a:rPr sz="2000" spc="-5" dirty="0">
                <a:solidFill>
                  <a:srgbClr val="001F52"/>
                </a:solidFill>
                <a:latin typeface="Arial"/>
                <a:cs typeface="Arial"/>
              </a:rPr>
              <a:t>brea</a:t>
            </a:r>
            <a:r>
              <a:rPr sz="2000" spc="5" dirty="0">
                <a:solidFill>
                  <a:srgbClr val="001F52"/>
                </a:solidFill>
                <a:latin typeface="Arial"/>
                <a:cs typeface="Arial"/>
              </a:rPr>
              <a:t>k</a:t>
            </a:r>
            <a:r>
              <a:rPr sz="2000" spc="-5" dirty="0">
                <a:solidFill>
                  <a:srgbClr val="001F52"/>
                </a:solidFill>
                <a:latin typeface="Arial"/>
                <a:cs typeface="Arial"/>
              </a:rPr>
              <a:t>points</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spc="-5" dirty="0">
                <a:solidFill>
                  <a:srgbClr val="001F52"/>
                </a:solidFill>
                <a:latin typeface="Arial"/>
                <a:cs typeface="Arial"/>
              </a:rPr>
              <a:t>R</a:t>
            </a:r>
            <a:r>
              <a:rPr sz="2000" dirty="0">
                <a:solidFill>
                  <a:srgbClr val="001F52"/>
                </a:solidFill>
                <a:latin typeface="Arial"/>
                <a:cs typeface="Arial"/>
              </a:rPr>
              <a:t>u</a:t>
            </a:r>
            <a:r>
              <a:rPr sz="2000" spc="-5" dirty="0">
                <a:solidFill>
                  <a:srgbClr val="001F52"/>
                </a:solidFill>
                <a:latin typeface="Arial"/>
                <a:cs typeface="Arial"/>
              </a:rPr>
              <a:t>n/re</a:t>
            </a:r>
            <a:r>
              <a:rPr sz="2000" spc="5" dirty="0">
                <a:solidFill>
                  <a:srgbClr val="001F52"/>
                </a:solidFill>
                <a:latin typeface="Arial"/>
                <a:cs typeface="Arial"/>
              </a:rPr>
              <a:t>s</a:t>
            </a:r>
            <a:r>
              <a:rPr sz="2000" spc="-5" dirty="0">
                <a:solidFill>
                  <a:srgbClr val="001F52"/>
                </a:solidFill>
                <a:latin typeface="Arial"/>
                <a:cs typeface="Arial"/>
              </a:rPr>
              <a:t>ume</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dirty="0">
                <a:solidFill>
                  <a:srgbClr val="001F52"/>
                </a:solidFill>
                <a:latin typeface="Arial"/>
                <a:cs typeface="Arial"/>
              </a:rPr>
              <a:t>Suspe</a:t>
            </a:r>
            <a:r>
              <a:rPr sz="2000" spc="-5" dirty="0">
                <a:solidFill>
                  <a:srgbClr val="001F52"/>
                </a:solidFill>
                <a:latin typeface="Arial"/>
                <a:cs typeface="Arial"/>
              </a:rPr>
              <a:t>nd</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spc="-220"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rminate</a:t>
            </a:r>
            <a:r>
              <a:rPr sz="2000" spc="11" dirty="0">
                <a:solidFill>
                  <a:srgbClr val="001F52"/>
                </a:solidFill>
                <a:latin typeface="Times New Roman"/>
                <a:cs typeface="Times New Roman"/>
              </a:rPr>
              <a:t> </a:t>
            </a:r>
            <a:r>
              <a:rPr sz="2000" spc="-5" dirty="0">
                <a:solidFill>
                  <a:srgbClr val="001F52"/>
                </a:solidFill>
                <a:latin typeface="Arial"/>
                <a:cs typeface="Arial"/>
              </a:rPr>
              <a:t>deb</a:t>
            </a:r>
            <a:r>
              <a:rPr sz="2000" spc="5" dirty="0">
                <a:solidFill>
                  <a:srgbClr val="001F52"/>
                </a:solidFill>
                <a:latin typeface="Arial"/>
                <a:cs typeface="Arial"/>
              </a:rPr>
              <a:t>u</a:t>
            </a:r>
            <a:r>
              <a:rPr sz="2000" dirty="0">
                <a:solidFill>
                  <a:srgbClr val="001F52"/>
                </a:solidFill>
                <a:latin typeface="Arial"/>
                <a:cs typeface="Arial"/>
              </a:rPr>
              <a:t>g</a:t>
            </a:r>
            <a:r>
              <a:rPr sz="2000" spc="40" dirty="0">
                <a:solidFill>
                  <a:srgbClr val="001F52"/>
                </a:solidFill>
                <a:latin typeface="Times New Roman"/>
                <a:cs typeface="Times New Roman"/>
              </a:rPr>
              <a:t> </a:t>
            </a:r>
            <a:r>
              <a:rPr sz="2000" dirty="0">
                <a:solidFill>
                  <a:srgbClr val="001F52"/>
                </a:solidFill>
                <a:latin typeface="Arial"/>
                <a:cs typeface="Arial"/>
              </a:rPr>
              <a:t>s</a:t>
            </a:r>
            <a:r>
              <a:rPr sz="2000" spc="5" dirty="0">
                <a:solidFill>
                  <a:srgbClr val="001F52"/>
                </a:solidFill>
                <a:latin typeface="Arial"/>
                <a:cs typeface="Arial"/>
              </a:rPr>
              <a:t>e</a:t>
            </a:r>
            <a:r>
              <a:rPr sz="2000" dirty="0">
                <a:solidFill>
                  <a:srgbClr val="001F52"/>
                </a:solidFill>
                <a:latin typeface="Arial"/>
                <a:cs typeface="Arial"/>
              </a:rPr>
              <a:t>s</a:t>
            </a:r>
            <a:r>
              <a:rPr sz="2000" spc="11" dirty="0">
                <a:solidFill>
                  <a:srgbClr val="001F52"/>
                </a:solidFill>
                <a:latin typeface="Arial"/>
                <a:cs typeface="Arial"/>
              </a:rPr>
              <a:t>s</a:t>
            </a:r>
            <a:r>
              <a:rPr sz="2000" spc="-5" dirty="0">
                <a:solidFill>
                  <a:srgbClr val="001F52"/>
                </a:solidFill>
                <a:latin typeface="Arial"/>
                <a:cs typeface="Arial"/>
              </a:rPr>
              <a:t>ion</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spc="-5" dirty="0">
                <a:solidFill>
                  <a:srgbClr val="001F52"/>
                </a:solidFill>
                <a:latin typeface="Arial"/>
                <a:cs typeface="Arial"/>
              </a:rPr>
              <a:t>Di</a:t>
            </a:r>
            <a:r>
              <a:rPr sz="2000" dirty="0">
                <a:solidFill>
                  <a:srgbClr val="001F52"/>
                </a:solidFill>
                <a:latin typeface="Arial"/>
                <a:cs typeface="Arial"/>
              </a:rPr>
              <a:t>sconn</a:t>
            </a:r>
            <a:r>
              <a:rPr sz="2000" spc="-5" dirty="0">
                <a:solidFill>
                  <a:srgbClr val="001F52"/>
                </a:solidFill>
                <a:latin typeface="Arial"/>
                <a:cs typeface="Arial"/>
              </a:rPr>
              <a:t>ec</a:t>
            </a:r>
            <a:r>
              <a:rPr sz="2000" dirty="0">
                <a:solidFill>
                  <a:srgbClr val="001F52"/>
                </a:solidFill>
                <a:latin typeface="Arial"/>
                <a:cs typeface="Arial"/>
              </a:rPr>
              <a:t>t</a:t>
            </a:r>
            <a:r>
              <a:rPr sz="2000" spc="15" dirty="0">
                <a:solidFill>
                  <a:srgbClr val="001F52"/>
                </a:solidFill>
                <a:latin typeface="Times New Roman"/>
                <a:cs typeface="Times New Roman"/>
              </a:rPr>
              <a:t> </a:t>
            </a:r>
            <a:r>
              <a:rPr sz="2000" dirty="0">
                <a:solidFill>
                  <a:srgbClr val="001F52"/>
                </a:solidFill>
                <a:latin typeface="Arial"/>
                <a:cs typeface="Arial"/>
              </a:rPr>
              <a:t>from</a:t>
            </a:r>
            <a:r>
              <a:rPr sz="2000" spc="20" dirty="0">
                <a:solidFill>
                  <a:srgbClr val="001F52"/>
                </a:solidFill>
                <a:latin typeface="Times New Roman"/>
                <a:cs typeface="Times New Roman"/>
              </a:rPr>
              <a:t> </a:t>
            </a:r>
            <a:r>
              <a:rPr sz="2000" dirty="0">
                <a:solidFill>
                  <a:srgbClr val="001F52"/>
                </a:solidFill>
                <a:latin typeface="Arial"/>
                <a:cs typeface="Arial"/>
              </a:rPr>
              <a:t>the</a:t>
            </a:r>
            <a:r>
              <a:rPr sz="2000" spc="31" dirty="0">
                <a:solidFill>
                  <a:srgbClr val="001F52"/>
                </a:solidFill>
                <a:latin typeface="Times New Roman"/>
                <a:cs typeface="Times New Roman"/>
              </a:rPr>
              <a:t> </a:t>
            </a:r>
            <a:r>
              <a:rPr sz="2000" dirty="0">
                <a:solidFill>
                  <a:srgbClr val="001F52"/>
                </a:solidFill>
                <a:latin typeface="Arial"/>
                <a:cs typeface="Arial"/>
              </a:rPr>
              <a:t>target</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dirty="0">
                <a:solidFill>
                  <a:srgbClr val="001F52"/>
                </a:solidFill>
                <a:latin typeface="Arial"/>
                <a:cs typeface="Arial"/>
              </a:rPr>
              <a:t>S</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p</a:t>
            </a:r>
            <a:r>
              <a:rPr sz="2000" spc="55" dirty="0">
                <a:solidFill>
                  <a:srgbClr val="001F52"/>
                </a:solidFill>
                <a:latin typeface="Times New Roman"/>
                <a:cs typeface="Times New Roman"/>
              </a:rPr>
              <a:t> </a:t>
            </a:r>
            <a:r>
              <a:rPr sz="2000" spc="-5" dirty="0">
                <a:solidFill>
                  <a:srgbClr val="001F52"/>
                </a:solidFill>
                <a:latin typeface="Arial"/>
                <a:cs typeface="Arial"/>
              </a:rPr>
              <a:t>into</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dirty="0">
                <a:solidFill>
                  <a:srgbClr val="001F52"/>
                </a:solidFill>
                <a:latin typeface="Arial"/>
                <a:cs typeface="Arial"/>
              </a:rPr>
              <a:t>S</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p</a:t>
            </a:r>
            <a:r>
              <a:rPr sz="2000" spc="55" dirty="0">
                <a:solidFill>
                  <a:srgbClr val="001F52"/>
                </a:solidFill>
                <a:latin typeface="Times New Roman"/>
                <a:cs typeface="Times New Roman"/>
              </a:rPr>
              <a:t> </a:t>
            </a:r>
            <a:r>
              <a:rPr sz="2000" dirty="0">
                <a:solidFill>
                  <a:srgbClr val="001F52"/>
                </a:solidFill>
                <a:latin typeface="Arial"/>
                <a:cs typeface="Arial"/>
              </a:rPr>
              <a:t>O</a:t>
            </a:r>
            <a:r>
              <a:rPr sz="2000" spc="-11" dirty="0">
                <a:solidFill>
                  <a:srgbClr val="001F52"/>
                </a:solidFill>
                <a:latin typeface="Arial"/>
                <a:cs typeface="Arial"/>
              </a:rPr>
              <a:t>v</a:t>
            </a:r>
            <a:r>
              <a:rPr sz="2000" spc="-5" dirty="0">
                <a:solidFill>
                  <a:srgbClr val="001F52"/>
                </a:solidFill>
                <a:latin typeface="Arial"/>
                <a:cs typeface="Arial"/>
              </a:rPr>
              <a:t>er</a:t>
            </a:r>
            <a:endParaRPr sz="2000">
              <a:latin typeface="Arial"/>
              <a:cs typeface="Arial"/>
            </a:endParaRPr>
          </a:p>
          <a:p>
            <a:pPr marL="355629" indent="-342928">
              <a:spcBef>
                <a:spcPts val="599"/>
              </a:spcBef>
              <a:buClr>
                <a:srgbClr val="39A8DC"/>
              </a:buClr>
              <a:buFont typeface="Arial"/>
              <a:buAutoNum type="arabicPeriod"/>
              <a:tabLst>
                <a:tab pos="355629" algn="l"/>
              </a:tabLst>
            </a:pPr>
            <a:r>
              <a:rPr sz="2000" dirty="0">
                <a:solidFill>
                  <a:srgbClr val="001F52"/>
                </a:solidFill>
                <a:latin typeface="Arial"/>
                <a:cs typeface="Arial"/>
              </a:rPr>
              <a:t>S</a:t>
            </a:r>
            <a:r>
              <a:rPr sz="2000" spc="-11" dirty="0">
                <a:solidFill>
                  <a:srgbClr val="001F52"/>
                </a:solidFill>
                <a:latin typeface="Arial"/>
                <a:cs typeface="Arial"/>
              </a:rPr>
              <a:t>t</a:t>
            </a:r>
            <a:r>
              <a:rPr sz="2000" spc="-5" dirty="0">
                <a:solidFill>
                  <a:srgbClr val="001F52"/>
                </a:solidFill>
                <a:latin typeface="Arial"/>
                <a:cs typeface="Arial"/>
              </a:rPr>
              <a:t>e</a:t>
            </a:r>
            <a:r>
              <a:rPr sz="2000" dirty="0">
                <a:solidFill>
                  <a:srgbClr val="001F52"/>
                </a:solidFill>
                <a:latin typeface="Arial"/>
                <a:cs typeface="Arial"/>
              </a:rPr>
              <a:t>p</a:t>
            </a:r>
            <a:r>
              <a:rPr sz="2000" spc="55" dirty="0">
                <a:solidFill>
                  <a:srgbClr val="001F52"/>
                </a:solidFill>
                <a:latin typeface="Times New Roman"/>
                <a:cs typeface="Times New Roman"/>
              </a:rPr>
              <a:t> </a:t>
            </a:r>
            <a:r>
              <a:rPr sz="2000" spc="-5" dirty="0">
                <a:solidFill>
                  <a:srgbClr val="001F52"/>
                </a:solidFill>
                <a:latin typeface="Arial"/>
                <a:cs typeface="Arial"/>
              </a:rPr>
              <a:t>Retu</a:t>
            </a:r>
            <a:r>
              <a:rPr sz="2000" dirty="0">
                <a:solidFill>
                  <a:srgbClr val="001F52"/>
                </a:solidFill>
                <a:latin typeface="Arial"/>
                <a:cs typeface="Arial"/>
              </a:rPr>
              <a:t>rn</a:t>
            </a:r>
            <a:endParaRPr sz="2000">
              <a:latin typeface="Arial"/>
              <a:cs typeface="Arial"/>
            </a:endParaRPr>
          </a:p>
        </p:txBody>
      </p:sp>
      <p:sp>
        <p:nvSpPr>
          <p:cNvPr id="7" name="object 7"/>
          <p:cNvSpPr txBox="1"/>
          <p:nvPr/>
        </p:nvSpPr>
        <p:spPr>
          <a:xfrm>
            <a:off x="992830" y="1216077"/>
            <a:ext cx="657860" cy="276999"/>
          </a:xfrm>
          <a:prstGeom prst="rect">
            <a:avLst/>
          </a:prstGeom>
        </p:spPr>
        <p:txBody>
          <a:bodyPr vert="horz" wrap="square" lIns="0" tIns="0" rIns="0" bIns="0" rtlCol="0">
            <a:spAutoFit/>
          </a:bodyPr>
          <a:lstStyle/>
          <a:p>
            <a:pPr marL="12701">
              <a:tabLst>
                <a:tab pos="517568" algn="l"/>
              </a:tabLst>
            </a:pPr>
            <a:r>
              <a:rPr dirty="0">
                <a:latin typeface="Arial"/>
                <a:cs typeface="Arial"/>
              </a:rPr>
              <a:t>1</a:t>
            </a:r>
            <a:r>
              <a:rPr dirty="0">
                <a:latin typeface="Times New Roman"/>
                <a:cs typeface="Times New Roman"/>
              </a:rPr>
              <a:t>	</a:t>
            </a:r>
            <a:r>
              <a:rPr dirty="0">
                <a:latin typeface="Arial"/>
                <a:cs typeface="Arial"/>
              </a:rPr>
              <a:t>2</a:t>
            </a:r>
            <a:endParaRPr>
              <a:latin typeface="Arial"/>
              <a:cs typeface="Arial"/>
            </a:endParaRPr>
          </a:p>
        </p:txBody>
      </p:sp>
      <p:sp>
        <p:nvSpPr>
          <p:cNvPr id="8" name="object 8"/>
          <p:cNvSpPr txBox="1"/>
          <p:nvPr/>
        </p:nvSpPr>
        <p:spPr>
          <a:xfrm>
            <a:off x="2081028" y="1216077"/>
            <a:ext cx="153035" cy="276999"/>
          </a:xfrm>
          <a:prstGeom prst="rect">
            <a:avLst/>
          </a:prstGeom>
        </p:spPr>
        <p:txBody>
          <a:bodyPr vert="horz" wrap="square" lIns="0" tIns="0" rIns="0" bIns="0" rtlCol="0">
            <a:spAutoFit/>
          </a:bodyPr>
          <a:lstStyle/>
          <a:p>
            <a:pPr marL="12701"/>
            <a:r>
              <a:rPr dirty="0">
                <a:latin typeface="Arial"/>
                <a:cs typeface="Arial"/>
              </a:rPr>
              <a:t>3</a:t>
            </a:r>
            <a:endParaRPr>
              <a:latin typeface="Arial"/>
              <a:cs typeface="Arial"/>
            </a:endParaRPr>
          </a:p>
        </p:txBody>
      </p:sp>
      <p:sp>
        <p:nvSpPr>
          <p:cNvPr id="9" name="object 9"/>
          <p:cNvSpPr txBox="1"/>
          <p:nvPr/>
        </p:nvSpPr>
        <p:spPr>
          <a:xfrm>
            <a:off x="2747516" y="1216077"/>
            <a:ext cx="153035" cy="276999"/>
          </a:xfrm>
          <a:prstGeom prst="rect">
            <a:avLst/>
          </a:prstGeom>
        </p:spPr>
        <p:txBody>
          <a:bodyPr vert="horz" wrap="square" lIns="0" tIns="0" rIns="0" bIns="0" rtlCol="0">
            <a:spAutoFit/>
          </a:bodyPr>
          <a:lstStyle/>
          <a:p>
            <a:pPr marL="12701"/>
            <a:r>
              <a:rPr dirty="0">
                <a:latin typeface="Arial"/>
                <a:cs typeface="Arial"/>
              </a:rPr>
              <a:t>4</a:t>
            </a:r>
            <a:endParaRPr>
              <a:latin typeface="Arial"/>
              <a:cs typeface="Arial"/>
            </a:endParaRPr>
          </a:p>
        </p:txBody>
      </p:sp>
      <p:sp>
        <p:nvSpPr>
          <p:cNvPr id="10" name="object 10"/>
          <p:cNvSpPr txBox="1"/>
          <p:nvPr/>
        </p:nvSpPr>
        <p:spPr>
          <a:xfrm>
            <a:off x="3323339" y="1216077"/>
            <a:ext cx="153035" cy="276999"/>
          </a:xfrm>
          <a:prstGeom prst="rect">
            <a:avLst/>
          </a:prstGeom>
        </p:spPr>
        <p:txBody>
          <a:bodyPr vert="horz" wrap="square" lIns="0" tIns="0" rIns="0" bIns="0" rtlCol="0">
            <a:spAutoFit/>
          </a:bodyPr>
          <a:lstStyle/>
          <a:p>
            <a:pPr marL="12701"/>
            <a:r>
              <a:rPr dirty="0">
                <a:latin typeface="Arial"/>
                <a:cs typeface="Arial"/>
              </a:rPr>
              <a:t>5</a:t>
            </a:r>
            <a:endParaRPr>
              <a:latin typeface="Arial"/>
              <a:cs typeface="Arial"/>
            </a:endParaRPr>
          </a:p>
        </p:txBody>
      </p:sp>
      <p:sp>
        <p:nvSpPr>
          <p:cNvPr id="11" name="object 11"/>
          <p:cNvSpPr txBox="1"/>
          <p:nvPr/>
        </p:nvSpPr>
        <p:spPr>
          <a:xfrm>
            <a:off x="3899164" y="1211124"/>
            <a:ext cx="153035" cy="276999"/>
          </a:xfrm>
          <a:prstGeom prst="rect">
            <a:avLst/>
          </a:prstGeom>
        </p:spPr>
        <p:txBody>
          <a:bodyPr vert="horz" wrap="square" lIns="0" tIns="0" rIns="0" bIns="0" rtlCol="0">
            <a:spAutoFit/>
          </a:bodyPr>
          <a:lstStyle/>
          <a:p>
            <a:pPr marL="12701"/>
            <a:r>
              <a:rPr dirty="0">
                <a:latin typeface="Arial"/>
                <a:cs typeface="Arial"/>
              </a:rPr>
              <a:t>6</a:t>
            </a:r>
            <a:endParaRPr>
              <a:latin typeface="Arial"/>
              <a:cs typeface="Arial"/>
            </a:endParaRPr>
          </a:p>
        </p:txBody>
      </p:sp>
      <p:sp>
        <p:nvSpPr>
          <p:cNvPr id="12" name="object 12"/>
          <p:cNvSpPr txBox="1"/>
          <p:nvPr/>
        </p:nvSpPr>
        <p:spPr>
          <a:xfrm>
            <a:off x="4425196" y="1219125"/>
            <a:ext cx="153035" cy="276999"/>
          </a:xfrm>
          <a:prstGeom prst="rect">
            <a:avLst/>
          </a:prstGeom>
        </p:spPr>
        <p:txBody>
          <a:bodyPr vert="horz" wrap="square" lIns="0" tIns="0" rIns="0" bIns="0" rtlCol="0">
            <a:spAutoFit/>
          </a:bodyPr>
          <a:lstStyle/>
          <a:p>
            <a:pPr marL="12701"/>
            <a:r>
              <a:rPr dirty="0">
                <a:latin typeface="Arial"/>
                <a:cs typeface="Arial"/>
              </a:rPr>
              <a:t>7</a:t>
            </a:r>
            <a:endParaRPr>
              <a:latin typeface="Arial"/>
              <a:cs typeface="Arial"/>
            </a:endParaRPr>
          </a:p>
        </p:txBody>
      </p:sp>
      <p:sp>
        <p:nvSpPr>
          <p:cNvPr id="13" name="object 13"/>
          <p:cNvSpPr/>
          <p:nvPr/>
        </p:nvSpPr>
        <p:spPr>
          <a:xfrm>
            <a:off x="5664708" y="6222490"/>
            <a:ext cx="6326125" cy="55473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577841" y="6181344"/>
            <a:ext cx="6352031" cy="678181"/>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5711953" y="6249924"/>
            <a:ext cx="6231635" cy="460247"/>
          </a:xfrm>
          <a:prstGeom prst="rect">
            <a:avLst/>
          </a:prstGeom>
          <a:blipFill>
            <a:blip r:embed="rId7" cstate="print"/>
            <a:stretch>
              <a:fillRect/>
            </a:stretch>
          </a:blipFill>
        </p:spPr>
        <p:txBody>
          <a:bodyPr wrap="square" lIns="0" tIns="0" rIns="0" bIns="0" rtlCol="0"/>
          <a:lstStyle/>
          <a:p>
            <a:endParaRPr/>
          </a:p>
        </p:txBody>
      </p:sp>
      <p:sp>
        <p:nvSpPr>
          <p:cNvPr id="16" name="object 16"/>
          <p:cNvSpPr txBox="1"/>
          <p:nvPr/>
        </p:nvSpPr>
        <p:spPr>
          <a:xfrm>
            <a:off x="5711952" y="6249922"/>
            <a:ext cx="6231890" cy="369460"/>
          </a:xfrm>
          <a:prstGeom prst="rect">
            <a:avLst/>
          </a:prstGeom>
          <a:ln w="9143">
            <a:solidFill>
              <a:srgbClr val="BACC00"/>
            </a:solidFill>
          </a:ln>
        </p:spPr>
        <p:txBody>
          <a:bodyPr vert="horz" wrap="square" lIns="0" tIns="0" rIns="0" bIns="0" rtlCol="0">
            <a:spAutoFit/>
          </a:bodyPr>
          <a:lstStyle/>
          <a:p>
            <a:pPr marL="88273"/>
            <a:r>
              <a:rPr sz="2401" spc="-5" dirty="0">
                <a:latin typeface="Arial"/>
                <a:cs typeface="Arial"/>
              </a:rPr>
              <a:t>w</a:t>
            </a:r>
            <a:r>
              <a:rPr sz="2401" spc="-11" dirty="0">
                <a:latin typeface="Arial"/>
                <a:cs typeface="Arial"/>
              </a:rPr>
              <a:t>i</a:t>
            </a:r>
            <a:r>
              <a:rPr sz="2401" spc="-5" dirty="0">
                <a:latin typeface="Arial"/>
                <a:cs typeface="Arial"/>
              </a:rPr>
              <a:t>nd</a:t>
            </a:r>
            <a:r>
              <a:rPr sz="2401" spc="-11" dirty="0">
                <a:latin typeface="Arial"/>
                <a:cs typeface="Arial"/>
              </a:rPr>
              <a:t>o</a:t>
            </a:r>
            <a:r>
              <a:rPr sz="2401" spc="-5" dirty="0">
                <a:latin typeface="Arial"/>
                <a:cs typeface="Arial"/>
              </a:rPr>
              <a:t>w</a:t>
            </a:r>
            <a:r>
              <a:rPr sz="2401" dirty="0">
                <a:latin typeface="Arial"/>
                <a:cs typeface="Arial"/>
              </a:rPr>
              <a:t>s</a:t>
            </a:r>
            <a:r>
              <a:rPr sz="2401" spc="100" dirty="0">
                <a:latin typeface="Times New Roman"/>
                <a:cs typeface="Times New Roman"/>
              </a:rPr>
              <a:t> </a:t>
            </a:r>
            <a:r>
              <a:rPr sz="2401" dirty="0">
                <a:latin typeface="Arial"/>
                <a:cs typeface="Arial"/>
              </a:rPr>
              <a:t>config</a:t>
            </a:r>
            <a:r>
              <a:rPr sz="2401" spc="-15" dirty="0">
                <a:latin typeface="Arial"/>
                <a:cs typeface="Arial"/>
              </a:rPr>
              <a:t>u</a:t>
            </a:r>
            <a:r>
              <a:rPr sz="2401" dirty="0">
                <a:latin typeface="Arial"/>
                <a:cs typeface="Arial"/>
              </a:rPr>
              <a:t>ration</a:t>
            </a:r>
            <a:r>
              <a:rPr sz="2401" spc="91" dirty="0">
                <a:latin typeface="Times New Roman"/>
                <a:cs typeface="Times New Roman"/>
              </a:rPr>
              <a:t> </a:t>
            </a:r>
            <a:r>
              <a:rPr sz="2401" spc="-5" dirty="0">
                <a:latin typeface="Arial"/>
                <a:cs typeface="Arial"/>
              </a:rPr>
              <a:t>i</a:t>
            </a:r>
            <a:r>
              <a:rPr sz="2401" dirty="0">
                <a:latin typeface="Arial"/>
                <a:cs typeface="Arial"/>
              </a:rPr>
              <a:t>n</a:t>
            </a:r>
            <a:r>
              <a:rPr sz="2401" spc="71" dirty="0">
                <a:latin typeface="Times New Roman"/>
                <a:cs typeface="Times New Roman"/>
              </a:rPr>
              <a:t> </a:t>
            </a:r>
            <a:r>
              <a:rPr sz="2401" spc="-5" dirty="0">
                <a:latin typeface="Arial"/>
                <a:cs typeface="Arial"/>
              </a:rPr>
              <a:t>de</a:t>
            </a:r>
            <a:r>
              <a:rPr sz="2401" spc="-11" dirty="0">
                <a:latin typeface="Arial"/>
                <a:cs typeface="Arial"/>
              </a:rPr>
              <a:t>b</a:t>
            </a:r>
            <a:r>
              <a:rPr sz="2401" spc="-5" dirty="0">
                <a:latin typeface="Arial"/>
                <a:cs typeface="Arial"/>
              </a:rPr>
              <a:t>u</a:t>
            </a:r>
            <a:r>
              <a:rPr sz="2401" dirty="0">
                <a:latin typeface="Arial"/>
                <a:cs typeface="Arial"/>
              </a:rPr>
              <a:t>g</a:t>
            </a:r>
            <a:r>
              <a:rPr sz="2401" spc="75" dirty="0">
                <a:latin typeface="Times New Roman"/>
                <a:cs typeface="Times New Roman"/>
              </a:rPr>
              <a:t> </a:t>
            </a:r>
            <a:r>
              <a:rPr sz="2401" spc="-5" dirty="0">
                <a:latin typeface="Arial"/>
                <a:cs typeface="Arial"/>
              </a:rPr>
              <a:t>perspective</a:t>
            </a:r>
            <a:endParaRPr sz="2401">
              <a:latin typeface="Arial"/>
              <a:cs typeface="Arial"/>
            </a:endParaRPr>
          </a:p>
        </p:txBody>
      </p:sp>
      <p:sp>
        <p:nvSpPr>
          <p:cNvPr id="17" name="object 17"/>
          <p:cNvSpPr/>
          <p:nvPr/>
        </p:nvSpPr>
        <p:spPr>
          <a:xfrm>
            <a:off x="0" y="1"/>
            <a:ext cx="1074419" cy="107441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711953" y="1373123"/>
            <a:ext cx="6300215" cy="4724400"/>
          </a:xfrm>
          <a:prstGeom prst="rect">
            <a:avLst/>
          </a:prstGeom>
          <a:blipFill>
            <a:blip r:embed="rId9" cstate="print"/>
            <a:stretch>
              <a:fillRect/>
            </a:stretch>
          </a:blipFill>
        </p:spPr>
        <p:txBody>
          <a:bodyPr wrap="square" lIns="0" tIns="0" rIns="0" bIns="0" rtlCol="0"/>
          <a:lstStyle/>
          <a:p>
            <a:endParaRPr/>
          </a:p>
        </p:txBody>
      </p:sp>
      <p:sp>
        <p:nvSpPr>
          <p:cNvPr id="19" name="Slide Number Placeholder 18"/>
          <p:cNvSpPr>
            <a:spLocks noGrp="1"/>
          </p:cNvSpPr>
          <p:nvPr>
            <p:ph type="sldNum" sz="quarter" idx="10"/>
          </p:nvPr>
        </p:nvSpPr>
        <p:spPr/>
        <p:txBody>
          <a:bodyPr/>
          <a:lstStyle/>
          <a:p>
            <a:fld id="{9576D28D-C400-499E-A647-3F24AA5A925E}" type="slidenum">
              <a:rPr lang="en-US" smtClean="0">
                <a:solidFill>
                  <a:prstClr val="white"/>
                </a:solidFill>
              </a:rPr>
              <a:pPr/>
              <a:t>70</a:t>
            </a:fld>
            <a:endParaRPr lang="en-US" sz="1401">
              <a:solidFill>
                <a:prstClr val="white"/>
              </a:solidFill>
            </a:endParaRPr>
          </a:p>
        </p:txBody>
      </p:sp>
    </p:spTree>
    <p:extLst>
      <p:ext uri="{BB962C8B-B14F-4D97-AF65-F5344CB8AC3E}">
        <p14:creationId xmlns:p14="http://schemas.microsoft.com/office/powerpoint/2010/main" val="173660603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smtClean="0"/>
              <a:t>How would I do that with another toolchain and kit???</a:t>
            </a:r>
            <a:endParaRPr lang="pt-BR" dirty="0"/>
          </a:p>
        </p:txBody>
      </p:sp>
      <p:sp>
        <p:nvSpPr>
          <p:cNvPr id="5" name="Slide Number Placeholder 4"/>
          <p:cNvSpPr>
            <a:spLocks noGrp="1"/>
          </p:cNvSpPr>
          <p:nvPr>
            <p:ph type="sldNum" sz="quarter" idx="4294967295"/>
          </p:nvPr>
        </p:nvSpPr>
        <p:spPr>
          <a:xfrm>
            <a:off x="11464925" y="679450"/>
            <a:ext cx="727075" cy="198438"/>
          </a:xfrm>
        </p:spPr>
        <p:txBody>
          <a:bodyPr/>
          <a:lstStyle/>
          <a:p>
            <a:fld id="{9576D28D-C400-499E-A647-3F24AA5A925E}" type="slidenum">
              <a:rPr lang="en-US" smtClean="0">
                <a:solidFill>
                  <a:prstClr val="white"/>
                </a:solidFill>
              </a:rPr>
              <a:pPr/>
              <a:t>71</a:t>
            </a:fld>
            <a:endParaRPr lang="en-US" sz="1401">
              <a:solidFill>
                <a:prstClr val="white"/>
              </a:solidFill>
            </a:endParaRPr>
          </a:p>
        </p:txBody>
      </p:sp>
    </p:spTree>
    <p:extLst>
      <p:ext uri="{BB962C8B-B14F-4D97-AF65-F5344CB8AC3E}">
        <p14:creationId xmlns:p14="http://schemas.microsoft.com/office/powerpoint/2010/main" val="2202561855"/>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000" dirty="0"/>
              <a:t>STM32F072 </a:t>
            </a:r>
            <a:r>
              <a:rPr lang="en-US" sz="4000" dirty="0" smtClean="0"/>
              <a:t>Discovery</a:t>
            </a:r>
            <a:br>
              <a:rPr lang="en-US" sz="4000" dirty="0" smtClean="0"/>
            </a:br>
            <a:endParaRPr lang="pt-BR" dirty="0"/>
          </a:p>
        </p:txBody>
      </p:sp>
      <p:pic>
        <p:nvPicPr>
          <p:cNvPr id="21" name="Picture 20"/>
          <p:cNvPicPr>
            <a:picLocks noChangeAspect="1"/>
          </p:cNvPicPr>
          <p:nvPr/>
        </p:nvPicPr>
        <p:blipFill>
          <a:blip r:embed="rId4"/>
          <a:stretch>
            <a:fillRect/>
          </a:stretch>
        </p:blipFill>
        <p:spPr>
          <a:xfrm>
            <a:off x="1145271" y="804671"/>
            <a:ext cx="2838038" cy="5653463"/>
          </a:xfrm>
          <a:prstGeom prst="rect">
            <a:avLst/>
          </a:prstGeom>
        </p:spPr>
      </p:pic>
      <p:sp>
        <p:nvSpPr>
          <p:cNvPr id="22" name="Rectangle 21"/>
          <p:cNvSpPr/>
          <p:nvPr/>
        </p:nvSpPr>
        <p:spPr>
          <a:xfrm>
            <a:off x="4007045" y="2052982"/>
            <a:ext cx="360040"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981744" y="3209990"/>
            <a:ext cx="3636000" cy="615854"/>
          </a:xfrm>
          <a:prstGeom prst="roundRect">
            <a:avLst/>
          </a:prstGeom>
          <a:solidFill>
            <a:srgbClr val="9C9E9F"/>
          </a:solidFill>
          <a:ln/>
        </p:spPr>
        <p:style>
          <a:lnRef idx="2">
            <a:schemeClr val="accent3"/>
          </a:lnRef>
          <a:fillRef idx="1">
            <a:schemeClr val="lt1"/>
          </a:fillRef>
          <a:effectRef idx="0">
            <a:schemeClr val="accent3"/>
          </a:effectRef>
          <a:fontRef idx="minor">
            <a:schemeClr val="dk1"/>
          </a:fontRef>
        </p:style>
        <p:txBody>
          <a:bodyPr lIns="108832" tIns="54416" rIns="108832" bIns="54416" rtlCol="0" anchor="ctr"/>
          <a:lstStyle/>
          <a:p>
            <a:pPr algn="ctr"/>
            <a:r>
              <a:rPr lang="en-US" dirty="0" smtClean="0">
                <a:solidFill>
                  <a:schemeClr val="bg1"/>
                </a:solidFill>
              </a:rPr>
              <a:t>Gyroscope</a:t>
            </a:r>
            <a:endParaRPr lang="en-US" dirty="0">
              <a:solidFill>
                <a:schemeClr val="bg1"/>
              </a:solidFill>
            </a:endParaRPr>
          </a:p>
        </p:txBody>
      </p:sp>
      <p:sp>
        <p:nvSpPr>
          <p:cNvPr id="24" name="Oval 23"/>
          <p:cNvSpPr/>
          <p:nvPr/>
        </p:nvSpPr>
        <p:spPr>
          <a:xfrm>
            <a:off x="2755910" y="3610663"/>
            <a:ext cx="168734" cy="20523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ounded Rectangle 24"/>
          <p:cNvSpPr/>
          <p:nvPr/>
        </p:nvSpPr>
        <p:spPr>
          <a:xfrm>
            <a:off x="4981744" y="1276322"/>
            <a:ext cx="3636000" cy="627036"/>
          </a:xfrm>
          <a:prstGeom prst="roundRect">
            <a:avLst>
              <a:gd name="adj" fmla="val 13106"/>
            </a:avLst>
          </a:prstGeom>
          <a:solidFill>
            <a:schemeClr val="accent5"/>
          </a:solidFill>
          <a:ln/>
        </p:spPr>
        <p:style>
          <a:lnRef idx="2">
            <a:schemeClr val="accent5"/>
          </a:lnRef>
          <a:fillRef idx="1">
            <a:schemeClr val="lt1"/>
          </a:fillRef>
          <a:effectRef idx="0">
            <a:schemeClr val="accent5"/>
          </a:effectRef>
          <a:fontRef idx="minor">
            <a:schemeClr val="dk1"/>
          </a:fontRef>
        </p:style>
        <p:txBody>
          <a:bodyPr lIns="108832" tIns="54416" rIns="108832" bIns="54416" rtlCol="0" anchor="ctr"/>
          <a:lstStyle/>
          <a:p>
            <a:pPr algn="ctr"/>
            <a:r>
              <a:rPr lang="en-US" dirty="0" smtClean="0">
                <a:solidFill>
                  <a:schemeClr val="bg1"/>
                </a:solidFill>
              </a:rPr>
              <a:t>Integrated ST-Link/V2-1 (for programming </a:t>
            </a:r>
            <a:r>
              <a:rPr lang="en-US" dirty="0">
                <a:solidFill>
                  <a:schemeClr val="bg1"/>
                </a:solidFill>
              </a:rPr>
              <a:t>and debugging</a:t>
            </a:r>
            <a:r>
              <a:rPr lang="en-US" dirty="0" smtClean="0">
                <a:solidFill>
                  <a:schemeClr val="bg1"/>
                </a:solidFill>
              </a:rPr>
              <a:t>)</a:t>
            </a:r>
            <a:endParaRPr lang="fr-FR" dirty="0">
              <a:solidFill>
                <a:schemeClr val="bg1"/>
              </a:solidFill>
            </a:endParaRPr>
          </a:p>
        </p:txBody>
      </p:sp>
      <p:cxnSp>
        <p:nvCxnSpPr>
          <p:cNvPr id="26" name="Straight Connector 25"/>
          <p:cNvCxnSpPr/>
          <p:nvPr/>
        </p:nvCxnSpPr>
        <p:spPr>
          <a:xfrm flipH="1">
            <a:off x="3508303" y="2182118"/>
            <a:ext cx="9530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747657" y="1815624"/>
            <a:ext cx="1745541" cy="874906"/>
          </a:xfrm>
          <a:prstGeom prst="roundRect">
            <a:avLst/>
          </a:prstGeom>
          <a:solidFill>
            <a:schemeClr val="accent5">
              <a:alpha val="41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ounded Rectangle 27"/>
          <p:cNvSpPr/>
          <p:nvPr/>
        </p:nvSpPr>
        <p:spPr>
          <a:xfrm>
            <a:off x="4981744" y="4133771"/>
            <a:ext cx="3636000" cy="629361"/>
          </a:xfrm>
          <a:prstGeom prst="roundRect">
            <a:avLst/>
          </a:prstGeom>
          <a:solidFill>
            <a:schemeClr val="accent2"/>
          </a:solidFill>
          <a:ln/>
        </p:spPr>
        <p:style>
          <a:lnRef idx="2">
            <a:schemeClr val="accent2"/>
          </a:lnRef>
          <a:fillRef idx="1">
            <a:schemeClr val="lt1"/>
          </a:fillRef>
          <a:effectRef idx="0">
            <a:schemeClr val="accent2"/>
          </a:effectRef>
          <a:fontRef idx="minor">
            <a:schemeClr val="dk1"/>
          </a:fontRef>
        </p:style>
        <p:txBody>
          <a:bodyPr lIns="108832" tIns="54416" rIns="108832" bIns="54416" rtlCol="0" anchor="ctr"/>
          <a:lstStyle/>
          <a:p>
            <a:pPr algn="ctr"/>
            <a:r>
              <a:rPr lang="en-US" dirty="0" smtClean="0">
                <a:solidFill>
                  <a:schemeClr val="bg1"/>
                </a:solidFill>
              </a:rPr>
              <a:t> 2 push buttons</a:t>
            </a:r>
            <a:endParaRPr lang="fr-FR" dirty="0">
              <a:solidFill>
                <a:schemeClr val="bg1"/>
              </a:solidFill>
            </a:endParaRPr>
          </a:p>
        </p:txBody>
      </p:sp>
      <p:sp>
        <p:nvSpPr>
          <p:cNvPr id="29" name="Rounded Rectangle 28"/>
          <p:cNvSpPr/>
          <p:nvPr/>
        </p:nvSpPr>
        <p:spPr>
          <a:xfrm>
            <a:off x="1881764" y="5171102"/>
            <a:ext cx="1487077" cy="517841"/>
          </a:xfrm>
          <a:prstGeom prst="roundRect">
            <a:avLst/>
          </a:prstGeom>
          <a:solidFill>
            <a:schemeClr val="bg1">
              <a:alpha val="71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p:cNvCxnSpPr>
            <a:stCxn id="28" idx="1"/>
            <a:endCxn id="29" idx="3"/>
          </p:cNvCxnSpPr>
          <p:nvPr/>
        </p:nvCxnSpPr>
        <p:spPr>
          <a:xfrm flipH="1">
            <a:off x="3368841" y="4448452"/>
            <a:ext cx="1612903" cy="9815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981744" y="2165166"/>
            <a:ext cx="3636000" cy="694748"/>
          </a:xfrm>
          <a:prstGeom prst="roundRect">
            <a:avLst/>
          </a:prstGeom>
          <a:solidFill>
            <a:srgbClr val="002152"/>
          </a:solidFill>
          <a:ln/>
        </p:spPr>
        <p:style>
          <a:lnRef idx="2">
            <a:schemeClr val="accent6"/>
          </a:lnRef>
          <a:fillRef idx="1">
            <a:schemeClr val="lt1"/>
          </a:fillRef>
          <a:effectRef idx="0">
            <a:schemeClr val="accent6"/>
          </a:effectRef>
          <a:fontRef idx="minor">
            <a:schemeClr val="dk1"/>
          </a:fontRef>
        </p:style>
        <p:txBody>
          <a:bodyPr lIns="108832" tIns="54416" rIns="108832" bIns="54416" rtlCol="0" anchor="ctr"/>
          <a:lstStyle/>
          <a:p>
            <a:pPr algn="ctr"/>
            <a:endParaRPr lang="en-US" dirty="0" smtClean="0">
              <a:solidFill>
                <a:schemeClr val="bg1"/>
              </a:solidFill>
            </a:endParaRPr>
          </a:p>
          <a:p>
            <a:pPr algn="ctr"/>
            <a:r>
              <a:rPr lang="en-US" dirty="0" smtClean="0">
                <a:solidFill>
                  <a:schemeClr val="bg1"/>
                </a:solidFill>
              </a:rPr>
              <a:t>4 LEDs</a:t>
            </a:r>
            <a:endParaRPr lang="en-US" dirty="0">
              <a:solidFill>
                <a:schemeClr val="bg1"/>
              </a:solidFill>
            </a:endParaRPr>
          </a:p>
          <a:p>
            <a:pPr algn="ctr"/>
            <a:endParaRPr lang="fr-FR" dirty="0">
              <a:solidFill>
                <a:schemeClr val="bg1"/>
              </a:solidFill>
            </a:endParaRPr>
          </a:p>
        </p:txBody>
      </p:sp>
      <p:cxnSp>
        <p:nvCxnSpPr>
          <p:cNvPr id="32" name="Straight Connector 31"/>
          <p:cNvCxnSpPr>
            <a:stCxn id="31" idx="1"/>
            <a:endCxn id="33" idx="6"/>
          </p:cNvCxnSpPr>
          <p:nvPr/>
        </p:nvCxnSpPr>
        <p:spPr>
          <a:xfrm flipH="1">
            <a:off x="3228566" y="2512540"/>
            <a:ext cx="1753178" cy="520757"/>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059832" y="2930678"/>
            <a:ext cx="168734" cy="20523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a:p>
        </p:txBody>
      </p:sp>
      <p:sp>
        <p:nvSpPr>
          <p:cNvPr id="34" name="Rounded Rectangle 33"/>
          <p:cNvSpPr/>
          <p:nvPr/>
        </p:nvSpPr>
        <p:spPr>
          <a:xfrm>
            <a:off x="4981744" y="5134215"/>
            <a:ext cx="3636000" cy="660006"/>
          </a:xfrm>
          <a:prstGeom prst="roundRect">
            <a:avLst/>
          </a:prstGeom>
          <a:solidFill>
            <a:srgbClr val="002152"/>
          </a:solid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lIns="108832" tIns="54416" rIns="108832" bIns="54416" rtlCol="0" anchor="ctr"/>
          <a:lstStyle/>
          <a:p>
            <a:pPr algn="ctr"/>
            <a:r>
              <a:rPr lang="en-US" dirty="0" smtClean="0">
                <a:solidFill>
                  <a:schemeClr val="bg1"/>
                </a:solidFill>
              </a:rPr>
              <a:t>Touch Sense Slider</a:t>
            </a:r>
            <a:endParaRPr lang="fr-FR" dirty="0">
              <a:solidFill>
                <a:schemeClr val="bg1"/>
              </a:solidFill>
            </a:endParaRPr>
          </a:p>
        </p:txBody>
      </p:sp>
      <p:cxnSp>
        <p:nvCxnSpPr>
          <p:cNvPr id="35" name="Straight Connector 34"/>
          <p:cNvCxnSpPr>
            <a:stCxn id="34" idx="1"/>
            <a:endCxn id="36" idx="6"/>
          </p:cNvCxnSpPr>
          <p:nvPr/>
        </p:nvCxnSpPr>
        <p:spPr>
          <a:xfrm flipH="1">
            <a:off x="4037561" y="5464218"/>
            <a:ext cx="944183" cy="46968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36" name="Oval 35"/>
          <p:cNvSpPr/>
          <p:nvPr/>
        </p:nvSpPr>
        <p:spPr>
          <a:xfrm>
            <a:off x="3868827" y="5831279"/>
            <a:ext cx="168734" cy="205237"/>
          </a:xfrm>
          <a:prstGeom prst="ellipse">
            <a:avLst/>
          </a:prstGeom>
          <a:solidFill>
            <a:schemeClr val="tx1"/>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a:p>
        </p:txBody>
      </p:sp>
      <p:cxnSp>
        <p:nvCxnSpPr>
          <p:cNvPr id="37" name="Straight Connector 36"/>
          <p:cNvCxnSpPr>
            <a:stCxn id="25" idx="1"/>
            <a:endCxn id="27" idx="3"/>
          </p:cNvCxnSpPr>
          <p:nvPr/>
        </p:nvCxnSpPr>
        <p:spPr>
          <a:xfrm flipH="1">
            <a:off x="3493198" y="1589840"/>
            <a:ext cx="1488546" cy="663237"/>
          </a:xfrm>
          <a:prstGeom prst="line">
            <a:avLst/>
          </a:prstGeom>
          <a:ln/>
        </p:spPr>
        <p:style>
          <a:lnRef idx="2">
            <a:schemeClr val="accent5"/>
          </a:lnRef>
          <a:fillRef idx="1">
            <a:schemeClr val="lt1"/>
          </a:fillRef>
          <a:effectRef idx="0">
            <a:schemeClr val="accent5"/>
          </a:effectRef>
          <a:fontRef idx="minor">
            <a:schemeClr val="dk1"/>
          </a:fontRef>
        </p:style>
      </p:cxnSp>
      <p:cxnSp>
        <p:nvCxnSpPr>
          <p:cNvPr id="38" name="Straight Connector 37"/>
          <p:cNvCxnSpPr>
            <a:stCxn id="23" idx="1"/>
            <a:endCxn id="24" idx="6"/>
          </p:cNvCxnSpPr>
          <p:nvPr/>
        </p:nvCxnSpPr>
        <p:spPr>
          <a:xfrm flipH="1">
            <a:off x="2924644" y="3517917"/>
            <a:ext cx="2057100" cy="19536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0" y="-56536"/>
            <a:ext cx="783659" cy="861207"/>
          </a:xfrm>
          <a:prstGeom prst="rect">
            <a:avLst/>
          </a:prstGeom>
        </p:spPr>
      </p:pic>
      <p:sp>
        <p:nvSpPr>
          <p:cNvPr id="41" name="Slide Number Placeholder 40"/>
          <p:cNvSpPr>
            <a:spLocks noGrp="1"/>
          </p:cNvSpPr>
          <p:nvPr>
            <p:ph type="sldNum" sz="quarter" idx="12"/>
          </p:nvPr>
        </p:nvSpPr>
        <p:spPr/>
        <p:txBody>
          <a:bodyPr/>
          <a:lstStyle/>
          <a:p>
            <a:fld id="{5B31B9E4-8E4D-4C86-BFD7-412B282B373B}" type="slidenum">
              <a:rPr lang="fr-FR" smtClean="0">
                <a:solidFill>
                  <a:prstClr val="white"/>
                </a:solidFill>
              </a:rPr>
              <a:pPr/>
              <a:t>72</a:t>
            </a:fld>
            <a:endParaRPr lang="fr-FR" dirty="0">
              <a:solidFill>
                <a:prstClr val="white"/>
              </a:solidFill>
            </a:endParaRPr>
          </a:p>
        </p:txBody>
      </p:sp>
    </p:spTree>
    <p:extLst>
      <p:ext uri="{BB962C8B-B14F-4D97-AF65-F5344CB8AC3E}">
        <p14:creationId xmlns:p14="http://schemas.microsoft.com/office/powerpoint/2010/main" val="409110204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500"/>
                            </p:stCondLst>
                            <p:childTnLst>
                              <p:par>
                                <p:cTn id="21" presetID="10" presetClass="entr" presetSubtype="0" fill="hold" grpId="0" nodeType="afterEffect">
                                  <p:stCondLst>
                                    <p:cond delay="1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000"/>
                            </p:stCondLst>
                            <p:childTnLst>
                              <p:par>
                                <p:cTn id="31" presetID="10" presetClass="entr" presetSubtype="0" fill="hold" grpId="0" nodeType="afterEffect">
                                  <p:stCondLst>
                                    <p:cond delay="100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100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28" grpId="0" animBg="1"/>
      <p:bldP spid="29" grpId="0" animBg="1"/>
      <p:bldP spid="31" grpId="0" animBg="1"/>
      <p:bldP spid="33" grpId="0" animBg="1"/>
      <p:bldP spid="34" grpId="0" animBg="1"/>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STM32F072 Discovery</a:t>
            </a:r>
            <a:r>
              <a:rPr lang="fr-FR" sz="4000" b="1" i="1" u="sng" dirty="0">
                <a:solidFill>
                  <a:srgbClr val="00B050"/>
                </a:solidFill>
              </a:rPr>
              <a:t/>
            </a:r>
            <a:br>
              <a:rPr lang="fr-FR" sz="4000" b="1" i="1" u="sng" dirty="0">
                <a:solidFill>
                  <a:srgbClr val="00B050"/>
                </a:solidFill>
              </a:rPr>
            </a:br>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73</a:t>
            </a:fld>
            <a:endParaRPr lang="fr-FR" dirty="0">
              <a:solidFill>
                <a:prstClr val="white"/>
              </a:solidFill>
            </a:endParaRPr>
          </a:p>
        </p:txBody>
      </p:sp>
      <p:pic>
        <p:nvPicPr>
          <p:cNvPr id="15" name="Picture 14"/>
          <p:cNvPicPr>
            <a:picLocks noChangeAspect="1"/>
          </p:cNvPicPr>
          <p:nvPr/>
        </p:nvPicPr>
        <p:blipFill>
          <a:blip r:embed="rId2"/>
          <a:stretch>
            <a:fillRect/>
          </a:stretch>
        </p:blipFill>
        <p:spPr>
          <a:xfrm>
            <a:off x="4923851" y="876629"/>
            <a:ext cx="2838038" cy="5653463"/>
          </a:xfrm>
          <a:prstGeom prst="rect">
            <a:avLst/>
          </a:prstGeom>
        </p:spPr>
      </p:pic>
      <p:sp>
        <p:nvSpPr>
          <p:cNvPr id="16" name="Rounded Rectangle 15"/>
          <p:cNvSpPr/>
          <p:nvPr/>
        </p:nvSpPr>
        <p:spPr>
          <a:xfrm>
            <a:off x="413566" y="2056746"/>
            <a:ext cx="3636000" cy="615854"/>
          </a:xfrm>
          <a:prstGeom prst="roundRect">
            <a:avLst/>
          </a:prstGeom>
          <a:solidFill>
            <a:srgbClr val="9C9E9F"/>
          </a:solidFill>
          <a:ln/>
        </p:spPr>
        <p:style>
          <a:lnRef idx="2">
            <a:schemeClr val="accent3"/>
          </a:lnRef>
          <a:fillRef idx="1">
            <a:schemeClr val="lt1"/>
          </a:fillRef>
          <a:effectRef idx="0">
            <a:schemeClr val="accent3"/>
          </a:effectRef>
          <a:fontRef idx="minor">
            <a:schemeClr val="dk1"/>
          </a:fontRef>
        </p:style>
        <p:txBody>
          <a:bodyPr lIns="108832" tIns="54416" rIns="108832" bIns="54416" rtlCol="0" anchor="ctr"/>
          <a:lstStyle/>
          <a:p>
            <a:pPr algn="ctr"/>
            <a:r>
              <a:rPr lang="de-DE" dirty="0" smtClean="0">
                <a:solidFill>
                  <a:schemeClr val="bg1"/>
                </a:solidFill>
              </a:rPr>
              <a:t>USB Device Connector</a:t>
            </a:r>
            <a:endParaRPr lang="fr-FR" dirty="0">
              <a:solidFill>
                <a:schemeClr val="bg1"/>
              </a:solidFill>
            </a:endParaRPr>
          </a:p>
        </p:txBody>
      </p:sp>
      <p:sp>
        <p:nvSpPr>
          <p:cNvPr id="17" name="Rounded Rectangle 16"/>
          <p:cNvSpPr/>
          <p:nvPr/>
        </p:nvSpPr>
        <p:spPr>
          <a:xfrm>
            <a:off x="413566" y="1029331"/>
            <a:ext cx="3636000" cy="627036"/>
          </a:xfrm>
          <a:prstGeom prst="roundRect">
            <a:avLst>
              <a:gd name="adj" fmla="val 13106"/>
            </a:avLst>
          </a:prstGeom>
          <a:solidFill>
            <a:schemeClr val="accent5"/>
          </a:solidFill>
          <a:ln/>
        </p:spPr>
        <p:style>
          <a:lnRef idx="2">
            <a:schemeClr val="accent5"/>
          </a:lnRef>
          <a:fillRef idx="1">
            <a:schemeClr val="lt1"/>
          </a:fillRef>
          <a:effectRef idx="0">
            <a:schemeClr val="accent5"/>
          </a:effectRef>
          <a:fontRef idx="minor">
            <a:schemeClr val="dk1"/>
          </a:fontRef>
        </p:style>
        <p:txBody>
          <a:bodyPr lIns="108832" tIns="54416" rIns="108832" bIns="54416" rtlCol="0" anchor="ctr"/>
          <a:lstStyle/>
          <a:p>
            <a:pPr algn="ctr"/>
            <a:r>
              <a:rPr lang="en-US" dirty="0" smtClean="0">
                <a:solidFill>
                  <a:schemeClr val="bg1"/>
                </a:solidFill>
              </a:rPr>
              <a:t>NFC / ACP connector</a:t>
            </a:r>
            <a:endParaRPr lang="fr-FR" dirty="0">
              <a:solidFill>
                <a:schemeClr val="bg1"/>
              </a:solidFill>
            </a:endParaRPr>
          </a:p>
        </p:txBody>
      </p:sp>
      <p:sp>
        <p:nvSpPr>
          <p:cNvPr id="18" name="Rounded Rectangle 17"/>
          <p:cNvSpPr/>
          <p:nvPr/>
        </p:nvSpPr>
        <p:spPr>
          <a:xfrm>
            <a:off x="404572" y="3072979"/>
            <a:ext cx="3636000" cy="556256"/>
          </a:xfrm>
          <a:prstGeom prst="round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lIns="108832" tIns="54416" rIns="108832" bIns="54416" rtlCol="0" anchor="ctr"/>
          <a:lstStyle/>
          <a:p>
            <a:pPr algn="ctr"/>
            <a:r>
              <a:rPr lang="en-US" dirty="0">
                <a:solidFill>
                  <a:schemeClr val="bg1"/>
                </a:solidFill>
              </a:rPr>
              <a:t>Direct access to all MCU I/</a:t>
            </a:r>
            <a:r>
              <a:rPr lang="en-US" dirty="0" err="1">
                <a:solidFill>
                  <a:schemeClr val="bg1"/>
                </a:solidFill>
              </a:rPr>
              <a:t>Os</a:t>
            </a:r>
            <a:endParaRPr lang="en-US" dirty="0">
              <a:solidFill>
                <a:schemeClr val="bg1"/>
              </a:solidFill>
            </a:endParaRPr>
          </a:p>
        </p:txBody>
      </p:sp>
      <p:sp>
        <p:nvSpPr>
          <p:cNvPr id="19" name="Rounded Rectangle 18"/>
          <p:cNvSpPr/>
          <p:nvPr/>
        </p:nvSpPr>
        <p:spPr>
          <a:xfrm>
            <a:off x="5286048" y="1710566"/>
            <a:ext cx="367786" cy="4074317"/>
          </a:xfrm>
          <a:prstGeom prst="roundRect">
            <a:avLst/>
          </a:prstGeom>
          <a:solidFill>
            <a:schemeClr val="accent1">
              <a:alpha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fr-FR" sz="1200" dirty="0"/>
          </a:p>
        </p:txBody>
      </p:sp>
      <p:sp>
        <p:nvSpPr>
          <p:cNvPr id="20" name="Rounded Rectangle 19"/>
          <p:cNvSpPr/>
          <p:nvPr/>
        </p:nvSpPr>
        <p:spPr>
          <a:xfrm>
            <a:off x="7140695" y="1656368"/>
            <a:ext cx="311626" cy="4172481"/>
          </a:xfrm>
          <a:prstGeom prst="roundRect">
            <a:avLst/>
          </a:prstGeom>
          <a:solidFill>
            <a:schemeClr val="accent1">
              <a:alpha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fr-FR" sz="1200" dirty="0"/>
          </a:p>
        </p:txBody>
      </p:sp>
      <p:cxnSp>
        <p:nvCxnSpPr>
          <p:cNvPr id="21" name="Straight Connector 20"/>
          <p:cNvCxnSpPr>
            <a:endCxn id="18" idx="3"/>
          </p:cNvCxnSpPr>
          <p:nvPr/>
        </p:nvCxnSpPr>
        <p:spPr>
          <a:xfrm flipH="1" flipV="1">
            <a:off x="4040572" y="3351107"/>
            <a:ext cx="1181704" cy="2781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785119" y="1279675"/>
            <a:ext cx="1247532" cy="15009"/>
          </a:xfrm>
          <a:prstGeom prst="line">
            <a:avLst/>
          </a:prstGeom>
          <a:ln/>
        </p:spPr>
        <p:style>
          <a:lnRef idx="2">
            <a:schemeClr val="accent5"/>
          </a:lnRef>
          <a:fillRef idx="1">
            <a:schemeClr val="lt1"/>
          </a:fillRef>
          <a:effectRef idx="0">
            <a:schemeClr val="accent5"/>
          </a:effectRef>
          <a:fontRef idx="minor">
            <a:schemeClr val="dk1"/>
          </a:fontRef>
        </p:style>
      </p:cxnSp>
      <p:cxnSp>
        <p:nvCxnSpPr>
          <p:cNvPr id="23" name="Straight Connector 22"/>
          <p:cNvCxnSpPr>
            <a:stCxn id="24" idx="3"/>
            <a:endCxn id="16" idx="3"/>
          </p:cNvCxnSpPr>
          <p:nvPr/>
        </p:nvCxnSpPr>
        <p:spPr>
          <a:xfrm flipH="1">
            <a:off x="4049566" y="1518030"/>
            <a:ext cx="2947106" cy="84664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971961" y="1342849"/>
            <a:ext cx="168734" cy="20523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7949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GPIO </a:t>
            </a:r>
            <a:r>
              <a:rPr lang="en-US" dirty="0">
                <a:solidFill>
                  <a:schemeClr val="accent2"/>
                </a:solidFill>
              </a:rPr>
              <a:t>for LED toggling</a:t>
            </a:r>
            <a:endParaRPr lang="pt-BR" dirty="0"/>
          </a:p>
        </p:txBody>
      </p:sp>
      <p:sp>
        <p:nvSpPr>
          <p:cNvPr id="3" name="Content Placeholder 2"/>
          <p:cNvSpPr>
            <a:spLocks noGrp="1"/>
          </p:cNvSpPr>
          <p:nvPr>
            <p:ph idx="1"/>
          </p:nvPr>
        </p:nvSpPr>
        <p:spPr>
          <a:xfrm>
            <a:off x="609600" y="1278679"/>
            <a:ext cx="10972800" cy="3401252"/>
          </a:xfrm>
        </p:spPr>
        <p:txBody>
          <a:bodyPr/>
          <a:lstStyle/>
          <a:p>
            <a:r>
              <a:rPr lang="en-GB" sz="1800" dirty="0"/>
              <a:t>Create project in </a:t>
            </a:r>
            <a:r>
              <a:rPr lang="en-GB" sz="1800" dirty="0" err="1"/>
              <a:t>CubeMX</a:t>
            </a:r>
            <a:endParaRPr lang="en-GB" sz="1800" dirty="0"/>
          </a:p>
          <a:p>
            <a:pPr lvl="1"/>
            <a:r>
              <a:rPr lang="en-GB" sz="1400" dirty="0"/>
              <a:t>Menu &gt; File &gt; New Project</a:t>
            </a:r>
          </a:p>
          <a:p>
            <a:pPr lvl="1"/>
            <a:r>
              <a:rPr lang="en-GB" sz="1400" dirty="0"/>
              <a:t>Select </a:t>
            </a:r>
            <a:r>
              <a:rPr lang="en-GB" sz="1400" dirty="0" smtClean="0"/>
              <a:t>Board&gt; Discovery &gt; F0 &gt; STM32F072-DISCO</a:t>
            </a:r>
            <a:endParaRPr lang="en-GB" sz="1800" dirty="0"/>
          </a:p>
          <a:p>
            <a:r>
              <a:rPr lang="en-GB" sz="1800" dirty="0" smtClean="0"/>
              <a:t>Notice the GPIO pins assigned to </a:t>
            </a:r>
            <a:br>
              <a:rPr lang="en-GB" sz="1800" dirty="0" smtClean="0"/>
            </a:br>
            <a:r>
              <a:rPr lang="en-GB" sz="1800" dirty="0" smtClean="0"/>
              <a:t>the LEDs</a:t>
            </a:r>
            <a:endParaRPr lang="en-GB" sz="1800" dirty="0"/>
          </a:p>
          <a:p>
            <a:pPr marL="355600" lvl="1" indent="0">
              <a:buNone/>
            </a:pPr>
            <a:endParaRPr lang="en-GB" sz="14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74</a:t>
            </a:fld>
            <a:endParaRPr lang="fr-FR" dirty="0">
              <a:solidFill>
                <a:prstClr val="white"/>
              </a:solidFill>
            </a:endParaRPr>
          </a:p>
        </p:txBody>
      </p:sp>
      <p:pic>
        <p:nvPicPr>
          <p:cNvPr id="5" name="Picture 4"/>
          <p:cNvPicPr>
            <a:picLocks noChangeAspect="1"/>
          </p:cNvPicPr>
          <p:nvPr/>
        </p:nvPicPr>
        <p:blipFill>
          <a:blip r:embed="rId2"/>
          <a:stretch>
            <a:fillRect/>
          </a:stretch>
        </p:blipFill>
        <p:spPr>
          <a:xfrm>
            <a:off x="4495800" y="2538413"/>
            <a:ext cx="7467600" cy="4200525"/>
          </a:xfrm>
          <a:prstGeom prst="rect">
            <a:avLst/>
          </a:prstGeom>
        </p:spPr>
      </p:pic>
    </p:spTree>
    <p:extLst>
      <p:ext uri="{BB962C8B-B14F-4D97-AF65-F5344CB8AC3E}">
        <p14:creationId xmlns:p14="http://schemas.microsoft.com/office/powerpoint/2010/main" val="3618009755"/>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GPIO </a:t>
            </a:r>
            <a:r>
              <a:rPr lang="en-US" dirty="0">
                <a:solidFill>
                  <a:schemeClr val="accent2"/>
                </a:solidFill>
              </a:rPr>
              <a:t>for LED toggling</a:t>
            </a:r>
            <a:endParaRPr lang="pt-BR" dirty="0"/>
          </a:p>
        </p:txBody>
      </p:sp>
      <p:sp>
        <p:nvSpPr>
          <p:cNvPr id="3" name="Content Placeholder 2"/>
          <p:cNvSpPr>
            <a:spLocks noGrp="1"/>
          </p:cNvSpPr>
          <p:nvPr>
            <p:ph idx="1"/>
          </p:nvPr>
        </p:nvSpPr>
        <p:spPr>
          <a:xfrm>
            <a:off x="609600" y="1278679"/>
            <a:ext cx="10972800" cy="400431"/>
          </a:xfrm>
        </p:spPr>
        <p:txBody>
          <a:bodyPr/>
          <a:lstStyle/>
          <a:p>
            <a:r>
              <a:rPr lang="pt-BR" dirty="0" smtClean="0"/>
              <a:t>Here we can re-use the same code, just changing the GPIO </a:t>
            </a:r>
            <a:r>
              <a:rPr lang="pt-BR" dirty="0" smtClean="0">
                <a:sym typeface="Wingdings" panose="05000000000000000000" pitchFamily="2" charset="2"/>
              </a:rPr>
              <a:t></a:t>
            </a:r>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75</a:t>
            </a:fld>
            <a:endParaRPr lang="fr-FR" dirty="0">
              <a:solidFill>
                <a:prstClr val="white"/>
              </a:solidFill>
            </a:endParaRPr>
          </a:p>
        </p:txBody>
      </p:sp>
      <p:sp>
        <p:nvSpPr>
          <p:cNvPr id="5" name="object 15"/>
          <p:cNvSpPr/>
          <p:nvPr/>
        </p:nvSpPr>
        <p:spPr>
          <a:xfrm>
            <a:off x="824485" y="1818259"/>
            <a:ext cx="10357104" cy="4128516"/>
          </a:xfrm>
          <a:prstGeom prst="rect">
            <a:avLst/>
          </a:prstGeom>
          <a:blipFill>
            <a:blip r:embed="rId2" cstate="print"/>
            <a:stretch>
              <a:fillRect/>
            </a:stretch>
          </a:blipFill>
        </p:spPr>
        <p:txBody>
          <a:bodyPr wrap="square" lIns="0" tIns="0" rIns="0" bIns="0" rtlCol="0"/>
          <a:lstStyle/>
          <a:p>
            <a:endParaRPr/>
          </a:p>
        </p:txBody>
      </p:sp>
      <p:sp>
        <p:nvSpPr>
          <p:cNvPr id="6" name="object 16"/>
          <p:cNvSpPr/>
          <p:nvPr/>
        </p:nvSpPr>
        <p:spPr>
          <a:xfrm>
            <a:off x="990600" y="1908175"/>
            <a:ext cx="10025380" cy="3962400"/>
          </a:xfrm>
          <a:custGeom>
            <a:avLst/>
            <a:gdLst/>
            <a:ahLst/>
            <a:cxnLst/>
            <a:rect l="l" t="t" r="r" b="b"/>
            <a:pathLst>
              <a:path w="10025380" h="2461260">
                <a:moveTo>
                  <a:pt x="0" y="2461259"/>
                </a:moveTo>
                <a:lnTo>
                  <a:pt x="10024871" y="2461259"/>
                </a:lnTo>
                <a:lnTo>
                  <a:pt x="10024871" y="0"/>
                </a:lnTo>
                <a:lnTo>
                  <a:pt x="0" y="0"/>
                </a:lnTo>
                <a:lnTo>
                  <a:pt x="0" y="2461259"/>
                </a:lnTo>
                <a:close/>
              </a:path>
            </a:pathLst>
          </a:custGeom>
          <a:solidFill>
            <a:srgbClr val="FFFFFF"/>
          </a:solidFill>
        </p:spPr>
        <p:txBody>
          <a:bodyPr wrap="square" lIns="0" tIns="0" rIns="0" bIns="0" rtlCol="0"/>
          <a:lstStyle/>
          <a:p>
            <a:endParaRPr/>
          </a:p>
        </p:txBody>
      </p:sp>
      <p:sp>
        <p:nvSpPr>
          <p:cNvPr id="7" name="object 17"/>
          <p:cNvSpPr/>
          <p:nvPr/>
        </p:nvSpPr>
        <p:spPr>
          <a:xfrm>
            <a:off x="1082721" y="1962277"/>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8" name="object 18"/>
          <p:cNvSpPr/>
          <p:nvPr/>
        </p:nvSpPr>
        <p:spPr>
          <a:xfrm>
            <a:off x="1189353" y="1962277"/>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9" name="object 19"/>
          <p:cNvSpPr/>
          <p:nvPr/>
        </p:nvSpPr>
        <p:spPr>
          <a:xfrm>
            <a:off x="1296031" y="1962277"/>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10" name="object 20"/>
          <p:cNvSpPr/>
          <p:nvPr/>
        </p:nvSpPr>
        <p:spPr>
          <a:xfrm>
            <a:off x="1616071" y="1962277"/>
            <a:ext cx="1701165" cy="201295"/>
          </a:xfrm>
          <a:custGeom>
            <a:avLst/>
            <a:gdLst/>
            <a:ahLst/>
            <a:cxnLst/>
            <a:rect l="l" t="t" r="r" b="b"/>
            <a:pathLst>
              <a:path w="1701164" h="201295">
                <a:moveTo>
                  <a:pt x="0" y="201167"/>
                </a:moveTo>
                <a:lnTo>
                  <a:pt x="1700783" y="201167"/>
                </a:lnTo>
                <a:lnTo>
                  <a:pt x="1700783" y="0"/>
                </a:lnTo>
                <a:lnTo>
                  <a:pt x="0" y="0"/>
                </a:lnTo>
                <a:lnTo>
                  <a:pt x="0" y="201167"/>
                </a:lnTo>
                <a:close/>
              </a:path>
            </a:pathLst>
          </a:custGeom>
          <a:solidFill>
            <a:srgbClr val="FFFFFF"/>
          </a:solidFill>
        </p:spPr>
        <p:txBody>
          <a:bodyPr wrap="square" lIns="0" tIns="0" rIns="0" bIns="0" rtlCol="0"/>
          <a:lstStyle/>
          <a:p>
            <a:endParaRPr/>
          </a:p>
        </p:txBody>
      </p:sp>
      <p:sp>
        <p:nvSpPr>
          <p:cNvPr id="11" name="object 21"/>
          <p:cNvSpPr/>
          <p:nvPr/>
        </p:nvSpPr>
        <p:spPr>
          <a:xfrm>
            <a:off x="3316865" y="1962277"/>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12" name="object 22"/>
          <p:cNvSpPr/>
          <p:nvPr/>
        </p:nvSpPr>
        <p:spPr>
          <a:xfrm>
            <a:off x="1082721" y="2175636"/>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13" name="object 23"/>
          <p:cNvSpPr/>
          <p:nvPr/>
        </p:nvSpPr>
        <p:spPr>
          <a:xfrm>
            <a:off x="1296031" y="2175636"/>
            <a:ext cx="2871470" cy="201295"/>
          </a:xfrm>
          <a:custGeom>
            <a:avLst/>
            <a:gdLst/>
            <a:ahLst/>
            <a:cxnLst/>
            <a:rect l="l" t="t" r="r" b="b"/>
            <a:pathLst>
              <a:path w="2871470" h="201295">
                <a:moveTo>
                  <a:pt x="0" y="201167"/>
                </a:moveTo>
                <a:lnTo>
                  <a:pt x="2871215" y="201167"/>
                </a:lnTo>
                <a:lnTo>
                  <a:pt x="2871215" y="0"/>
                </a:lnTo>
                <a:lnTo>
                  <a:pt x="0" y="0"/>
                </a:lnTo>
                <a:lnTo>
                  <a:pt x="0" y="201167"/>
                </a:lnTo>
                <a:close/>
              </a:path>
            </a:pathLst>
          </a:custGeom>
          <a:solidFill>
            <a:srgbClr val="FFFFFF"/>
          </a:solidFill>
        </p:spPr>
        <p:txBody>
          <a:bodyPr wrap="square" lIns="0" tIns="0" rIns="0" bIns="0" rtlCol="0"/>
          <a:lstStyle/>
          <a:p>
            <a:endParaRPr/>
          </a:p>
        </p:txBody>
      </p:sp>
      <p:sp>
        <p:nvSpPr>
          <p:cNvPr id="14" name="object 24"/>
          <p:cNvSpPr/>
          <p:nvPr/>
        </p:nvSpPr>
        <p:spPr>
          <a:xfrm>
            <a:off x="4167257" y="2175636"/>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15" name="object 25"/>
          <p:cNvSpPr/>
          <p:nvPr/>
        </p:nvSpPr>
        <p:spPr>
          <a:xfrm>
            <a:off x="1280792" y="2393568"/>
            <a:ext cx="533400" cy="201295"/>
          </a:xfrm>
          <a:custGeom>
            <a:avLst/>
            <a:gdLst/>
            <a:ahLst/>
            <a:cxnLst/>
            <a:rect l="l" t="t" r="r" b="b"/>
            <a:pathLst>
              <a:path w="533400" h="201295">
                <a:moveTo>
                  <a:pt x="0" y="201167"/>
                </a:moveTo>
                <a:lnTo>
                  <a:pt x="533399" y="201167"/>
                </a:lnTo>
                <a:lnTo>
                  <a:pt x="533399" y="0"/>
                </a:lnTo>
                <a:lnTo>
                  <a:pt x="0" y="0"/>
                </a:lnTo>
                <a:lnTo>
                  <a:pt x="0" y="201167"/>
                </a:lnTo>
                <a:close/>
              </a:path>
            </a:pathLst>
          </a:custGeom>
          <a:solidFill>
            <a:srgbClr val="FFFFFF"/>
          </a:solidFill>
        </p:spPr>
        <p:txBody>
          <a:bodyPr wrap="square" lIns="0" tIns="0" rIns="0" bIns="0" rtlCol="0"/>
          <a:lstStyle/>
          <a:p>
            <a:endParaRPr/>
          </a:p>
        </p:txBody>
      </p:sp>
      <p:sp>
        <p:nvSpPr>
          <p:cNvPr id="16" name="object 26"/>
          <p:cNvSpPr/>
          <p:nvPr/>
        </p:nvSpPr>
        <p:spPr>
          <a:xfrm>
            <a:off x="1814191" y="2393568"/>
            <a:ext cx="104139" cy="201295"/>
          </a:xfrm>
          <a:custGeom>
            <a:avLst/>
            <a:gdLst/>
            <a:ahLst/>
            <a:cxnLst/>
            <a:rect l="l" t="t" r="r" b="b"/>
            <a:pathLst>
              <a:path w="104139" h="201295">
                <a:moveTo>
                  <a:pt x="0" y="201167"/>
                </a:moveTo>
                <a:lnTo>
                  <a:pt x="103631" y="201167"/>
                </a:lnTo>
                <a:lnTo>
                  <a:pt x="103631" y="0"/>
                </a:lnTo>
                <a:lnTo>
                  <a:pt x="0" y="0"/>
                </a:lnTo>
                <a:lnTo>
                  <a:pt x="0" y="201167"/>
                </a:lnTo>
                <a:close/>
              </a:path>
            </a:pathLst>
          </a:custGeom>
          <a:solidFill>
            <a:srgbClr val="FFFFFF"/>
          </a:solidFill>
        </p:spPr>
        <p:txBody>
          <a:bodyPr wrap="square" lIns="0" tIns="0" rIns="0" bIns="0" rtlCol="0"/>
          <a:lstStyle/>
          <a:p>
            <a:endParaRPr/>
          </a:p>
        </p:txBody>
      </p:sp>
      <p:sp>
        <p:nvSpPr>
          <p:cNvPr id="17" name="object 27"/>
          <p:cNvSpPr/>
          <p:nvPr/>
        </p:nvSpPr>
        <p:spPr>
          <a:xfrm>
            <a:off x="1917823" y="2393568"/>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18" name="object 28"/>
          <p:cNvSpPr/>
          <p:nvPr/>
        </p:nvSpPr>
        <p:spPr>
          <a:xfrm>
            <a:off x="2237864" y="2393568"/>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19" name="object 29"/>
          <p:cNvSpPr/>
          <p:nvPr/>
        </p:nvSpPr>
        <p:spPr>
          <a:xfrm>
            <a:off x="1082721" y="2602356"/>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20" name="object 30"/>
          <p:cNvSpPr/>
          <p:nvPr/>
        </p:nvSpPr>
        <p:spPr>
          <a:xfrm>
            <a:off x="1296031" y="2602356"/>
            <a:ext cx="105410" cy="201295"/>
          </a:xfrm>
          <a:custGeom>
            <a:avLst/>
            <a:gdLst/>
            <a:ahLst/>
            <a:cxnLst/>
            <a:rect l="l" t="t" r="r" b="b"/>
            <a:pathLst>
              <a:path w="105409" h="201295">
                <a:moveTo>
                  <a:pt x="0" y="201167"/>
                </a:moveTo>
                <a:lnTo>
                  <a:pt x="105155" y="201167"/>
                </a:lnTo>
                <a:lnTo>
                  <a:pt x="105155" y="0"/>
                </a:lnTo>
                <a:lnTo>
                  <a:pt x="0" y="0"/>
                </a:lnTo>
                <a:lnTo>
                  <a:pt x="0" y="201167"/>
                </a:lnTo>
                <a:close/>
              </a:path>
            </a:pathLst>
          </a:custGeom>
          <a:solidFill>
            <a:srgbClr val="FFFFFF"/>
          </a:solidFill>
        </p:spPr>
        <p:txBody>
          <a:bodyPr wrap="square" lIns="0" tIns="0" rIns="0" bIns="0" rtlCol="0"/>
          <a:lstStyle/>
          <a:p>
            <a:endParaRPr/>
          </a:p>
        </p:txBody>
      </p:sp>
      <p:sp>
        <p:nvSpPr>
          <p:cNvPr id="21" name="object 31"/>
          <p:cNvSpPr txBox="1"/>
          <p:nvPr/>
        </p:nvSpPr>
        <p:spPr>
          <a:xfrm>
            <a:off x="1268352" y="1967122"/>
            <a:ext cx="2913380" cy="866904"/>
          </a:xfrm>
          <a:prstGeom prst="rect">
            <a:avLst/>
          </a:prstGeom>
        </p:spPr>
        <p:txBody>
          <a:bodyPr vert="horz" wrap="square" lIns="0" tIns="0" rIns="0" bIns="0" rtlCol="0">
            <a:spAutoFit/>
          </a:bodyPr>
          <a:lstStyle/>
          <a:p>
            <a:pPr marL="27943"/>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I</a:t>
            </a:r>
            <a:r>
              <a:rPr sz="1400" spc="-20" dirty="0">
                <a:solidFill>
                  <a:srgbClr val="007F00"/>
                </a:solidFill>
                <a:latin typeface="Courier New"/>
                <a:cs typeface="Courier New"/>
              </a:rPr>
              <a:t>n</a:t>
            </a:r>
            <a:r>
              <a:rPr sz="1400" spc="-5" dirty="0">
                <a:solidFill>
                  <a:srgbClr val="007F00"/>
                </a:solidFill>
                <a:latin typeface="Courier New"/>
                <a:cs typeface="Courier New"/>
              </a:rPr>
              <a:t>fin</a:t>
            </a:r>
            <a:r>
              <a:rPr sz="1400" spc="-20" dirty="0">
                <a:solidFill>
                  <a:srgbClr val="007F00"/>
                </a:solidFill>
                <a:latin typeface="Courier New"/>
                <a:cs typeface="Courier New"/>
              </a:rPr>
              <a:t>i</a:t>
            </a:r>
            <a:r>
              <a:rPr sz="1400" spc="-5" dirty="0">
                <a:solidFill>
                  <a:srgbClr val="007F00"/>
                </a:solidFill>
                <a:latin typeface="Courier New"/>
                <a:cs typeface="Courier New"/>
              </a:rPr>
              <a:t>t</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loo</a:t>
            </a:r>
            <a:r>
              <a:rPr sz="1400" dirty="0">
                <a:solidFill>
                  <a:srgbClr val="007F00"/>
                </a:solidFill>
                <a:latin typeface="Courier New"/>
                <a:cs typeface="Courier New"/>
              </a:rPr>
              <a:t>p</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dirty="0">
                <a:solidFill>
                  <a:srgbClr val="007F00"/>
                </a:solidFill>
                <a:latin typeface="Courier New"/>
                <a:cs typeface="Courier New"/>
              </a:rPr>
              <a:t>/</a:t>
            </a:r>
            <a:endParaRPr sz="1400">
              <a:latin typeface="Courier New"/>
              <a:cs typeface="Courier New"/>
            </a:endParaRPr>
          </a:p>
          <a:p>
            <a:pPr marL="27943"/>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BEGI</a:t>
            </a:r>
            <a:r>
              <a:rPr sz="1400" dirty="0">
                <a:solidFill>
                  <a:srgbClr val="007F00"/>
                </a:solidFill>
                <a:latin typeface="Courier New"/>
                <a:cs typeface="Courier New"/>
              </a:rPr>
              <a:t>N</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WHI</a:t>
            </a:r>
            <a:r>
              <a:rPr sz="1400" spc="-20" dirty="0">
                <a:solidFill>
                  <a:srgbClr val="007F00"/>
                </a:solidFill>
                <a:latin typeface="Courier New"/>
                <a:cs typeface="Courier New"/>
              </a:rPr>
              <a:t>L</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15" dirty="0">
                <a:solidFill>
                  <a:srgbClr val="007F00"/>
                </a:solidFill>
                <a:latin typeface="Courier New"/>
                <a:cs typeface="Courier New"/>
              </a:rPr>
              <a:t>*</a:t>
            </a:r>
            <a:r>
              <a:rPr sz="1400" dirty="0">
                <a:solidFill>
                  <a:srgbClr val="007F00"/>
                </a:solidFill>
                <a:latin typeface="Courier New"/>
                <a:cs typeface="Courier New"/>
              </a:rPr>
              <a:t>/</a:t>
            </a:r>
            <a:endParaRPr sz="1400">
              <a:latin typeface="Courier New"/>
              <a:cs typeface="Courier New"/>
            </a:endParaRPr>
          </a:p>
          <a:p>
            <a:pPr marL="12701">
              <a:lnSpc>
                <a:spcPts val="1664"/>
              </a:lnSpc>
              <a:spcBef>
                <a:spcPts val="35"/>
              </a:spcBef>
            </a:pPr>
            <a:r>
              <a:rPr sz="1400" b="1" spc="-5" dirty="0">
                <a:solidFill>
                  <a:srgbClr val="D30079"/>
                </a:solidFill>
                <a:latin typeface="Courier New"/>
                <a:cs typeface="Courier New"/>
              </a:rPr>
              <a:t>whil</a:t>
            </a:r>
            <a:r>
              <a:rPr sz="1400" b="1" dirty="0">
                <a:solidFill>
                  <a:srgbClr val="D30079"/>
                </a:solidFill>
                <a:latin typeface="Courier New"/>
                <a:cs typeface="Courier New"/>
              </a:rPr>
              <a:t>e</a:t>
            </a:r>
            <a:r>
              <a:rPr sz="1400" b="1" dirty="0">
                <a:solidFill>
                  <a:srgbClr val="D30079"/>
                </a:solidFill>
                <a:latin typeface="Times New Roman"/>
                <a:cs typeface="Times New Roman"/>
              </a:rPr>
              <a:t> </a:t>
            </a:r>
            <a:r>
              <a:rPr sz="1400" b="1" spc="111" dirty="0">
                <a:solidFill>
                  <a:srgbClr val="D30079"/>
                </a:solidFill>
                <a:latin typeface="Times New Roman"/>
                <a:cs typeface="Times New Roman"/>
              </a:rPr>
              <a:t> </a:t>
            </a:r>
            <a:r>
              <a:rPr sz="1400" spc="-5" dirty="0">
                <a:latin typeface="Courier New"/>
                <a:cs typeface="Courier New"/>
              </a:rPr>
              <a:t>(1)</a:t>
            </a:r>
            <a:endParaRPr sz="1400">
              <a:latin typeface="Courier New"/>
              <a:cs typeface="Courier New"/>
            </a:endParaRPr>
          </a:p>
          <a:p>
            <a:pPr marL="27943">
              <a:lnSpc>
                <a:spcPts val="1664"/>
              </a:lnSpc>
            </a:pPr>
            <a:r>
              <a:rPr sz="1400" dirty="0">
                <a:latin typeface="Courier New"/>
                <a:cs typeface="Courier New"/>
              </a:rPr>
              <a:t>{</a:t>
            </a:r>
            <a:endParaRPr sz="1400">
              <a:latin typeface="Courier New"/>
              <a:cs typeface="Courier New"/>
            </a:endParaRPr>
          </a:p>
        </p:txBody>
      </p:sp>
      <p:sp>
        <p:nvSpPr>
          <p:cNvPr id="22" name="object 32"/>
          <p:cNvSpPr/>
          <p:nvPr/>
        </p:nvSpPr>
        <p:spPr>
          <a:xfrm>
            <a:off x="1401188" y="2602356"/>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23" name="object 33"/>
          <p:cNvSpPr/>
          <p:nvPr/>
        </p:nvSpPr>
        <p:spPr>
          <a:xfrm>
            <a:off x="1082721" y="2815715"/>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24" name="object 34"/>
          <p:cNvSpPr/>
          <p:nvPr/>
        </p:nvSpPr>
        <p:spPr>
          <a:xfrm>
            <a:off x="1296032" y="2815715"/>
            <a:ext cx="2658110" cy="201295"/>
          </a:xfrm>
          <a:custGeom>
            <a:avLst/>
            <a:gdLst/>
            <a:ahLst/>
            <a:cxnLst/>
            <a:rect l="l" t="t" r="r" b="b"/>
            <a:pathLst>
              <a:path w="2658110" h="201295">
                <a:moveTo>
                  <a:pt x="0" y="201167"/>
                </a:moveTo>
                <a:lnTo>
                  <a:pt x="2657855" y="201167"/>
                </a:lnTo>
                <a:lnTo>
                  <a:pt x="2657855" y="0"/>
                </a:lnTo>
                <a:lnTo>
                  <a:pt x="0" y="0"/>
                </a:lnTo>
                <a:lnTo>
                  <a:pt x="0" y="201167"/>
                </a:lnTo>
                <a:close/>
              </a:path>
            </a:pathLst>
          </a:custGeom>
          <a:solidFill>
            <a:srgbClr val="FFFFFF"/>
          </a:solidFill>
        </p:spPr>
        <p:txBody>
          <a:bodyPr wrap="square" lIns="0" tIns="0" rIns="0" bIns="0" rtlCol="0"/>
          <a:lstStyle/>
          <a:p>
            <a:endParaRPr/>
          </a:p>
        </p:txBody>
      </p:sp>
      <p:sp>
        <p:nvSpPr>
          <p:cNvPr id="25" name="object 35"/>
          <p:cNvSpPr txBox="1"/>
          <p:nvPr/>
        </p:nvSpPr>
        <p:spPr>
          <a:xfrm>
            <a:off x="1283591" y="2820818"/>
            <a:ext cx="1303655" cy="215444"/>
          </a:xfrm>
          <a:prstGeom prst="rect">
            <a:avLst/>
          </a:prstGeom>
        </p:spPr>
        <p:txBody>
          <a:bodyPr vert="horz" wrap="square" lIns="0" tIns="0" rIns="0" bIns="0" rtlCol="0">
            <a:spAutoFit/>
          </a:bodyPr>
          <a:lstStyle/>
          <a:p>
            <a:pPr marL="12701"/>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endParaRPr sz="1400">
              <a:latin typeface="Courier New"/>
              <a:cs typeface="Courier New"/>
            </a:endParaRPr>
          </a:p>
        </p:txBody>
      </p:sp>
      <p:sp>
        <p:nvSpPr>
          <p:cNvPr id="26" name="object 36"/>
          <p:cNvSpPr txBox="1"/>
          <p:nvPr/>
        </p:nvSpPr>
        <p:spPr>
          <a:xfrm>
            <a:off x="2666535" y="2820818"/>
            <a:ext cx="1303655" cy="215444"/>
          </a:xfrm>
          <a:prstGeom prst="rect">
            <a:avLst/>
          </a:prstGeom>
        </p:spPr>
        <p:txBody>
          <a:bodyPr vert="horz" wrap="square" lIns="0" tIns="0" rIns="0" bIns="0" rtlCol="0">
            <a:spAutoFit/>
          </a:bodyPr>
          <a:lstStyle/>
          <a:p>
            <a:pPr marL="12701"/>
            <a:r>
              <a:rPr sz="1400" spc="-5" dirty="0">
                <a:solidFill>
                  <a:srgbClr val="007F00"/>
                </a:solidFill>
                <a:latin typeface="Courier New"/>
                <a:cs typeface="Courier New"/>
              </a:rPr>
              <a:t>EN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W</a:t>
            </a:r>
            <a:r>
              <a:rPr sz="1400" spc="-15" dirty="0">
                <a:solidFill>
                  <a:srgbClr val="007F00"/>
                </a:solidFill>
                <a:latin typeface="Courier New"/>
                <a:cs typeface="Courier New"/>
              </a:rPr>
              <a:t>H</a:t>
            </a:r>
            <a:r>
              <a:rPr sz="1400" spc="-5" dirty="0">
                <a:solidFill>
                  <a:srgbClr val="007F00"/>
                </a:solidFill>
                <a:latin typeface="Courier New"/>
                <a:cs typeface="Courier New"/>
              </a:rPr>
              <a:t>IL</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a:t>
            </a:r>
            <a:endParaRPr sz="1400">
              <a:latin typeface="Courier New"/>
              <a:cs typeface="Courier New"/>
            </a:endParaRPr>
          </a:p>
        </p:txBody>
      </p:sp>
      <p:sp>
        <p:nvSpPr>
          <p:cNvPr id="27" name="object 37"/>
          <p:cNvSpPr/>
          <p:nvPr/>
        </p:nvSpPr>
        <p:spPr>
          <a:xfrm>
            <a:off x="3953897" y="281571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28" name="object 38"/>
          <p:cNvSpPr/>
          <p:nvPr/>
        </p:nvSpPr>
        <p:spPr>
          <a:xfrm>
            <a:off x="1082721" y="3242435"/>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29" name="object 39"/>
          <p:cNvSpPr/>
          <p:nvPr/>
        </p:nvSpPr>
        <p:spPr>
          <a:xfrm>
            <a:off x="1296032" y="3242435"/>
            <a:ext cx="2446019" cy="201295"/>
          </a:xfrm>
          <a:custGeom>
            <a:avLst/>
            <a:gdLst/>
            <a:ahLst/>
            <a:cxnLst/>
            <a:rect l="l" t="t" r="r" b="b"/>
            <a:pathLst>
              <a:path w="2446020" h="201295">
                <a:moveTo>
                  <a:pt x="0" y="201167"/>
                </a:moveTo>
                <a:lnTo>
                  <a:pt x="2446019" y="201167"/>
                </a:lnTo>
                <a:lnTo>
                  <a:pt x="2446019" y="0"/>
                </a:lnTo>
                <a:lnTo>
                  <a:pt x="0" y="0"/>
                </a:lnTo>
                <a:lnTo>
                  <a:pt x="0" y="201167"/>
                </a:lnTo>
                <a:close/>
              </a:path>
            </a:pathLst>
          </a:custGeom>
          <a:solidFill>
            <a:srgbClr val="FFFFFF"/>
          </a:solidFill>
        </p:spPr>
        <p:txBody>
          <a:bodyPr wrap="square" lIns="0" tIns="0" rIns="0" bIns="0" rtlCol="0"/>
          <a:lstStyle/>
          <a:p>
            <a:endParaRPr/>
          </a:p>
        </p:txBody>
      </p:sp>
      <p:sp>
        <p:nvSpPr>
          <p:cNvPr id="30" name="object 40"/>
          <p:cNvSpPr/>
          <p:nvPr/>
        </p:nvSpPr>
        <p:spPr>
          <a:xfrm>
            <a:off x="3742062" y="324243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31" name="object 41"/>
          <p:cNvSpPr/>
          <p:nvPr/>
        </p:nvSpPr>
        <p:spPr>
          <a:xfrm>
            <a:off x="1526155" y="3460367"/>
            <a:ext cx="1918970" cy="201295"/>
          </a:xfrm>
          <a:custGeom>
            <a:avLst/>
            <a:gdLst/>
            <a:ahLst/>
            <a:cxnLst/>
            <a:rect l="l" t="t" r="r" b="b"/>
            <a:pathLst>
              <a:path w="1918970" h="201295">
                <a:moveTo>
                  <a:pt x="0" y="201167"/>
                </a:moveTo>
                <a:lnTo>
                  <a:pt x="1918715" y="201167"/>
                </a:lnTo>
                <a:lnTo>
                  <a:pt x="1918715" y="0"/>
                </a:lnTo>
                <a:lnTo>
                  <a:pt x="0" y="0"/>
                </a:lnTo>
                <a:lnTo>
                  <a:pt x="0" y="201167"/>
                </a:lnTo>
                <a:close/>
              </a:path>
            </a:pathLst>
          </a:custGeom>
          <a:solidFill>
            <a:srgbClr val="FFFFFF"/>
          </a:solidFill>
        </p:spPr>
        <p:txBody>
          <a:bodyPr wrap="square" lIns="0" tIns="0" rIns="0" bIns="0" rtlCol="0"/>
          <a:lstStyle/>
          <a:p>
            <a:endParaRPr/>
          </a:p>
        </p:txBody>
      </p:sp>
      <p:sp>
        <p:nvSpPr>
          <p:cNvPr id="32" name="object 42"/>
          <p:cNvSpPr/>
          <p:nvPr/>
        </p:nvSpPr>
        <p:spPr>
          <a:xfrm>
            <a:off x="3444882" y="3460367"/>
            <a:ext cx="638809" cy="201295"/>
          </a:xfrm>
          <a:custGeom>
            <a:avLst/>
            <a:gdLst/>
            <a:ahLst/>
            <a:cxnLst/>
            <a:rect l="l" t="t" r="r" b="b"/>
            <a:pathLst>
              <a:path w="638810" h="201295">
                <a:moveTo>
                  <a:pt x="0" y="201167"/>
                </a:moveTo>
                <a:lnTo>
                  <a:pt x="638555" y="201167"/>
                </a:lnTo>
                <a:lnTo>
                  <a:pt x="638555" y="0"/>
                </a:lnTo>
                <a:lnTo>
                  <a:pt x="0" y="0"/>
                </a:lnTo>
                <a:lnTo>
                  <a:pt x="0" y="201167"/>
                </a:lnTo>
                <a:close/>
              </a:path>
            </a:pathLst>
          </a:custGeom>
          <a:solidFill>
            <a:srgbClr val="FFFFFF"/>
          </a:solidFill>
        </p:spPr>
        <p:txBody>
          <a:bodyPr wrap="square" lIns="0" tIns="0" rIns="0" bIns="0" rtlCol="0"/>
          <a:lstStyle/>
          <a:p>
            <a:endParaRPr/>
          </a:p>
        </p:txBody>
      </p:sp>
      <p:sp>
        <p:nvSpPr>
          <p:cNvPr id="33" name="object 43"/>
          <p:cNvSpPr/>
          <p:nvPr/>
        </p:nvSpPr>
        <p:spPr>
          <a:xfrm>
            <a:off x="4083438" y="3460367"/>
            <a:ext cx="1487805" cy="201295"/>
          </a:xfrm>
          <a:custGeom>
            <a:avLst/>
            <a:gdLst/>
            <a:ahLst/>
            <a:cxnLst/>
            <a:rect l="l" t="t" r="r" b="b"/>
            <a:pathLst>
              <a:path w="1487804" h="201295">
                <a:moveTo>
                  <a:pt x="0" y="201167"/>
                </a:moveTo>
                <a:lnTo>
                  <a:pt x="1487423" y="201167"/>
                </a:lnTo>
                <a:lnTo>
                  <a:pt x="1487423" y="0"/>
                </a:lnTo>
                <a:lnTo>
                  <a:pt x="0" y="0"/>
                </a:lnTo>
                <a:lnTo>
                  <a:pt x="0" y="201167"/>
                </a:lnTo>
                <a:close/>
              </a:path>
            </a:pathLst>
          </a:custGeom>
          <a:solidFill>
            <a:srgbClr val="FFFFFF"/>
          </a:solidFill>
        </p:spPr>
        <p:txBody>
          <a:bodyPr wrap="square" lIns="0" tIns="0" rIns="0" bIns="0" rtlCol="0"/>
          <a:lstStyle/>
          <a:p>
            <a:endParaRPr/>
          </a:p>
        </p:txBody>
      </p:sp>
      <p:sp>
        <p:nvSpPr>
          <p:cNvPr id="34" name="object 44"/>
          <p:cNvSpPr/>
          <p:nvPr/>
        </p:nvSpPr>
        <p:spPr>
          <a:xfrm>
            <a:off x="5570863" y="3460367"/>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35" name="object 45"/>
          <p:cNvSpPr/>
          <p:nvPr/>
        </p:nvSpPr>
        <p:spPr>
          <a:xfrm>
            <a:off x="1082721" y="3669155"/>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36" name="object 46"/>
          <p:cNvSpPr/>
          <p:nvPr/>
        </p:nvSpPr>
        <p:spPr>
          <a:xfrm>
            <a:off x="1189350" y="3669155"/>
            <a:ext cx="320040" cy="201295"/>
          </a:xfrm>
          <a:custGeom>
            <a:avLst/>
            <a:gdLst/>
            <a:ahLst/>
            <a:cxnLst/>
            <a:rect l="l" t="t" r="r" b="b"/>
            <a:pathLst>
              <a:path w="320039" h="201295">
                <a:moveTo>
                  <a:pt x="0" y="201167"/>
                </a:moveTo>
                <a:lnTo>
                  <a:pt x="320039" y="201167"/>
                </a:lnTo>
                <a:lnTo>
                  <a:pt x="320039" y="0"/>
                </a:lnTo>
                <a:lnTo>
                  <a:pt x="0" y="0"/>
                </a:lnTo>
                <a:lnTo>
                  <a:pt x="0" y="201167"/>
                </a:lnTo>
                <a:close/>
              </a:path>
            </a:pathLst>
          </a:custGeom>
          <a:solidFill>
            <a:srgbClr val="FFFFFF"/>
          </a:solidFill>
        </p:spPr>
        <p:txBody>
          <a:bodyPr wrap="square" lIns="0" tIns="0" rIns="0" bIns="0" rtlCol="0"/>
          <a:lstStyle/>
          <a:p>
            <a:endParaRPr/>
          </a:p>
        </p:txBody>
      </p:sp>
      <p:sp>
        <p:nvSpPr>
          <p:cNvPr id="37" name="object 47"/>
          <p:cNvSpPr/>
          <p:nvPr/>
        </p:nvSpPr>
        <p:spPr>
          <a:xfrm>
            <a:off x="1509392" y="3669155"/>
            <a:ext cx="957579" cy="201295"/>
          </a:xfrm>
          <a:custGeom>
            <a:avLst/>
            <a:gdLst/>
            <a:ahLst/>
            <a:cxnLst/>
            <a:rect l="l" t="t" r="r" b="b"/>
            <a:pathLst>
              <a:path w="957580" h="201295">
                <a:moveTo>
                  <a:pt x="0" y="201167"/>
                </a:moveTo>
                <a:lnTo>
                  <a:pt x="957071" y="201167"/>
                </a:lnTo>
                <a:lnTo>
                  <a:pt x="957071" y="0"/>
                </a:lnTo>
                <a:lnTo>
                  <a:pt x="0" y="0"/>
                </a:lnTo>
                <a:lnTo>
                  <a:pt x="0" y="201167"/>
                </a:lnTo>
                <a:close/>
              </a:path>
            </a:pathLst>
          </a:custGeom>
          <a:solidFill>
            <a:srgbClr val="FFFFFF"/>
          </a:solidFill>
        </p:spPr>
        <p:txBody>
          <a:bodyPr wrap="square" lIns="0" tIns="0" rIns="0" bIns="0" rtlCol="0"/>
          <a:lstStyle/>
          <a:p>
            <a:endParaRPr/>
          </a:p>
        </p:txBody>
      </p:sp>
      <p:sp>
        <p:nvSpPr>
          <p:cNvPr id="38" name="object 48"/>
          <p:cNvSpPr/>
          <p:nvPr/>
        </p:nvSpPr>
        <p:spPr>
          <a:xfrm>
            <a:off x="2466463" y="3669155"/>
            <a:ext cx="637540" cy="201295"/>
          </a:xfrm>
          <a:custGeom>
            <a:avLst/>
            <a:gdLst/>
            <a:ahLst/>
            <a:cxnLst/>
            <a:rect l="l" t="t" r="r" b="b"/>
            <a:pathLst>
              <a:path w="637539" h="201295">
                <a:moveTo>
                  <a:pt x="0" y="201167"/>
                </a:moveTo>
                <a:lnTo>
                  <a:pt x="637031" y="201167"/>
                </a:lnTo>
                <a:lnTo>
                  <a:pt x="637031" y="0"/>
                </a:lnTo>
                <a:lnTo>
                  <a:pt x="0" y="0"/>
                </a:lnTo>
                <a:lnTo>
                  <a:pt x="0" y="201167"/>
                </a:lnTo>
                <a:close/>
              </a:path>
            </a:pathLst>
          </a:custGeom>
          <a:solidFill>
            <a:srgbClr val="FFFFFF"/>
          </a:solidFill>
        </p:spPr>
        <p:txBody>
          <a:bodyPr wrap="square" lIns="0" tIns="0" rIns="0" bIns="0" rtlCol="0"/>
          <a:lstStyle/>
          <a:p>
            <a:endParaRPr/>
          </a:p>
        </p:txBody>
      </p:sp>
      <p:sp>
        <p:nvSpPr>
          <p:cNvPr id="39" name="object 49"/>
          <p:cNvSpPr/>
          <p:nvPr/>
        </p:nvSpPr>
        <p:spPr>
          <a:xfrm>
            <a:off x="3103506" y="366915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40" name="object 50"/>
          <p:cNvSpPr/>
          <p:nvPr/>
        </p:nvSpPr>
        <p:spPr>
          <a:xfrm>
            <a:off x="1082721" y="3882553"/>
            <a:ext cx="213360" cy="201295"/>
          </a:xfrm>
          <a:custGeom>
            <a:avLst/>
            <a:gdLst/>
            <a:ahLst/>
            <a:cxnLst/>
            <a:rect l="l" t="t" r="r" b="b"/>
            <a:pathLst>
              <a:path w="213359" h="201295">
                <a:moveTo>
                  <a:pt x="0" y="201167"/>
                </a:moveTo>
                <a:lnTo>
                  <a:pt x="213359" y="201167"/>
                </a:lnTo>
                <a:lnTo>
                  <a:pt x="213359" y="0"/>
                </a:lnTo>
                <a:lnTo>
                  <a:pt x="0" y="0"/>
                </a:lnTo>
                <a:lnTo>
                  <a:pt x="0" y="201167"/>
                </a:lnTo>
                <a:close/>
              </a:path>
            </a:pathLst>
          </a:custGeom>
          <a:solidFill>
            <a:srgbClr val="FFFFFF"/>
          </a:solidFill>
        </p:spPr>
        <p:txBody>
          <a:bodyPr wrap="square" lIns="0" tIns="0" rIns="0" bIns="0" rtlCol="0"/>
          <a:lstStyle/>
          <a:p>
            <a:endParaRPr/>
          </a:p>
        </p:txBody>
      </p:sp>
      <p:sp>
        <p:nvSpPr>
          <p:cNvPr id="41" name="object 51"/>
          <p:cNvSpPr/>
          <p:nvPr/>
        </p:nvSpPr>
        <p:spPr>
          <a:xfrm>
            <a:off x="1296031" y="3882553"/>
            <a:ext cx="105410" cy="201295"/>
          </a:xfrm>
          <a:custGeom>
            <a:avLst/>
            <a:gdLst/>
            <a:ahLst/>
            <a:cxnLst/>
            <a:rect l="l" t="t" r="r" b="b"/>
            <a:pathLst>
              <a:path w="105409" h="201295">
                <a:moveTo>
                  <a:pt x="0" y="201167"/>
                </a:moveTo>
                <a:lnTo>
                  <a:pt x="105155" y="201167"/>
                </a:lnTo>
                <a:lnTo>
                  <a:pt x="105155" y="0"/>
                </a:lnTo>
                <a:lnTo>
                  <a:pt x="0" y="0"/>
                </a:lnTo>
                <a:lnTo>
                  <a:pt x="0" y="201167"/>
                </a:lnTo>
                <a:close/>
              </a:path>
            </a:pathLst>
          </a:custGeom>
          <a:solidFill>
            <a:srgbClr val="FFFFFF"/>
          </a:solidFill>
        </p:spPr>
        <p:txBody>
          <a:bodyPr wrap="square" lIns="0" tIns="0" rIns="0" bIns="0" rtlCol="0"/>
          <a:lstStyle/>
          <a:p>
            <a:endParaRPr/>
          </a:p>
        </p:txBody>
      </p:sp>
      <p:sp>
        <p:nvSpPr>
          <p:cNvPr id="42" name="object 52"/>
          <p:cNvSpPr/>
          <p:nvPr/>
        </p:nvSpPr>
        <p:spPr>
          <a:xfrm>
            <a:off x="1401188" y="3882553"/>
            <a:ext cx="106679" cy="201295"/>
          </a:xfrm>
          <a:custGeom>
            <a:avLst/>
            <a:gdLst/>
            <a:ahLst/>
            <a:cxnLst/>
            <a:rect l="l" t="t" r="r" b="b"/>
            <a:pathLst>
              <a:path w="106680"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
        <p:nvSpPr>
          <p:cNvPr id="43" name="object 53"/>
          <p:cNvSpPr/>
          <p:nvPr/>
        </p:nvSpPr>
        <p:spPr>
          <a:xfrm>
            <a:off x="1280792" y="4100485"/>
            <a:ext cx="318770" cy="201295"/>
          </a:xfrm>
          <a:custGeom>
            <a:avLst/>
            <a:gdLst/>
            <a:ahLst/>
            <a:cxnLst/>
            <a:rect l="l" t="t" r="r" b="b"/>
            <a:pathLst>
              <a:path w="318769" h="201295">
                <a:moveTo>
                  <a:pt x="0" y="201167"/>
                </a:moveTo>
                <a:lnTo>
                  <a:pt x="318515" y="201167"/>
                </a:lnTo>
                <a:lnTo>
                  <a:pt x="318515" y="0"/>
                </a:lnTo>
                <a:lnTo>
                  <a:pt x="0" y="0"/>
                </a:lnTo>
                <a:lnTo>
                  <a:pt x="0" y="201167"/>
                </a:lnTo>
                <a:close/>
              </a:path>
            </a:pathLst>
          </a:custGeom>
          <a:solidFill>
            <a:srgbClr val="FFFFFF"/>
          </a:solidFill>
        </p:spPr>
        <p:txBody>
          <a:bodyPr wrap="square" lIns="0" tIns="0" rIns="0" bIns="0" rtlCol="0"/>
          <a:lstStyle/>
          <a:p>
            <a:endParaRPr/>
          </a:p>
        </p:txBody>
      </p:sp>
      <p:sp>
        <p:nvSpPr>
          <p:cNvPr id="44" name="object 54"/>
          <p:cNvSpPr/>
          <p:nvPr/>
        </p:nvSpPr>
        <p:spPr>
          <a:xfrm>
            <a:off x="1599308" y="4100485"/>
            <a:ext cx="1914525" cy="201295"/>
          </a:xfrm>
          <a:custGeom>
            <a:avLst/>
            <a:gdLst/>
            <a:ahLst/>
            <a:cxnLst/>
            <a:rect l="l" t="t" r="r" b="b"/>
            <a:pathLst>
              <a:path w="1914525" h="201295">
                <a:moveTo>
                  <a:pt x="0" y="201167"/>
                </a:moveTo>
                <a:lnTo>
                  <a:pt x="1914143" y="201167"/>
                </a:lnTo>
                <a:lnTo>
                  <a:pt x="1914143" y="0"/>
                </a:lnTo>
                <a:lnTo>
                  <a:pt x="0" y="0"/>
                </a:lnTo>
                <a:lnTo>
                  <a:pt x="0" y="201167"/>
                </a:lnTo>
                <a:close/>
              </a:path>
            </a:pathLst>
          </a:custGeom>
          <a:solidFill>
            <a:srgbClr val="FFFFFF"/>
          </a:solidFill>
        </p:spPr>
        <p:txBody>
          <a:bodyPr wrap="square" lIns="0" tIns="0" rIns="0" bIns="0" rtlCol="0"/>
          <a:lstStyle/>
          <a:p>
            <a:endParaRPr/>
          </a:p>
        </p:txBody>
      </p:sp>
      <p:sp>
        <p:nvSpPr>
          <p:cNvPr id="45" name="object 55"/>
          <p:cNvSpPr txBox="1"/>
          <p:nvPr/>
        </p:nvSpPr>
        <p:spPr>
          <a:xfrm>
            <a:off x="1268352" y="3247538"/>
            <a:ext cx="4317366" cy="2350323"/>
          </a:xfrm>
          <a:prstGeom prst="rect">
            <a:avLst/>
          </a:prstGeom>
        </p:spPr>
        <p:txBody>
          <a:bodyPr vert="horz" wrap="square" lIns="0" tIns="0" rIns="0" bIns="0" rtlCol="0">
            <a:spAutoFit/>
          </a:bodyPr>
          <a:lstStyle/>
          <a:p>
            <a:pPr marL="257831" marR="5081" indent="-230523">
              <a:lnSpc>
                <a:spcPct val="102099"/>
              </a:lnSpc>
            </a:pPr>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U</a:t>
            </a:r>
            <a:r>
              <a:rPr sz="1400" spc="-15" dirty="0">
                <a:solidFill>
                  <a:srgbClr val="007F00"/>
                </a:solidFill>
                <a:latin typeface="Courier New"/>
                <a:cs typeface="Courier New"/>
              </a:rPr>
              <a:t>S</a:t>
            </a:r>
            <a:r>
              <a:rPr sz="1400" spc="-5" dirty="0">
                <a:solidFill>
                  <a:srgbClr val="007F00"/>
                </a:solidFill>
                <a:latin typeface="Courier New"/>
                <a:cs typeface="Courier New"/>
              </a:rPr>
              <a:t>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20" dirty="0">
                <a:solidFill>
                  <a:srgbClr val="007F00"/>
                </a:solidFill>
                <a:latin typeface="Courier New"/>
                <a:cs typeface="Courier New"/>
              </a:rPr>
              <a:t>C</a:t>
            </a:r>
            <a:r>
              <a:rPr sz="1400" spc="-5" dirty="0">
                <a:solidFill>
                  <a:srgbClr val="007F00"/>
                </a:solidFill>
                <a:latin typeface="Courier New"/>
                <a:cs typeface="Courier New"/>
              </a:rPr>
              <a:t>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BEGI</a:t>
            </a:r>
            <a:r>
              <a:rPr sz="1400" dirty="0">
                <a:solidFill>
                  <a:srgbClr val="007F00"/>
                </a:solidFill>
                <a:latin typeface="Courier New"/>
                <a:cs typeface="Courier New"/>
              </a:rPr>
              <a:t>N</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dirty="0">
                <a:solidFill>
                  <a:srgbClr val="007F00"/>
                </a:solidFill>
                <a:latin typeface="Courier New"/>
                <a:cs typeface="Courier New"/>
              </a:rPr>
              <a:t>3</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spc="-5" dirty="0">
                <a:solidFill>
                  <a:srgbClr val="007F00"/>
                </a:solidFill>
                <a:latin typeface="Courier New"/>
                <a:cs typeface="Courier New"/>
              </a:rPr>
              <a:t>*/</a:t>
            </a:r>
            <a:r>
              <a:rPr sz="1400" spc="-5" dirty="0">
                <a:solidFill>
                  <a:srgbClr val="007F00"/>
                </a:solidFill>
                <a:latin typeface="Times New Roman"/>
                <a:cs typeface="Times New Roman"/>
              </a:rPr>
              <a:t> </a:t>
            </a:r>
            <a:r>
              <a:rPr sz="1400" spc="-5" dirty="0" err="1" smtClean="0">
                <a:latin typeface="Courier New"/>
                <a:cs typeface="Courier New"/>
              </a:rPr>
              <a:t>HAL_GPIO_Toggle</a:t>
            </a:r>
            <a:r>
              <a:rPr sz="1400" spc="-20" dirty="0" err="1" smtClean="0">
                <a:latin typeface="Courier New"/>
                <a:cs typeface="Courier New"/>
              </a:rPr>
              <a:t>P</a:t>
            </a:r>
            <a:r>
              <a:rPr sz="1400" spc="-5" dirty="0" err="1" smtClean="0">
                <a:latin typeface="Courier New"/>
                <a:cs typeface="Courier New"/>
              </a:rPr>
              <a:t>i</a:t>
            </a:r>
            <a:r>
              <a:rPr sz="1400" dirty="0" err="1" smtClean="0">
                <a:latin typeface="Courier New"/>
                <a:cs typeface="Courier New"/>
              </a:rPr>
              <a:t>n</a:t>
            </a:r>
            <a:r>
              <a:rPr sz="1400" spc="-5" dirty="0" smtClean="0">
                <a:latin typeface="Courier New"/>
                <a:cs typeface="Courier New"/>
              </a:rPr>
              <a:t>(</a:t>
            </a:r>
            <a:r>
              <a:rPr sz="1400" spc="-20" dirty="0" smtClean="0">
                <a:latin typeface="Courier New"/>
                <a:cs typeface="Courier New"/>
              </a:rPr>
              <a:t>G</a:t>
            </a:r>
            <a:r>
              <a:rPr sz="1400" spc="-5" dirty="0" smtClean="0">
                <a:latin typeface="Courier New"/>
                <a:cs typeface="Courier New"/>
              </a:rPr>
              <a:t>PIO</a:t>
            </a:r>
            <a:r>
              <a:rPr lang="pt-BR" sz="1400" spc="-11" dirty="0" smtClean="0">
                <a:latin typeface="Courier New"/>
                <a:cs typeface="Courier New"/>
              </a:rPr>
              <a:t>C</a:t>
            </a:r>
            <a:r>
              <a:rPr sz="1400" dirty="0" smtClean="0">
                <a:latin typeface="Courier New"/>
                <a:cs typeface="Courier New"/>
              </a:rPr>
              <a:t>,</a:t>
            </a:r>
            <a:r>
              <a:rPr sz="1400" dirty="0" smtClean="0">
                <a:latin typeface="Times New Roman"/>
                <a:cs typeface="Times New Roman"/>
              </a:rPr>
              <a:t> </a:t>
            </a:r>
            <a:r>
              <a:rPr sz="1400" spc="91" dirty="0" smtClean="0">
                <a:latin typeface="Times New Roman"/>
                <a:cs typeface="Times New Roman"/>
              </a:rPr>
              <a:t> </a:t>
            </a:r>
            <a:r>
              <a:rPr sz="1400" spc="-5" dirty="0" smtClean="0">
                <a:latin typeface="Courier New"/>
                <a:cs typeface="Courier New"/>
              </a:rPr>
              <a:t>GPIO_PIN_</a:t>
            </a:r>
            <a:r>
              <a:rPr lang="pt-BR" sz="1400" spc="-5" dirty="0" smtClean="0">
                <a:latin typeface="Courier New"/>
                <a:cs typeface="Courier New"/>
              </a:rPr>
              <a:t>6</a:t>
            </a:r>
            <a:r>
              <a:rPr sz="1400" spc="-5" dirty="0" smtClean="0">
                <a:latin typeface="Courier New"/>
                <a:cs typeface="Courier New"/>
              </a:rPr>
              <a:t>);</a:t>
            </a:r>
            <a:endParaRPr sz="1400" dirty="0">
              <a:latin typeface="Courier New"/>
              <a:cs typeface="Courier New"/>
            </a:endParaRPr>
          </a:p>
          <a:p>
            <a:pPr marL="241320">
              <a:lnSpc>
                <a:spcPts val="1645"/>
              </a:lnSpc>
            </a:pPr>
            <a:r>
              <a:rPr sz="1400" spc="-5" dirty="0" err="1" smtClean="0">
                <a:latin typeface="Courier New"/>
                <a:cs typeface="Courier New"/>
              </a:rPr>
              <a:t>HA</a:t>
            </a:r>
            <a:r>
              <a:rPr sz="1400" spc="-15" dirty="0" err="1" smtClean="0">
                <a:latin typeface="Courier New"/>
                <a:cs typeface="Courier New"/>
              </a:rPr>
              <a:t>L</a:t>
            </a:r>
            <a:r>
              <a:rPr sz="1400" spc="-5" dirty="0" err="1" smtClean="0">
                <a:latin typeface="Courier New"/>
                <a:cs typeface="Courier New"/>
              </a:rPr>
              <a:t>_De</a:t>
            </a:r>
            <a:r>
              <a:rPr sz="1400" spc="-20" dirty="0" err="1" smtClean="0">
                <a:latin typeface="Courier New"/>
                <a:cs typeface="Courier New"/>
              </a:rPr>
              <a:t>l</a:t>
            </a:r>
            <a:r>
              <a:rPr sz="1400" spc="-5" dirty="0" err="1" smtClean="0">
                <a:latin typeface="Courier New"/>
                <a:cs typeface="Courier New"/>
              </a:rPr>
              <a:t>a</a:t>
            </a:r>
            <a:r>
              <a:rPr sz="1400" spc="-11" dirty="0" err="1" smtClean="0">
                <a:latin typeface="Courier New"/>
                <a:cs typeface="Courier New"/>
              </a:rPr>
              <a:t>y</a:t>
            </a:r>
            <a:r>
              <a:rPr sz="1400" spc="-15" dirty="0" smtClean="0">
                <a:latin typeface="Courier New"/>
                <a:cs typeface="Courier New"/>
              </a:rPr>
              <a:t>(</a:t>
            </a:r>
            <a:r>
              <a:rPr lang="pt-BR" sz="1400" spc="-5" dirty="0" smtClean="0">
                <a:latin typeface="Courier New"/>
                <a:cs typeface="Courier New"/>
              </a:rPr>
              <a:t>2</a:t>
            </a:r>
            <a:r>
              <a:rPr sz="1400" spc="-5" dirty="0" smtClean="0">
                <a:latin typeface="Courier New"/>
                <a:cs typeface="Courier New"/>
              </a:rPr>
              <a:t>00)</a:t>
            </a:r>
            <a:r>
              <a:rPr sz="1400" dirty="0" smtClean="0">
                <a:latin typeface="Courier New"/>
                <a:cs typeface="Courier New"/>
              </a:rPr>
              <a:t>;</a:t>
            </a:r>
            <a:endParaRPr lang="pt-BR" sz="1400" dirty="0" smtClean="0">
              <a:latin typeface="Courier New"/>
              <a:cs typeface="Courier New"/>
            </a:endParaRPr>
          </a:p>
          <a:p>
            <a:pPr marL="257831" marR="5081" indent="-230523">
              <a:lnSpc>
                <a:spcPct val="102099"/>
              </a:lnSpc>
            </a:pPr>
            <a:r>
              <a:rPr lang="pt-BR" sz="1400" spc="-5" dirty="0" smtClean="0">
                <a:latin typeface="Courier New"/>
                <a:cs typeface="Courier New"/>
              </a:rPr>
              <a:t>  HAL_GPIO_Toggle</a:t>
            </a:r>
            <a:r>
              <a:rPr lang="pt-BR" sz="1400" spc="-20" dirty="0" smtClean="0">
                <a:latin typeface="Courier New"/>
                <a:cs typeface="Courier New"/>
              </a:rPr>
              <a:t>P</a:t>
            </a:r>
            <a:r>
              <a:rPr lang="pt-BR" sz="1400" spc="-5" dirty="0" smtClean="0">
                <a:latin typeface="Courier New"/>
                <a:cs typeface="Courier New"/>
              </a:rPr>
              <a:t>i</a:t>
            </a:r>
            <a:r>
              <a:rPr lang="pt-BR" sz="1400" dirty="0" smtClean="0">
                <a:latin typeface="Courier New"/>
                <a:cs typeface="Courier New"/>
              </a:rPr>
              <a:t>n</a:t>
            </a:r>
            <a:r>
              <a:rPr lang="pt-BR" sz="1400" spc="-5" dirty="0" smtClean="0">
                <a:latin typeface="Courier New"/>
                <a:cs typeface="Courier New"/>
              </a:rPr>
              <a:t>(</a:t>
            </a:r>
            <a:r>
              <a:rPr lang="pt-BR" sz="1400" spc="-20" dirty="0" smtClean="0">
                <a:latin typeface="Courier New"/>
                <a:cs typeface="Courier New"/>
              </a:rPr>
              <a:t>G</a:t>
            </a:r>
            <a:r>
              <a:rPr lang="pt-BR" sz="1400" spc="-5" dirty="0" smtClean="0">
                <a:latin typeface="Courier New"/>
                <a:cs typeface="Courier New"/>
              </a:rPr>
              <a:t>PIO</a:t>
            </a:r>
            <a:r>
              <a:rPr lang="pt-BR" sz="1400" spc="-11" dirty="0" smtClean="0">
                <a:latin typeface="Courier New"/>
                <a:cs typeface="Courier New"/>
              </a:rPr>
              <a:t>C</a:t>
            </a:r>
            <a:r>
              <a:rPr lang="pt-BR" sz="1400" dirty="0">
                <a:latin typeface="Courier New"/>
                <a:cs typeface="Courier New"/>
              </a:rPr>
              <a:t>,</a:t>
            </a:r>
            <a:r>
              <a:rPr lang="pt-BR" sz="1400" dirty="0">
                <a:latin typeface="Times New Roman"/>
                <a:cs typeface="Times New Roman"/>
              </a:rPr>
              <a:t> </a:t>
            </a:r>
            <a:r>
              <a:rPr lang="pt-BR" sz="1400" spc="91" dirty="0">
                <a:latin typeface="Times New Roman"/>
                <a:cs typeface="Times New Roman"/>
              </a:rPr>
              <a:t> </a:t>
            </a:r>
            <a:r>
              <a:rPr lang="pt-BR" sz="1400" spc="-5" dirty="0" smtClean="0">
                <a:latin typeface="Courier New"/>
                <a:cs typeface="Courier New"/>
              </a:rPr>
              <a:t>GPIO_PIN_7);</a:t>
            </a:r>
            <a:endParaRPr lang="pt-BR" sz="1400" dirty="0">
              <a:latin typeface="Courier New"/>
              <a:cs typeface="Courier New"/>
            </a:endParaRPr>
          </a:p>
          <a:p>
            <a:pPr marL="241320">
              <a:lnSpc>
                <a:spcPts val="1645"/>
              </a:lnSpc>
            </a:pPr>
            <a:r>
              <a:rPr lang="pt-BR" sz="1400" spc="-5" dirty="0">
                <a:latin typeface="Courier New"/>
                <a:cs typeface="Courier New"/>
              </a:rPr>
              <a:t>HA</a:t>
            </a:r>
            <a:r>
              <a:rPr lang="pt-BR" sz="1400" spc="-15" dirty="0">
                <a:latin typeface="Courier New"/>
                <a:cs typeface="Courier New"/>
              </a:rPr>
              <a:t>L</a:t>
            </a:r>
            <a:r>
              <a:rPr lang="pt-BR" sz="1400" spc="-5" dirty="0">
                <a:latin typeface="Courier New"/>
                <a:cs typeface="Courier New"/>
              </a:rPr>
              <a:t>_De</a:t>
            </a:r>
            <a:r>
              <a:rPr lang="pt-BR" sz="1400" spc="-20" dirty="0">
                <a:latin typeface="Courier New"/>
                <a:cs typeface="Courier New"/>
              </a:rPr>
              <a:t>l</a:t>
            </a:r>
            <a:r>
              <a:rPr lang="pt-BR" sz="1400" spc="-5" dirty="0">
                <a:latin typeface="Courier New"/>
                <a:cs typeface="Courier New"/>
              </a:rPr>
              <a:t>a</a:t>
            </a:r>
            <a:r>
              <a:rPr lang="pt-BR" sz="1400" spc="-11" dirty="0">
                <a:latin typeface="Courier New"/>
                <a:cs typeface="Courier New"/>
              </a:rPr>
              <a:t>y</a:t>
            </a:r>
            <a:r>
              <a:rPr lang="pt-BR" sz="1400" spc="-15" dirty="0">
                <a:latin typeface="Courier New"/>
                <a:cs typeface="Courier New"/>
              </a:rPr>
              <a:t>(</a:t>
            </a:r>
            <a:r>
              <a:rPr lang="pt-BR" sz="1400" spc="-5" dirty="0">
                <a:latin typeface="Courier New"/>
                <a:cs typeface="Courier New"/>
              </a:rPr>
              <a:t>200)</a:t>
            </a:r>
            <a:r>
              <a:rPr lang="pt-BR" sz="1400" dirty="0">
                <a:latin typeface="Courier New"/>
                <a:cs typeface="Courier New"/>
              </a:rPr>
              <a:t>;</a:t>
            </a:r>
          </a:p>
          <a:p>
            <a:pPr marL="257831" marR="5081" indent="-230523">
              <a:lnSpc>
                <a:spcPct val="102099"/>
              </a:lnSpc>
            </a:pPr>
            <a:r>
              <a:rPr lang="pt-BR" sz="1400" spc="-5" dirty="0" smtClean="0">
                <a:latin typeface="Courier New"/>
                <a:cs typeface="Courier New"/>
              </a:rPr>
              <a:t>  HAL_GPIO_Toggle</a:t>
            </a:r>
            <a:r>
              <a:rPr lang="pt-BR" sz="1400" spc="-20" dirty="0" smtClean="0">
                <a:latin typeface="Courier New"/>
                <a:cs typeface="Courier New"/>
              </a:rPr>
              <a:t>P</a:t>
            </a:r>
            <a:r>
              <a:rPr lang="pt-BR" sz="1400" spc="-5" dirty="0" smtClean="0">
                <a:latin typeface="Courier New"/>
                <a:cs typeface="Courier New"/>
              </a:rPr>
              <a:t>i</a:t>
            </a:r>
            <a:r>
              <a:rPr lang="pt-BR" sz="1400" dirty="0" smtClean="0">
                <a:latin typeface="Courier New"/>
                <a:cs typeface="Courier New"/>
              </a:rPr>
              <a:t>n</a:t>
            </a:r>
            <a:r>
              <a:rPr lang="pt-BR" sz="1400" spc="-5" dirty="0" smtClean="0">
                <a:latin typeface="Courier New"/>
                <a:cs typeface="Courier New"/>
              </a:rPr>
              <a:t>(</a:t>
            </a:r>
            <a:r>
              <a:rPr lang="pt-BR" sz="1400" spc="-20" dirty="0" smtClean="0">
                <a:latin typeface="Courier New"/>
                <a:cs typeface="Courier New"/>
              </a:rPr>
              <a:t>G</a:t>
            </a:r>
            <a:r>
              <a:rPr lang="pt-BR" sz="1400" spc="-5" dirty="0" smtClean="0">
                <a:latin typeface="Courier New"/>
                <a:cs typeface="Courier New"/>
              </a:rPr>
              <a:t>PIO</a:t>
            </a:r>
            <a:r>
              <a:rPr lang="pt-BR" sz="1400" spc="-11" dirty="0" smtClean="0">
                <a:latin typeface="Courier New"/>
                <a:cs typeface="Courier New"/>
              </a:rPr>
              <a:t>C</a:t>
            </a:r>
            <a:r>
              <a:rPr lang="pt-BR" sz="1400" dirty="0">
                <a:latin typeface="Courier New"/>
                <a:cs typeface="Courier New"/>
              </a:rPr>
              <a:t>,</a:t>
            </a:r>
            <a:r>
              <a:rPr lang="pt-BR" sz="1400" dirty="0">
                <a:latin typeface="Times New Roman"/>
                <a:cs typeface="Times New Roman"/>
              </a:rPr>
              <a:t> </a:t>
            </a:r>
            <a:r>
              <a:rPr lang="pt-BR" sz="1400" spc="91" dirty="0">
                <a:latin typeface="Times New Roman"/>
                <a:cs typeface="Times New Roman"/>
              </a:rPr>
              <a:t> </a:t>
            </a:r>
            <a:r>
              <a:rPr lang="pt-BR" sz="1400" spc="-5" dirty="0" smtClean="0">
                <a:latin typeface="Courier New"/>
                <a:cs typeface="Courier New"/>
              </a:rPr>
              <a:t>GPIO_PIN_8);</a:t>
            </a:r>
            <a:endParaRPr lang="pt-BR" sz="1400" dirty="0">
              <a:latin typeface="Courier New"/>
              <a:cs typeface="Courier New"/>
            </a:endParaRPr>
          </a:p>
          <a:p>
            <a:pPr marL="241320">
              <a:lnSpc>
                <a:spcPts val="1645"/>
              </a:lnSpc>
            </a:pPr>
            <a:r>
              <a:rPr lang="pt-BR" sz="1400" spc="-5" dirty="0">
                <a:latin typeface="Courier New"/>
                <a:cs typeface="Courier New"/>
              </a:rPr>
              <a:t>HA</a:t>
            </a:r>
            <a:r>
              <a:rPr lang="pt-BR" sz="1400" spc="-15" dirty="0">
                <a:latin typeface="Courier New"/>
                <a:cs typeface="Courier New"/>
              </a:rPr>
              <a:t>L</a:t>
            </a:r>
            <a:r>
              <a:rPr lang="pt-BR" sz="1400" spc="-5" dirty="0">
                <a:latin typeface="Courier New"/>
                <a:cs typeface="Courier New"/>
              </a:rPr>
              <a:t>_De</a:t>
            </a:r>
            <a:r>
              <a:rPr lang="pt-BR" sz="1400" spc="-20" dirty="0">
                <a:latin typeface="Courier New"/>
                <a:cs typeface="Courier New"/>
              </a:rPr>
              <a:t>l</a:t>
            </a:r>
            <a:r>
              <a:rPr lang="pt-BR" sz="1400" spc="-5" dirty="0">
                <a:latin typeface="Courier New"/>
                <a:cs typeface="Courier New"/>
              </a:rPr>
              <a:t>a</a:t>
            </a:r>
            <a:r>
              <a:rPr lang="pt-BR" sz="1400" spc="-11" dirty="0">
                <a:latin typeface="Courier New"/>
                <a:cs typeface="Courier New"/>
              </a:rPr>
              <a:t>y</a:t>
            </a:r>
            <a:r>
              <a:rPr lang="pt-BR" sz="1400" spc="-15" dirty="0">
                <a:latin typeface="Courier New"/>
                <a:cs typeface="Courier New"/>
              </a:rPr>
              <a:t>(</a:t>
            </a:r>
            <a:r>
              <a:rPr lang="pt-BR" sz="1400" spc="-5" dirty="0">
                <a:latin typeface="Courier New"/>
                <a:cs typeface="Courier New"/>
              </a:rPr>
              <a:t>200)</a:t>
            </a:r>
            <a:r>
              <a:rPr lang="pt-BR" sz="1400" dirty="0">
                <a:latin typeface="Courier New"/>
                <a:cs typeface="Courier New"/>
              </a:rPr>
              <a:t>;</a:t>
            </a:r>
          </a:p>
          <a:p>
            <a:pPr marL="257831" marR="5081" indent="-230523">
              <a:lnSpc>
                <a:spcPct val="102099"/>
              </a:lnSpc>
            </a:pPr>
            <a:r>
              <a:rPr lang="pt-BR" sz="1400" spc="-5" dirty="0" smtClean="0">
                <a:latin typeface="Courier New"/>
                <a:cs typeface="Courier New"/>
              </a:rPr>
              <a:t>  HAL_GPIO_Toggle</a:t>
            </a:r>
            <a:r>
              <a:rPr lang="pt-BR" sz="1400" spc="-20" dirty="0" smtClean="0">
                <a:latin typeface="Courier New"/>
                <a:cs typeface="Courier New"/>
              </a:rPr>
              <a:t>P</a:t>
            </a:r>
            <a:r>
              <a:rPr lang="pt-BR" sz="1400" spc="-5" dirty="0" smtClean="0">
                <a:latin typeface="Courier New"/>
                <a:cs typeface="Courier New"/>
              </a:rPr>
              <a:t>i</a:t>
            </a:r>
            <a:r>
              <a:rPr lang="pt-BR" sz="1400" dirty="0" smtClean="0">
                <a:latin typeface="Courier New"/>
                <a:cs typeface="Courier New"/>
              </a:rPr>
              <a:t>n</a:t>
            </a:r>
            <a:r>
              <a:rPr lang="pt-BR" sz="1400" spc="-5" dirty="0" smtClean="0">
                <a:latin typeface="Courier New"/>
                <a:cs typeface="Courier New"/>
              </a:rPr>
              <a:t>(</a:t>
            </a:r>
            <a:r>
              <a:rPr lang="pt-BR" sz="1400" spc="-20" dirty="0" smtClean="0">
                <a:latin typeface="Courier New"/>
                <a:cs typeface="Courier New"/>
              </a:rPr>
              <a:t>G</a:t>
            </a:r>
            <a:r>
              <a:rPr lang="pt-BR" sz="1400" spc="-5" dirty="0" smtClean="0">
                <a:latin typeface="Courier New"/>
                <a:cs typeface="Courier New"/>
              </a:rPr>
              <a:t>PIO</a:t>
            </a:r>
            <a:r>
              <a:rPr lang="pt-BR" sz="1400" spc="-11" dirty="0" smtClean="0">
                <a:latin typeface="Courier New"/>
                <a:cs typeface="Courier New"/>
              </a:rPr>
              <a:t>C</a:t>
            </a:r>
            <a:r>
              <a:rPr lang="pt-BR" sz="1400" dirty="0">
                <a:latin typeface="Courier New"/>
                <a:cs typeface="Courier New"/>
              </a:rPr>
              <a:t>,</a:t>
            </a:r>
            <a:r>
              <a:rPr lang="pt-BR" sz="1400" dirty="0">
                <a:latin typeface="Times New Roman"/>
                <a:cs typeface="Times New Roman"/>
              </a:rPr>
              <a:t> </a:t>
            </a:r>
            <a:r>
              <a:rPr lang="pt-BR" sz="1400" spc="91" dirty="0">
                <a:latin typeface="Times New Roman"/>
                <a:cs typeface="Times New Roman"/>
              </a:rPr>
              <a:t> </a:t>
            </a:r>
            <a:r>
              <a:rPr lang="pt-BR" sz="1400" spc="-5" dirty="0" smtClean="0">
                <a:latin typeface="Courier New"/>
                <a:cs typeface="Courier New"/>
              </a:rPr>
              <a:t>GPIO_PIN_9);</a:t>
            </a:r>
            <a:endParaRPr lang="pt-BR" sz="1400" dirty="0">
              <a:latin typeface="Courier New"/>
              <a:cs typeface="Courier New"/>
            </a:endParaRPr>
          </a:p>
          <a:p>
            <a:pPr marL="241320">
              <a:lnSpc>
                <a:spcPts val="1645"/>
              </a:lnSpc>
            </a:pPr>
            <a:r>
              <a:rPr lang="pt-BR" sz="1400" spc="-5" dirty="0">
                <a:latin typeface="Courier New"/>
                <a:cs typeface="Courier New"/>
              </a:rPr>
              <a:t>HA</a:t>
            </a:r>
            <a:r>
              <a:rPr lang="pt-BR" sz="1400" spc="-15" dirty="0">
                <a:latin typeface="Courier New"/>
                <a:cs typeface="Courier New"/>
              </a:rPr>
              <a:t>L</a:t>
            </a:r>
            <a:r>
              <a:rPr lang="pt-BR" sz="1400" spc="-5" dirty="0">
                <a:latin typeface="Courier New"/>
                <a:cs typeface="Courier New"/>
              </a:rPr>
              <a:t>_De</a:t>
            </a:r>
            <a:r>
              <a:rPr lang="pt-BR" sz="1400" spc="-20" dirty="0">
                <a:latin typeface="Courier New"/>
                <a:cs typeface="Courier New"/>
              </a:rPr>
              <a:t>l</a:t>
            </a:r>
            <a:r>
              <a:rPr lang="pt-BR" sz="1400" spc="-5" dirty="0">
                <a:latin typeface="Courier New"/>
                <a:cs typeface="Courier New"/>
              </a:rPr>
              <a:t>a</a:t>
            </a:r>
            <a:r>
              <a:rPr lang="pt-BR" sz="1400" spc="-11" dirty="0">
                <a:latin typeface="Courier New"/>
                <a:cs typeface="Courier New"/>
              </a:rPr>
              <a:t>y</a:t>
            </a:r>
            <a:r>
              <a:rPr lang="pt-BR" sz="1400" spc="-15" dirty="0">
                <a:latin typeface="Courier New"/>
                <a:cs typeface="Courier New"/>
              </a:rPr>
              <a:t>(</a:t>
            </a:r>
            <a:r>
              <a:rPr lang="pt-BR" sz="1400" spc="-5" dirty="0">
                <a:latin typeface="Courier New"/>
                <a:cs typeface="Courier New"/>
              </a:rPr>
              <a:t>200)</a:t>
            </a:r>
            <a:r>
              <a:rPr lang="pt-BR" sz="1400" dirty="0">
                <a:latin typeface="Courier New"/>
                <a:cs typeface="Courier New"/>
              </a:rPr>
              <a:t>;</a:t>
            </a:r>
          </a:p>
          <a:p>
            <a:pPr marL="27943"/>
            <a:r>
              <a:rPr sz="1400" dirty="0" smtClean="0">
                <a:latin typeface="Courier New"/>
                <a:cs typeface="Courier New"/>
              </a:rPr>
              <a:t>}</a:t>
            </a:r>
            <a:endParaRPr sz="1400" dirty="0">
              <a:latin typeface="Courier New"/>
              <a:cs typeface="Courier New"/>
            </a:endParaRPr>
          </a:p>
          <a:p>
            <a:pPr marL="12701">
              <a:spcBef>
                <a:spcPts val="35"/>
              </a:spcBef>
            </a:pPr>
            <a:r>
              <a:rPr sz="1400" spc="-5" dirty="0">
                <a:solidFill>
                  <a:srgbClr val="007F00"/>
                </a:solidFill>
                <a:latin typeface="Courier New"/>
                <a:cs typeface="Courier New"/>
              </a:rPr>
              <a:t>/</a:t>
            </a:r>
            <a:r>
              <a:rPr sz="1400" dirty="0">
                <a:solidFill>
                  <a:srgbClr val="007F00"/>
                </a:solidFill>
                <a:latin typeface="Courier New"/>
                <a:cs typeface="Courier New"/>
              </a:rPr>
              <a:t>*</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USE</a:t>
            </a:r>
            <a:r>
              <a:rPr sz="1400" dirty="0">
                <a:solidFill>
                  <a:srgbClr val="007F00"/>
                </a:solidFill>
                <a:latin typeface="Courier New"/>
                <a:cs typeface="Courier New"/>
              </a:rPr>
              <a:t>R</a:t>
            </a:r>
            <a:r>
              <a:rPr sz="1400" dirty="0">
                <a:solidFill>
                  <a:srgbClr val="007F00"/>
                </a:solidFill>
                <a:latin typeface="Times New Roman"/>
                <a:cs typeface="Times New Roman"/>
              </a:rPr>
              <a:t> </a:t>
            </a:r>
            <a:r>
              <a:rPr sz="1400" spc="111" dirty="0">
                <a:solidFill>
                  <a:srgbClr val="007F00"/>
                </a:solidFill>
                <a:latin typeface="Times New Roman"/>
                <a:cs typeface="Times New Roman"/>
              </a:rPr>
              <a:t> </a:t>
            </a:r>
            <a:r>
              <a:rPr sz="1400" spc="-5" dirty="0">
                <a:solidFill>
                  <a:srgbClr val="007F00"/>
                </a:solidFill>
                <a:latin typeface="Courier New"/>
                <a:cs typeface="Courier New"/>
              </a:rPr>
              <a:t>COD</a:t>
            </a:r>
            <a:r>
              <a:rPr sz="1400" dirty="0">
                <a:solidFill>
                  <a:srgbClr val="007F00"/>
                </a:solidFill>
                <a:latin typeface="Courier New"/>
                <a:cs typeface="Courier New"/>
              </a:rPr>
              <a:t>E</a:t>
            </a:r>
            <a:r>
              <a:rPr sz="1400" dirty="0">
                <a:solidFill>
                  <a:srgbClr val="007F00"/>
                </a:solidFill>
                <a:latin typeface="Times New Roman"/>
                <a:cs typeface="Times New Roman"/>
              </a:rPr>
              <a:t> </a:t>
            </a:r>
            <a:r>
              <a:rPr sz="1400" spc="120" dirty="0">
                <a:solidFill>
                  <a:srgbClr val="007F00"/>
                </a:solidFill>
                <a:latin typeface="Times New Roman"/>
                <a:cs typeface="Times New Roman"/>
              </a:rPr>
              <a:t> </a:t>
            </a:r>
            <a:r>
              <a:rPr sz="1400" spc="-5" dirty="0">
                <a:solidFill>
                  <a:srgbClr val="007F00"/>
                </a:solidFill>
                <a:latin typeface="Courier New"/>
                <a:cs typeface="Courier New"/>
              </a:rPr>
              <a:t>EN</a:t>
            </a:r>
            <a:r>
              <a:rPr sz="1400" dirty="0">
                <a:solidFill>
                  <a:srgbClr val="007F00"/>
                </a:solidFill>
                <a:latin typeface="Courier New"/>
                <a:cs typeface="Courier New"/>
              </a:rPr>
              <a:t>D</a:t>
            </a:r>
            <a:r>
              <a:rPr sz="1400" dirty="0">
                <a:solidFill>
                  <a:srgbClr val="007F00"/>
                </a:solidFill>
                <a:latin typeface="Times New Roman"/>
                <a:cs typeface="Times New Roman"/>
              </a:rPr>
              <a:t> </a:t>
            </a:r>
            <a:r>
              <a:rPr sz="1400" spc="135" dirty="0">
                <a:solidFill>
                  <a:srgbClr val="007F00"/>
                </a:solidFill>
                <a:latin typeface="Times New Roman"/>
                <a:cs typeface="Times New Roman"/>
              </a:rPr>
              <a:t> </a:t>
            </a:r>
            <a:r>
              <a:rPr sz="1400" dirty="0">
                <a:solidFill>
                  <a:srgbClr val="007F00"/>
                </a:solidFill>
                <a:latin typeface="Courier New"/>
                <a:cs typeface="Courier New"/>
              </a:rPr>
              <a:t>3</a:t>
            </a:r>
            <a:r>
              <a:rPr sz="1400" dirty="0">
                <a:solidFill>
                  <a:srgbClr val="007F00"/>
                </a:solidFill>
                <a:latin typeface="Times New Roman"/>
                <a:cs typeface="Times New Roman"/>
              </a:rPr>
              <a:t> </a:t>
            </a:r>
            <a:r>
              <a:rPr sz="1400" spc="125" dirty="0">
                <a:solidFill>
                  <a:srgbClr val="007F00"/>
                </a:solidFill>
                <a:latin typeface="Times New Roman"/>
                <a:cs typeface="Times New Roman"/>
              </a:rPr>
              <a:t> </a:t>
            </a:r>
            <a:r>
              <a:rPr sz="1400" spc="-5" dirty="0">
                <a:solidFill>
                  <a:srgbClr val="007F00"/>
                </a:solidFill>
                <a:latin typeface="Courier New"/>
                <a:cs typeface="Courier New"/>
              </a:rPr>
              <a:t>*/</a:t>
            </a:r>
            <a:endParaRPr sz="1400" dirty="0">
              <a:latin typeface="Courier New"/>
              <a:cs typeface="Courier New"/>
            </a:endParaRPr>
          </a:p>
        </p:txBody>
      </p:sp>
      <p:sp>
        <p:nvSpPr>
          <p:cNvPr id="46" name="object 56"/>
          <p:cNvSpPr/>
          <p:nvPr/>
        </p:nvSpPr>
        <p:spPr>
          <a:xfrm>
            <a:off x="3513462" y="4100485"/>
            <a:ext cx="106679" cy="201295"/>
          </a:xfrm>
          <a:custGeom>
            <a:avLst/>
            <a:gdLst/>
            <a:ahLst/>
            <a:cxnLst/>
            <a:rect l="l" t="t" r="r" b="b"/>
            <a:pathLst>
              <a:path w="106679" h="201295">
                <a:moveTo>
                  <a:pt x="0" y="201167"/>
                </a:moveTo>
                <a:lnTo>
                  <a:pt x="106679" y="201167"/>
                </a:lnTo>
                <a:lnTo>
                  <a:pt x="106679" y="0"/>
                </a:lnTo>
                <a:lnTo>
                  <a:pt x="0" y="0"/>
                </a:lnTo>
                <a:lnTo>
                  <a:pt x="0" y="201167"/>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434775700"/>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747467" y="2594525"/>
            <a:ext cx="10702925" cy="1723549"/>
          </a:xfrm>
          <a:prstGeom prst="rect">
            <a:avLst/>
          </a:prstGeom>
        </p:spPr>
        <p:txBody>
          <a:bodyPr vert="horz" wrap="square" lIns="0" tIns="0" rIns="0" bIns="0" rtlCol="0">
            <a:spAutoFit/>
          </a:bodyPr>
          <a:lstStyle/>
          <a:p>
            <a:pPr marL="248940" indent="-236239" algn="ctr">
              <a:buClr>
                <a:srgbClr val="39A8DC"/>
              </a:buClr>
              <a:buFont typeface="Arial"/>
              <a:buChar char="•"/>
              <a:tabLst>
                <a:tab pos="248940" algn="l"/>
              </a:tabLst>
            </a:pPr>
            <a:r>
              <a:rPr sz="2800" spc="-15" dirty="0">
                <a:solidFill>
                  <a:srgbClr val="001F52"/>
                </a:solidFill>
                <a:latin typeface="Arial"/>
                <a:cs typeface="Arial"/>
              </a:rPr>
              <a:t>Before</a:t>
            </a:r>
            <a:r>
              <a:rPr sz="2800" spc="5" dirty="0">
                <a:solidFill>
                  <a:srgbClr val="001F52"/>
                </a:solidFill>
                <a:latin typeface="Arial"/>
                <a:cs typeface="Arial"/>
              </a:rPr>
              <a:t> </a:t>
            </a:r>
            <a:r>
              <a:rPr sz="2800" spc="-20" dirty="0">
                <a:solidFill>
                  <a:srgbClr val="001F52"/>
                </a:solidFill>
                <a:latin typeface="Arial"/>
                <a:cs typeface="Arial"/>
              </a:rPr>
              <a:t>a</a:t>
            </a:r>
            <a:r>
              <a:rPr sz="2800" spc="-11" dirty="0">
                <a:solidFill>
                  <a:srgbClr val="001F52"/>
                </a:solidFill>
                <a:latin typeface="Arial"/>
                <a:cs typeface="Arial"/>
              </a:rPr>
              <a:t>d</a:t>
            </a:r>
            <a:r>
              <a:rPr sz="2800" spc="-20" dirty="0">
                <a:solidFill>
                  <a:srgbClr val="001F52"/>
                </a:solidFill>
                <a:latin typeface="Arial"/>
                <a:cs typeface="Arial"/>
              </a:rPr>
              <a:t>d</a:t>
            </a:r>
            <a:r>
              <a:rPr sz="2800" spc="-5" dirty="0">
                <a:solidFill>
                  <a:srgbClr val="001F52"/>
                </a:solidFill>
                <a:latin typeface="Arial"/>
                <a:cs typeface="Arial"/>
              </a:rPr>
              <a:t>i</a:t>
            </a:r>
            <a:r>
              <a:rPr sz="2800" spc="-20" dirty="0">
                <a:solidFill>
                  <a:srgbClr val="001F52"/>
                </a:solidFill>
                <a:latin typeface="Arial"/>
                <a:cs typeface="Arial"/>
              </a:rPr>
              <a:t>ng</a:t>
            </a:r>
            <a:r>
              <a:rPr sz="2800" spc="15" dirty="0">
                <a:solidFill>
                  <a:srgbClr val="001F52"/>
                </a:solidFill>
                <a:latin typeface="Arial"/>
                <a:cs typeface="Arial"/>
              </a:rPr>
              <a:t> </a:t>
            </a:r>
            <a:r>
              <a:rPr sz="2800" spc="-20" dirty="0">
                <a:solidFill>
                  <a:srgbClr val="001F52"/>
                </a:solidFill>
                <a:latin typeface="Arial"/>
                <a:cs typeface="Arial"/>
              </a:rPr>
              <a:t>a</a:t>
            </a:r>
            <a:r>
              <a:rPr sz="2800" spc="-5" dirty="0">
                <a:solidFill>
                  <a:srgbClr val="001F52"/>
                </a:solidFill>
                <a:latin typeface="Arial"/>
                <a:cs typeface="Arial"/>
              </a:rPr>
              <a:t> </a:t>
            </a:r>
            <a:r>
              <a:rPr sz="2800" spc="-11" dirty="0">
                <a:solidFill>
                  <a:srgbClr val="001F52"/>
                </a:solidFill>
                <a:latin typeface="Arial"/>
                <a:cs typeface="Arial"/>
              </a:rPr>
              <a:t>n</a:t>
            </a:r>
            <a:r>
              <a:rPr sz="2800" spc="-20" dirty="0">
                <a:solidFill>
                  <a:srgbClr val="001F52"/>
                </a:solidFill>
                <a:latin typeface="Arial"/>
                <a:cs typeface="Arial"/>
              </a:rPr>
              <a:t>ew</a:t>
            </a:r>
            <a:r>
              <a:rPr sz="2800" spc="-5" dirty="0">
                <a:solidFill>
                  <a:srgbClr val="001F52"/>
                </a:solidFill>
                <a:latin typeface="Arial"/>
                <a:cs typeface="Arial"/>
              </a:rPr>
              <a:t> </a:t>
            </a:r>
            <a:r>
              <a:rPr sz="2800" spc="-11" dirty="0">
                <a:solidFill>
                  <a:srgbClr val="001F52"/>
                </a:solidFill>
                <a:latin typeface="Arial"/>
                <a:cs typeface="Arial"/>
              </a:rPr>
              <a:t>c</a:t>
            </a:r>
            <a:r>
              <a:rPr sz="2800" spc="-20" dirty="0">
                <a:solidFill>
                  <a:srgbClr val="001F52"/>
                </a:solidFill>
                <a:latin typeface="Arial"/>
                <a:cs typeface="Arial"/>
              </a:rPr>
              <a:t>o</a:t>
            </a:r>
            <a:r>
              <a:rPr sz="2800" spc="-15" dirty="0">
                <a:solidFill>
                  <a:srgbClr val="001F52"/>
                </a:solidFill>
                <a:latin typeface="Arial"/>
                <a:cs typeface="Arial"/>
              </a:rPr>
              <a:t>d</a:t>
            </a:r>
            <a:r>
              <a:rPr sz="2800" spc="-20" dirty="0">
                <a:solidFill>
                  <a:srgbClr val="001F52"/>
                </a:solidFill>
                <a:latin typeface="Arial"/>
                <a:cs typeface="Arial"/>
              </a:rPr>
              <a:t>e</a:t>
            </a:r>
            <a:r>
              <a:rPr sz="2800" spc="-5" dirty="0">
                <a:solidFill>
                  <a:srgbClr val="001F52"/>
                </a:solidFill>
                <a:latin typeface="Arial"/>
                <a:cs typeface="Arial"/>
              </a:rPr>
              <a:t> l</a:t>
            </a:r>
            <a:r>
              <a:rPr sz="2800" spc="-15" dirty="0">
                <a:solidFill>
                  <a:srgbClr val="001F52"/>
                </a:solidFill>
                <a:latin typeface="Arial"/>
                <a:cs typeface="Arial"/>
              </a:rPr>
              <a:t>et</a:t>
            </a:r>
            <a:r>
              <a:rPr sz="2800" spc="-51" dirty="0">
                <a:solidFill>
                  <a:srgbClr val="001F52"/>
                </a:solidFill>
                <a:latin typeface="Arial"/>
                <a:cs typeface="Arial"/>
              </a:rPr>
              <a:t>’</a:t>
            </a:r>
            <a:r>
              <a:rPr sz="2800" spc="-15" dirty="0">
                <a:solidFill>
                  <a:srgbClr val="001F52"/>
                </a:solidFill>
                <a:latin typeface="Arial"/>
                <a:cs typeface="Arial"/>
              </a:rPr>
              <a:t>s</a:t>
            </a:r>
            <a:r>
              <a:rPr sz="2800" spc="-5" dirty="0">
                <a:solidFill>
                  <a:srgbClr val="001F52"/>
                </a:solidFill>
                <a:latin typeface="Arial"/>
                <a:cs typeface="Arial"/>
              </a:rPr>
              <a:t> </a:t>
            </a:r>
            <a:r>
              <a:rPr sz="2800" spc="-20" dirty="0">
                <a:solidFill>
                  <a:srgbClr val="001F52"/>
                </a:solidFill>
                <a:latin typeface="Arial"/>
                <a:cs typeface="Arial"/>
              </a:rPr>
              <a:t>go</a:t>
            </a:r>
            <a:r>
              <a:rPr sz="2800" spc="5" dirty="0">
                <a:solidFill>
                  <a:srgbClr val="001F52"/>
                </a:solidFill>
                <a:latin typeface="Arial"/>
                <a:cs typeface="Arial"/>
              </a:rPr>
              <a:t> </a:t>
            </a:r>
            <a:r>
              <a:rPr sz="2800" spc="-15" dirty="0">
                <a:solidFill>
                  <a:srgbClr val="001F52"/>
                </a:solidFill>
                <a:latin typeface="Arial"/>
                <a:cs typeface="Arial"/>
              </a:rPr>
              <a:t>with</a:t>
            </a:r>
            <a:r>
              <a:rPr sz="2800" dirty="0">
                <a:solidFill>
                  <a:srgbClr val="001F52"/>
                </a:solidFill>
                <a:latin typeface="Arial"/>
                <a:cs typeface="Arial"/>
              </a:rPr>
              <a:t> </a:t>
            </a:r>
            <a:r>
              <a:rPr sz="2800" spc="-11" dirty="0">
                <a:solidFill>
                  <a:srgbClr val="001F52"/>
                </a:solidFill>
                <a:latin typeface="Arial"/>
                <a:cs typeface="Arial"/>
              </a:rPr>
              <a:t>s</a:t>
            </a:r>
            <a:r>
              <a:rPr sz="2800" spc="-20" dirty="0">
                <a:solidFill>
                  <a:srgbClr val="001F52"/>
                </a:solidFill>
                <a:latin typeface="Arial"/>
                <a:cs typeface="Arial"/>
              </a:rPr>
              <a:t>ome</a:t>
            </a:r>
            <a:r>
              <a:rPr sz="2800" spc="15" dirty="0">
                <a:solidFill>
                  <a:srgbClr val="001F52"/>
                </a:solidFill>
                <a:latin typeface="Arial"/>
                <a:cs typeface="Arial"/>
              </a:rPr>
              <a:t> </a:t>
            </a:r>
            <a:r>
              <a:rPr sz="2800" spc="-15" dirty="0">
                <a:solidFill>
                  <a:srgbClr val="001F52"/>
                </a:solidFill>
                <a:latin typeface="Arial"/>
                <a:cs typeface="Arial"/>
              </a:rPr>
              <a:t>th</a:t>
            </a:r>
            <a:r>
              <a:rPr sz="2800" spc="-11" dirty="0">
                <a:solidFill>
                  <a:srgbClr val="001F52"/>
                </a:solidFill>
                <a:latin typeface="Arial"/>
                <a:cs typeface="Arial"/>
              </a:rPr>
              <a:t>e</a:t>
            </a:r>
            <a:r>
              <a:rPr sz="2800" spc="-20" dirty="0">
                <a:solidFill>
                  <a:srgbClr val="001F52"/>
                </a:solidFill>
                <a:latin typeface="Arial"/>
                <a:cs typeface="Arial"/>
              </a:rPr>
              <a:t>o</a:t>
            </a:r>
            <a:r>
              <a:rPr sz="2800" spc="-5" dirty="0">
                <a:solidFill>
                  <a:srgbClr val="001F52"/>
                </a:solidFill>
                <a:latin typeface="Arial"/>
                <a:cs typeface="Arial"/>
              </a:rPr>
              <a:t>r</a:t>
            </a:r>
            <a:r>
              <a:rPr sz="2800" spc="-15" dirty="0">
                <a:solidFill>
                  <a:srgbClr val="001F52"/>
                </a:solidFill>
                <a:latin typeface="Arial"/>
                <a:cs typeface="Arial"/>
              </a:rPr>
              <a:t>y</a:t>
            </a:r>
            <a:r>
              <a:rPr sz="2800" dirty="0">
                <a:solidFill>
                  <a:srgbClr val="001F52"/>
                </a:solidFill>
                <a:latin typeface="Arial"/>
                <a:cs typeface="Arial"/>
              </a:rPr>
              <a:t> </a:t>
            </a:r>
            <a:r>
              <a:rPr sz="2800" spc="-20" dirty="0">
                <a:solidFill>
                  <a:srgbClr val="001F52"/>
                </a:solidFill>
                <a:latin typeface="Arial"/>
                <a:cs typeface="Arial"/>
              </a:rPr>
              <a:t>e</a:t>
            </a:r>
            <a:r>
              <a:rPr sz="2800" spc="-11" dirty="0">
                <a:solidFill>
                  <a:srgbClr val="001F52"/>
                </a:solidFill>
                <a:latin typeface="Arial"/>
                <a:cs typeface="Arial"/>
              </a:rPr>
              <a:t>x</a:t>
            </a:r>
            <a:r>
              <a:rPr sz="2800" spc="-20" dirty="0">
                <a:solidFill>
                  <a:srgbClr val="001F52"/>
                </a:solidFill>
                <a:latin typeface="Arial"/>
                <a:cs typeface="Arial"/>
              </a:rPr>
              <a:t>p</a:t>
            </a:r>
            <a:r>
              <a:rPr sz="2800" spc="-5" dirty="0">
                <a:solidFill>
                  <a:srgbClr val="001F52"/>
                </a:solidFill>
                <a:latin typeface="Arial"/>
                <a:cs typeface="Arial"/>
              </a:rPr>
              <a:t>l</a:t>
            </a:r>
            <a:r>
              <a:rPr sz="2800" spc="-20" dirty="0">
                <a:solidFill>
                  <a:srgbClr val="001F52"/>
                </a:solidFill>
                <a:latin typeface="Arial"/>
                <a:cs typeface="Arial"/>
              </a:rPr>
              <a:t>a</a:t>
            </a:r>
            <a:r>
              <a:rPr sz="2800" spc="-5" dirty="0">
                <a:solidFill>
                  <a:srgbClr val="001F52"/>
                </a:solidFill>
                <a:latin typeface="Arial"/>
                <a:cs typeface="Arial"/>
              </a:rPr>
              <a:t>i</a:t>
            </a:r>
            <a:r>
              <a:rPr sz="2800" spc="-20" dirty="0">
                <a:solidFill>
                  <a:srgbClr val="001F52"/>
                </a:solidFill>
                <a:latin typeface="Arial"/>
                <a:cs typeface="Arial"/>
              </a:rPr>
              <a:t>n</a:t>
            </a:r>
            <a:r>
              <a:rPr sz="2800" spc="-5" dirty="0">
                <a:solidFill>
                  <a:srgbClr val="001F52"/>
                </a:solidFill>
                <a:latin typeface="Arial"/>
                <a:cs typeface="Arial"/>
              </a:rPr>
              <a:t>i</a:t>
            </a:r>
            <a:r>
              <a:rPr sz="2800" spc="-20" dirty="0">
                <a:solidFill>
                  <a:srgbClr val="001F52"/>
                </a:solidFill>
                <a:latin typeface="Arial"/>
                <a:cs typeface="Arial"/>
              </a:rPr>
              <a:t>ng</a:t>
            </a:r>
            <a:r>
              <a:rPr sz="2800" spc="5" dirty="0">
                <a:solidFill>
                  <a:srgbClr val="001F52"/>
                </a:solidFill>
                <a:latin typeface="Arial"/>
                <a:cs typeface="Arial"/>
              </a:rPr>
              <a:t> </a:t>
            </a:r>
            <a:r>
              <a:rPr sz="2800" spc="-11" dirty="0">
                <a:solidFill>
                  <a:srgbClr val="001F52"/>
                </a:solidFill>
                <a:latin typeface="Arial"/>
                <a:cs typeface="Arial"/>
              </a:rPr>
              <a:t>t</a:t>
            </a:r>
            <a:r>
              <a:rPr sz="2800" spc="-15" dirty="0">
                <a:solidFill>
                  <a:srgbClr val="001F52"/>
                </a:solidFill>
                <a:latin typeface="Arial"/>
                <a:cs typeface="Arial"/>
              </a:rPr>
              <a:t>h</a:t>
            </a:r>
            <a:r>
              <a:rPr sz="2800" spc="-20" dirty="0">
                <a:solidFill>
                  <a:srgbClr val="001F52"/>
                </a:solidFill>
                <a:latin typeface="Arial"/>
                <a:cs typeface="Arial"/>
              </a:rPr>
              <a:t>e</a:t>
            </a:r>
            <a:endParaRPr sz="2800" dirty="0">
              <a:solidFill>
                <a:prstClr val="black"/>
              </a:solidFill>
              <a:latin typeface="Arial"/>
              <a:cs typeface="Arial"/>
            </a:endParaRPr>
          </a:p>
          <a:p>
            <a:pPr marL="19052" algn="ctr"/>
            <a:r>
              <a:rPr sz="2800" spc="-25" dirty="0">
                <a:solidFill>
                  <a:srgbClr val="001F52"/>
                </a:solidFill>
                <a:latin typeface="Arial"/>
                <a:cs typeface="Arial"/>
              </a:rPr>
              <a:t>Cub</a:t>
            </a:r>
            <a:r>
              <a:rPr sz="2800" spc="-20" dirty="0">
                <a:solidFill>
                  <a:srgbClr val="001F52"/>
                </a:solidFill>
                <a:latin typeface="Arial"/>
                <a:cs typeface="Arial"/>
              </a:rPr>
              <a:t>e</a:t>
            </a:r>
            <a:r>
              <a:rPr sz="2800" spc="95" dirty="0">
                <a:solidFill>
                  <a:srgbClr val="001F52"/>
                </a:solidFill>
                <a:latin typeface="Times New Roman"/>
                <a:cs typeface="Times New Roman"/>
              </a:rPr>
              <a:t> </a:t>
            </a:r>
            <a:r>
              <a:rPr sz="2800" spc="-25" dirty="0">
                <a:solidFill>
                  <a:srgbClr val="001F52"/>
                </a:solidFill>
                <a:latin typeface="Arial"/>
                <a:cs typeface="Arial"/>
              </a:rPr>
              <a:t>L</a:t>
            </a:r>
            <a:r>
              <a:rPr sz="2800" spc="-5" dirty="0">
                <a:solidFill>
                  <a:srgbClr val="001F52"/>
                </a:solidFill>
                <a:latin typeface="Arial"/>
                <a:cs typeface="Arial"/>
              </a:rPr>
              <a:t>i</a:t>
            </a:r>
            <a:r>
              <a:rPr sz="2800" spc="-25" dirty="0">
                <a:solidFill>
                  <a:srgbClr val="001F52"/>
                </a:solidFill>
                <a:latin typeface="Arial"/>
                <a:cs typeface="Arial"/>
              </a:rPr>
              <a:t>b</a:t>
            </a:r>
            <a:r>
              <a:rPr sz="2800" spc="-5" dirty="0">
                <a:solidFill>
                  <a:srgbClr val="001F52"/>
                </a:solidFill>
                <a:latin typeface="Arial"/>
                <a:cs typeface="Arial"/>
              </a:rPr>
              <a:t>r</a:t>
            </a:r>
            <a:r>
              <a:rPr sz="2800" spc="-25" dirty="0">
                <a:solidFill>
                  <a:srgbClr val="001F52"/>
                </a:solidFill>
                <a:latin typeface="Arial"/>
                <a:cs typeface="Arial"/>
              </a:rPr>
              <a:t>a</a:t>
            </a:r>
            <a:r>
              <a:rPr sz="2800" spc="-5" dirty="0">
                <a:solidFill>
                  <a:srgbClr val="001F52"/>
                </a:solidFill>
                <a:latin typeface="Arial"/>
                <a:cs typeface="Arial"/>
              </a:rPr>
              <a:t>r</a:t>
            </a:r>
            <a:r>
              <a:rPr sz="2800" spc="-15" dirty="0">
                <a:solidFill>
                  <a:srgbClr val="001F52"/>
                </a:solidFill>
                <a:latin typeface="Arial"/>
                <a:cs typeface="Arial"/>
              </a:rPr>
              <a:t>y</a:t>
            </a:r>
            <a:r>
              <a:rPr sz="2800" spc="80" dirty="0">
                <a:solidFill>
                  <a:srgbClr val="001F52"/>
                </a:solidFill>
                <a:latin typeface="Times New Roman"/>
                <a:cs typeface="Times New Roman"/>
              </a:rPr>
              <a:t> </a:t>
            </a:r>
            <a:r>
              <a:rPr sz="2800" spc="-15" dirty="0">
                <a:solidFill>
                  <a:srgbClr val="001F52"/>
                </a:solidFill>
                <a:latin typeface="Arial"/>
                <a:cs typeface="Arial"/>
              </a:rPr>
              <a:t>s</a:t>
            </a:r>
            <a:r>
              <a:rPr sz="2800" spc="-5" dirty="0">
                <a:solidFill>
                  <a:srgbClr val="001F52"/>
                </a:solidFill>
                <a:latin typeface="Arial"/>
                <a:cs typeface="Arial"/>
              </a:rPr>
              <a:t>t</a:t>
            </a:r>
            <a:r>
              <a:rPr sz="2800" spc="-11" dirty="0">
                <a:solidFill>
                  <a:srgbClr val="001F52"/>
                </a:solidFill>
                <a:latin typeface="Arial"/>
                <a:cs typeface="Arial"/>
              </a:rPr>
              <a:t>r</a:t>
            </a:r>
            <a:r>
              <a:rPr sz="2800" spc="-15" dirty="0">
                <a:solidFill>
                  <a:srgbClr val="001F52"/>
                </a:solidFill>
                <a:latin typeface="Arial"/>
                <a:cs typeface="Arial"/>
              </a:rPr>
              <a:t>uc</a:t>
            </a:r>
            <a:r>
              <a:rPr sz="2800" spc="-5" dirty="0">
                <a:solidFill>
                  <a:srgbClr val="001F52"/>
                </a:solidFill>
                <a:latin typeface="Arial"/>
                <a:cs typeface="Arial"/>
              </a:rPr>
              <a:t>t</a:t>
            </a:r>
            <a:r>
              <a:rPr sz="2800" spc="-25" dirty="0">
                <a:solidFill>
                  <a:srgbClr val="001F52"/>
                </a:solidFill>
                <a:latin typeface="Arial"/>
                <a:cs typeface="Arial"/>
              </a:rPr>
              <a:t>u</a:t>
            </a:r>
            <a:r>
              <a:rPr sz="2800" spc="-5" dirty="0">
                <a:solidFill>
                  <a:srgbClr val="001F52"/>
                </a:solidFill>
                <a:latin typeface="Arial"/>
                <a:cs typeface="Arial"/>
              </a:rPr>
              <a:t>r</a:t>
            </a:r>
            <a:r>
              <a:rPr sz="2800" spc="-20" dirty="0">
                <a:solidFill>
                  <a:srgbClr val="001F52"/>
                </a:solidFill>
                <a:latin typeface="Arial"/>
                <a:cs typeface="Arial"/>
              </a:rPr>
              <a:t>e</a:t>
            </a:r>
            <a:r>
              <a:rPr sz="2800" spc="75" dirty="0">
                <a:solidFill>
                  <a:srgbClr val="001F52"/>
                </a:solidFill>
                <a:latin typeface="Times New Roman"/>
                <a:cs typeface="Times New Roman"/>
              </a:rPr>
              <a:t> </a:t>
            </a:r>
            <a:r>
              <a:rPr sz="2800" spc="-25" dirty="0">
                <a:solidFill>
                  <a:srgbClr val="001F52"/>
                </a:solidFill>
                <a:latin typeface="Arial"/>
                <a:cs typeface="Arial"/>
              </a:rPr>
              <a:t>an</a:t>
            </a:r>
            <a:r>
              <a:rPr sz="2800" spc="-20" dirty="0">
                <a:solidFill>
                  <a:srgbClr val="001F52"/>
                </a:solidFill>
                <a:latin typeface="Arial"/>
                <a:cs typeface="Arial"/>
              </a:rPr>
              <a:t>d</a:t>
            </a:r>
            <a:r>
              <a:rPr sz="2800" spc="85" dirty="0">
                <a:solidFill>
                  <a:srgbClr val="001F52"/>
                </a:solidFill>
                <a:latin typeface="Times New Roman"/>
                <a:cs typeface="Times New Roman"/>
              </a:rPr>
              <a:t> </a:t>
            </a:r>
            <a:r>
              <a:rPr sz="2800" spc="-25" dirty="0">
                <a:solidFill>
                  <a:srgbClr val="001F52"/>
                </a:solidFill>
                <a:latin typeface="Arial"/>
                <a:cs typeface="Arial"/>
              </a:rPr>
              <a:t>wh</a:t>
            </a:r>
            <a:r>
              <a:rPr sz="2800" spc="-15" dirty="0">
                <a:solidFill>
                  <a:srgbClr val="001F52"/>
                </a:solidFill>
                <a:latin typeface="Arial"/>
                <a:cs typeface="Arial"/>
              </a:rPr>
              <a:t>a</a:t>
            </a:r>
            <a:r>
              <a:rPr sz="2800" spc="-11" dirty="0">
                <a:solidFill>
                  <a:srgbClr val="001F52"/>
                </a:solidFill>
                <a:latin typeface="Arial"/>
                <a:cs typeface="Arial"/>
              </a:rPr>
              <a:t>t</a:t>
            </a:r>
            <a:r>
              <a:rPr sz="2800" spc="91" dirty="0">
                <a:solidFill>
                  <a:srgbClr val="001F52"/>
                </a:solidFill>
                <a:latin typeface="Times New Roman"/>
                <a:cs typeface="Times New Roman"/>
              </a:rPr>
              <a:t> </a:t>
            </a:r>
            <a:r>
              <a:rPr sz="2800" spc="-15" dirty="0">
                <a:solidFill>
                  <a:srgbClr val="001F52"/>
                </a:solidFill>
                <a:latin typeface="Arial"/>
                <a:cs typeface="Arial"/>
              </a:rPr>
              <a:t>is</a:t>
            </a:r>
            <a:r>
              <a:rPr sz="2800" spc="71" dirty="0">
                <a:solidFill>
                  <a:srgbClr val="001F52"/>
                </a:solidFill>
                <a:latin typeface="Times New Roman"/>
                <a:cs typeface="Times New Roman"/>
              </a:rPr>
              <a:t> </a:t>
            </a:r>
            <a:r>
              <a:rPr sz="2800" spc="-25" dirty="0">
                <a:solidFill>
                  <a:srgbClr val="001F52"/>
                </a:solidFill>
                <a:latin typeface="Arial"/>
                <a:cs typeface="Arial"/>
              </a:rPr>
              <a:t>g</a:t>
            </a:r>
            <a:r>
              <a:rPr sz="2800" spc="-15" dirty="0">
                <a:solidFill>
                  <a:srgbClr val="001F52"/>
                </a:solidFill>
                <a:latin typeface="Arial"/>
                <a:cs typeface="Arial"/>
              </a:rPr>
              <a:t>e</a:t>
            </a:r>
            <a:r>
              <a:rPr sz="2800" spc="-25" dirty="0">
                <a:solidFill>
                  <a:srgbClr val="001F52"/>
                </a:solidFill>
                <a:latin typeface="Arial"/>
                <a:cs typeface="Arial"/>
              </a:rPr>
              <a:t>n</a:t>
            </a:r>
            <a:r>
              <a:rPr sz="2800" spc="-15" dirty="0">
                <a:solidFill>
                  <a:srgbClr val="001F52"/>
                </a:solidFill>
                <a:latin typeface="Arial"/>
                <a:cs typeface="Arial"/>
              </a:rPr>
              <a:t>e</a:t>
            </a:r>
            <a:r>
              <a:rPr sz="2800" spc="-11" dirty="0">
                <a:solidFill>
                  <a:srgbClr val="001F52"/>
                </a:solidFill>
                <a:latin typeface="Arial"/>
                <a:cs typeface="Arial"/>
              </a:rPr>
              <a:t>r</a:t>
            </a:r>
            <a:r>
              <a:rPr sz="2800" spc="-15" dirty="0">
                <a:solidFill>
                  <a:srgbClr val="001F52"/>
                </a:solidFill>
                <a:latin typeface="Arial"/>
                <a:cs typeface="Arial"/>
              </a:rPr>
              <a:t>ated</a:t>
            </a:r>
            <a:r>
              <a:rPr sz="2800" spc="95" dirty="0">
                <a:solidFill>
                  <a:srgbClr val="001F52"/>
                </a:solidFill>
                <a:latin typeface="Times New Roman"/>
                <a:cs typeface="Times New Roman"/>
              </a:rPr>
              <a:t> </a:t>
            </a:r>
            <a:r>
              <a:rPr sz="2800" spc="-25" dirty="0">
                <a:solidFill>
                  <a:srgbClr val="001F52"/>
                </a:solidFill>
                <a:latin typeface="Arial"/>
                <a:cs typeface="Arial"/>
              </a:rPr>
              <a:t>b</a:t>
            </a:r>
            <a:r>
              <a:rPr sz="2800" spc="-15" dirty="0">
                <a:solidFill>
                  <a:srgbClr val="001F52"/>
                </a:solidFill>
                <a:latin typeface="Arial"/>
                <a:cs typeface="Arial"/>
              </a:rPr>
              <a:t>y</a:t>
            </a:r>
            <a:r>
              <a:rPr sz="2800" spc="75" dirty="0">
                <a:solidFill>
                  <a:srgbClr val="001F52"/>
                </a:solidFill>
                <a:latin typeface="Times New Roman"/>
                <a:cs typeface="Times New Roman"/>
              </a:rPr>
              <a:t> </a:t>
            </a:r>
            <a:r>
              <a:rPr sz="2800" spc="-20" dirty="0">
                <a:solidFill>
                  <a:srgbClr val="001F52"/>
                </a:solidFill>
                <a:latin typeface="Arial"/>
                <a:cs typeface="Arial"/>
              </a:rPr>
              <a:t>S</a:t>
            </a:r>
            <a:r>
              <a:rPr sz="2800" spc="-31" dirty="0">
                <a:solidFill>
                  <a:srgbClr val="001F52"/>
                </a:solidFill>
                <a:latin typeface="Arial"/>
                <a:cs typeface="Arial"/>
              </a:rPr>
              <a:t>T</a:t>
            </a:r>
            <a:r>
              <a:rPr sz="2800" spc="-20" dirty="0">
                <a:solidFill>
                  <a:srgbClr val="001F52"/>
                </a:solidFill>
                <a:latin typeface="Arial"/>
                <a:cs typeface="Arial"/>
              </a:rPr>
              <a:t>M32</a:t>
            </a:r>
            <a:r>
              <a:rPr sz="2800" spc="-25" dirty="0">
                <a:solidFill>
                  <a:srgbClr val="001F52"/>
                </a:solidFill>
                <a:latin typeface="Arial"/>
                <a:cs typeface="Arial"/>
              </a:rPr>
              <a:t>Cub</a:t>
            </a:r>
            <a:r>
              <a:rPr sz="2800" spc="-11" dirty="0">
                <a:solidFill>
                  <a:srgbClr val="001F52"/>
                </a:solidFill>
                <a:latin typeface="Arial"/>
                <a:cs typeface="Arial"/>
              </a:rPr>
              <a:t>e</a:t>
            </a:r>
            <a:r>
              <a:rPr sz="2800" spc="-25" dirty="0">
                <a:solidFill>
                  <a:srgbClr val="001F52"/>
                </a:solidFill>
                <a:latin typeface="Arial"/>
                <a:cs typeface="Arial"/>
              </a:rPr>
              <a:t>MX</a:t>
            </a:r>
            <a:endParaRPr lang="pt-BR" sz="2800" spc="-25" dirty="0">
              <a:solidFill>
                <a:srgbClr val="001F52"/>
              </a:solidFill>
              <a:latin typeface="Arial"/>
              <a:cs typeface="Arial"/>
            </a:endParaRPr>
          </a:p>
          <a:p>
            <a:pPr marL="19052" algn="ctr"/>
            <a:endParaRPr lang="pt-BR" sz="2800" spc="-25" dirty="0">
              <a:solidFill>
                <a:srgbClr val="001F52"/>
              </a:solidFill>
              <a:latin typeface="Arial"/>
              <a:cs typeface="Arial"/>
            </a:endParaRPr>
          </a:p>
          <a:p>
            <a:pPr marL="19052" algn="ctr"/>
            <a:r>
              <a:rPr lang="pt-BR" sz="2800" spc="-25" dirty="0">
                <a:solidFill>
                  <a:srgbClr val="001F52"/>
                </a:solidFill>
                <a:latin typeface="Arial"/>
                <a:cs typeface="Arial"/>
              </a:rPr>
              <a:t>Please don’t be mad at me, this will be quick ;)</a:t>
            </a:r>
            <a:endParaRPr sz="2800" dirty="0">
              <a:solidFill>
                <a:prstClr val="black"/>
              </a:solidFill>
              <a:latin typeface="Arial"/>
              <a:cs typeface="Arial"/>
            </a:endParaRPr>
          </a:p>
        </p:txBody>
      </p:sp>
      <p:sp>
        <p:nvSpPr>
          <p:cNvPr id="4" name="object 4"/>
          <p:cNvSpPr txBox="1"/>
          <p:nvPr/>
        </p:nvSpPr>
        <p:spPr>
          <a:xfrm>
            <a:off x="11940295" y="850226"/>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2</a:t>
            </a:r>
            <a:endParaRPr sz="1600">
              <a:solidFill>
                <a:prstClr val="black"/>
              </a:solidFill>
              <a:latin typeface="Arial"/>
              <a:cs typeface="Arial"/>
            </a:endParaRPr>
          </a:p>
        </p:txBody>
      </p:sp>
      <p:sp>
        <p:nvSpPr>
          <p:cNvPr id="5" name="object 5"/>
          <p:cNvSpPr/>
          <p:nvPr/>
        </p:nvSpPr>
        <p:spPr>
          <a:xfrm>
            <a:off x="0" y="0"/>
            <a:ext cx="2263139" cy="226313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76</a:t>
            </a:fld>
            <a:endParaRPr lang="fr-FR" dirty="0">
              <a:solidFill>
                <a:prstClr val="white"/>
              </a:solidFill>
            </a:endParaRPr>
          </a:p>
        </p:txBody>
      </p:sp>
    </p:spTree>
    <p:extLst>
      <p:ext uri="{BB962C8B-B14F-4D97-AF65-F5344CB8AC3E}">
        <p14:creationId xmlns:p14="http://schemas.microsoft.com/office/powerpoint/2010/main" val="330428117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txBox="1"/>
          <p:nvPr/>
        </p:nvSpPr>
        <p:spPr>
          <a:xfrm>
            <a:off x="487782" y="1612381"/>
            <a:ext cx="10166985" cy="2115964"/>
          </a:xfrm>
          <a:prstGeom prst="rect">
            <a:avLst/>
          </a:prstGeom>
        </p:spPr>
        <p:txBody>
          <a:bodyPr vert="horz" wrap="square" lIns="0" tIns="0" rIns="0" bIns="0" rtlCol="0">
            <a:spAutoFit/>
          </a:bodyPr>
          <a:lstStyle/>
          <a:p>
            <a:pPr marL="12701"/>
            <a:r>
              <a:rPr sz="2600" spc="-5" dirty="0">
                <a:solidFill>
                  <a:srgbClr val="39A8DC"/>
                </a:solidFill>
                <a:latin typeface="Wingdings"/>
                <a:cs typeface="Wingdings"/>
              </a:rPr>
              <a:t></a:t>
            </a:r>
            <a:r>
              <a:rPr sz="2600" spc="-5" dirty="0">
                <a:solidFill>
                  <a:srgbClr val="001F52"/>
                </a:solidFill>
                <a:latin typeface="Arial"/>
                <a:cs typeface="Arial"/>
              </a:rPr>
              <a:t>U</a:t>
            </a:r>
            <a:r>
              <a:rPr sz="2600" spc="11" dirty="0">
                <a:solidFill>
                  <a:srgbClr val="001F52"/>
                </a:solidFill>
                <a:latin typeface="Arial"/>
                <a:cs typeface="Arial"/>
              </a:rPr>
              <a:t>n</a:t>
            </a:r>
            <a:r>
              <a:rPr sz="2600" spc="-5" dirty="0">
                <a:solidFill>
                  <a:srgbClr val="001F52"/>
                </a:solidFill>
                <a:latin typeface="Arial"/>
                <a:cs typeface="Arial"/>
              </a:rPr>
              <a:t>d</a:t>
            </a:r>
            <a:r>
              <a:rPr sz="2600" spc="11" dirty="0">
                <a:solidFill>
                  <a:srgbClr val="001F52"/>
                </a:solidFill>
                <a:latin typeface="Arial"/>
                <a:cs typeface="Arial"/>
              </a:rPr>
              <a:t>e</a:t>
            </a:r>
            <a:r>
              <a:rPr sz="2600" dirty="0">
                <a:solidFill>
                  <a:srgbClr val="001F52"/>
                </a:solidFill>
                <a:latin typeface="Arial"/>
                <a:cs typeface="Arial"/>
              </a:rPr>
              <a:t>rst</a:t>
            </a:r>
            <a:r>
              <a:rPr sz="2600" spc="5" dirty="0">
                <a:solidFill>
                  <a:srgbClr val="001F52"/>
                </a:solidFill>
                <a:latin typeface="Arial"/>
                <a:cs typeface="Arial"/>
              </a:rPr>
              <a:t>a</a:t>
            </a:r>
            <a:r>
              <a:rPr sz="2600" spc="-5" dirty="0">
                <a:solidFill>
                  <a:srgbClr val="001F52"/>
                </a:solidFill>
                <a:latin typeface="Arial"/>
                <a:cs typeface="Arial"/>
              </a:rPr>
              <a:t>n</a:t>
            </a:r>
            <a:r>
              <a:rPr sz="2600" dirty="0">
                <a:solidFill>
                  <a:srgbClr val="001F52"/>
                </a:solidFill>
                <a:latin typeface="Arial"/>
                <a:cs typeface="Arial"/>
              </a:rPr>
              <a:t>d</a:t>
            </a:r>
            <a:r>
              <a:rPr sz="2600" spc="55" dirty="0">
                <a:solidFill>
                  <a:srgbClr val="001F52"/>
                </a:solidFill>
                <a:latin typeface="Times New Roman"/>
                <a:cs typeface="Times New Roman"/>
              </a:rPr>
              <a:t> </a:t>
            </a:r>
            <a:r>
              <a:rPr sz="2600" dirty="0">
                <a:solidFill>
                  <a:srgbClr val="001F52"/>
                </a:solidFill>
                <a:latin typeface="Arial"/>
                <a:cs typeface="Arial"/>
              </a:rPr>
              <a:t>the</a:t>
            </a:r>
            <a:r>
              <a:rPr sz="2600" spc="85" dirty="0">
                <a:solidFill>
                  <a:srgbClr val="001F52"/>
                </a:solidFill>
                <a:latin typeface="Times New Roman"/>
                <a:cs typeface="Times New Roman"/>
              </a:rPr>
              <a:t> </a:t>
            </a:r>
            <a:r>
              <a:rPr sz="2600" spc="5" dirty="0">
                <a:solidFill>
                  <a:srgbClr val="001F52"/>
                </a:solidFill>
                <a:latin typeface="Arial"/>
                <a:cs typeface="Arial"/>
              </a:rPr>
              <a:t>s</a:t>
            </a:r>
            <a:r>
              <a:rPr sz="2600" dirty="0">
                <a:solidFill>
                  <a:srgbClr val="001F52"/>
                </a:solidFill>
                <a:latin typeface="Arial"/>
                <a:cs typeface="Arial"/>
              </a:rPr>
              <a:t>tructure</a:t>
            </a:r>
            <a:r>
              <a:rPr sz="2600" spc="60" dirty="0">
                <a:solidFill>
                  <a:srgbClr val="001F52"/>
                </a:solidFill>
                <a:latin typeface="Times New Roman"/>
                <a:cs typeface="Times New Roman"/>
              </a:rPr>
              <a:t> </a:t>
            </a:r>
            <a:r>
              <a:rPr sz="2600" spc="-5" dirty="0">
                <a:solidFill>
                  <a:srgbClr val="001F52"/>
                </a:solidFill>
                <a:latin typeface="Arial"/>
                <a:cs typeface="Arial"/>
              </a:rPr>
              <a:t>o</a:t>
            </a:r>
            <a:r>
              <a:rPr sz="2600" dirty="0">
                <a:solidFill>
                  <a:srgbClr val="001F52"/>
                </a:solidFill>
                <a:latin typeface="Arial"/>
                <a:cs typeface="Arial"/>
              </a:rPr>
              <a:t>f</a:t>
            </a:r>
            <a:r>
              <a:rPr sz="2600" spc="80" dirty="0">
                <a:solidFill>
                  <a:srgbClr val="001F52"/>
                </a:solidFill>
                <a:latin typeface="Times New Roman"/>
                <a:cs typeface="Times New Roman"/>
              </a:rPr>
              <a:t> </a:t>
            </a:r>
            <a:r>
              <a:rPr sz="2600" dirty="0">
                <a:solidFill>
                  <a:srgbClr val="001F52"/>
                </a:solidFill>
                <a:latin typeface="Arial"/>
                <a:cs typeface="Arial"/>
              </a:rPr>
              <a:t>the</a:t>
            </a:r>
            <a:r>
              <a:rPr sz="2600" spc="80" dirty="0">
                <a:solidFill>
                  <a:srgbClr val="001F52"/>
                </a:solidFill>
                <a:latin typeface="Times New Roman"/>
                <a:cs typeface="Times New Roman"/>
              </a:rPr>
              <a:t> </a:t>
            </a:r>
            <a:r>
              <a:rPr sz="2600" dirty="0">
                <a:solidFill>
                  <a:srgbClr val="001F52"/>
                </a:solidFill>
                <a:latin typeface="Arial"/>
                <a:cs typeface="Arial"/>
              </a:rPr>
              <a:t>c</a:t>
            </a:r>
            <a:r>
              <a:rPr sz="2600" spc="5" dirty="0">
                <a:solidFill>
                  <a:srgbClr val="001F52"/>
                </a:solidFill>
                <a:latin typeface="Arial"/>
                <a:cs typeface="Arial"/>
              </a:rPr>
              <a:t>o</a:t>
            </a:r>
            <a:r>
              <a:rPr sz="2600" spc="-5" dirty="0">
                <a:solidFill>
                  <a:srgbClr val="001F52"/>
                </a:solidFill>
                <a:latin typeface="Arial"/>
                <a:cs typeface="Arial"/>
              </a:rPr>
              <a:t>d</a:t>
            </a:r>
            <a:r>
              <a:rPr sz="2600" dirty="0">
                <a:solidFill>
                  <a:srgbClr val="001F52"/>
                </a:solidFill>
                <a:latin typeface="Arial"/>
                <a:cs typeface="Arial"/>
              </a:rPr>
              <a:t>e</a:t>
            </a:r>
            <a:r>
              <a:rPr sz="2600" spc="65" dirty="0">
                <a:solidFill>
                  <a:srgbClr val="001F52"/>
                </a:solidFill>
                <a:latin typeface="Times New Roman"/>
                <a:cs typeface="Times New Roman"/>
              </a:rPr>
              <a:t> </a:t>
            </a:r>
            <a:r>
              <a:rPr sz="2600" spc="-5" dirty="0">
                <a:solidFill>
                  <a:srgbClr val="001F52"/>
                </a:solidFill>
                <a:latin typeface="Arial"/>
                <a:cs typeface="Arial"/>
              </a:rPr>
              <a:t>g</a:t>
            </a:r>
            <a:r>
              <a:rPr sz="2600" spc="11" dirty="0">
                <a:solidFill>
                  <a:srgbClr val="001F52"/>
                </a:solidFill>
                <a:latin typeface="Arial"/>
                <a:cs typeface="Arial"/>
              </a:rPr>
              <a:t>e</a:t>
            </a:r>
            <a:r>
              <a:rPr sz="2600" spc="-5" dirty="0">
                <a:solidFill>
                  <a:srgbClr val="001F52"/>
                </a:solidFill>
                <a:latin typeface="Arial"/>
                <a:cs typeface="Arial"/>
              </a:rPr>
              <a:t>n</a:t>
            </a:r>
            <a:r>
              <a:rPr sz="2600" spc="11" dirty="0">
                <a:solidFill>
                  <a:srgbClr val="001F52"/>
                </a:solidFill>
                <a:latin typeface="Arial"/>
                <a:cs typeface="Arial"/>
              </a:rPr>
              <a:t>e</a:t>
            </a:r>
            <a:r>
              <a:rPr sz="2600" dirty="0">
                <a:solidFill>
                  <a:srgbClr val="001F52"/>
                </a:solidFill>
                <a:latin typeface="Arial"/>
                <a:cs typeface="Arial"/>
              </a:rPr>
              <a:t>rated</a:t>
            </a:r>
            <a:r>
              <a:rPr sz="2600" spc="80" dirty="0">
                <a:solidFill>
                  <a:srgbClr val="001F52"/>
                </a:solidFill>
                <a:latin typeface="Times New Roman"/>
                <a:cs typeface="Times New Roman"/>
              </a:rPr>
              <a:t> </a:t>
            </a:r>
            <a:r>
              <a:rPr sz="2600" spc="-5" dirty="0">
                <a:solidFill>
                  <a:srgbClr val="001F52"/>
                </a:solidFill>
                <a:latin typeface="Arial"/>
                <a:cs typeface="Arial"/>
              </a:rPr>
              <a:t>b</a:t>
            </a:r>
            <a:r>
              <a:rPr sz="2600" dirty="0">
                <a:solidFill>
                  <a:srgbClr val="001F52"/>
                </a:solidFill>
                <a:latin typeface="Arial"/>
                <a:cs typeface="Arial"/>
              </a:rPr>
              <a:t>y</a:t>
            </a:r>
            <a:r>
              <a:rPr sz="2600" spc="80" dirty="0">
                <a:solidFill>
                  <a:srgbClr val="001F52"/>
                </a:solidFill>
                <a:latin typeface="Times New Roman"/>
                <a:cs typeface="Times New Roman"/>
              </a:rPr>
              <a:t> </a:t>
            </a:r>
            <a:r>
              <a:rPr sz="2600" dirty="0">
                <a:solidFill>
                  <a:srgbClr val="001F52"/>
                </a:solidFill>
                <a:latin typeface="Arial"/>
                <a:cs typeface="Arial"/>
              </a:rPr>
              <a:t>S</a:t>
            </a:r>
            <a:r>
              <a:rPr sz="2600" spc="5" dirty="0">
                <a:solidFill>
                  <a:srgbClr val="001F52"/>
                </a:solidFill>
                <a:latin typeface="Arial"/>
                <a:cs typeface="Arial"/>
              </a:rPr>
              <a:t>T</a:t>
            </a:r>
            <a:r>
              <a:rPr sz="2600" dirty="0">
                <a:solidFill>
                  <a:srgbClr val="001F52"/>
                </a:solidFill>
                <a:latin typeface="Arial"/>
                <a:cs typeface="Arial"/>
              </a:rPr>
              <a:t>M</a:t>
            </a:r>
            <a:r>
              <a:rPr sz="2600" spc="11" dirty="0">
                <a:solidFill>
                  <a:srgbClr val="001F52"/>
                </a:solidFill>
                <a:latin typeface="Arial"/>
                <a:cs typeface="Arial"/>
              </a:rPr>
              <a:t>3</a:t>
            </a:r>
            <a:r>
              <a:rPr sz="2600" spc="-5" dirty="0">
                <a:solidFill>
                  <a:srgbClr val="001F52"/>
                </a:solidFill>
                <a:latin typeface="Arial"/>
                <a:cs typeface="Arial"/>
              </a:rPr>
              <a:t>2</a:t>
            </a:r>
            <a:r>
              <a:rPr sz="2600" spc="11" dirty="0">
                <a:solidFill>
                  <a:srgbClr val="001F52"/>
                </a:solidFill>
                <a:latin typeface="Arial"/>
                <a:cs typeface="Arial"/>
              </a:rPr>
              <a:t>C</a:t>
            </a:r>
            <a:r>
              <a:rPr sz="2600" spc="-5" dirty="0">
                <a:solidFill>
                  <a:srgbClr val="001F52"/>
                </a:solidFill>
                <a:latin typeface="Arial"/>
                <a:cs typeface="Arial"/>
              </a:rPr>
              <a:t>ubeMX</a:t>
            </a:r>
            <a:endParaRPr sz="2600">
              <a:solidFill>
                <a:prstClr val="black"/>
              </a:solidFill>
              <a:latin typeface="Arial"/>
              <a:cs typeface="Arial"/>
            </a:endParaRPr>
          </a:p>
          <a:p>
            <a:pPr marL="486449">
              <a:spcBef>
                <a:spcPts val="2145"/>
              </a:spcBef>
            </a:pPr>
            <a:r>
              <a:rPr sz="2000" spc="85" dirty="0">
                <a:solidFill>
                  <a:srgbClr val="00307C"/>
                </a:solidFill>
                <a:latin typeface="Wingdings"/>
                <a:cs typeface="Wingdings"/>
              </a:rPr>
              <a:t></a:t>
            </a:r>
            <a:r>
              <a:rPr sz="2000" dirty="0">
                <a:solidFill>
                  <a:srgbClr val="00307C"/>
                </a:solidFill>
                <a:latin typeface="Arial"/>
                <a:cs typeface="Arial"/>
              </a:rPr>
              <a:t>Know</a:t>
            </a:r>
            <a:r>
              <a:rPr sz="2000" spc="55" dirty="0">
                <a:solidFill>
                  <a:srgbClr val="00307C"/>
                </a:solidFill>
                <a:latin typeface="Times New Roman"/>
                <a:cs typeface="Times New Roman"/>
              </a:rPr>
              <a:t> </a:t>
            </a:r>
            <a:r>
              <a:rPr sz="2000" spc="-11" dirty="0">
                <a:solidFill>
                  <a:srgbClr val="00307C"/>
                </a:solidFill>
                <a:latin typeface="Arial"/>
                <a:cs typeface="Arial"/>
              </a:rPr>
              <a:t>t</a:t>
            </a:r>
            <a:r>
              <a:rPr sz="2000" spc="-5" dirty="0">
                <a:solidFill>
                  <a:srgbClr val="00307C"/>
                </a:solidFill>
                <a:latin typeface="Arial"/>
                <a:cs typeface="Arial"/>
              </a:rPr>
              <a:t>h</a:t>
            </a:r>
            <a:r>
              <a:rPr sz="2000" dirty="0">
                <a:solidFill>
                  <a:srgbClr val="00307C"/>
                </a:solidFill>
                <a:latin typeface="Arial"/>
                <a:cs typeface="Arial"/>
              </a:rPr>
              <a:t>e</a:t>
            </a:r>
            <a:r>
              <a:rPr sz="2000" spc="40" dirty="0">
                <a:solidFill>
                  <a:srgbClr val="00307C"/>
                </a:solidFill>
                <a:latin typeface="Times New Roman"/>
                <a:cs typeface="Times New Roman"/>
              </a:rPr>
              <a:t> </a:t>
            </a:r>
            <a:r>
              <a:rPr sz="2000" dirty="0">
                <a:solidFill>
                  <a:srgbClr val="00307C"/>
                </a:solidFill>
                <a:latin typeface="Arial"/>
                <a:cs typeface="Arial"/>
              </a:rPr>
              <a:t>ro</a:t>
            </a:r>
            <a:r>
              <a:rPr sz="2000" spc="-5" dirty="0">
                <a:solidFill>
                  <a:srgbClr val="00307C"/>
                </a:solidFill>
                <a:latin typeface="Arial"/>
                <a:cs typeface="Arial"/>
              </a:rPr>
              <a:t>l</a:t>
            </a:r>
            <a:r>
              <a:rPr sz="2000" dirty="0">
                <a:solidFill>
                  <a:srgbClr val="00307C"/>
                </a:solidFill>
                <a:latin typeface="Arial"/>
                <a:cs typeface="Arial"/>
              </a:rPr>
              <a:t>e</a:t>
            </a:r>
            <a:r>
              <a:rPr sz="2000" spc="40"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f</a:t>
            </a:r>
            <a:r>
              <a:rPr sz="2000" spc="3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spc="-5" dirty="0">
                <a:solidFill>
                  <a:srgbClr val="00307C"/>
                </a:solidFill>
                <a:latin typeface="Arial"/>
                <a:cs typeface="Arial"/>
              </a:rPr>
              <a:t>libr</a:t>
            </a:r>
            <a:r>
              <a:rPr sz="2000" dirty="0">
                <a:solidFill>
                  <a:srgbClr val="00307C"/>
                </a:solidFill>
                <a:latin typeface="Arial"/>
                <a:cs typeface="Arial"/>
              </a:rPr>
              <a:t>ary</a:t>
            </a:r>
            <a:r>
              <a:rPr sz="2000" spc="35" dirty="0">
                <a:solidFill>
                  <a:srgbClr val="00307C"/>
                </a:solidFill>
                <a:latin typeface="Times New Roman"/>
                <a:cs typeface="Times New Roman"/>
              </a:rPr>
              <a:t> </a:t>
            </a:r>
            <a:r>
              <a:rPr sz="2000" dirty="0">
                <a:solidFill>
                  <a:srgbClr val="00307C"/>
                </a:solidFill>
                <a:latin typeface="Arial"/>
                <a:cs typeface="Arial"/>
              </a:rPr>
              <a:t>fi</a:t>
            </a:r>
            <a:r>
              <a:rPr sz="2000" spc="-11" dirty="0">
                <a:solidFill>
                  <a:srgbClr val="00307C"/>
                </a:solidFill>
                <a:latin typeface="Arial"/>
                <a:cs typeface="Arial"/>
              </a:rPr>
              <a:t>l</a:t>
            </a:r>
            <a:r>
              <a:rPr sz="2000" spc="-5" dirty="0">
                <a:solidFill>
                  <a:srgbClr val="00307C"/>
                </a:solidFill>
                <a:latin typeface="Arial"/>
                <a:cs typeface="Arial"/>
              </a:rPr>
              <a:t>es</a:t>
            </a:r>
            <a:endParaRPr sz="2000">
              <a:solidFill>
                <a:prstClr val="black"/>
              </a:solidFill>
              <a:latin typeface="Arial"/>
              <a:cs typeface="Arial"/>
            </a:endParaRPr>
          </a:p>
          <a:p>
            <a:pPr>
              <a:spcBef>
                <a:spcPts val="39"/>
              </a:spcBef>
            </a:pPr>
            <a:endParaRPr sz="1700">
              <a:solidFill>
                <a:prstClr val="black"/>
              </a:solidFill>
              <a:latin typeface="Times New Roman"/>
              <a:cs typeface="Times New Roman"/>
            </a:endParaRPr>
          </a:p>
          <a:p>
            <a:pPr marL="486449"/>
            <a:r>
              <a:rPr sz="2000" spc="85" dirty="0">
                <a:solidFill>
                  <a:srgbClr val="00307C"/>
                </a:solidFill>
                <a:latin typeface="Wingdings"/>
                <a:cs typeface="Wingdings"/>
              </a:rPr>
              <a:t></a:t>
            </a:r>
            <a:r>
              <a:rPr sz="2000" dirty="0">
                <a:solidFill>
                  <a:srgbClr val="00307C"/>
                </a:solidFill>
                <a:latin typeface="Arial"/>
                <a:cs typeface="Arial"/>
              </a:rPr>
              <a:t>Know</a:t>
            </a:r>
            <a:r>
              <a:rPr sz="2000" spc="55" dirty="0">
                <a:solidFill>
                  <a:srgbClr val="00307C"/>
                </a:solidFill>
                <a:latin typeface="Times New Roman"/>
                <a:cs typeface="Times New Roman"/>
              </a:rPr>
              <a:t> </a:t>
            </a:r>
            <a:r>
              <a:rPr sz="2000" spc="-11" dirty="0">
                <a:solidFill>
                  <a:srgbClr val="00307C"/>
                </a:solidFill>
                <a:latin typeface="Arial"/>
                <a:cs typeface="Arial"/>
              </a:rPr>
              <a:t>t</a:t>
            </a:r>
            <a:r>
              <a:rPr sz="2000" spc="-5" dirty="0">
                <a:solidFill>
                  <a:srgbClr val="00307C"/>
                </a:solidFill>
                <a:latin typeface="Arial"/>
                <a:cs typeface="Arial"/>
              </a:rPr>
              <a:t>h</a:t>
            </a:r>
            <a:r>
              <a:rPr sz="2000" dirty="0">
                <a:solidFill>
                  <a:srgbClr val="00307C"/>
                </a:solidFill>
                <a:latin typeface="Arial"/>
                <a:cs typeface="Arial"/>
              </a:rPr>
              <a:t>e</a:t>
            </a:r>
            <a:r>
              <a:rPr sz="2000" spc="40" dirty="0">
                <a:solidFill>
                  <a:srgbClr val="00307C"/>
                </a:solidFill>
                <a:latin typeface="Times New Roman"/>
                <a:cs typeface="Times New Roman"/>
              </a:rPr>
              <a:t> </a:t>
            </a:r>
            <a:r>
              <a:rPr sz="2000" dirty="0">
                <a:solidFill>
                  <a:srgbClr val="00307C"/>
                </a:solidFill>
                <a:latin typeface="Arial"/>
                <a:cs typeface="Arial"/>
              </a:rPr>
              <a:t>ro</a:t>
            </a:r>
            <a:r>
              <a:rPr sz="2000" spc="-5" dirty="0">
                <a:solidFill>
                  <a:srgbClr val="00307C"/>
                </a:solidFill>
                <a:latin typeface="Arial"/>
                <a:cs typeface="Arial"/>
              </a:rPr>
              <a:t>l</a:t>
            </a:r>
            <a:r>
              <a:rPr sz="2000" dirty="0">
                <a:solidFill>
                  <a:srgbClr val="00307C"/>
                </a:solidFill>
                <a:latin typeface="Arial"/>
                <a:cs typeface="Arial"/>
              </a:rPr>
              <a:t>e</a:t>
            </a:r>
            <a:r>
              <a:rPr sz="2000" spc="40" dirty="0">
                <a:solidFill>
                  <a:srgbClr val="00307C"/>
                </a:solidFill>
                <a:latin typeface="Times New Roman"/>
                <a:cs typeface="Times New Roman"/>
              </a:rPr>
              <a:t> </a:t>
            </a:r>
            <a:r>
              <a:rPr sz="2000" spc="-5" dirty="0">
                <a:solidFill>
                  <a:srgbClr val="00307C"/>
                </a:solidFill>
                <a:latin typeface="Arial"/>
                <a:cs typeface="Arial"/>
              </a:rPr>
              <a:t>o</a:t>
            </a:r>
            <a:r>
              <a:rPr sz="2000" dirty="0">
                <a:solidFill>
                  <a:srgbClr val="00307C"/>
                </a:solidFill>
                <a:latin typeface="Arial"/>
                <a:cs typeface="Arial"/>
              </a:rPr>
              <a:t>f</a:t>
            </a:r>
            <a:r>
              <a:rPr sz="2000" spc="35" dirty="0">
                <a:solidFill>
                  <a:srgbClr val="00307C"/>
                </a:solidFill>
                <a:latin typeface="Times New Roman"/>
                <a:cs typeface="Times New Roman"/>
              </a:rPr>
              <a:t> </a:t>
            </a:r>
            <a:r>
              <a:rPr sz="2000" dirty="0">
                <a:solidFill>
                  <a:srgbClr val="00307C"/>
                </a:solidFill>
                <a:latin typeface="Arial"/>
                <a:cs typeface="Arial"/>
              </a:rPr>
              <a:t>the</a:t>
            </a:r>
            <a:r>
              <a:rPr sz="2000" spc="35" dirty="0">
                <a:solidFill>
                  <a:srgbClr val="00307C"/>
                </a:solidFill>
                <a:latin typeface="Times New Roman"/>
                <a:cs typeface="Times New Roman"/>
              </a:rPr>
              <a:t> </a:t>
            </a:r>
            <a:r>
              <a:rPr sz="2000" dirty="0">
                <a:solidFill>
                  <a:srgbClr val="00307C"/>
                </a:solidFill>
                <a:latin typeface="Arial"/>
                <a:cs typeface="Arial"/>
              </a:rPr>
              <a:t>functions</a:t>
            </a:r>
            <a:r>
              <a:rPr sz="2000" spc="25" dirty="0">
                <a:solidFill>
                  <a:srgbClr val="00307C"/>
                </a:solidFill>
                <a:latin typeface="Times New Roman"/>
                <a:cs typeface="Times New Roman"/>
              </a:rPr>
              <a:t> </a:t>
            </a:r>
            <a:r>
              <a:rPr sz="2000" spc="-5" dirty="0">
                <a:solidFill>
                  <a:srgbClr val="00307C"/>
                </a:solidFill>
                <a:latin typeface="Arial"/>
                <a:cs typeface="Arial"/>
              </a:rPr>
              <a:t>execute</a:t>
            </a:r>
            <a:r>
              <a:rPr sz="2000" dirty="0">
                <a:solidFill>
                  <a:srgbClr val="00307C"/>
                </a:solidFill>
                <a:latin typeface="Arial"/>
                <a:cs typeface="Arial"/>
              </a:rPr>
              <a:t>d</a:t>
            </a:r>
            <a:r>
              <a:rPr sz="2000" spc="20" dirty="0">
                <a:solidFill>
                  <a:srgbClr val="00307C"/>
                </a:solidFill>
                <a:latin typeface="Times New Roman"/>
                <a:cs typeface="Times New Roman"/>
              </a:rPr>
              <a:t> </a:t>
            </a:r>
            <a:r>
              <a:rPr sz="2000" spc="-5" dirty="0">
                <a:solidFill>
                  <a:srgbClr val="00307C"/>
                </a:solidFill>
                <a:latin typeface="Arial"/>
                <a:cs typeface="Arial"/>
              </a:rPr>
              <a:t>befor</a:t>
            </a:r>
            <a:r>
              <a:rPr sz="2000" dirty="0">
                <a:solidFill>
                  <a:srgbClr val="00307C"/>
                </a:solidFill>
                <a:latin typeface="Arial"/>
                <a:cs typeface="Arial"/>
              </a:rPr>
              <a:t>e</a:t>
            </a:r>
            <a:r>
              <a:rPr sz="2000" spc="31" dirty="0">
                <a:solidFill>
                  <a:srgbClr val="00307C"/>
                </a:solidFill>
                <a:latin typeface="Times New Roman"/>
                <a:cs typeface="Times New Roman"/>
              </a:rPr>
              <a:t> </a:t>
            </a:r>
            <a:r>
              <a:rPr sz="2000" dirty="0">
                <a:solidFill>
                  <a:srgbClr val="00307C"/>
                </a:solidFill>
                <a:latin typeface="Arial"/>
                <a:cs typeface="Arial"/>
              </a:rPr>
              <a:t>main</a:t>
            </a:r>
            <a:endParaRPr sz="2000">
              <a:solidFill>
                <a:prstClr val="black"/>
              </a:solidFill>
              <a:latin typeface="Arial"/>
              <a:cs typeface="Arial"/>
            </a:endParaRPr>
          </a:p>
          <a:p>
            <a:pPr>
              <a:spcBef>
                <a:spcPts val="49"/>
              </a:spcBef>
            </a:pPr>
            <a:endParaRPr sz="1700">
              <a:solidFill>
                <a:prstClr val="black"/>
              </a:solidFill>
              <a:latin typeface="Times New Roman"/>
              <a:cs typeface="Times New Roman"/>
            </a:endParaRPr>
          </a:p>
          <a:p>
            <a:pPr marL="486449"/>
            <a:r>
              <a:rPr sz="2000" spc="85" dirty="0">
                <a:solidFill>
                  <a:srgbClr val="00307C"/>
                </a:solidFill>
                <a:latin typeface="Wingdings"/>
                <a:cs typeface="Wingdings"/>
              </a:rPr>
              <a:t></a:t>
            </a:r>
            <a:r>
              <a:rPr sz="2000" spc="-5" dirty="0">
                <a:solidFill>
                  <a:srgbClr val="00307C"/>
                </a:solidFill>
                <a:latin typeface="Arial"/>
                <a:cs typeface="Arial"/>
              </a:rPr>
              <a:t>U</a:t>
            </a:r>
            <a:r>
              <a:rPr sz="2000" dirty="0">
                <a:solidFill>
                  <a:srgbClr val="00307C"/>
                </a:solidFill>
                <a:latin typeface="Arial"/>
                <a:cs typeface="Arial"/>
              </a:rPr>
              <a:t>n</a:t>
            </a:r>
            <a:r>
              <a:rPr sz="2000" spc="-5" dirty="0">
                <a:solidFill>
                  <a:srgbClr val="00307C"/>
                </a:solidFill>
                <a:latin typeface="Arial"/>
                <a:cs typeface="Arial"/>
              </a:rPr>
              <a:t>de</a:t>
            </a:r>
            <a:r>
              <a:rPr sz="2000" spc="5" dirty="0">
                <a:solidFill>
                  <a:srgbClr val="00307C"/>
                </a:solidFill>
                <a:latin typeface="Arial"/>
                <a:cs typeface="Arial"/>
              </a:rPr>
              <a:t>r</a:t>
            </a:r>
            <a:r>
              <a:rPr sz="2000" dirty="0">
                <a:solidFill>
                  <a:srgbClr val="00307C"/>
                </a:solidFill>
                <a:latin typeface="Arial"/>
                <a:cs typeface="Arial"/>
              </a:rPr>
              <a:t>stand</a:t>
            </a:r>
            <a:r>
              <a:rPr sz="2000" spc="11" dirty="0">
                <a:solidFill>
                  <a:srgbClr val="00307C"/>
                </a:solidFill>
                <a:latin typeface="Times New Roman"/>
                <a:cs typeface="Times New Roman"/>
              </a:rPr>
              <a:t> </a:t>
            </a:r>
            <a:r>
              <a:rPr sz="2000" spc="-5" dirty="0">
                <a:solidFill>
                  <a:srgbClr val="00307C"/>
                </a:solidFill>
                <a:latin typeface="Arial"/>
                <a:cs typeface="Arial"/>
              </a:rPr>
              <a:t>inter</a:t>
            </a:r>
            <a:r>
              <a:rPr sz="2000" spc="5" dirty="0">
                <a:solidFill>
                  <a:srgbClr val="00307C"/>
                </a:solidFill>
                <a:latin typeface="Arial"/>
                <a:cs typeface="Arial"/>
              </a:rPr>
              <a:t>r</a:t>
            </a:r>
            <a:r>
              <a:rPr sz="2000" spc="-5" dirty="0">
                <a:solidFill>
                  <a:srgbClr val="00307C"/>
                </a:solidFill>
                <a:latin typeface="Arial"/>
                <a:cs typeface="Arial"/>
              </a:rPr>
              <a:t>up</a:t>
            </a:r>
            <a:r>
              <a:rPr sz="2000" dirty="0">
                <a:solidFill>
                  <a:srgbClr val="00307C"/>
                </a:solidFill>
                <a:latin typeface="Arial"/>
                <a:cs typeface="Arial"/>
              </a:rPr>
              <a:t>t</a:t>
            </a:r>
            <a:r>
              <a:rPr sz="2000" spc="25" dirty="0">
                <a:solidFill>
                  <a:srgbClr val="00307C"/>
                </a:solidFill>
                <a:latin typeface="Times New Roman"/>
                <a:cs typeface="Times New Roman"/>
              </a:rPr>
              <a:t> </a:t>
            </a:r>
            <a:r>
              <a:rPr sz="2000" spc="-5" dirty="0">
                <a:solidFill>
                  <a:srgbClr val="00307C"/>
                </a:solidFill>
                <a:latin typeface="Arial"/>
                <a:cs typeface="Arial"/>
              </a:rPr>
              <a:t>han</a:t>
            </a:r>
            <a:r>
              <a:rPr sz="2000" spc="5" dirty="0">
                <a:solidFill>
                  <a:srgbClr val="00307C"/>
                </a:solidFill>
                <a:latin typeface="Arial"/>
                <a:cs typeface="Arial"/>
              </a:rPr>
              <a:t>d</a:t>
            </a:r>
            <a:r>
              <a:rPr sz="2000" spc="-5" dirty="0">
                <a:solidFill>
                  <a:srgbClr val="00307C"/>
                </a:solidFill>
                <a:latin typeface="Arial"/>
                <a:cs typeface="Arial"/>
              </a:rPr>
              <a:t>lin</a:t>
            </a:r>
            <a:r>
              <a:rPr sz="2000" dirty="0">
                <a:solidFill>
                  <a:srgbClr val="00307C"/>
                </a:solidFill>
                <a:latin typeface="Arial"/>
                <a:cs typeface="Arial"/>
              </a:rPr>
              <a:t>g</a:t>
            </a:r>
            <a:r>
              <a:rPr sz="2000" spc="40" dirty="0">
                <a:solidFill>
                  <a:srgbClr val="00307C"/>
                </a:solidFill>
                <a:latin typeface="Times New Roman"/>
                <a:cs typeface="Times New Roman"/>
              </a:rPr>
              <a:t> </a:t>
            </a:r>
            <a:r>
              <a:rPr sz="2000" spc="-5" dirty="0">
                <a:solidFill>
                  <a:srgbClr val="00307C"/>
                </a:solidFill>
                <a:latin typeface="Arial"/>
                <a:cs typeface="Arial"/>
              </a:rPr>
              <a:t>p</a:t>
            </a:r>
            <a:r>
              <a:rPr sz="2000" dirty="0">
                <a:solidFill>
                  <a:srgbClr val="00307C"/>
                </a:solidFill>
                <a:latin typeface="Arial"/>
                <a:cs typeface="Arial"/>
              </a:rPr>
              <a:t>r</a:t>
            </a:r>
            <a:r>
              <a:rPr sz="2000" spc="-5" dirty="0">
                <a:solidFill>
                  <a:srgbClr val="00307C"/>
                </a:solidFill>
                <a:latin typeface="Arial"/>
                <a:cs typeface="Arial"/>
              </a:rPr>
              <a:t>o</a:t>
            </a:r>
            <a:r>
              <a:rPr sz="2000" spc="5" dirty="0">
                <a:solidFill>
                  <a:srgbClr val="00307C"/>
                </a:solidFill>
                <a:latin typeface="Arial"/>
                <a:cs typeface="Arial"/>
              </a:rPr>
              <a:t>c</a:t>
            </a:r>
            <a:r>
              <a:rPr sz="2000" spc="-5" dirty="0">
                <a:solidFill>
                  <a:srgbClr val="00307C"/>
                </a:solidFill>
                <a:latin typeface="Arial"/>
                <a:cs typeface="Arial"/>
              </a:rPr>
              <a:t>e</a:t>
            </a:r>
            <a:r>
              <a:rPr sz="2000" spc="5" dirty="0">
                <a:solidFill>
                  <a:srgbClr val="00307C"/>
                </a:solidFill>
                <a:latin typeface="Arial"/>
                <a:cs typeface="Arial"/>
              </a:rPr>
              <a:t>s</a:t>
            </a:r>
            <a:r>
              <a:rPr sz="2000" dirty="0">
                <a:solidFill>
                  <a:srgbClr val="00307C"/>
                </a:solidFill>
                <a:latin typeface="Arial"/>
                <a:cs typeface="Arial"/>
              </a:rPr>
              <a:t>s</a:t>
            </a:r>
            <a:endParaRPr sz="2000">
              <a:solidFill>
                <a:prstClr val="black"/>
              </a:solidFill>
              <a:latin typeface="Arial"/>
              <a:cs typeface="Arial"/>
            </a:endParaRPr>
          </a:p>
        </p:txBody>
      </p:sp>
      <p:sp>
        <p:nvSpPr>
          <p:cNvPr id="4" name="object 4"/>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5" name="object 5"/>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4</a:t>
            </a:r>
            <a:endParaRPr sz="1600">
              <a:solidFill>
                <a:prstClr val="black"/>
              </a:solidFill>
              <a:latin typeface="Arial"/>
              <a:cs typeface="Arial"/>
            </a:endParaRPr>
          </a:p>
        </p:txBody>
      </p:sp>
      <p:sp>
        <p:nvSpPr>
          <p:cNvPr id="6" name="Slide Number Placeholder 5"/>
          <p:cNvSpPr>
            <a:spLocks noGrp="1"/>
          </p:cNvSpPr>
          <p:nvPr>
            <p:ph type="sldNum" sz="quarter" idx="12"/>
          </p:nvPr>
        </p:nvSpPr>
        <p:spPr/>
        <p:txBody>
          <a:bodyPr/>
          <a:lstStyle/>
          <a:p>
            <a:fld id="{5B31B9E4-8E4D-4C86-BFD7-412B282B373B}" type="slidenum">
              <a:rPr lang="fr-FR" smtClean="0">
                <a:solidFill>
                  <a:prstClr val="white"/>
                </a:solidFill>
              </a:rPr>
              <a:pPr/>
              <a:t>77</a:t>
            </a:fld>
            <a:endParaRPr lang="fr-FR" dirty="0">
              <a:solidFill>
                <a:prstClr val="white"/>
              </a:solidFill>
            </a:endParaRPr>
          </a:p>
        </p:txBody>
      </p:sp>
      <p:sp>
        <p:nvSpPr>
          <p:cNvPr id="7" name="Title 6"/>
          <p:cNvSpPr>
            <a:spLocks noGrp="1"/>
          </p:cNvSpPr>
          <p:nvPr>
            <p:ph type="title"/>
          </p:nvPr>
        </p:nvSpPr>
        <p:spPr/>
        <p:txBody>
          <a:bodyPr/>
          <a:lstStyle/>
          <a:p>
            <a:r>
              <a:rPr lang="pt-BR" dirty="0" smtClean="0"/>
              <a:t>Goal of this part</a:t>
            </a:r>
            <a:endParaRPr lang="pt-BR" dirty="0"/>
          </a:p>
        </p:txBody>
      </p:sp>
    </p:spTree>
    <p:extLst>
      <p:ext uri="{BB962C8B-B14F-4D97-AF65-F5344CB8AC3E}">
        <p14:creationId xmlns:p14="http://schemas.microsoft.com/office/powerpoint/2010/main" val="229422104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476504" y="5131524"/>
            <a:ext cx="8777605"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STM32C</a:t>
            </a:r>
            <a:r>
              <a:rPr sz="4800" spc="-20" dirty="0">
                <a:solidFill>
                  <a:srgbClr val="39A8DC"/>
                </a:solidFill>
                <a:latin typeface="Arial"/>
                <a:cs typeface="Arial"/>
              </a:rPr>
              <a:t>u</a:t>
            </a:r>
            <a:r>
              <a:rPr sz="4800" spc="-5" dirty="0">
                <a:solidFill>
                  <a:srgbClr val="39A8DC"/>
                </a:solidFill>
                <a:latin typeface="Arial"/>
                <a:cs typeface="Arial"/>
              </a:rPr>
              <a:t>beM</a:t>
            </a:r>
            <a:r>
              <a:rPr sz="4800" dirty="0">
                <a:solidFill>
                  <a:srgbClr val="39A8DC"/>
                </a:solidFill>
                <a:latin typeface="Arial"/>
                <a:cs typeface="Arial"/>
              </a:rPr>
              <a:t>X</a:t>
            </a:r>
            <a:r>
              <a:rPr sz="4800" spc="180" dirty="0">
                <a:solidFill>
                  <a:srgbClr val="39A8DC"/>
                </a:solidFill>
                <a:latin typeface="Times New Roman"/>
                <a:cs typeface="Times New Roman"/>
              </a:rPr>
              <a:t> </a:t>
            </a:r>
            <a:r>
              <a:rPr sz="4800" spc="-5" dirty="0">
                <a:solidFill>
                  <a:srgbClr val="39A8DC"/>
                </a:solidFill>
                <a:latin typeface="Arial"/>
                <a:cs typeface="Arial"/>
              </a:rPr>
              <a:t>ge</a:t>
            </a:r>
            <a:r>
              <a:rPr sz="4800" spc="-20" dirty="0">
                <a:solidFill>
                  <a:srgbClr val="39A8DC"/>
                </a:solidFill>
                <a:latin typeface="Arial"/>
                <a:cs typeface="Arial"/>
              </a:rPr>
              <a:t>n</a:t>
            </a:r>
            <a:r>
              <a:rPr sz="4800" spc="-5" dirty="0">
                <a:solidFill>
                  <a:srgbClr val="39A8DC"/>
                </a:solidFill>
                <a:latin typeface="Arial"/>
                <a:cs typeface="Arial"/>
              </a:rPr>
              <a:t>erat</a:t>
            </a:r>
            <a:r>
              <a:rPr sz="4800" spc="15" dirty="0">
                <a:solidFill>
                  <a:srgbClr val="39A8DC"/>
                </a:solidFill>
                <a:latin typeface="Arial"/>
                <a:cs typeface="Arial"/>
              </a:rPr>
              <a:t>e</a:t>
            </a:r>
            <a:r>
              <a:rPr sz="4800" dirty="0">
                <a:solidFill>
                  <a:srgbClr val="39A8DC"/>
                </a:solidFill>
                <a:latin typeface="Arial"/>
                <a:cs typeface="Arial"/>
              </a:rPr>
              <a:t>d</a:t>
            </a:r>
            <a:r>
              <a:rPr sz="4800" spc="180" dirty="0">
                <a:solidFill>
                  <a:srgbClr val="39A8DC"/>
                </a:solidFill>
                <a:latin typeface="Times New Roman"/>
                <a:cs typeface="Times New Roman"/>
              </a:rPr>
              <a:t> </a:t>
            </a:r>
            <a:r>
              <a:rPr sz="4800" dirty="0">
                <a:solidFill>
                  <a:srgbClr val="39A8DC"/>
                </a:solidFill>
                <a:latin typeface="Arial"/>
                <a:cs typeface="Arial"/>
              </a:rPr>
              <a:t>code</a:t>
            </a:r>
            <a:endParaRPr sz="4800">
              <a:solidFill>
                <a:prstClr val="black"/>
              </a:solidFill>
              <a:latin typeface="Arial"/>
              <a:cs typeface="Arial"/>
            </a:endParaRPr>
          </a:p>
        </p:txBody>
      </p:sp>
      <p:sp>
        <p:nvSpPr>
          <p:cNvPr id="3" name="object 3"/>
          <p:cNvSpPr/>
          <p:nvPr/>
        </p:nvSpPr>
        <p:spPr>
          <a:xfrm>
            <a:off x="8253983" y="981456"/>
            <a:ext cx="2305812" cy="230428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4" name="Slide Number Placeholder 3"/>
          <p:cNvSpPr>
            <a:spLocks noGrp="1"/>
          </p:cNvSpPr>
          <p:nvPr>
            <p:ph type="sldNum" sz="quarter" idx="4294967295"/>
          </p:nvPr>
        </p:nvSpPr>
        <p:spPr>
          <a:xfrm>
            <a:off x="11464925" y="679450"/>
            <a:ext cx="727075" cy="198438"/>
          </a:xfrm>
        </p:spPr>
        <p:txBody>
          <a:bodyPr/>
          <a:lstStyle/>
          <a:p>
            <a:fld id="{B6F15528-21DE-4FAA-801E-634DDDAF4B2B}" type="slidenum">
              <a:rPr lang="pt-BR" smtClean="0"/>
              <a:t>78</a:t>
            </a:fld>
            <a:endParaRPr lang="pt-BR"/>
          </a:p>
        </p:txBody>
      </p:sp>
    </p:spTree>
    <p:extLst>
      <p:ext uri="{BB962C8B-B14F-4D97-AF65-F5344CB8AC3E}">
        <p14:creationId xmlns:p14="http://schemas.microsoft.com/office/powerpoint/2010/main" val="353141811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6</a:t>
            </a:r>
            <a:endParaRPr sz="1600">
              <a:solidFill>
                <a:prstClr val="black"/>
              </a:solidFill>
              <a:latin typeface="Arial"/>
              <a:cs typeface="Arial"/>
            </a:endParaRPr>
          </a:p>
        </p:txBody>
      </p:sp>
      <p:sp>
        <p:nvSpPr>
          <p:cNvPr id="4" name="object 4"/>
          <p:cNvSpPr txBox="1">
            <a:spLocks noGrp="1"/>
          </p:cNvSpPr>
          <p:nvPr>
            <p:ph type="title"/>
          </p:nvPr>
        </p:nvSpPr>
        <p:spPr>
          <a:xfrm>
            <a:off x="618135" y="75801"/>
            <a:ext cx="10964265"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err="1" smtClean="0"/>
              <a:t>code</a:t>
            </a:r>
            <a:r>
              <a:rPr lang="en-US" sz="3600" dirty="0" err="1"/>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6" y="2818397"/>
            <a:ext cx="6812280" cy="1231106"/>
          </a:xfrm>
          <a:prstGeom prst="rect">
            <a:avLst/>
          </a:prstGeom>
        </p:spPr>
        <p:txBody>
          <a:bodyPr vert="horz" wrap="square" lIns="0" tIns="0" rIns="0" bIns="0" rtlCol="0">
            <a:spAutoFit/>
          </a:bodyPr>
          <a:lstStyle/>
          <a:p>
            <a:pPr marL="299110" indent="-286408">
              <a:buFont typeface="Arial"/>
              <a:buChar char="•"/>
              <a:tabLst>
                <a:tab pos="299745" algn="l"/>
              </a:tabLst>
            </a:pPr>
            <a:r>
              <a:rPr sz="2000" dirty="0">
                <a:solidFill>
                  <a:prstClr val="black"/>
                </a:solidFill>
                <a:latin typeface="Arial"/>
                <a:cs typeface="Arial"/>
              </a:rPr>
              <a:t>Enables</a:t>
            </a:r>
            <a:r>
              <a:rPr sz="2000" spc="45" dirty="0">
                <a:solidFill>
                  <a:prstClr val="black"/>
                </a:solidFill>
                <a:latin typeface="Times New Roman"/>
                <a:cs typeface="Times New Roman"/>
              </a:rPr>
              <a:t> </a:t>
            </a:r>
            <a:r>
              <a:rPr sz="2000" dirty="0">
                <a:solidFill>
                  <a:prstClr val="black"/>
                </a:solidFill>
                <a:latin typeface="Arial"/>
                <a:cs typeface="Arial"/>
              </a:rPr>
              <a:t>Floating</a:t>
            </a:r>
            <a:r>
              <a:rPr sz="2000" spc="51" dirty="0">
                <a:solidFill>
                  <a:prstClr val="black"/>
                </a:solidFill>
                <a:latin typeface="Times New Roman"/>
                <a:cs typeface="Times New Roman"/>
              </a:rPr>
              <a:t> </a:t>
            </a:r>
            <a:r>
              <a:rPr sz="2000" spc="-11" dirty="0">
                <a:solidFill>
                  <a:prstClr val="black"/>
                </a:solidFill>
                <a:latin typeface="Arial"/>
                <a:cs typeface="Arial"/>
              </a:rPr>
              <a:t>P</a:t>
            </a:r>
            <a:r>
              <a:rPr sz="2000" spc="-5" dirty="0">
                <a:solidFill>
                  <a:prstClr val="black"/>
                </a:solidFill>
                <a:latin typeface="Arial"/>
                <a:cs typeface="Arial"/>
              </a:rPr>
              <a:t>oin</a:t>
            </a:r>
            <a:r>
              <a:rPr sz="2000" dirty="0">
                <a:solidFill>
                  <a:prstClr val="black"/>
                </a:solidFill>
                <a:latin typeface="Arial"/>
                <a:cs typeface="Arial"/>
              </a:rPr>
              <a:t>t</a:t>
            </a:r>
            <a:r>
              <a:rPr sz="2000" spc="51" dirty="0">
                <a:solidFill>
                  <a:prstClr val="black"/>
                </a:solidFill>
                <a:latin typeface="Times New Roman"/>
                <a:cs typeface="Times New Roman"/>
              </a:rPr>
              <a:t> </a:t>
            </a:r>
            <a:r>
              <a:rPr sz="2000" spc="-5" dirty="0">
                <a:solidFill>
                  <a:prstClr val="black"/>
                </a:solidFill>
                <a:latin typeface="Arial"/>
                <a:cs typeface="Arial"/>
              </a:rPr>
              <a:t>U</a:t>
            </a:r>
            <a:r>
              <a:rPr sz="2000" dirty="0">
                <a:solidFill>
                  <a:prstClr val="black"/>
                </a:solidFill>
                <a:latin typeface="Arial"/>
                <a:cs typeface="Arial"/>
              </a:rPr>
              <a:t>n</a:t>
            </a:r>
            <a:r>
              <a:rPr sz="2000" spc="-5" dirty="0">
                <a:solidFill>
                  <a:prstClr val="black"/>
                </a:solidFill>
                <a:latin typeface="Arial"/>
                <a:cs typeface="Arial"/>
              </a:rPr>
              <a:t>i</a:t>
            </a:r>
            <a:r>
              <a:rPr sz="2000" dirty="0">
                <a:solidFill>
                  <a:prstClr val="black"/>
                </a:solidFill>
                <a:latin typeface="Arial"/>
                <a:cs typeface="Arial"/>
              </a:rPr>
              <a:t>t</a:t>
            </a:r>
            <a:r>
              <a:rPr sz="2000" spc="31" dirty="0">
                <a:solidFill>
                  <a:prstClr val="black"/>
                </a:solidFill>
                <a:latin typeface="Times New Roman"/>
                <a:cs typeface="Times New Roman"/>
              </a:rPr>
              <a:t> </a:t>
            </a:r>
            <a:r>
              <a:rPr sz="2000" spc="11" dirty="0">
                <a:solidFill>
                  <a:prstClr val="black"/>
                </a:solidFill>
                <a:latin typeface="Arial"/>
                <a:cs typeface="Arial"/>
              </a:rPr>
              <a:t>(</a:t>
            </a:r>
            <a:r>
              <a:rPr sz="2000" b="1" dirty="0">
                <a:solidFill>
                  <a:prstClr val="black"/>
                </a:solidFill>
                <a:latin typeface="Arial"/>
                <a:cs typeface="Arial"/>
              </a:rPr>
              <a:t>FP</a:t>
            </a:r>
            <a:r>
              <a:rPr sz="2000" b="1" spc="-5" dirty="0">
                <a:solidFill>
                  <a:prstClr val="black"/>
                </a:solidFill>
                <a:latin typeface="Arial"/>
                <a:cs typeface="Arial"/>
              </a:rPr>
              <a:t>U</a:t>
            </a:r>
            <a:r>
              <a:rPr sz="2000" dirty="0">
                <a:solidFill>
                  <a:prstClr val="black"/>
                </a:solidFill>
                <a:latin typeface="Arial"/>
                <a:cs typeface="Arial"/>
              </a:rPr>
              <a:t>)</a:t>
            </a:r>
            <a:r>
              <a:rPr sz="2000" spc="45"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s</a:t>
            </a:r>
            <a:r>
              <a:rPr sz="2000" spc="-5" dirty="0">
                <a:solidFill>
                  <a:prstClr val="black"/>
                </a:solidFill>
                <a:latin typeface="Arial"/>
                <a:cs typeface="Arial"/>
              </a:rPr>
              <a:t>id</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o</a:t>
            </a:r>
            <a:r>
              <a:rPr sz="2000" dirty="0">
                <a:solidFill>
                  <a:prstClr val="black"/>
                </a:solidFill>
                <a:latin typeface="Arial"/>
                <a:cs typeface="Arial"/>
              </a:rPr>
              <a:t>re</a:t>
            </a:r>
            <a:endParaRPr sz="2000">
              <a:solidFill>
                <a:prstClr val="black"/>
              </a:solidFill>
              <a:latin typeface="Arial"/>
              <a:cs typeface="Arial"/>
            </a:endParaRPr>
          </a:p>
          <a:p>
            <a:pPr marL="299110" indent="-286408">
              <a:buFont typeface="Arial"/>
              <a:buChar char="•"/>
              <a:tabLst>
                <a:tab pos="299745" algn="l"/>
              </a:tabLst>
            </a:pPr>
            <a:r>
              <a:rPr sz="2000" spc="-5" dirty="0">
                <a:solidFill>
                  <a:prstClr val="black"/>
                </a:solidFill>
                <a:latin typeface="Arial"/>
                <a:cs typeface="Arial"/>
              </a:rPr>
              <a:t>R</a:t>
            </a:r>
            <a:r>
              <a:rPr sz="2000" dirty="0">
                <a:solidFill>
                  <a:prstClr val="black"/>
                </a:solidFill>
                <a:latin typeface="Arial"/>
                <a:cs typeface="Arial"/>
              </a:rPr>
              <a:t>es</a:t>
            </a:r>
            <a:r>
              <a:rPr sz="2000" spc="5" dirty="0">
                <a:solidFill>
                  <a:prstClr val="black"/>
                </a:solidFill>
                <a:latin typeface="Arial"/>
                <a:cs typeface="Arial"/>
              </a:rPr>
              <a:t>e</a:t>
            </a:r>
            <a:r>
              <a:rPr sz="2000" dirty="0">
                <a:solidFill>
                  <a:prstClr val="black"/>
                </a:solidFill>
                <a:latin typeface="Arial"/>
                <a:cs typeface="Arial"/>
              </a:rPr>
              <a:t>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40" dirty="0">
                <a:solidFill>
                  <a:prstClr val="black"/>
                </a:solidFill>
                <a:latin typeface="Times New Roman"/>
                <a:cs typeface="Times New Roman"/>
              </a:rPr>
              <a:t> </a:t>
            </a:r>
            <a:r>
              <a:rPr sz="2000" b="1" dirty="0">
                <a:solidFill>
                  <a:prstClr val="black"/>
                </a:solidFill>
                <a:latin typeface="Arial"/>
                <a:cs typeface="Arial"/>
              </a:rPr>
              <a:t>Clock</a:t>
            </a:r>
            <a:r>
              <a:rPr sz="2000" b="1" spc="35" dirty="0">
                <a:solidFill>
                  <a:prstClr val="black"/>
                </a:solidFill>
                <a:latin typeface="Times New Roman"/>
                <a:cs typeface="Times New Roman"/>
              </a:rPr>
              <a:t> </a:t>
            </a:r>
            <a:r>
              <a:rPr sz="2000" b="1" dirty="0">
                <a:solidFill>
                  <a:prstClr val="black"/>
                </a:solidFill>
                <a:latin typeface="Arial"/>
                <a:cs typeface="Arial"/>
              </a:rPr>
              <a:t>Configuration</a:t>
            </a:r>
            <a:r>
              <a:rPr sz="2000" b="1" spc="15" dirty="0">
                <a:solidFill>
                  <a:prstClr val="black"/>
                </a:solidFill>
                <a:latin typeface="Times New Roman"/>
                <a:cs typeface="Times New Roman"/>
              </a:rPr>
              <a:t> </a:t>
            </a:r>
            <a:r>
              <a:rPr sz="2000" dirty="0">
                <a:solidFill>
                  <a:prstClr val="black"/>
                </a:solidFill>
                <a:latin typeface="Arial"/>
                <a:cs typeface="Arial"/>
              </a:rPr>
              <a:t>to</a:t>
            </a:r>
            <a:r>
              <a:rPr sz="2000" spc="45"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defaul</a:t>
            </a:r>
            <a:r>
              <a:rPr sz="2000" dirty="0">
                <a:solidFill>
                  <a:prstClr val="black"/>
                </a:solidFill>
                <a:latin typeface="Arial"/>
                <a:cs typeface="Arial"/>
              </a:rPr>
              <a:t>t</a:t>
            </a:r>
            <a:r>
              <a:rPr sz="2000" spc="35" dirty="0">
                <a:solidFill>
                  <a:prstClr val="black"/>
                </a:solidFill>
                <a:latin typeface="Times New Roman"/>
                <a:cs typeface="Times New Roman"/>
              </a:rPr>
              <a:t> </a:t>
            </a:r>
            <a:r>
              <a:rPr sz="2000" dirty="0">
                <a:solidFill>
                  <a:prstClr val="black"/>
                </a:solidFill>
                <a:latin typeface="Arial"/>
                <a:cs typeface="Arial"/>
              </a:rPr>
              <a:t>res</a:t>
            </a:r>
            <a:r>
              <a:rPr sz="2000" spc="5" dirty="0">
                <a:solidFill>
                  <a:prstClr val="black"/>
                </a:solidFill>
                <a:latin typeface="Arial"/>
                <a:cs typeface="Arial"/>
              </a:rPr>
              <a:t>e</a:t>
            </a:r>
            <a:r>
              <a:rPr sz="2000" dirty="0">
                <a:solidFill>
                  <a:prstClr val="black"/>
                </a:solidFill>
                <a:latin typeface="Arial"/>
                <a:cs typeface="Arial"/>
              </a:rPr>
              <a:t>t</a:t>
            </a:r>
            <a:r>
              <a:rPr sz="2000" spc="11" dirty="0">
                <a:solidFill>
                  <a:prstClr val="black"/>
                </a:solidFill>
                <a:latin typeface="Times New Roman"/>
                <a:cs typeface="Times New Roman"/>
              </a:rPr>
              <a:t> </a:t>
            </a:r>
            <a:r>
              <a:rPr sz="2000" dirty="0">
                <a:solidFill>
                  <a:prstClr val="black"/>
                </a:solidFill>
                <a:latin typeface="Arial"/>
                <a:cs typeface="Arial"/>
              </a:rPr>
              <a:t>state</a:t>
            </a:r>
            <a:endParaRPr sz="2000">
              <a:solidFill>
                <a:prstClr val="black"/>
              </a:solidFill>
              <a:latin typeface="Arial"/>
              <a:cs typeface="Arial"/>
            </a:endParaRPr>
          </a:p>
          <a:p>
            <a:pPr marL="299110" indent="-286408">
              <a:buFont typeface="Arial"/>
              <a:buChar char="•"/>
              <a:tabLst>
                <a:tab pos="299745" algn="l"/>
              </a:tabLst>
            </a:pPr>
            <a:r>
              <a:rPr sz="2000" spc="-5" dirty="0">
                <a:solidFill>
                  <a:prstClr val="black"/>
                </a:solidFill>
                <a:latin typeface="Arial"/>
                <a:cs typeface="Arial"/>
              </a:rPr>
              <a:t>Di</a:t>
            </a:r>
            <a:r>
              <a:rPr sz="2000" spc="5" dirty="0">
                <a:solidFill>
                  <a:prstClr val="black"/>
                </a:solidFill>
                <a:latin typeface="Arial"/>
                <a:cs typeface="Arial"/>
              </a:rPr>
              <a:t>s</a:t>
            </a:r>
            <a:r>
              <a:rPr sz="2000" spc="-5" dirty="0">
                <a:solidFill>
                  <a:prstClr val="black"/>
                </a:solidFill>
                <a:latin typeface="Arial"/>
                <a:cs typeface="Arial"/>
              </a:rPr>
              <a:t>able</a:t>
            </a:r>
            <a:r>
              <a:rPr sz="2000" dirty="0">
                <a:solidFill>
                  <a:prstClr val="black"/>
                </a:solidFill>
                <a:latin typeface="Arial"/>
                <a:cs typeface="Arial"/>
              </a:rPr>
              <a:t>s</a:t>
            </a:r>
            <a:r>
              <a:rPr sz="2000" spc="40" dirty="0">
                <a:solidFill>
                  <a:prstClr val="black"/>
                </a:solidFill>
                <a:latin typeface="Times New Roman"/>
                <a:cs typeface="Times New Roman"/>
              </a:rPr>
              <a:t> </a:t>
            </a:r>
            <a:r>
              <a:rPr sz="2000" spc="-5" dirty="0">
                <a:solidFill>
                  <a:prstClr val="black"/>
                </a:solidFill>
                <a:latin typeface="Arial"/>
                <a:cs typeface="Arial"/>
              </a:rPr>
              <a:t>al</a:t>
            </a:r>
            <a:r>
              <a:rPr sz="2000" dirty="0">
                <a:solidFill>
                  <a:prstClr val="black"/>
                </a:solidFill>
                <a:latin typeface="Arial"/>
                <a:cs typeface="Arial"/>
              </a:rPr>
              <a:t>l</a:t>
            </a:r>
            <a:r>
              <a:rPr sz="2000" spc="60" dirty="0">
                <a:solidFill>
                  <a:prstClr val="black"/>
                </a:solidFill>
                <a:latin typeface="Times New Roman"/>
                <a:cs typeface="Times New Roman"/>
              </a:rPr>
              <a:t> </a:t>
            </a:r>
            <a:r>
              <a:rPr sz="2000" b="1" dirty="0">
                <a:solidFill>
                  <a:prstClr val="black"/>
                </a:solidFill>
                <a:latin typeface="Arial"/>
                <a:cs typeface="Arial"/>
              </a:rPr>
              <a:t>Interrupts</a:t>
            </a:r>
            <a:endParaRPr sz="2000">
              <a:solidFill>
                <a:prstClr val="black"/>
              </a:solidFill>
              <a:latin typeface="Arial"/>
              <a:cs typeface="Arial"/>
            </a:endParaRPr>
          </a:p>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spc="-115" dirty="0">
                <a:solidFill>
                  <a:prstClr val="black"/>
                </a:solidFill>
                <a:latin typeface="Arial"/>
                <a:cs typeface="Arial"/>
              </a:rPr>
              <a:t>V</a:t>
            </a:r>
            <a:r>
              <a:rPr sz="2000" b="1" spc="-5" dirty="0">
                <a:solidFill>
                  <a:prstClr val="black"/>
                </a:solidFill>
                <a:latin typeface="Arial"/>
                <a:cs typeface="Arial"/>
              </a:rPr>
              <a:t>ec</a:t>
            </a:r>
            <a:r>
              <a:rPr sz="2000" b="1" spc="5" dirty="0">
                <a:solidFill>
                  <a:prstClr val="black"/>
                </a:solidFill>
                <a:latin typeface="Arial"/>
                <a:cs typeface="Arial"/>
              </a:rPr>
              <a:t>t</a:t>
            </a:r>
            <a:r>
              <a:rPr sz="2000" b="1" dirty="0">
                <a:solidFill>
                  <a:prstClr val="black"/>
                </a:solidFill>
                <a:latin typeface="Arial"/>
                <a:cs typeface="Arial"/>
              </a:rPr>
              <a:t>or</a:t>
            </a:r>
            <a:r>
              <a:rPr sz="2000" b="1" spc="25" dirty="0">
                <a:solidFill>
                  <a:prstClr val="black"/>
                </a:solidFill>
                <a:latin typeface="Times New Roman"/>
                <a:cs typeface="Times New Roman"/>
              </a:rPr>
              <a:t> </a:t>
            </a:r>
            <a:r>
              <a:rPr sz="2000" b="1" spc="-145" dirty="0">
                <a:solidFill>
                  <a:prstClr val="black"/>
                </a:solidFill>
                <a:latin typeface="Arial"/>
                <a:cs typeface="Arial"/>
              </a:rPr>
              <a:t>T</a:t>
            </a:r>
            <a:r>
              <a:rPr sz="2000" b="1" spc="-5" dirty="0">
                <a:solidFill>
                  <a:prstClr val="black"/>
                </a:solidFill>
                <a:latin typeface="Arial"/>
                <a:cs typeface="Arial"/>
              </a:rPr>
              <a:t>abl</a:t>
            </a:r>
            <a:r>
              <a:rPr sz="2000" b="1" dirty="0">
                <a:solidFill>
                  <a:prstClr val="black"/>
                </a:solidFill>
                <a:latin typeface="Arial"/>
                <a:cs typeface="Arial"/>
              </a:rPr>
              <a:t>e</a:t>
            </a:r>
            <a:r>
              <a:rPr sz="2000" b="1" spc="35" dirty="0">
                <a:solidFill>
                  <a:prstClr val="black"/>
                </a:solidFill>
                <a:latin typeface="Times New Roman"/>
                <a:cs typeface="Times New Roman"/>
              </a:rPr>
              <a:t> </a:t>
            </a:r>
            <a:r>
              <a:rPr sz="2000" spc="-5" dirty="0">
                <a:solidFill>
                  <a:prstClr val="black"/>
                </a:solidFill>
                <a:latin typeface="Arial"/>
                <a:cs typeface="Arial"/>
              </a:rPr>
              <a:t>lo</a:t>
            </a:r>
            <a:r>
              <a:rPr sz="2000" dirty="0">
                <a:solidFill>
                  <a:prstClr val="black"/>
                </a:solidFill>
                <a:latin typeface="Arial"/>
                <a:cs typeface="Arial"/>
              </a:rPr>
              <a:t>c</a:t>
            </a:r>
            <a:r>
              <a:rPr sz="2000" spc="-5" dirty="0">
                <a:solidFill>
                  <a:prstClr val="black"/>
                </a:solidFill>
                <a:latin typeface="Arial"/>
                <a:cs typeface="Arial"/>
              </a:rPr>
              <a:t>atio</a:t>
            </a:r>
            <a:r>
              <a:rPr sz="2000" dirty="0">
                <a:solidFill>
                  <a:prstClr val="black"/>
                </a:solidFill>
                <a:latin typeface="Arial"/>
                <a:cs typeface="Arial"/>
              </a:rPr>
              <a:t>n</a:t>
            </a:r>
            <a:r>
              <a:rPr sz="2000" spc="40"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it</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o</a:t>
            </a:r>
            <a:r>
              <a:rPr sz="2000" spc="-40" dirty="0">
                <a:solidFill>
                  <a:prstClr val="black"/>
                </a:solidFill>
                <a:latin typeface="Arial"/>
                <a:cs typeface="Arial"/>
              </a:rPr>
              <a:t>f</a:t>
            </a:r>
            <a:r>
              <a:rPr sz="2000" dirty="0">
                <a:solidFill>
                  <a:prstClr val="black"/>
                </a:solidFill>
                <a:latin typeface="Arial"/>
                <a:cs typeface="Arial"/>
              </a:rPr>
              <a:t>fset</a:t>
            </a:r>
            <a:endParaRPr sz="2000">
              <a:solidFill>
                <a:prstClr val="black"/>
              </a:solidFill>
              <a:latin typeface="Arial"/>
              <a:cs typeface="Arial"/>
            </a:endParaRPr>
          </a:p>
        </p:txBody>
      </p:sp>
      <p:sp>
        <p:nvSpPr>
          <p:cNvPr id="9" name="object 9"/>
          <p:cNvSpPr txBox="1"/>
          <p:nvPr/>
        </p:nvSpPr>
        <p:spPr>
          <a:xfrm>
            <a:off x="4572767" y="4342653"/>
            <a:ext cx="6489064" cy="615553"/>
          </a:xfrm>
          <a:prstGeom prst="rect">
            <a:avLst/>
          </a:prstGeom>
        </p:spPr>
        <p:txBody>
          <a:bodyPr vert="horz" wrap="square" lIns="0" tIns="0" rIns="0" bIns="0" rtlCol="0">
            <a:spAutoFit/>
          </a:bodyPr>
          <a:lstStyle/>
          <a:p>
            <a:pPr marL="12701" marR="5081"/>
            <a:r>
              <a:rPr sz="2000" dirty="0">
                <a:solidFill>
                  <a:srgbClr val="FF0000"/>
                </a:solidFill>
                <a:latin typeface="Arial"/>
                <a:cs typeface="Arial"/>
              </a:rPr>
              <a:t>It</a:t>
            </a:r>
            <a:r>
              <a:rPr sz="2000" spc="25" dirty="0">
                <a:solidFill>
                  <a:srgbClr val="FF0000"/>
                </a:solidFill>
                <a:latin typeface="Times New Roman"/>
                <a:cs typeface="Times New Roman"/>
              </a:rPr>
              <a:t> </a:t>
            </a:r>
            <a:r>
              <a:rPr sz="2000" spc="-5" dirty="0">
                <a:solidFill>
                  <a:srgbClr val="FF0000"/>
                </a:solidFill>
                <a:latin typeface="Arial"/>
                <a:cs typeface="Arial"/>
              </a:rPr>
              <a:t>doe</a:t>
            </a:r>
            <a:r>
              <a:rPr sz="2000" dirty="0">
                <a:solidFill>
                  <a:srgbClr val="FF0000"/>
                </a:solidFill>
                <a:latin typeface="Arial"/>
                <a:cs typeface="Arial"/>
              </a:rPr>
              <a:t>s</a:t>
            </a:r>
            <a:r>
              <a:rPr sz="2000" spc="45" dirty="0">
                <a:solidFill>
                  <a:srgbClr val="FF0000"/>
                </a:solidFill>
                <a:latin typeface="Times New Roman"/>
                <a:cs typeface="Times New Roman"/>
              </a:rPr>
              <a:t> </a:t>
            </a:r>
            <a:r>
              <a:rPr sz="2000" spc="-5" dirty="0">
                <a:solidFill>
                  <a:srgbClr val="FF0000"/>
                </a:solidFill>
                <a:latin typeface="Arial"/>
                <a:cs typeface="Arial"/>
              </a:rPr>
              <a:t>NO</a:t>
            </a:r>
            <a:r>
              <a:rPr sz="2000" dirty="0">
                <a:solidFill>
                  <a:srgbClr val="FF0000"/>
                </a:solidFill>
                <a:latin typeface="Arial"/>
                <a:cs typeface="Arial"/>
              </a:rPr>
              <a:t>T</a:t>
            </a:r>
            <a:r>
              <a:rPr sz="2000" spc="11" dirty="0">
                <a:solidFill>
                  <a:srgbClr val="FF0000"/>
                </a:solidFill>
                <a:latin typeface="Times New Roman"/>
                <a:cs typeface="Times New Roman"/>
              </a:rPr>
              <a:t> </a:t>
            </a:r>
            <a:r>
              <a:rPr sz="2000" dirty="0">
                <a:solidFill>
                  <a:srgbClr val="FF0000"/>
                </a:solidFill>
                <a:latin typeface="Arial"/>
                <a:cs typeface="Arial"/>
              </a:rPr>
              <a:t>c</a:t>
            </a:r>
            <a:r>
              <a:rPr sz="2000" spc="5" dirty="0">
                <a:solidFill>
                  <a:srgbClr val="FF0000"/>
                </a:solidFill>
                <a:latin typeface="Arial"/>
                <a:cs typeface="Arial"/>
              </a:rPr>
              <a:t>o</a:t>
            </a:r>
            <a:r>
              <a:rPr sz="2000" spc="-5" dirty="0">
                <a:solidFill>
                  <a:srgbClr val="FF0000"/>
                </a:solidFill>
                <a:latin typeface="Arial"/>
                <a:cs typeface="Arial"/>
              </a:rPr>
              <a:t>nfigur</a:t>
            </a:r>
            <a:r>
              <a:rPr sz="2000" dirty="0">
                <a:solidFill>
                  <a:srgbClr val="FF0000"/>
                </a:solidFill>
                <a:latin typeface="Arial"/>
                <a:cs typeface="Arial"/>
              </a:rPr>
              <a:t>e</a:t>
            </a:r>
            <a:r>
              <a:rPr sz="2000" spc="20" dirty="0">
                <a:solidFill>
                  <a:srgbClr val="FF0000"/>
                </a:solidFill>
                <a:latin typeface="Times New Roman"/>
                <a:cs typeface="Times New Roman"/>
              </a:rPr>
              <a:t> </a:t>
            </a:r>
            <a:r>
              <a:rPr sz="2000" dirty="0">
                <a:solidFill>
                  <a:srgbClr val="FF0000"/>
                </a:solidFill>
                <a:latin typeface="Arial"/>
                <a:cs typeface="Arial"/>
              </a:rPr>
              <a:t>the</a:t>
            </a:r>
            <a:r>
              <a:rPr sz="2000" spc="35" dirty="0">
                <a:solidFill>
                  <a:srgbClr val="FF0000"/>
                </a:solidFill>
                <a:latin typeface="Times New Roman"/>
                <a:cs typeface="Times New Roman"/>
              </a:rPr>
              <a:t> </a:t>
            </a:r>
            <a:r>
              <a:rPr sz="2000" dirty="0">
                <a:solidFill>
                  <a:srgbClr val="FF0000"/>
                </a:solidFill>
                <a:latin typeface="Arial"/>
                <a:cs typeface="Arial"/>
              </a:rPr>
              <a:t>clock</a:t>
            </a:r>
            <a:r>
              <a:rPr sz="2000" spc="35" dirty="0">
                <a:solidFill>
                  <a:srgbClr val="FF0000"/>
                </a:solidFill>
                <a:latin typeface="Times New Roman"/>
                <a:cs typeface="Times New Roman"/>
              </a:rPr>
              <a:t> </a:t>
            </a:r>
            <a:r>
              <a:rPr sz="2000" dirty="0">
                <a:solidFill>
                  <a:srgbClr val="FF0000"/>
                </a:solidFill>
                <a:latin typeface="Arial"/>
                <a:cs typeface="Arial"/>
              </a:rPr>
              <a:t>system</a:t>
            </a:r>
            <a:r>
              <a:rPr sz="2000" spc="25" dirty="0">
                <a:solidFill>
                  <a:srgbClr val="FF0000"/>
                </a:solidFill>
                <a:latin typeface="Times New Roman"/>
                <a:cs typeface="Times New Roman"/>
              </a:rPr>
              <a:t> </a:t>
            </a:r>
            <a:r>
              <a:rPr sz="2000" dirty="0">
                <a:solidFill>
                  <a:srgbClr val="FF0000"/>
                </a:solidFill>
                <a:latin typeface="Arial"/>
                <a:cs typeface="Arial"/>
              </a:rPr>
              <a:t>(as</a:t>
            </a:r>
            <a:r>
              <a:rPr sz="2000" spc="31" dirty="0">
                <a:solidFill>
                  <a:srgbClr val="FF0000"/>
                </a:solidFill>
                <a:latin typeface="Times New Roman"/>
                <a:cs typeface="Times New Roman"/>
              </a:rPr>
              <a:t> </a:t>
            </a:r>
            <a:r>
              <a:rPr sz="2000" spc="-5" dirty="0">
                <a:solidFill>
                  <a:srgbClr val="FF0000"/>
                </a:solidFill>
                <a:latin typeface="Arial"/>
                <a:cs typeface="Arial"/>
              </a:rPr>
              <a:t>i</a:t>
            </a:r>
            <a:r>
              <a:rPr sz="2000" dirty="0">
                <a:solidFill>
                  <a:srgbClr val="FF0000"/>
                </a:solidFill>
                <a:latin typeface="Arial"/>
                <a:cs typeface="Arial"/>
              </a:rPr>
              <a:t>t</a:t>
            </a:r>
            <a:r>
              <a:rPr sz="2000" spc="45" dirty="0">
                <a:solidFill>
                  <a:srgbClr val="FF0000"/>
                </a:solidFill>
                <a:latin typeface="Times New Roman"/>
                <a:cs typeface="Times New Roman"/>
              </a:rPr>
              <a:t> </a:t>
            </a:r>
            <a:r>
              <a:rPr sz="2000" spc="-5" dirty="0">
                <a:solidFill>
                  <a:srgbClr val="FF0000"/>
                </a:solidFill>
                <a:latin typeface="Arial"/>
                <a:cs typeface="Arial"/>
              </a:rPr>
              <a:t>w</a:t>
            </a:r>
            <a:r>
              <a:rPr sz="2000" dirty="0">
                <a:solidFill>
                  <a:srgbClr val="FF0000"/>
                </a:solidFill>
                <a:latin typeface="Arial"/>
                <a:cs typeface="Arial"/>
              </a:rPr>
              <a:t>as</a:t>
            </a:r>
            <a:r>
              <a:rPr sz="2000" spc="45" dirty="0">
                <a:solidFill>
                  <a:srgbClr val="FF0000"/>
                </a:solidFill>
                <a:latin typeface="Times New Roman"/>
                <a:cs typeface="Times New Roman"/>
              </a:rPr>
              <a:t> </a:t>
            </a:r>
            <a:r>
              <a:rPr sz="2000" spc="-5" dirty="0">
                <a:solidFill>
                  <a:srgbClr val="FF0000"/>
                </a:solidFill>
                <a:latin typeface="Arial"/>
                <a:cs typeface="Arial"/>
              </a:rPr>
              <a:t>don</a:t>
            </a:r>
            <a:r>
              <a:rPr sz="2000" dirty="0">
                <a:solidFill>
                  <a:srgbClr val="FF0000"/>
                </a:solidFill>
                <a:latin typeface="Arial"/>
                <a:cs typeface="Arial"/>
              </a:rPr>
              <a:t>e</a:t>
            </a:r>
            <a:r>
              <a:rPr sz="2000" spc="40" dirty="0">
                <a:solidFill>
                  <a:srgbClr val="FF0000"/>
                </a:solidFill>
                <a:latin typeface="Times New Roman"/>
                <a:cs typeface="Times New Roman"/>
              </a:rPr>
              <a:t> </a:t>
            </a:r>
            <a:r>
              <a:rPr sz="2000" spc="-5" dirty="0">
                <a:solidFill>
                  <a:srgbClr val="FF0000"/>
                </a:solidFill>
                <a:latin typeface="Arial"/>
                <a:cs typeface="Arial"/>
              </a:rPr>
              <a:t>in</a:t>
            </a:r>
            <a:r>
              <a:rPr sz="2000" spc="-5" dirty="0">
                <a:solidFill>
                  <a:srgbClr val="FF0000"/>
                </a:solidFill>
                <a:latin typeface="Times New Roman"/>
                <a:cs typeface="Times New Roman"/>
              </a:rPr>
              <a:t> </a:t>
            </a:r>
            <a:r>
              <a:rPr sz="2000" dirty="0">
                <a:solidFill>
                  <a:srgbClr val="FF0000"/>
                </a:solidFill>
                <a:latin typeface="Arial"/>
                <a:cs typeface="Arial"/>
              </a:rPr>
              <a:t>S</a:t>
            </a:r>
            <a:r>
              <a:rPr sz="2000" spc="-11" dirty="0">
                <a:solidFill>
                  <a:srgbClr val="FF0000"/>
                </a:solidFill>
                <a:latin typeface="Arial"/>
                <a:cs typeface="Arial"/>
              </a:rPr>
              <a:t>t</a:t>
            </a:r>
            <a:r>
              <a:rPr sz="2000" spc="-5" dirty="0">
                <a:solidFill>
                  <a:srgbClr val="FF0000"/>
                </a:solidFill>
                <a:latin typeface="Arial"/>
                <a:cs typeface="Arial"/>
              </a:rPr>
              <a:t>and</a:t>
            </a:r>
            <a:r>
              <a:rPr sz="2000" spc="5" dirty="0">
                <a:solidFill>
                  <a:srgbClr val="FF0000"/>
                </a:solidFill>
                <a:latin typeface="Arial"/>
                <a:cs typeface="Arial"/>
              </a:rPr>
              <a:t>a</a:t>
            </a:r>
            <a:r>
              <a:rPr sz="2000" dirty="0">
                <a:solidFill>
                  <a:srgbClr val="FF0000"/>
                </a:solidFill>
                <a:latin typeface="Arial"/>
                <a:cs typeface="Arial"/>
              </a:rPr>
              <a:t>rd</a:t>
            </a:r>
            <a:r>
              <a:rPr sz="2000" spc="31" dirty="0">
                <a:solidFill>
                  <a:srgbClr val="FF0000"/>
                </a:solidFill>
                <a:latin typeface="Times New Roman"/>
                <a:cs typeface="Times New Roman"/>
              </a:rPr>
              <a:t> </a:t>
            </a:r>
            <a:r>
              <a:rPr sz="2000" dirty="0">
                <a:solidFill>
                  <a:srgbClr val="FF0000"/>
                </a:solidFill>
                <a:latin typeface="Arial"/>
                <a:cs typeface="Arial"/>
              </a:rPr>
              <a:t>Periphera</a:t>
            </a:r>
            <a:r>
              <a:rPr sz="2000" spc="-5" dirty="0">
                <a:solidFill>
                  <a:srgbClr val="FF0000"/>
                </a:solidFill>
                <a:latin typeface="Arial"/>
                <a:cs typeface="Arial"/>
              </a:rPr>
              <a:t>l</a:t>
            </a:r>
            <a:r>
              <a:rPr sz="2000" dirty="0">
                <a:solidFill>
                  <a:srgbClr val="FF0000"/>
                </a:solidFill>
                <a:latin typeface="Arial"/>
                <a:cs typeface="Arial"/>
              </a:rPr>
              <a:t>s</a:t>
            </a:r>
            <a:r>
              <a:rPr sz="2000" spc="20" dirty="0">
                <a:solidFill>
                  <a:srgbClr val="FF0000"/>
                </a:solidFill>
                <a:latin typeface="Times New Roman"/>
                <a:cs typeface="Times New Roman"/>
              </a:rPr>
              <a:t> </a:t>
            </a:r>
            <a:r>
              <a:rPr sz="2000" spc="-5" dirty="0">
                <a:solidFill>
                  <a:srgbClr val="FF0000"/>
                </a:solidFill>
                <a:latin typeface="Arial"/>
                <a:cs typeface="Arial"/>
              </a:rPr>
              <a:t>Lib</a:t>
            </a:r>
            <a:r>
              <a:rPr sz="2000" spc="5" dirty="0">
                <a:solidFill>
                  <a:srgbClr val="FF0000"/>
                </a:solidFill>
                <a:latin typeface="Arial"/>
                <a:cs typeface="Arial"/>
              </a:rPr>
              <a:t>r</a:t>
            </a:r>
            <a:r>
              <a:rPr sz="2000" spc="-5" dirty="0">
                <a:solidFill>
                  <a:srgbClr val="FF0000"/>
                </a:solidFill>
                <a:latin typeface="Arial"/>
                <a:cs typeface="Arial"/>
              </a:rPr>
              <a:t>a</a:t>
            </a:r>
            <a:r>
              <a:rPr sz="2000" dirty="0">
                <a:solidFill>
                  <a:srgbClr val="FF0000"/>
                </a:solidFill>
                <a:latin typeface="Arial"/>
                <a:cs typeface="Arial"/>
              </a:rPr>
              <a:t>ry</a:t>
            </a:r>
            <a:r>
              <a:rPr sz="2000" spc="31" dirty="0">
                <a:solidFill>
                  <a:srgbClr val="FF0000"/>
                </a:solidFill>
                <a:latin typeface="Times New Roman"/>
                <a:cs typeface="Times New Roman"/>
              </a:rPr>
              <a:t> </a:t>
            </a:r>
            <a:r>
              <a:rPr sz="2000" dirty="0">
                <a:solidFill>
                  <a:srgbClr val="FF0000"/>
                </a:solidFill>
                <a:latin typeface="Arial"/>
                <a:cs typeface="Arial"/>
              </a:rPr>
              <a:t>(SPL))</a:t>
            </a:r>
            <a:endParaRPr sz="2000">
              <a:solidFill>
                <a:prstClr val="black"/>
              </a:solidFill>
              <a:latin typeface="Arial"/>
              <a:cs typeface="Arial"/>
            </a:endParaRPr>
          </a:p>
        </p:txBody>
      </p:sp>
      <p:sp>
        <p:nvSpPr>
          <p:cNvPr id="10" name="object 10"/>
          <p:cNvSpPr txBox="1"/>
          <p:nvPr/>
        </p:nvSpPr>
        <p:spPr>
          <a:xfrm>
            <a:off x="4496566" y="1429778"/>
            <a:ext cx="7502525"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system_stm32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4xx.c</a:t>
            </a:r>
            <a:endParaRPr sz="2000" dirty="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startup_stm32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a:t>
            </a:r>
            <a:r>
              <a:rPr sz="2000" dirty="0">
                <a:solidFill>
                  <a:prstClr val="black"/>
                </a:solidFill>
                <a:latin typeface="Courier New"/>
                <a:cs typeface="Courier New"/>
              </a:rPr>
              <a:t>s</a:t>
            </a:r>
            <a:r>
              <a:rPr sz="2000" spc="51" dirty="0">
                <a:solidFill>
                  <a:prstClr val="black"/>
                </a:solidFill>
                <a:latin typeface="Times New Roman"/>
                <a:cs typeface="Times New Roman"/>
              </a:rPr>
              <a:t> </a:t>
            </a:r>
            <a:r>
              <a:rPr sz="2000" dirty="0">
                <a:solidFill>
                  <a:prstClr val="black"/>
                </a:solidFill>
                <a:latin typeface="Arial"/>
                <a:cs typeface="Arial"/>
              </a:rPr>
              <a:t>(</a:t>
            </a:r>
            <a:r>
              <a:rPr sz="2000" spc="5"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t</a:t>
            </a:r>
            <a:r>
              <a:rPr sz="2000" dirty="0">
                <a:solidFill>
                  <a:prstClr val="black"/>
                </a:solidFill>
                <a:latin typeface="Times New Roman"/>
                <a:cs typeface="Times New Roman"/>
              </a:rPr>
              <a:t> </a:t>
            </a:r>
            <a:r>
              <a:rPr sz="2000" dirty="0">
                <a:solidFill>
                  <a:prstClr val="black"/>
                </a:solidFill>
                <a:latin typeface="Arial"/>
                <a:cs typeface="Arial"/>
              </a:rPr>
              <a:t>vector</a:t>
            </a:r>
            <a:r>
              <a:rPr sz="2000" spc="31" dirty="0">
                <a:solidFill>
                  <a:prstClr val="black"/>
                </a:solidFill>
                <a:latin typeface="Times New Roman"/>
                <a:cs typeface="Times New Roman"/>
              </a:rPr>
              <a:t> </a:t>
            </a:r>
            <a:r>
              <a:rPr sz="2000" spc="-5" dirty="0">
                <a:solidFill>
                  <a:prstClr val="black"/>
                </a:solidFill>
                <a:latin typeface="Arial"/>
                <a:cs typeface="Arial"/>
              </a:rPr>
              <a:t>befor</a:t>
            </a:r>
            <a:r>
              <a:rPr sz="2000" dirty="0">
                <a:solidFill>
                  <a:prstClr val="black"/>
                </a:solidFill>
                <a:latin typeface="Arial"/>
                <a:cs typeface="Arial"/>
              </a:rPr>
              <a:t>e</a:t>
            </a:r>
            <a:r>
              <a:rPr sz="2000" spc="31" dirty="0">
                <a:solidFill>
                  <a:prstClr val="black"/>
                </a:solidFill>
                <a:latin typeface="Times New Roman"/>
                <a:cs typeface="Times New Roman"/>
              </a:rPr>
              <a:t> </a:t>
            </a:r>
            <a:r>
              <a:rPr sz="2000" dirty="0">
                <a:solidFill>
                  <a:prstClr val="black"/>
                </a:solidFill>
                <a:latin typeface="Arial"/>
                <a:cs typeface="Arial"/>
              </a:rPr>
              <a:t>main(</a:t>
            </a:r>
            <a:r>
              <a:rPr sz="2000" spc="5" dirty="0">
                <a:solidFill>
                  <a:prstClr val="black"/>
                </a:solidFill>
                <a:latin typeface="Arial"/>
                <a:cs typeface="Arial"/>
              </a:rPr>
              <a:t>)</a:t>
            </a:r>
            <a:r>
              <a:rPr sz="2000" dirty="0">
                <a:solidFill>
                  <a:prstClr val="black"/>
                </a:solidFill>
                <a:latin typeface="Arial"/>
                <a:cs typeface="Arial"/>
              </a:rPr>
              <a:t>)</a:t>
            </a:r>
          </a:p>
        </p:txBody>
      </p:sp>
      <p:sp>
        <p:nvSpPr>
          <p:cNvPr id="11" name="object 11"/>
          <p:cNvSpPr/>
          <p:nvPr/>
        </p:nvSpPr>
        <p:spPr>
          <a:xfrm>
            <a:off x="4195416" y="1315999"/>
            <a:ext cx="374649" cy="3886200"/>
          </a:xfrm>
          <a:custGeom>
            <a:avLst/>
            <a:gdLst/>
            <a:ahLst/>
            <a:cxnLst/>
            <a:rect l="l" t="t" r="r" b="b"/>
            <a:pathLst>
              <a:path w="374650" h="3886200">
                <a:moveTo>
                  <a:pt x="374298" y="3886175"/>
                </a:moveTo>
                <a:lnTo>
                  <a:pt x="334291" y="3885291"/>
                </a:lnTo>
                <a:lnTo>
                  <a:pt x="279987" y="3880934"/>
                </a:lnTo>
                <a:lnTo>
                  <a:pt x="235150" y="3873490"/>
                </a:lnTo>
                <a:lnTo>
                  <a:pt x="195193" y="3859828"/>
                </a:lnTo>
                <a:lnTo>
                  <a:pt x="183798" y="329525"/>
                </a:lnTo>
                <a:lnTo>
                  <a:pt x="182726" y="325257"/>
                </a:lnTo>
                <a:lnTo>
                  <a:pt x="148493" y="306328"/>
                </a:lnTo>
                <a:lnTo>
                  <a:pt x="108785" y="297719"/>
                </a:lnTo>
                <a:lnTo>
                  <a:pt x="58304" y="291924"/>
                </a:lnTo>
                <a:lnTo>
                  <a:pt x="20122" y="289929"/>
                </a:lnTo>
                <a:lnTo>
                  <a:pt x="0" y="289559"/>
                </a:lnTo>
                <a:lnTo>
                  <a:pt x="19736" y="289314"/>
                </a:lnTo>
                <a:lnTo>
                  <a:pt x="75463" y="285893"/>
                </a:lnTo>
                <a:lnTo>
                  <a:pt x="123164" y="278971"/>
                </a:lnTo>
                <a:lnTo>
                  <a:pt x="168060" y="265468"/>
                </a:lnTo>
                <a:lnTo>
                  <a:pt x="183798" y="39965"/>
                </a:lnTo>
                <a:lnTo>
                  <a:pt x="184870" y="35697"/>
                </a:lnTo>
                <a:lnTo>
                  <a:pt x="219103" y="16768"/>
                </a:lnTo>
                <a:lnTo>
                  <a:pt x="258811" y="8159"/>
                </a:lnTo>
                <a:lnTo>
                  <a:pt x="309292" y="2364"/>
                </a:lnTo>
                <a:lnTo>
                  <a:pt x="347474" y="369"/>
                </a:lnTo>
                <a:lnTo>
                  <a:pt x="367597" y="0"/>
                </a:lnTo>
              </a:path>
            </a:pathLst>
          </a:custGeom>
          <a:ln w="19811">
            <a:solidFill>
              <a:srgbClr val="FF0000"/>
            </a:solidFill>
          </a:ln>
        </p:spPr>
        <p:txBody>
          <a:bodyPr wrap="square" lIns="0" tIns="0" rIns="0" bIns="0" rtlCol="0"/>
          <a:lstStyle/>
          <a:p>
            <a:endParaRPr>
              <a:solidFill>
                <a:prstClr val="black"/>
              </a:solidFill>
            </a:endParaRPr>
          </a:p>
        </p:txBody>
      </p:sp>
      <p:sp>
        <p:nvSpPr>
          <p:cNvPr id="12" name="object 12"/>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5" name="object 15"/>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8" name="object 18"/>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prstClr val="black"/>
                </a:solidFill>
                <a:latin typeface="Courier New"/>
                <a:cs typeface="Courier New"/>
              </a:rPr>
              <a:t>S</a:t>
            </a:r>
            <a:r>
              <a:rPr sz="1600" b="1" spc="-11" dirty="0">
                <a:solidFill>
                  <a:prstClr val="black"/>
                </a:solidFill>
                <a:latin typeface="Courier New"/>
                <a:cs typeface="Courier New"/>
              </a:rPr>
              <a:t>y</a:t>
            </a:r>
            <a:r>
              <a:rPr sz="1600" b="1" spc="-15" dirty="0">
                <a:solidFill>
                  <a:prstClr val="black"/>
                </a:solidFill>
                <a:latin typeface="Courier New"/>
                <a:cs typeface="Courier New"/>
              </a:rPr>
              <a:t>s</a:t>
            </a:r>
            <a:r>
              <a:rPr sz="1600" b="1" spc="-11" dirty="0">
                <a:solidFill>
                  <a:prstClr val="black"/>
                </a:solidFill>
                <a:latin typeface="Courier New"/>
                <a:cs typeface="Courier New"/>
              </a:rPr>
              <a:t>t</a:t>
            </a:r>
            <a:r>
              <a:rPr sz="1600" b="1" spc="-15" dirty="0">
                <a:solidFill>
                  <a:prstClr val="black"/>
                </a:solidFill>
                <a:latin typeface="Courier New"/>
                <a:cs typeface="Courier New"/>
              </a:rPr>
              <a:t>e</a:t>
            </a:r>
            <a:r>
              <a:rPr sz="1600" b="1" spc="-11" dirty="0">
                <a:solidFill>
                  <a:prstClr val="black"/>
                </a:solidFill>
                <a:latin typeface="Courier New"/>
                <a:cs typeface="Courier New"/>
              </a:rPr>
              <a:t>m</a:t>
            </a:r>
            <a:r>
              <a:rPr sz="1600" b="1" dirty="0">
                <a:solidFill>
                  <a:prstClr val="black"/>
                </a:solidFill>
                <a:latin typeface="Courier New"/>
                <a:cs typeface="Courier New"/>
              </a:rPr>
              <a:t>I</a:t>
            </a:r>
            <a:r>
              <a:rPr sz="1600" b="1" spc="-15" dirty="0">
                <a:solidFill>
                  <a:prstClr val="black"/>
                </a:solidFill>
                <a:latin typeface="Courier New"/>
                <a:cs typeface="Courier New"/>
              </a:rPr>
              <a:t>n</a:t>
            </a:r>
            <a:r>
              <a:rPr sz="1600" b="1" spc="-11" dirty="0">
                <a:solidFill>
                  <a:prstClr val="black"/>
                </a:solidFill>
                <a:latin typeface="Courier New"/>
                <a:cs typeface="Courier New"/>
              </a:rPr>
              <a:t>i</a:t>
            </a:r>
            <a:r>
              <a:rPr sz="1600" b="1" dirty="0">
                <a:solidFill>
                  <a:prstClr val="black"/>
                </a:solidFill>
                <a:latin typeface="Courier New"/>
                <a:cs typeface="Courier New"/>
              </a:rPr>
              <a:t>t</a:t>
            </a:r>
            <a:r>
              <a:rPr sz="1600" b="1" spc="-15" dirty="0">
                <a:solidFill>
                  <a:prstClr val="black"/>
                </a:solidFill>
                <a:latin typeface="Courier New"/>
                <a:cs typeface="Courier New"/>
              </a:rPr>
              <a:t>(</a:t>
            </a:r>
            <a:r>
              <a:rPr sz="1600" b="1" dirty="0">
                <a:solidFill>
                  <a:prstClr val="black"/>
                </a:solidFill>
                <a:latin typeface="Courier New"/>
                <a:cs typeface="Courier New"/>
              </a:rPr>
              <a:t>)</a:t>
            </a:r>
            <a:r>
              <a:rPr sz="1600" b="1" spc="-11" dirty="0">
                <a:solidFill>
                  <a:prstClr val="black"/>
                </a:solidFill>
                <a:latin typeface="Courier New"/>
                <a:cs typeface="Courier New"/>
              </a:rPr>
              <a:t>;</a:t>
            </a:r>
            <a:r>
              <a:rPr sz="1600" b="1" spc="-5" dirty="0">
                <a:solidFill>
                  <a:prstClr val="black"/>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0" name="object 20"/>
          <p:cNvSpPr txBox="1"/>
          <p:nvPr/>
        </p:nvSpPr>
        <p:spPr>
          <a:xfrm>
            <a:off x="1250089" y="3951388"/>
            <a:ext cx="1979295" cy="984885"/>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1" name="object 21"/>
          <p:cNvSpPr txBox="1"/>
          <p:nvPr/>
        </p:nvSpPr>
        <p:spPr>
          <a:xfrm>
            <a:off x="1250089" y="4927229"/>
            <a:ext cx="2590165" cy="738664"/>
          </a:xfrm>
          <a:prstGeom prst="rect">
            <a:avLst/>
          </a:prstGeom>
        </p:spPr>
        <p:txBody>
          <a:bodyPr vert="horz" wrap="square" lIns="0" tIns="0" rIns="0" bIns="0" rtlCol="0">
            <a:spAutoFit/>
          </a:bodyPr>
          <a:lstStyle/>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2" name="object 22"/>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3" name="object 23"/>
          <p:cNvSpPr txBox="1"/>
          <p:nvPr/>
        </p:nvSpPr>
        <p:spPr>
          <a:xfrm>
            <a:off x="83216" y="58071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4" name="object 24"/>
          <p:cNvSpPr/>
          <p:nvPr/>
        </p:nvSpPr>
        <p:spPr>
          <a:xfrm>
            <a:off x="2207514" y="1564385"/>
            <a:ext cx="1828800" cy="76201"/>
          </a:xfrm>
          <a:custGeom>
            <a:avLst/>
            <a:gdLst/>
            <a:ahLst/>
            <a:cxnLst/>
            <a:rect l="l" t="t" r="r" b="b"/>
            <a:pathLst>
              <a:path w="1828800" h="76200">
                <a:moveTo>
                  <a:pt x="1752599" y="0"/>
                </a:moveTo>
                <a:lnTo>
                  <a:pt x="1752599" y="76199"/>
                </a:lnTo>
                <a:lnTo>
                  <a:pt x="1808987" y="48005"/>
                </a:lnTo>
                <a:lnTo>
                  <a:pt x="1765310" y="48005"/>
                </a:lnTo>
                <a:lnTo>
                  <a:pt x="1765310" y="28193"/>
                </a:lnTo>
                <a:lnTo>
                  <a:pt x="1808987" y="28193"/>
                </a:lnTo>
                <a:lnTo>
                  <a:pt x="1752599" y="0"/>
                </a:lnTo>
                <a:close/>
              </a:path>
              <a:path w="1828800" h="76200">
                <a:moveTo>
                  <a:pt x="1752599" y="28193"/>
                </a:moveTo>
                <a:lnTo>
                  <a:pt x="0" y="28193"/>
                </a:lnTo>
                <a:lnTo>
                  <a:pt x="0" y="48005"/>
                </a:lnTo>
                <a:lnTo>
                  <a:pt x="1752599" y="48005"/>
                </a:lnTo>
                <a:lnTo>
                  <a:pt x="1752599" y="28193"/>
                </a:lnTo>
                <a:close/>
              </a:path>
              <a:path w="1828800" h="76200">
                <a:moveTo>
                  <a:pt x="1808987" y="28193"/>
                </a:moveTo>
                <a:lnTo>
                  <a:pt x="1765310" y="28193"/>
                </a:lnTo>
                <a:lnTo>
                  <a:pt x="1765310" y="48005"/>
                </a:lnTo>
                <a:lnTo>
                  <a:pt x="1808987" y="48005"/>
                </a:lnTo>
                <a:lnTo>
                  <a:pt x="1828799" y="38099"/>
                </a:lnTo>
                <a:lnTo>
                  <a:pt x="1808987" y="28193"/>
                </a:lnTo>
                <a:close/>
              </a:path>
            </a:pathLst>
          </a:custGeom>
          <a:solidFill>
            <a:srgbClr val="FF0000"/>
          </a:solidFill>
        </p:spPr>
        <p:txBody>
          <a:bodyPr wrap="square" lIns="0" tIns="0" rIns="0" bIns="0" rtlCol="0"/>
          <a:lstStyle/>
          <a:p>
            <a:endParaRPr>
              <a:solidFill>
                <a:prstClr val="black"/>
              </a:solidFill>
            </a:endParaRPr>
          </a:p>
        </p:txBody>
      </p:sp>
      <p:sp>
        <p:nvSpPr>
          <p:cNvPr id="25" name="object 25"/>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6" name="object 26"/>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79</a:t>
            </a:fld>
            <a:endParaRPr lang="fr-FR" dirty="0">
              <a:solidFill>
                <a:prstClr val="white"/>
              </a:solidFill>
            </a:endParaRPr>
          </a:p>
        </p:txBody>
      </p:sp>
    </p:spTree>
    <p:extLst>
      <p:ext uri="{BB962C8B-B14F-4D97-AF65-F5344CB8AC3E}">
        <p14:creationId xmlns:p14="http://schemas.microsoft.com/office/powerpoint/2010/main" val="3922012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object 3"/>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p>
        </p:txBody>
      </p:sp>
      <p:sp>
        <p:nvSpPr>
          <p:cNvPr id="4" name="object 4"/>
          <p:cNvSpPr txBox="1"/>
          <p:nvPr/>
        </p:nvSpPr>
        <p:spPr>
          <a:xfrm>
            <a:off x="11965314" y="676878"/>
            <a:ext cx="138431" cy="246221"/>
          </a:xfrm>
          <a:prstGeom prst="rect">
            <a:avLst/>
          </a:prstGeom>
        </p:spPr>
        <p:txBody>
          <a:bodyPr vert="horz" wrap="square" lIns="0" tIns="0" rIns="0" bIns="0" rtlCol="0">
            <a:spAutoFit/>
          </a:bodyPr>
          <a:lstStyle/>
          <a:p>
            <a:pPr marL="12701"/>
            <a:r>
              <a:rPr lang="pt-BR" sz="1600" spc="-11" dirty="0">
                <a:solidFill>
                  <a:srgbClr val="FFFFFF"/>
                </a:solidFill>
                <a:latin typeface="Arial"/>
                <a:cs typeface="Arial"/>
              </a:rPr>
              <a:t>6</a:t>
            </a:r>
            <a:endParaRPr sz="1600" dirty="0">
              <a:latin typeface="Arial"/>
              <a:cs typeface="Arial"/>
            </a:endParaRPr>
          </a:p>
        </p:txBody>
      </p:sp>
      <p:sp>
        <p:nvSpPr>
          <p:cNvPr id="68" name="object 5"/>
          <p:cNvSpPr txBox="1"/>
          <p:nvPr/>
        </p:nvSpPr>
        <p:spPr>
          <a:xfrm>
            <a:off x="109221" y="1357187"/>
            <a:ext cx="11671935" cy="4678460"/>
          </a:xfrm>
          <a:prstGeom prst="rect">
            <a:avLst/>
          </a:prstGeom>
        </p:spPr>
        <p:txBody>
          <a:bodyPr vert="horz" wrap="square" lIns="0" tIns="0" rIns="0" bIns="0" rtlCol="0">
            <a:spAutoFit/>
          </a:bodyPr>
          <a:lstStyle/>
          <a:p>
            <a:pPr marL="248940" marR="5081" indent="-236239">
              <a:lnSpc>
                <a:spcPct val="150100"/>
              </a:lnSpc>
            </a:pPr>
            <a:r>
              <a:rPr sz="2000" spc="-11" dirty="0">
                <a:solidFill>
                  <a:srgbClr val="39A8DC"/>
                </a:solidFill>
                <a:latin typeface="Wingdings"/>
                <a:cs typeface="Wingdings"/>
              </a:rPr>
              <a:t></a:t>
            </a:r>
            <a:r>
              <a:rPr lang="pt-BR" sz="2000" spc="-15" dirty="0">
                <a:solidFill>
                  <a:srgbClr val="001F52"/>
                </a:solidFill>
                <a:latin typeface="Arial"/>
                <a:cs typeface="Arial"/>
              </a:rPr>
              <a:t>Creation and tuning of a simple project</a:t>
            </a:r>
            <a:endParaRPr sz="2000" spc="-15" dirty="0">
              <a:solidFill>
                <a:srgbClr val="001F52"/>
              </a:solidFill>
              <a:latin typeface="Arial"/>
              <a:cs typeface="Arial"/>
            </a:endParaRPr>
          </a:p>
          <a:p>
            <a:pPr>
              <a:spcBef>
                <a:spcPts val="40"/>
              </a:spcBef>
            </a:pPr>
            <a:endParaRPr sz="2000" dirty="0">
              <a:latin typeface="Times New Roman"/>
              <a:cs typeface="Times New Roman"/>
            </a:endParaRPr>
          </a:p>
          <a:p>
            <a:pPr marL="248940" marR="5081" indent="-236239">
              <a:lnSpc>
                <a:spcPct val="150100"/>
              </a:lnSpc>
            </a:pPr>
            <a:r>
              <a:rPr sz="2000" spc="-11" dirty="0">
                <a:solidFill>
                  <a:srgbClr val="39A8DC"/>
                </a:solidFill>
                <a:latin typeface="Wingdings"/>
                <a:cs typeface="Wingdings"/>
              </a:rPr>
              <a:t></a:t>
            </a:r>
            <a:r>
              <a:rPr sz="2000" spc="-15" dirty="0">
                <a:solidFill>
                  <a:srgbClr val="001F52"/>
                </a:solidFill>
                <a:latin typeface="Arial"/>
                <a:cs typeface="Arial"/>
              </a:rPr>
              <a:t>S</a:t>
            </a:r>
            <a:r>
              <a:rPr sz="2000" spc="-25" dirty="0">
                <a:solidFill>
                  <a:srgbClr val="001F52"/>
                </a:solidFill>
                <a:latin typeface="Arial"/>
                <a:cs typeface="Arial"/>
              </a:rPr>
              <a:t>y</a:t>
            </a:r>
            <a:r>
              <a:rPr sz="2000" spc="-11" dirty="0">
                <a:solidFill>
                  <a:srgbClr val="001F52"/>
                </a:solidFill>
                <a:latin typeface="Arial"/>
                <a:cs typeface="Arial"/>
              </a:rPr>
              <a:t>st</a:t>
            </a:r>
            <a:r>
              <a:rPr sz="2000" spc="-25" dirty="0">
                <a:solidFill>
                  <a:srgbClr val="001F52"/>
                </a:solidFill>
                <a:latin typeface="Arial"/>
                <a:cs typeface="Arial"/>
              </a:rPr>
              <a:t>em</a:t>
            </a:r>
            <a:r>
              <a:rPr sz="2000" spc="-15" dirty="0">
                <a:solidFill>
                  <a:srgbClr val="001F52"/>
                </a:solidFill>
                <a:latin typeface="Times New Roman"/>
                <a:cs typeface="Times New Roman"/>
              </a:rPr>
              <a:t> </a:t>
            </a:r>
            <a:r>
              <a:rPr sz="2000" spc="-60" dirty="0">
                <a:solidFill>
                  <a:srgbClr val="001F52"/>
                </a:solidFill>
                <a:latin typeface="Arial"/>
                <a:cs typeface="Arial"/>
              </a:rPr>
              <a:t>W</a:t>
            </a:r>
            <a:r>
              <a:rPr sz="2000" spc="-15" dirty="0">
                <a:solidFill>
                  <a:srgbClr val="001F52"/>
                </a:solidFill>
                <a:latin typeface="Arial"/>
                <a:cs typeface="Arial"/>
              </a:rPr>
              <a:t>or</a:t>
            </a:r>
            <a:r>
              <a:rPr sz="2000" spc="-11" dirty="0">
                <a:solidFill>
                  <a:srgbClr val="001F52"/>
                </a:solidFill>
                <a:latin typeface="Arial"/>
                <a:cs typeface="Arial"/>
              </a:rPr>
              <a:t>k</a:t>
            </a:r>
            <a:r>
              <a:rPr sz="2000" spc="-20" dirty="0">
                <a:solidFill>
                  <a:srgbClr val="001F52"/>
                </a:solidFill>
                <a:latin typeface="Arial"/>
                <a:cs typeface="Arial"/>
              </a:rPr>
              <a:t>be</a:t>
            </a:r>
            <a:r>
              <a:rPr sz="2000" spc="-11" dirty="0">
                <a:solidFill>
                  <a:srgbClr val="001F52"/>
                </a:solidFill>
                <a:latin typeface="Arial"/>
                <a:cs typeface="Arial"/>
              </a:rPr>
              <a:t>n</a:t>
            </a:r>
            <a:r>
              <a:rPr sz="2000" spc="-15" dirty="0">
                <a:solidFill>
                  <a:srgbClr val="001F52"/>
                </a:solidFill>
                <a:latin typeface="Arial"/>
                <a:cs typeface="Arial"/>
              </a:rPr>
              <a:t>ch</a:t>
            </a:r>
            <a:r>
              <a:rPr sz="2000" spc="65" dirty="0">
                <a:solidFill>
                  <a:srgbClr val="001F52"/>
                </a:solidFill>
                <a:latin typeface="Times New Roman"/>
                <a:cs typeface="Times New Roman"/>
              </a:rPr>
              <a:t> </a:t>
            </a:r>
            <a:r>
              <a:rPr sz="2000" spc="-15" dirty="0">
                <a:solidFill>
                  <a:srgbClr val="001F52"/>
                </a:solidFill>
                <a:latin typeface="Arial"/>
                <a:cs typeface="Arial"/>
              </a:rPr>
              <a:t>For</a:t>
            </a:r>
            <a:r>
              <a:rPr sz="2000" spc="71" dirty="0">
                <a:solidFill>
                  <a:srgbClr val="001F52"/>
                </a:solidFill>
                <a:latin typeface="Times New Roman"/>
                <a:cs typeface="Times New Roman"/>
              </a:rPr>
              <a:t> </a:t>
            </a:r>
            <a:r>
              <a:rPr sz="2000" spc="-15" dirty="0">
                <a:solidFill>
                  <a:srgbClr val="001F52"/>
                </a:solidFill>
                <a:latin typeface="Arial"/>
                <a:cs typeface="Arial"/>
              </a:rPr>
              <a:t>STM32</a:t>
            </a:r>
            <a:r>
              <a:rPr sz="2000" spc="85" dirty="0">
                <a:solidFill>
                  <a:srgbClr val="001F52"/>
                </a:solidFill>
                <a:latin typeface="Times New Roman"/>
                <a:cs typeface="Times New Roman"/>
              </a:rPr>
              <a:t> </a:t>
            </a:r>
            <a:r>
              <a:rPr sz="2000" spc="-15" dirty="0">
                <a:solidFill>
                  <a:srgbClr val="001F52"/>
                </a:solidFill>
                <a:latin typeface="Arial"/>
                <a:cs typeface="Arial"/>
              </a:rPr>
              <a:t>(SW4STM32)</a:t>
            </a:r>
            <a:r>
              <a:rPr sz="2000" spc="80" dirty="0">
                <a:solidFill>
                  <a:srgbClr val="001F52"/>
                </a:solidFill>
                <a:latin typeface="Times New Roman"/>
                <a:cs typeface="Times New Roman"/>
              </a:rPr>
              <a:t> </a:t>
            </a:r>
            <a:r>
              <a:rPr sz="2000" spc="-15" dirty="0">
                <a:solidFill>
                  <a:srgbClr val="001F52"/>
                </a:solidFill>
                <a:latin typeface="Arial"/>
                <a:cs typeface="Arial"/>
              </a:rPr>
              <a:t>too</a:t>
            </a:r>
            <a:r>
              <a:rPr sz="2000" spc="-11" dirty="0">
                <a:solidFill>
                  <a:srgbClr val="001F52"/>
                </a:solidFill>
                <a:latin typeface="Arial"/>
                <a:cs typeface="Arial"/>
              </a:rPr>
              <a:t>lc</a:t>
            </a:r>
            <a:r>
              <a:rPr sz="2000" spc="-20" dirty="0">
                <a:solidFill>
                  <a:srgbClr val="001F52"/>
                </a:solidFill>
                <a:latin typeface="Arial"/>
                <a:cs typeface="Arial"/>
              </a:rPr>
              <a:t>ha</a:t>
            </a:r>
            <a:r>
              <a:rPr sz="2000" dirty="0">
                <a:solidFill>
                  <a:srgbClr val="001F52"/>
                </a:solidFill>
                <a:latin typeface="Arial"/>
                <a:cs typeface="Arial"/>
              </a:rPr>
              <a:t>i</a:t>
            </a:r>
            <a:r>
              <a:rPr sz="2000" spc="-15" dirty="0">
                <a:solidFill>
                  <a:srgbClr val="001F52"/>
                </a:solidFill>
                <a:latin typeface="Arial"/>
                <a:cs typeface="Arial"/>
              </a:rPr>
              <a:t>n</a:t>
            </a:r>
            <a:endParaRPr sz="2000" dirty="0">
              <a:latin typeface="Arial"/>
              <a:cs typeface="Arial"/>
            </a:endParaRPr>
          </a:p>
          <a:p>
            <a:pPr>
              <a:spcBef>
                <a:spcPts val="40"/>
              </a:spcBef>
            </a:pPr>
            <a:endParaRPr sz="2000" dirty="0">
              <a:latin typeface="Times New Roman"/>
              <a:cs typeface="Times New Roman"/>
            </a:endParaRPr>
          </a:p>
          <a:p>
            <a:pPr marL="12701"/>
            <a:r>
              <a:rPr sz="2000" spc="-11" dirty="0">
                <a:solidFill>
                  <a:srgbClr val="39A8DC"/>
                </a:solidFill>
                <a:latin typeface="Wingdings"/>
                <a:cs typeface="Wingdings"/>
              </a:rPr>
              <a:t></a:t>
            </a:r>
            <a:r>
              <a:rPr lang="pt-BR" sz="2000" spc="-11" dirty="0">
                <a:solidFill>
                  <a:srgbClr val="001F52"/>
                </a:solidFill>
                <a:latin typeface="Arial"/>
                <a:cs typeface="Arial"/>
              </a:rPr>
              <a:t>Complementary tools for debug (STMStudio and STLINK Utility)</a:t>
            </a:r>
            <a:endParaRPr sz="2000" dirty="0">
              <a:latin typeface="Arial"/>
              <a:cs typeface="Arial"/>
            </a:endParaRPr>
          </a:p>
          <a:p>
            <a:pPr>
              <a:spcBef>
                <a:spcPts val="43"/>
              </a:spcBef>
            </a:pPr>
            <a:endParaRPr sz="2000" dirty="0">
              <a:latin typeface="Times New Roman"/>
              <a:cs typeface="Times New Roman"/>
            </a:endParaRPr>
          </a:p>
          <a:p>
            <a:pPr marL="12701"/>
            <a:r>
              <a:rPr sz="2000" spc="-11" dirty="0">
                <a:solidFill>
                  <a:srgbClr val="39A8DC"/>
                </a:solidFill>
                <a:latin typeface="Wingdings"/>
                <a:cs typeface="Wingdings"/>
              </a:rPr>
              <a:t></a:t>
            </a:r>
            <a:r>
              <a:rPr lang="pt-BR" sz="2000" spc="-254" dirty="0">
                <a:solidFill>
                  <a:srgbClr val="001F52"/>
                </a:solidFill>
                <a:latin typeface="Arial"/>
                <a:cs typeface="Arial"/>
              </a:rPr>
              <a:t>R</a:t>
            </a:r>
            <a:r>
              <a:rPr lang="pt-BR" sz="2000" spc="-15" dirty="0">
                <a:solidFill>
                  <a:srgbClr val="001F52"/>
                </a:solidFill>
                <a:latin typeface="Arial"/>
                <a:cs typeface="Arial"/>
              </a:rPr>
              <a:t>un the MEMS code </a:t>
            </a:r>
            <a:r>
              <a:rPr lang="pt-BR" sz="2000" spc="-15" dirty="0">
                <a:solidFill>
                  <a:srgbClr val="001F52"/>
                </a:solidFill>
                <a:latin typeface="Arial"/>
                <a:cs typeface="Arial"/>
                <a:sym typeface="Wingdings" panose="05000000000000000000" pitchFamily="2" charset="2"/>
              </a:rPr>
              <a:t> </a:t>
            </a:r>
            <a:endParaRPr lang="pt-BR" sz="2000" spc="-15" dirty="0">
              <a:solidFill>
                <a:srgbClr val="001F52"/>
              </a:solidFill>
              <a:latin typeface="Arial"/>
              <a:cs typeface="Arial"/>
            </a:endParaRPr>
          </a:p>
          <a:p>
            <a:pPr>
              <a:spcBef>
                <a:spcPts val="43"/>
              </a:spcBef>
            </a:pPr>
            <a:endParaRPr lang="en-US" sz="2000" dirty="0">
              <a:latin typeface="Times New Roman"/>
              <a:cs typeface="Times New Roman"/>
            </a:endParaRPr>
          </a:p>
          <a:p>
            <a:pPr marL="12701"/>
            <a:r>
              <a:rPr lang="en-US" sz="2000" spc="-11" dirty="0">
                <a:solidFill>
                  <a:srgbClr val="39A8DC"/>
                </a:solidFill>
                <a:latin typeface="Wingdings"/>
                <a:cs typeface="Wingdings"/>
              </a:rPr>
              <a:t></a:t>
            </a:r>
            <a:r>
              <a:rPr lang="en-US" sz="2000" spc="-15" dirty="0">
                <a:solidFill>
                  <a:srgbClr val="001F52"/>
                </a:solidFill>
                <a:latin typeface="Arial"/>
                <a:cs typeface="Arial"/>
              </a:rPr>
              <a:t>Run the BLE Code with the MEMS and check the app!</a:t>
            </a:r>
          </a:p>
          <a:p>
            <a:pPr>
              <a:spcBef>
                <a:spcPts val="43"/>
              </a:spcBef>
            </a:pPr>
            <a:endParaRPr lang="en-US" sz="2000" dirty="0">
              <a:latin typeface="Times New Roman"/>
              <a:cs typeface="Times New Roman"/>
            </a:endParaRPr>
          </a:p>
          <a:p>
            <a:pPr marL="12701"/>
            <a:r>
              <a:rPr lang="en-US" sz="2000" spc="-11" dirty="0">
                <a:solidFill>
                  <a:srgbClr val="39A8DC"/>
                </a:solidFill>
                <a:latin typeface="Wingdings"/>
                <a:cs typeface="Wingdings"/>
              </a:rPr>
              <a:t></a:t>
            </a:r>
            <a:r>
              <a:rPr lang="en-US" sz="2000" spc="-15" dirty="0">
                <a:solidFill>
                  <a:srgbClr val="001F52"/>
                </a:solidFill>
                <a:latin typeface="Arial"/>
                <a:cs typeface="Arial"/>
              </a:rPr>
              <a:t>Run the MEMS Cod e along with WIFI + MQTT to turn into a gateway application with IBM </a:t>
            </a:r>
            <a:r>
              <a:rPr lang="en-US" sz="2000" spc="-15" dirty="0" err="1">
                <a:solidFill>
                  <a:srgbClr val="001F52"/>
                </a:solidFill>
                <a:latin typeface="Arial"/>
                <a:cs typeface="Arial"/>
              </a:rPr>
              <a:t>BlueMix</a:t>
            </a:r>
            <a:r>
              <a:rPr lang="en-US" sz="2000" spc="-15" dirty="0">
                <a:solidFill>
                  <a:srgbClr val="001F52"/>
                </a:solidFill>
                <a:latin typeface="Arial"/>
                <a:cs typeface="Arial"/>
              </a:rPr>
              <a:t> and check the link!</a:t>
            </a:r>
          </a:p>
          <a:p>
            <a:pPr marL="12701"/>
            <a:endParaRPr lang="en-US" sz="2201" dirty="0">
              <a:latin typeface="Arial"/>
              <a:cs typeface="Arial"/>
            </a:endParaRPr>
          </a:p>
          <a:p>
            <a:pPr marL="12701"/>
            <a:endParaRPr sz="2201" dirty="0">
              <a:latin typeface="Arial"/>
              <a:cs typeface="Arial"/>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8</a:t>
            </a:fld>
            <a:endParaRPr lang="fr-FR" dirty="0">
              <a:solidFill>
                <a:prstClr val="white"/>
              </a:solidFill>
            </a:endParaRPr>
          </a:p>
        </p:txBody>
      </p:sp>
      <p:sp>
        <p:nvSpPr>
          <p:cNvPr id="7" name="Title 7"/>
          <p:cNvSpPr>
            <a:spLocks noGrp="1"/>
          </p:cNvSpPr>
          <p:nvPr>
            <p:ph type="title"/>
          </p:nvPr>
        </p:nvSpPr>
        <p:spPr>
          <a:xfrm>
            <a:off x="609600" y="116740"/>
            <a:ext cx="10766987" cy="1144058"/>
          </a:xfrm>
        </p:spPr>
        <p:txBody>
          <a:bodyPr/>
          <a:lstStyle/>
          <a:p>
            <a:pPr algn="l"/>
            <a:r>
              <a:rPr lang="pt-BR" dirty="0" smtClean="0"/>
              <a:t>Agenda</a:t>
            </a:r>
            <a:endParaRPr lang="pt-BR" dirty="0"/>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7</a:t>
            </a:r>
            <a:endParaRPr sz="1600">
              <a:solidFill>
                <a:prstClr val="black"/>
              </a:solidFill>
              <a:latin typeface="Arial"/>
              <a:cs typeface="Arial"/>
            </a:endParaRPr>
          </a:p>
        </p:txBody>
      </p:sp>
      <p:sp>
        <p:nvSpPr>
          <p:cNvPr id="4"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5" y="2818398"/>
            <a:ext cx="6947534" cy="1538883"/>
          </a:xfrm>
          <a:prstGeom prst="rect">
            <a:avLst/>
          </a:prstGeom>
        </p:spPr>
        <p:txBody>
          <a:bodyPr vert="horz" wrap="square" lIns="0" tIns="0" rIns="0" bIns="0" rtlCol="0">
            <a:spAutoFit/>
          </a:bodyPr>
          <a:lstStyle/>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dirty="0">
                <a:solidFill>
                  <a:prstClr val="black"/>
                </a:solidFill>
                <a:latin typeface="Arial"/>
                <a:cs typeface="Arial"/>
              </a:rPr>
              <a:t>FLASH</a:t>
            </a:r>
            <a:r>
              <a:rPr sz="2000" b="1" spc="51" dirty="0">
                <a:solidFill>
                  <a:prstClr val="black"/>
                </a:solidFill>
                <a:latin typeface="Times New Roman"/>
                <a:cs typeface="Times New Roman"/>
              </a:rPr>
              <a:t> </a:t>
            </a:r>
            <a:r>
              <a:rPr sz="2000" b="1" spc="-5" dirty="0">
                <a:solidFill>
                  <a:prstClr val="black"/>
                </a:solidFill>
                <a:latin typeface="Arial"/>
                <a:cs typeface="Arial"/>
              </a:rPr>
              <a:t>acc</a:t>
            </a:r>
            <a:r>
              <a:rPr sz="2000" b="1" dirty="0">
                <a:solidFill>
                  <a:prstClr val="black"/>
                </a:solidFill>
                <a:latin typeface="Arial"/>
                <a:cs typeface="Arial"/>
              </a:rPr>
              <a:t>elerator</a:t>
            </a:r>
            <a:endParaRPr sz="2000">
              <a:solidFill>
                <a:prstClr val="black"/>
              </a:solidFill>
              <a:latin typeface="Arial"/>
              <a:cs typeface="Arial"/>
            </a:endParaRPr>
          </a:p>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spc="-5" dirty="0">
                <a:solidFill>
                  <a:prstClr val="black"/>
                </a:solidFill>
                <a:latin typeface="Arial"/>
                <a:cs typeface="Arial"/>
              </a:rPr>
              <a:t>NVI</a:t>
            </a:r>
            <a:r>
              <a:rPr sz="2000" b="1" dirty="0">
                <a:solidFill>
                  <a:prstClr val="black"/>
                </a:solidFill>
                <a:latin typeface="Arial"/>
                <a:cs typeface="Arial"/>
              </a:rPr>
              <a:t>C</a:t>
            </a:r>
            <a:r>
              <a:rPr sz="2000" b="1" spc="51" dirty="0">
                <a:solidFill>
                  <a:prstClr val="black"/>
                </a:solidFill>
                <a:latin typeface="Times New Roman"/>
                <a:cs typeface="Times New Roman"/>
              </a:rPr>
              <a:t> </a:t>
            </a:r>
            <a:r>
              <a:rPr sz="2000" b="1" dirty="0">
                <a:solidFill>
                  <a:prstClr val="black"/>
                </a:solidFill>
                <a:latin typeface="Arial"/>
                <a:cs typeface="Arial"/>
              </a:rPr>
              <a:t>prior</a:t>
            </a:r>
            <a:r>
              <a:rPr sz="2000" b="1" spc="-15" dirty="0">
                <a:solidFill>
                  <a:prstClr val="black"/>
                </a:solidFill>
                <a:latin typeface="Arial"/>
                <a:cs typeface="Arial"/>
              </a:rPr>
              <a:t>i</a:t>
            </a:r>
            <a:r>
              <a:rPr sz="2000" b="1" dirty="0">
                <a:solidFill>
                  <a:prstClr val="black"/>
                </a:solidFill>
                <a:latin typeface="Arial"/>
                <a:cs typeface="Arial"/>
              </a:rPr>
              <a:t>ty</a:t>
            </a:r>
            <a:r>
              <a:rPr sz="2000" b="1" spc="31" dirty="0">
                <a:solidFill>
                  <a:prstClr val="black"/>
                </a:solidFill>
                <a:latin typeface="Times New Roman"/>
                <a:cs typeface="Times New Roman"/>
              </a:rPr>
              <a:t> </a:t>
            </a:r>
            <a:r>
              <a:rPr sz="2000" dirty="0">
                <a:solidFill>
                  <a:prstClr val="black"/>
                </a:solidFill>
                <a:latin typeface="Arial"/>
                <a:cs typeface="Arial"/>
              </a:rPr>
              <a:t>(</a:t>
            </a:r>
            <a:r>
              <a:rPr sz="2000" spc="-5" dirty="0">
                <a:solidFill>
                  <a:prstClr val="black"/>
                </a:solidFill>
                <a:latin typeface="Arial"/>
                <a:cs typeface="Arial"/>
              </a:rPr>
              <a:t>g</a:t>
            </a:r>
            <a:r>
              <a:rPr sz="2000" dirty="0">
                <a:solidFill>
                  <a:prstClr val="black"/>
                </a:solidFill>
                <a:latin typeface="Arial"/>
                <a:cs typeface="Arial"/>
              </a:rPr>
              <a:t>r</a:t>
            </a:r>
            <a:r>
              <a:rPr sz="2000" spc="-5" dirty="0">
                <a:solidFill>
                  <a:prstClr val="black"/>
                </a:solidFill>
                <a:latin typeface="Arial"/>
                <a:cs typeface="Arial"/>
              </a:rPr>
              <a:t>ou</a:t>
            </a:r>
            <a:r>
              <a:rPr sz="2000" dirty="0">
                <a:solidFill>
                  <a:prstClr val="black"/>
                </a:solidFill>
                <a:latin typeface="Arial"/>
                <a:cs typeface="Arial"/>
              </a:rPr>
              <a:t>p</a:t>
            </a:r>
            <a:r>
              <a:rPr sz="2000" spc="20"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51"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u</a:t>
            </a:r>
            <a:r>
              <a:rPr sz="2000" dirty="0">
                <a:solidFill>
                  <a:prstClr val="black"/>
                </a:solidFill>
                <a:latin typeface="Arial"/>
                <a:cs typeface="Arial"/>
              </a:rPr>
              <a:t>b-</a:t>
            </a:r>
            <a:r>
              <a:rPr sz="2000" spc="-5" dirty="0">
                <a:solidFill>
                  <a:prstClr val="black"/>
                </a:solidFill>
                <a:latin typeface="Arial"/>
                <a:cs typeface="Arial"/>
              </a:rPr>
              <a:t>p</a:t>
            </a:r>
            <a:r>
              <a:rPr sz="2000" dirty="0">
                <a:solidFill>
                  <a:prstClr val="black"/>
                </a:solidFill>
                <a:latin typeface="Arial"/>
                <a:cs typeface="Arial"/>
              </a:rPr>
              <a:t>r</a:t>
            </a:r>
            <a:r>
              <a:rPr sz="2000" spc="-5" dirty="0">
                <a:solidFill>
                  <a:prstClr val="black"/>
                </a:solidFill>
                <a:latin typeface="Arial"/>
                <a:cs typeface="Arial"/>
              </a:rPr>
              <a:t>io</a:t>
            </a:r>
            <a:r>
              <a:rPr sz="2000" spc="-11" dirty="0">
                <a:solidFill>
                  <a:prstClr val="black"/>
                </a:solidFill>
                <a:latin typeface="Arial"/>
                <a:cs typeface="Arial"/>
              </a:rPr>
              <a:t>r</a:t>
            </a:r>
            <a:r>
              <a:rPr sz="2000" spc="-5" dirty="0">
                <a:solidFill>
                  <a:prstClr val="black"/>
                </a:solidFill>
                <a:latin typeface="Arial"/>
                <a:cs typeface="Arial"/>
              </a:rPr>
              <a:t>it</a:t>
            </a:r>
            <a:r>
              <a:rPr sz="2000" spc="-11" dirty="0">
                <a:solidFill>
                  <a:prstClr val="black"/>
                </a:solidFill>
                <a:latin typeface="Arial"/>
                <a:cs typeface="Arial"/>
              </a:rPr>
              <a:t>i</a:t>
            </a:r>
            <a:r>
              <a:rPr sz="2000" spc="-5" dirty="0">
                <a:solidFill>
                  <a:prstClr val="black"/>
                </a:solidFill>
                <a:latin typeface="Arial"/>
                <a:cs typeface="Arial"/>
              </a:rPr>
              <a:t>e</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p</a:t>
            </a:r>
            <a:r>
              <a:rPr sz="2000" spc="-5" dirty="0">
                <a:solidFill>
                  <a:prstClr val="black"/>
                </a:solidFill>
                <a:latin typeface="Arial"/>
                <a:cs typeface="Arial"/>
              </a:rPr>
              <a:t>li</a:t>
            </a:r>
            <a:r>
              <a:rPr sz="2000" spc="-11" dirty="0">
                <a:solidFill>
                  <a:prstClr val="black"/>
                </a:solidFill>
                <a:latin typeface="Arial"/>
                <a:cs typeface="Arial"/>
              </a:rPr>
              <a:t>t</a:t>
            </a:r>
            <a:r>
              <a:rPr sz="2000" dirty="0">
                <a:solidFill>
                  <a:prstClr val="black"/>
                </a:solidFill>
                <a:latin typeface="Arial"/>
                <a:cs typeface="Arial"/>
              </a:rPr>
              <a:t>)</a:t>
            </a:r>
            <a:endParaRPr sz="2000">
              <a:solidFill>
                <a:prstClr val="black"/>
              </a:solidFill>
              <a:latin typeface="Arial"/>
              <a:cs typeface="Arial"/>
            </a:endParaRPr>
          </a:p>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dirty="0">
                <a:solidFill>
                  <a:prstClr val="black"/>
                </a:solidFill>
                <a:latin typeface="Arial"/>
                <a:cs typeface="Arial"/>
              </a:rPr>
              <a:t>S</a:t>
            </a:r>
            <a:r>
              <a:rPr sz="2000" b="1" spc="-40" dirty="0">
                <a:solidFill>
                  <a:prstClr val="black"/>
                </a:solidFill>
                <a:latin typeface="Arial"/>
                <a:cs typeface="Arial"/>
              </a:rPr>
              <a:t>y</a:t>
            </a:r>
            <a:r>
              <a:rPr sz="2000" b="1" spc="-5" dirty="0">
                <a:solidFill>
                  <a:prstClr val="black"/>
                </a:solidFill>
                <a:latin typeface="Arial"/>
                <a:cs typeface="Arial"/>
              </a:rPr>
              <a:t>s</a:t>
            </a:r>
            <a:r>
              <a:rPr sz="2000" b="1" spc="-35" dirty="0">
                <a:solidFill>
                  <a:prstClr val="black"/>
                </a:solidFill>
                <a:latin typeface="Arial"/>
                <a:cs typeface="Arial"/>
              </a:rPr>
              <a:t>T</a:t>
            </a:r>
            <a:r>
              <a:rPr sz="2000" b="1" dirty="0">
                <a:solidFill>
                  <a:prstClr val="black"/>
                </a:solidFill>
                <a:latin typeface="Arial"/>
                <a:cs typeface="Arial"/>
              </a:rPr>
              <a:t>ick</a:t>
            </a:r>
            <a:r>
              <a:rPr sz="2000" b="1" spc="71" dirty="0">
                <a:solidFill>
                  <a:prstClr val="black"/>
                </a:solidFill>
                <a:latin typeface="Times New Roman"/>
                <a:cs typeface="Times New Roman"/>
              </a:rPr>
              <a:t> </a:t>
            </a:r>
            <a:r>
              <a:rPr sz="2000" dirty="0">
                <a:solidFill>
                  <a:prstClr val="black"/>
                </a:solidFill>
                <a:latin typeface="Arial"/>
                <a:cs typeface="Arial"/>
              </a:rPr>
              <a:t>for</a:t>
            </a:r>
            <a:r>
              <a:rPr sz="2000" spc="40" dirty="0">
                <a:solidFill>
                  <a:prstClr val="black"/>
                </a:solidFill>
                <a:latin typeface="Times New Roman"/>
                <a:cs typeface="Times New Roman"/>
              </a:rPr>
              <a:t> </a:t>
            </a:r>
            <a:r>
              <a:rPr sz="2000" spc="-5" dirty="0">
                <a:solidFill>
                  <a:prstClr val="black"/>
                </a:solidFill>
                <a:latin typeface="Arial"/>
                <a:cs typeface="Arial"/>
              </a:rPr>
              <a:t>1m</a:t>
            </a:r>
            <a:r>
              <a:rPr sz="2000" dirty="0">
                <a:solidFill>
                  <a:prstClr val="black"/>
                </a:solidFill>
                <a:latin typeface="Arial"/>
                <a:cs typeface="Arial"/>
              </a:rPr>
              <a:t>s</a:t>
            </a:r>
            <a:r>
              <a:rPr sz="2000" spc="31" dirty="0">
                <a:solidFill>
                  <a:prstClr val="black"/>
                </a:solidFill>
                <a:latin typeface="Times New Roman"/>
                <a:cs typeface="Times New Roman"/>
              </a:rPr>
              <a:t> </a:t>
            </a:r>
            <a:r>
              <a:rPr sz="2000" dirty="0">
                <a:solidFill>
                  <a:prstClr val="black"/>
                </a:solidFill>
                <a:latin typeface="Arial"/>
                <a:cs typeface="Arial"/>
              </a:rPr>
              <a:t>tick</a:t>
            </a:r>
            <a:r>
              <a:rPr sz="2000" spc="40" dirty="0">
                <a:solidFill>
                  <a:prstClr val="black"/>
                </a:solidFill>
                <a:latin typeface="Times New Roman"/>
                <a:cs typeface="Times New Roman"/>
              </a:rPr>
              <a:t> </a:t>
            </a:r>
            <a:r>
              <a:rPr sz="2000" spc="11" dirty="0">
                <a:solidFill>
                  <a:prstClr val="black"/>
                </a:solidFill>
                <a:latin typeface="Arial"/>
                <a:cs typeface="Arial"/>
              </a:rPr>
              <a:t>(</a:t>
            </a:r>
            <a:r>
              <a:rPr sz="2000" spc="-5" dirty="0">
                <a:solidFill>
                  <a:prstClr val="black"/>
                </a:solidFill>
                <a:latin typeface="Arial"/>
                <a:cs typeface="Arial"/>
              </a:rPr>
              <a:t>ba</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d</a:t>
            </a:r>
            <a:r>
              <a:rPr sz="2000" spc="15" dirty="0">
                <a:solidFill>
                  <a:prstClr val="black"/>
                </a:solidFill>
                <a:latin typeface="Times New Roman"/>
                <a:cs typeface="Times New Roman"/>
              </a:rPr>
              <a:t> </a:t>
            </a:r>
            <a:r>
              <a:rPr sz="2000" spc="-5" dirty="0">
                <a:solidFill>
                  <a:prstClr val="black"/>
                </a:solidFill>
                <a:latin typeface="Arial"/>
                <a:cs typeface="Arial"/>
              </a:rPr>
              <a:t>o</a:t>
            </a:r>
            <a:r>
              <a:rPr sz="2000" dirty="0">
                <a:solidFill>
                  <a:prstClr val="black"/>
                </a:solidFill>
                <a:latin typeface="Arial"/>
                <a:cs typeface="Arial"/>
              </a:rPr>
              <a:t>n</a:t>
            </a:r>
            <a:r>
              <a:rPr sz="2000" spc="45" dirty="0">
                <a:solidFill>
                  <a:prstClr val="black"/>
                </a:solidFill>
                <a:latin typeface="Times New Roman"/>
                <a:cs typeface="Times New Roman"/>
              </a:rPr>
              <a:t> </a:t>
            </a:r>
            <a:r>
              <a:rPr sz="2000" spc="-5" dirty="0">
                <a:solidFill>
                  <a:prstClr val="black"/>
                </a:solidFill>
                <a:latin typeface="Arial"/>
                <a:cs typeface="Arial"/>
              </a:rPr>
              <a:t>HS</a:t>
            </a:r>
            <a:r>
              <a:rPr sz="2000" dirty="0">
                <a:solidFill>
                  <a:prstClr val="black"/>
                </a:solidFill>
                <a:latin typeface="Arial"/>
                <a:cs typeface="Arial"/>
              </a:rPr>
              <a:t>I</a:t>
            </a:r>
            <a:r>
              <a:rPr sz="2000" spc="45" dirty="0">
                <a:solidFill>
                  <a:prstClr val="black"/>
                </a:solidFill>
                <a:latin typeface="Times New Roman"/>
                <a:cs typeface="Times New Roman"/>
              </a:rPr>
              <a:t> </a:t>
            </a:r>
            <a:r>
              <a:rPr sz="2000" dirty="0">
                <a:solidFill>
                  <a:prstClr val="black"/>
                </a:solidFill>
                <a:latin typeface="Arial"/>
                <a:cs typeface="Arial"/>
              </a:rPr>
              <a:t>cloc</a:t>
            </a:r>
            <a:r>
              <a:rPr sz="2000" spc="11" dirty="0">
                <a:solidFill>
                  <a:prstClr val="black"/>
                </a:solidFill>
                <a:latin typeface="Arial"/>
                <a:cs typeface="Arial"/>
              </a:rPr>
              <a:t>k</a:t>
            </a:r>
            <a:r>
              <a:rPr sz="2000" dirty="0">
                <a:solidFill>
                  <a:prstClr val="black"/>
                </a:solidFill>
                <a:latin typeface="Arial"/>
                <a:cs typeface="Arial"/>
              </a:rPr>
              <a:t>)</a:t>
            </a:r>
            <a:endParaRPr sz="2000">
              <a:solidFill>
                <a:prstClr val="black"/>
              </a:solidFill>
              <a:latin typeface="Arial"/>
              <a:cs typeface="Arial"/>
            </a:endParaRPr>
          </a:p>
          <a:p>
            <a:pPr marL="299110" marR="5081" indent="-286408">
              <a:buFont typeface="Arial"/>
              <a:buChar char="•"/>
              <a:tabLst>
                <a:tab pos="299745" algn="l"/>
              </a:tabLst>
            </a:pPr>
            <a:r>
              <a:rPr sz="2000" dirty="0">
                <a:solidFill>
                  <a:prstClr val="black"/>
                </a:solidFill>
                <a:latin typeface="Arial"/>
                <a:cs typeface="Arial"/>
              </a:rPr>
              <a:t>Ini</a:t>
            </a:r>
            <a:r>
              <a:rPr sz="2000" spc="-15" dirty="0">
                <a:solidFill>
                  <a:prstClr val="black"/>
                </a:solidFill>
                <a:latin typeface="Arial"/>
                <a:cs typeface="Arial"/>
              </a:rPr>
              <a:t>t</a:t>
            </a:r>
            <a:r>
              <a:rPr sz="2000" spc="-5" dirty="0">
                <a:solidFill>
                  <a:prstClr val="black"/>
                </a:solidFill>
                <a:latin typeface="Arial"/>
                <a:cs typeface="Arial"/>
              </a:rPr>
              <a:t>ializ</a:t>
            </a:r>
            <a:r>
              <a:rPr sz="2000" dirty="0">
                <a:solidFill>
                  <a:prstClr val="black"/>
                </a:solidFill>
                <a:latin typeface="Arial"/>
                <a:cs typeface="Arial"/>
              </a:rPr>
              <a:t>es</a:t>
            </a:r>
            <a:r>
              <a:rPr sz="2000" spc="51" dirty="0">
                <a:solidFill>
                  <a:prstClr val="black"/>
                </a:solidFill>
                <a:latin typeface="Times New Roman"/>
                <a:cs typeface="Times New Roman"/>
              </a:rPr>
              <a:t> </a:t>
            </a:r>
            <a:r>
              <a:rPr sz="2000" b="1" dirty="0">
                <a:solidFill>
                  <a:prstClr val="black"/>
                </a:solidFill>
                <a:latin typeface="Arial"/>
                <a:cs typeface="Arial"/>
              </a:rPr>
              <a:t>L</a:t>
            </a:r>
            <a:r>
              <a:rPr sz="2000" b="1" spc="-15" dirty="0">
                <a:solidFill>
                  <a:prstClr val="black"/>
                </a:solidFill>
                <a:latin typeface="Arial"/>
                <a:cs typeface="Arial"/>
              </a:rPr>
              <a:t>o</a:t>
            </a:r>
            <a:r>
              <a:rPr sz="2000" b="1" spc="45" dirty="0">
                <a:solidFill>
                  <a:prstClr val="black"/>
                </a:solidFill>
                <a:latin typeface="Arial"/>
                <a:cs typeface="Arial"/>
              </a:rPr>
              <a:t>w</a:t>
            </a:r>
            <a:r>
              <a:rPr sz="2000" b="1" spc="-11" dirty="0">
                <a:solidFill>
                  <a:prstClr val="black"/>
                </a:solidFill>
                <a:latin typeface="Arial"/>
                <a:cs typeface="Arial"/>
              </a:rPr>
              <a:t>-</a:t>
            </a:r>
            <a:r>
              <a:rPr sz="2000" b="1" dirty="0">
                <a:solidFill>
                  <a:prstClr val="black"/>
                </a:solidFill>
                <a:latin typeface="Arial"/>
                <a:cs typeface="Arial"/>
              </a:rPr>
              <a:t>l</a:t>
            </a:r>
            <a:r>
              <a:rPr sz="2000" b="1" spc="-20" dirty="0">
                <a:solidFill>
                  <a:prstClr val="black"/>
                </a:solidFill>
                <a:latin typeface="Arial"/>
                <a:cs typeface="Arial"/>
              </a:rPr>
              <a:t>e</a:t>
            </a:r>
            <a:r>
              <a:rPr sz="2000" b="1" spc="-25" dirty="0">
                <a:solidFill>
                  <a:prstClr val="black"/>
                </a:solidFill>
                <a:latin typeface="Arial"/>
                <a:cs typeface="Arial"/>
              </a:rPr>
              <a:t>v</a:t>
            </a:r>
            <a:r>
              <a:rPr sz="2000" b="1" spc="-5" dirty="0">
                <a:solidFill>
                  <a:prstClr val="black"/>
                </a:solidFill>
                <a:latin typeface="Arial"/>
                <a:cs typeface="Arial"/>
              </a:rPr>
              <a:t>e</a:t>
            </a:r>
            <a:r>
              <a:rPr sz="2000" b="1" dirty="0">
                <a:solidFill>
                  <a:prstClr val="black"/>
                </a:solidFill>
                <a:latin typeface="Arial"/>
                <a:cs typeface="Arial"/>
              </a:rPr>
              <a:t>l</a:t>
            </a:r>
            <a:r>
              <a:rPr sz="2000" b="1" spc="25" dirty="0">
                <a:solidFill>
                  <a:prstClr val="black"/>
                </a:solidFill>
                <a:latin typeface="Times New Roman"/>
                <a:cs typeface="Times New Roman"/>
              </a:rPr>
              <a:t> </a:t>
            </a:r>
            <a:r>
              <a:rPr sz="2000" b="1" dirty="0">
                <a:solidFill>
                  <a:prstClr val="black"/>
                </a:solidFill>
                <a:latin typeface="Arial"/>
                <a:cs typeface="Arial"/>
              </a:rPr>
              <a:t>har</a:t>
            </a:r>
            <a:r>
              <a:rPr sz="2000" b="1" spc="-15" dirty="0">
                <a:solidFill>
                  <a:prstClr val="black"/>
                </a:solidFill>
                <a:latin typeface="Arial"/>
                <a:cs typeface="Arial"/>
              </a:rPr>
              <a:t>d</a:t>
            </a:r>
            <a:r>
              <a:rPr sz="2000" b="1" spc="31" dirty="0">
                <a:solidFill>
                  <a:prstClr val="black"/>
                </a:solidFill>
                <a:latin typeface="Arial"/>
                <a:cs typeface="Arial"/>
              </a:rPr>
              <a:t>w</a:t>
            </a:r>
            <a:r>
              <a:rPr sz="2000" b="1" spc="-5" dirty="0">
                <a:solidFill>
                  <a:prstClr val="black"/>
                </a:solidFill>
                <a:latin typeface="Arial"/>
                <a:cs typeface="Arial"/>
              </a:rPr>
              <a:t>a</a:t>
            </a:r>
            <a:r>
              <a:rPr sz="2000" b="1" spc="-15" dirty="0">
                <a:solidFill>
                  <a:prstClr val="black"/>
                </a:solidFill>
                <a:latin typeface="Arial"/>
                <a:cs typeface="Arial"/>
              </a:rPr>
              <a:t>r</a:t>
            </a:r>
            <a:r>
              <a:rPr sz="2000" b="1" dirty="0">
                <a:solidFill>
                  <a:prstClr val="black"/>
                </a:solidFill>
                <a:latin typeface="Arial"/>
                <a:cs typeface="Arial"/>
              </a:rPr>
              <a:t>e</a:t>
            </a:r>
            <a:r>
              <a:rPr sz="2000" b="1" spc="20"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spc="-5" dirty="0">
                <a:solidFill>
                  <a:prstClr val="black"/>
                </a:solidFill>
                <a:latin typeface="Arial"/>
                <a:cs typeface="Arial"/>
              </a:rPr>
              <a:t>le</a:t>
            </a:r>
            <a:r>
              <a:rPr sz="2000" dirty="0">
                <a:solidFill>
                  <a:prstClr val="black"/>
                </a:solidFill>
                <a:latin typeface="Arial"/>
                <a:cs typeface="Arial"/>
              </a:rPr>
              <a:t>cted</a:t>
            </a:r>
            <a:r>
              <a:rPr sz="2000" spc="2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dirty="0">
                <a:solidFill>
                  <a:prstClr val="black"/>
                </a:solidFill>
                <a:latin typeface="Arial"/>
                <a:cs typeface="Arial"/>
              </a:rPr>
              <a:t>ST</a:t>
            </a:r>
            <a:r>
              <a:rPr sz="2000" spc="-11" dirty="0">
                <a:solidFill>
                  <a:prstClr val="black"/>
                </a:solidFill>
                <a:latin typeface="Arial"/>
                <a:cs typeface="Arial"/>
              </a:rPr>
              <a:t>M</a:t>
            </a:r>
            <a:r>
              <a:rPr sz="2000" spc="-5" dirty="0">
                <a:solidFill>
                  <a:prstClr val="black"/>
                </a:solidFill>
                <a:latin typeface="Arial"/>
                <a:cs typeface="Arial"/>
              </a:rPr>
              <a:t>32</a:t>
            </a:r>
            <a:r>
              <a:rPr sz="2000" spc="5" dirty="0">
                <a:solidFill>
                  <a:prstClr val="black"/>
                </a:solidFill>
                <a:latin typeface="Arial"/>
                <a:cs typeface="Arial"/>
              </a:rPr>
              <a:t>C</a:t>
            </a:r>
            <a:r>
              <a:rPr sz="2000" spc="-5" dirty="0">
                <a:solidFill>
                  <a:prstClr val="black"/>
                </a:solidFill>
                <a:latin typeface="Arial"/>
                <a:cs typeface="Arial"/>
              </a:rPr>
              <a:t>ubeMX</a:t>
            </a:r>
            <a:r>
              <a:rPr sz="2000" spc="-5" dirty="0">
                <a:solidFill>
                  <a:prstClr val="black"/>
                </a:solidFill>
                <a:latin typeface="Times New Roman"/>
                <a:cs typeface="Times New Roman"/>
              </a:rPr>
              <a:t> </a:t>
            </a:r>
            <a:r>
              <a:rPr sz="2000" dirty="0">
                <a:solidFill>
                  <a:prstClr val="black"/>
                </a:solidFill>
                <a:latin typeface="Arial"/>
                <a:cs typeface="Arial"/>
              </a:rPr>
              <a:t>(</a:t>
            </a:r>
            <a:r>
              <a:rPr sz="2000" spc="5" dirty="0">
                <a:solidFill>
                  <a:prstClr val="black"/>
                </a:solidFill>
                <a:latin typeface="Arial"/>
                <a:cs typeface="Arial"/>
              </a:rPr>
              <a:t>c</a:t>
            </a:r>
            <a:r>
              <a:rPr sz="2000" spc="-5" dirty="0">
                <a:solidFill>
                  <a:prstClr val="black"/>
                </a:solidFill>
                <a:latin typeface="Arial"/>
                <a:cs typeface="Arial"/>
              </a:rPr>
              <a:t>al</a:t>
            </a:r>
            <a:r>
              <a:rPr sz="2000" dirty="0">
                <a:solidFill>
                  <a:prstClr val="black"/>
                </a:solidFill>
                <a:latin typeface="Arial"/>
                <a:cs typeface="Arial"/>
              </a:rPr>
              <a:t>l</a:t>
            </a:r>
            <a:r>
              <a:rPr sz="2000" spc="35" dirty="0">
                <a:solidFill>
                  <a:prstClr val="black"/>
                </a:solidFill>
                <a:latin typeface="Times New Roman"/>
                <a:cs typeface="Times New Roman"/>
              </a:rPr>
              <a:t> </a:t>
            </a:r>
            <a:r>
              <a:rPr sz="2000" dirty="0">
                <a:solidFill>
                  <a:prstClr val="black"/>
                </a:solidFill>
                <a:latin typeface="Arial"/>
                <a:cs typeface="Arial"/>
              </a:rPr>
              <a:t>to</a:t>
            </a:r>
            <a:r>
              <a:rPr sz="2000" spc="40" dirty="0">
                <a:solidFill>
                  <a:prstClr val="black"/>
                </a:solidFill>
                <a:latin typeface="Times New Roman"/>
                <a:cs typeface="Times New Roman"/>
              </a:rPr>
              <a:t> </a:t>
            </a:r>
            <a:r>
              <a:rPr sz="2000" spc="-5" dirty="0">
                <a:solidFill>
                  <a:prstClr val="black"/>
                </a:solidFill>
                <a:latin typeface="Arial"/>
                <a:cs typeface="Arial"/>
              </a:rPr>
              <a:t>HAL_M</a:t>
            </a:r>
            <a:r>
              <a:rPr sz="2000" spc="5" dirty="0">
                <a:solidFill>
                  <a:prstClr val="black"/>
                </a:solidFill>
                <a:latin typeface="Arial"/>
                <a:cs typeface="Arial"/>
              </a:rPr>
              <a:t>s</a:t>
            </a:r>
            <a:r>
              <a:rPr sz="2000" spc="-5" dirty="0">
                <a:solidFill>
                  <a:prstClr val="black"/>
                </a:solidFill>
                <a:latin typeface="Arial"/>
                <a:cs typeface="Arial"/>
              </a:rPr>
              <a:t>pInit</a:t>
            </a:r>
            <a:r>
              <a:rPr sz="2000" dirty="0">
                <a:solidFill>
                  <a:prstClr val="black"/>
                </a:solidFill>
                <a:latin typeface="Arial"/>
                <a:cs typeface="Arial"/>
              </a:rPr>
              <a:t>()</a:t>
            </a:r>
            <a:r>
              <a:rPr sz="2000" spc="20" dirty="0">
                <a:solidFill>
                  <a:prstClr val="black"/>
                </a:solidFill>
                <a:latin typeface="Times New Roman"/>
                <a:cs typeface="Times New Roman"/>
              </a:rPr>
              <a:t> </a:t>
            </a:r>
            <a:r>
              <a:rPr sz="2000" dirty="0">
                <a:solidFill>
                  <a:prstClr val="black"/>
                </a:solidFill>
                <a:latin typeface="Arial"/>
                <a:cs typeface="Arial"/>
              </a:rPr>
              <a:t>function)</a:t>
            </a:r>
            <a:endParaRPr sz="2000">
              <a:solidFill>
                <a:prstClr val="black"/>
              </a:solidFill>
              <a:latin typeface="Arial"/>
              <a:cs typeface="Arial"/>
            </a:endParaRPr>
          </a:p>
        </p:txBody>
      </p:sp>
      <p:sp>
        <p:nvSpPr>
          <p:cNvPr id="9" name="object 9"/>
          <p:cNvSpPr txBox="1"/>
          <p:nvPr/>
        </p:nvSpPr>
        <p:spPr>
          <a:xfrm>
            <a:off x="4496575" y="1429786"/>
            <a:ext cx="3622675"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4xx_hal.c</a:t>
            </a:r>
            <a:endParaRPr sz="2000" dirty="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main.c</a:t>
            </a:r>
            <a:endParaRPr sz="2000" dirty="0">
              <a:solidFill>
                <a:prstClr val="black"/>
              </a:solidFill>
              <a:latin typeface="Courier New"/>
              <a:cs typeface="Courier New"/>
            </a:endParaRPr>
          </a:p>
        </p:txBody>
      </p:sp>
      <p:sp>
        <p:nvSpPr>
          <p:cNvPr id="10" name="object 10"/>
          <p:cNvSpPr/>
          <p:nvPr/>
        </p:nvSpPr>
        <p:spPr>
          <a:xfrm>
            <a:off x="4195416" y="1383055"/>
            <a:ext cx="374649" cy="2971800"/>
          </a:xfrm>
          <a:custGeom>
            <a:avLst/>
            <a:gdLst/>
            <a:ahLst/>
            <a:cxnLst/>
            <a:rect l="l" t="t" r="r" b="b"/>
            <a:pathLst>
              <a:path w="374650" h="2971800">
                <a:moveTo>
                  <a:pt x="374298" y="2971775"/>
                </a:moveTo>
                <a:lnTo>
                  <a:pt x="334291" y="2970891"/>
                </a:lnTo>
                <a:lnTo>
                  <a:pt x="279987" y="2966534"/>
                </a:lnTo>
                <a:lnTo>
                  <a:pt x="235150" y="2959090"/>
                </a:lnTo>
                <a:lnTo>
                  <a:pt x="195193" y="2945428"/>
                </a:lnTo>
                <a:lnTo>
                  <a:pt x="183798" y="1022701"/>
                </a:lnTo>
                <a:lnTo>
                  <a:pt x="182726" y="1018433"/>
                </a:lnTo>
                <a:lnTo>
                  <a:pt x="148493" y="999504"/>
                </a:lnTo>
                <a:lnTo>
                  <a:pt x="108785" y="990895"/>
                </a:lnTo>
                <a:lnTo>
                  <a:pt x="58304" y="985100"/>
                </a:lnTo>
                <a:lnTo>
                  <a:pt x="20122" y="983105"/>
                </a:lnTo>
                <a:lnTo>
                  <a:pt x="0" y="982736"/>
                </a:lnTo>
                <a:lnTo>
                  <a:pt x="19739" y="982490"/>
                </a:lnTo>
                <a:lnTo>
                  <a:pt x="75473" y="979070"/>
                </a:lnTo>
                <a:lnTo>
                  <a:pt x="123178" y="972157"/>
                </a:lnTo>
                <a:lnTo>
                  <a:pt x="168072" y="958688"/>
                </a:lnTo>
                <a:lnTo>
                  <a:pt x="183798" y="39965"/>
                </a:lnTo>
                <a:lnTo>
                  <a:pt x="184870" y="35697"/>
                </a:lnTo>
                <a:lnTo>
                  <a:pt x="219103" y="16768"/>
                </a:lnTo>
                <a:lnTo>
                  <a:pt x="258811" y="8159"/>
                </a:lnTo>
                <a:lnTo>
                  <a:pt x="309292" y="2364"/>
                </a:lnTo>
                <a:lnTo>
                  <a:pt x="347474" y="369"/>
                </a:lnTo>
                <a:lnTo>
                  <a:pt x="367597" y="0"/>
                </a:lnTo>
              </a:path>
            </a:pathLst>
          </a:custGeom>
          <a:ln w="19811">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4" name="object 14"/>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7" name="object 17"/>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prstClr val="black"/>
                </a:solidFill>
                <a:latin typeface="Courier New"/>
                <a:cs typeface="Courier New"/>
              </a:rPr>
              <a:t>H</a:t>
            </a:r>
            <a:r>
              <a:rPr sz="1600" b="1" spc="-11" dirty="0">
                <a:solidFill>
                  <a:prstClr val="black"/>
                </a:solidFill>
                <a:latin typeface="Courier New"/>
                <a:cs typeface="Courier New"/>
              </a:rPr>
              <a:t>A</a:t>
            </a:r>
            <a:r>
              <a:rPr sz="1600" b="1" spc="-15" dirty="0">
                <a:solidFill>
                  <a:prstClr val="black"/>
                </a:solidFill>
                <a:latin typeface="Courier New"/>
                <a:cs typeface="Courier New"/>
              </a:rPr>
              <a:t>L</a:t>
            </a:r>
            <a:r>
              <a:rPr sz="1600" b="1" spc="-11" dirty="0">
                <a:solidFill>
                  <a:prstClr val="black"/>
                </a:solidFill>
                <a:latin typeface="Courier New"/>
                <a:cs typeface="Courier New"/>
              </a:rPr>
              <a:t>_</a:t>
            </a:r>
            <a:r>
              <a:rPr sz="1600" b="1" spc="-15" dirty="0">
                <a:solidFill>
                  <a:prstClr val="black"/>
                </a:solidFill>
                <a:latin typeface="Courier New"/>
                <a:cs typeface="Courier New"/>
              </a:rPr>
              <a:t>I</a:t>
            </a:r>
            <a:r>
              <a:rPr sz="1600" b="1" spc="-11" dirty="0">
                <a:solidFill>
                  <a:prstClr val="black"/>
                </a:solidFill>
                <a:latin typeface="Courier New"/>
                <a:cs typeface="Courier New"/>
              </a:rPr>
              <a:t>n</a:t>
            </a:r>
            <a:r>
              <a:rPr sz="1600" b="1" dirty="0">
                <a:solidFill>
                  <a:prstClr val="black"/>
                </a:solidFill>
                <a:latin typeface="Courier New"/>
                <a:cs typeface="Courier New"/>
              </a:rPr>
              <a:t>i</a:t>
            </a:r>
            <a:r>
              <a:rPr sz="1600" b="1" spc="-5" dirty="0">
                <a:solidFill>
                  <a:prstClr val="black"/>
                </a:solidFill>
                <a:latin typeface="Courier New"/>
                <a:cs typeface="Courier New"/>
              </a:rPr>
              <a:t>t</a:t>
            </a:r>
            <a:r>
              <a:rPr sz="1600" b="1" spc="-11" dirty="0">
                <a:solidFill>
                  <a:prstClr val="black"/>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8" name="object 18"/>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1250089" y="3951388"/>
            <a:ext cx="1979295" cy="984885"/>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0" name="object 20"/>
          <p:cNvSpPr txBox="1"/>
          <p:nvPr/>
        </p:nvSpPr>
        <p:spPr>
          <a:xfrm>
            <a:off x="1250089" y="4927229"/>
            <a:ext cx="2590165" cy="738664"/>
          </a:xfrm>
          <a:prstGeom prst="rect">
            <a:avLst/>
          </a:prstGeom>
        </p:spPr>
        <p:txBody>
          <a:bodyPr vert="horz" wrap="square" lIns="0" tIns="0" rIns="0" bIns="0" rtlCol="0">
            <a:spAutoFit/>
          </a:bodyPr>
          <a:lstStyle/>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1" name="object 21"/>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2" name="object 22"/>
          <p:cNvSpPr txBox="1"/>
          <p:nvPr/>
        </p:nvSpPr>
        <p:spPr>
          <a:xfrm>
            <a:off x="83216" y="58833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3" name="object 23"/>
          <p:cNvSpPr/>
          <p:nvPr/>
        </p:nvSpPr>
        <p:spPr>
          <a:xfrm>
            <a:off x="2512313" y="2326385"/>
            <a:ext cx="1524000" cy="76201"/>
          </a:xfrm>
          <a:custGeom>
            <a:avLst/>
            <a:gdLst/>
            <a:ahLst/>
            <a:cxnLst/>
            <a:rect l="l" t="t" r="r" b="b"/>
            <a:pathLst>
              <a:path w="1524000" h="76200">
                <a:moveTo>
                  <a:pt x="1447799" y="0"/>
                </a:moveTo>
                <a:lnTo>
                  <a:pt x="1447799" y="76199"/>
                </a:lnTo>
                <a:lnTo>
                  <a:pt x="1504187" y="48005"/>
                </a:lnTo>
                <a:lnTo>
                  <a:pt x="1460510" y="48005"/>
                </a:lnTo>
                <a:lnTo>
                  <a:pt x="1460510" y="28193"/>
                </a:lnTo>
                <a:lnTo>
                  <a:pt x="1504187" y="28193"/>
                </a:lnTo>
                <a:lnTo>
                  <a:pt x="1447799" y="0"/>
                </a:lnTo>
                <a:close/>
              </a:path>
              <a:path w="1524000" h="76200">
                <a:moveTo>
                  <a:pt x="1447799" y="28193"/>
                </a:moveTo>
                <a:lnTo>
                  <a:pt x="0" y="28193"/>
                </a:lnTo>
                <a:lnTo>
                  <a:pt x="0" y="48005"/>
                </a:lnTo>
                <a:lnTo>
                  <a:pt x="1447799" y="48005"/>
                </a:lnTo>
                <a:lnTo>
                  <a:pt x="1447799" y="28193"/>
                </a:lnTo>
                <a:close/>
              </a:path>
              <a:path w="1524000" h="76200">
                <a:moveTo>
                  <a:pt x="1504187" y="28193"/>
                </a:moveTo>
                <a:lnTo>
                  <a:pt x="1460510" y="28193"/>
                </a:lnTo>
                <a:lnTo>
                  <a:pt x="1460510" y="48005"/>
                </a:lnTo>
                <a:lnTo>
                  <a:pt x="1504187" y="48005"/>
                </a:lnTo>
                <a:lnTo>
                  <a:pt x="1523999" y="38099"/>
                </a:lnTo>
                <a:lnTo>
                  <a:pt x="1504187" y="28193"/>
                </a:lnTo>
                <a:close/>
              </a:path>
            </a:pathLst>
          </a:custGeom>
          <a:solidFill>
            <a:srgbClr val="FF0000"/>
          </a:solidFill>
        </p:spPr>
        <p:txBody>
          <a:bodyPr wrap="square" lIns="0" tIns="0" rIns="0" bIns="0" rtlCol="0"/>
          <a:lstStyle/>
          <a:p>
            <a:endParaRPr>
              <a:solidFill>
                <a:prstClr val="black"/>
              </a:solidFill>
            </a:endParaRPr>
          </a:p>
        </p:txBody>
      </p:sp>
      <p:sp>
        <p:nvSpPr>
          <p:cNvPr id="24" name="object 24"/>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5" name="object 25"/>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80</a:t>
            </a:fld>
            <a:endParaRPr lang="fr-FR" dirty="0">
              <a:solidFill>
                <a:prstClr val="white"/>
              </a:solidFill>
            </a:endParaRPr>
          </a:p>
        </p:txBody>
      </p:sp>
    </p:spTree>
    <p:extLst>
      <p:ext uri="{BB962C8B-B14F-4D97-AF65-F5344CB8AC3E}">
        <p14:creationId xmlns:p14="http://schemas.microsoft.com/office/powerpoint/2010/main" val="365393879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8</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7" y="2818398"/>
            <a:ext cx="5761355" cy="615553"/>
          </a:xfrm>
          <a:prstGeom prst="rect">
            <a:avLst/>
          </a:prstGeom>
        </p:spPr>
        <p:txBody>
          <a:bodyPr vert="horz" wrap="square" lIns="0" tIns="0" rIns="0" bIns="0" rtlCol="0">
            <a:spAutoFit/>
          </a:bodyPr>
          <a:lstStyle/>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dirty="0">
                <a:solidFill>
                  <a:prstClr val="black"/>
                </a:solidFill>
                <a:latin typeface="Arial"/>
                <a:cs typeface="Arial"/>
              </a:rPr>
              <a:t>Interrupts</a:t>
            </a:r>
            <a:r>
              <a:rPr sz="2000" b="1" spc="15" dirty="0">
                <a:solidFill>
                  <a:prstClr val="black"/>
                </a:solidFill>
                <a:latin typeface="Times New Roman"/>
                <a:cs typeface="Times New Roman"/>
              </a:rPr>
              <a:t> </a:t>
            </a:r>
            <a:r>
              <a:rPr sz="2000" b="1" dirty="0">
                <a:solidFill>
                  <a:prstClr val="black"/>
                </a:solidFill>
                <a:latin typeface="Arial"/>
                <a:cs typeface="Arial"/>
              </a:rPr>
              <a:t>Pr</a:t>
            </a:r>
            <a:r>
              <a:rPr sz="2000" b="1" spc="-11" dirty="0">
                <a:solidFill>
                  <a:prstClr val="black"/>
                </a:solidFill>
                <a:latin typeface="Arial"/>
                <a:cs typeface="Arial"/>
              </a:rPr>
              <a:t>i</a:t>
            </a:r>
            <a:r>
              <a:rPr sz="2000" b="1" dirty="0">
                <a:solidFill>
                  <a:prstClr val="black"/>
                </a:solidFill>
                <a:latin typeface="Arial"/>
                <a:cs typeface="Arial"/>
              </a:rPr>
              <a:t>orities</a:t>
            </a:r>
            <a:endParaRPr sz="2000">
              <a:solidFill>
                <a:prstClr val="black"/>
              </a:solidFill>
              <a:latin typeface="Arial"/>
              <a:cs typeface="Arial"/>
            </a:endParaRPr>
          </a:p>
          <a:p>
            <a:pPr marL="299110"/>
            <a:r>
              <a:rPr sz="2000" dirty="0">
                <a:solidFill>
                  <a:prstClr val="black"/>
                </a:solidFill>
                <a:latin typeface="Arial"/>
                <a:cs typeface="Arial"/>
              </a:rPr>
              <a:t>(for</a:t>
            </a:r>
            <a:r>
              <a:rPr sz="2000" spc="25" dirty="0">
                <a:solidFill>
                  <a:prstClr val="black"/>
                </a:solidFill>
                <a:latin typeface="Times New Roman"/>
                <a:cs typeface="Times New Roman"/>
              </a:rPr>
              <a:t> </a:t>
            </a:r>
            <a:r>
              <a:rPr sz="2000" spc="-5" dirty="0">
                <a:solidFill>
                  <a:prstClr val="black"/>
                </a:solidFill>
                <a:latin typeface="Arial"/>
                <a:cs typeface="Arial"/>
              </a:rPr>
              <a:t>ea</a:t>
            </a:r>
            <a:r>
              <a:rPr sz="2000" spc="5" dirty="0">
                <a:solidFill>
                  <a:prstClr val="black"/>
                </a:solidFill>
                <a:latin typeface="Arial"/>
                <a:cs typeface="Arial"/>
              </a:rPr>
              <a:t>c</a:t>
            </a:r>
            <a:r>
              <a:rPr sz="2000" dirty="0">
                <a:solidFill>
                  <a:prstClr val="black"/>
                </a:solidFill>
                <a:latin typeface="Arial"/>
                <a:cs typeface="Arial"/>
              </a:rPr>
              <a:t>h</a:t>
            </a:r>
            <a:r>
              <a:rPr sz="2000" spc="25"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a:t>
            </a:r>
            <a:r>
              <a:rPr sz="2000" dirty="0">
                <a:solidFill>
                  <a:prstClr val="black"/>
                </a:solidFill>
                <a:latin typeface="Arial"/>
                <a:cs typeface="Arial"/>
              </a:rPr>
              <a:t>l</a:t>
            </a:r>
            <a:r>
              <a:rPr sz="2000" spc="2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spc="-5" dirty="0">
                <a:solidFill>
                  <a:prstClr val="black"/>
                </a:solidFill>
                <a:latin typeface="Arial"/>
                <a:cs typeface="Arial"/>
              </a:rPr>
              <a:t>le</a:t>
            </a:r>
            <a:r>
              <a:rPr sz="2000" dirty="0">
                <a:solidFill>
                  <a:prstClr val="black"/>
                </a:solidFill>
                <a:latin typeface="Arial"/>
                <a:cs typeface="Arial"/>
              </a:rPr>
              <a:t>cted</a:t>
            </a:r>
            <a:r>
              <a:rPr sz="2000" spc="1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65" dirty="0">
                <a:solidFill>
                  <a:prstClr val="black"/>
                </a:solidFill>
                <a:latin typeface="Times New Roman"/>
                <a:cs typeface="Times New Roman"/>
              </a:rPr>
              <a:t> </a:t>
            </a:r>
            <a:r>
              <a:rPr sz="2000" dirty="0">
                <a:solidFill>
                  <a:prstClr val="black"/>
                </a:solidFill>
                <a:latin typeface="Arial"/>
                <a:cs typeface="Arial"/>
              </a:rPr>
              <a:t>ST</a:t>
            </a:r>
            <a:r>
              <a:rPr sz="2000" spc="-11" dirty="0">
                <a:solidFill>
                  <a:prstClr val="black"/>
                </a:solidFill>
                <a:latin typeface="Arial"/>
                <a:cs typeface="Arial"/>
              </a:rPr>
              <a:t>M</a:t>
            </a:r>
            <a:r>
              <a:rPr sz="2000" spc="-5" dirty="0">
                <a:solidFill>
                  <a:prstClr val="black"/>
                </a:solidFill>
                <a:latin typeface="Arial"/>
                <a:cs typeface="Arial"/>
              </a:rPr>
              <a:t>32</a:t>
            </a:r>
            <a:r>
              <a:rPr sz="2000" spc="5" dirty="0">
                <a:solidFill>
                  <a:prstClr val="black"/>
                </a:solidFill>
                <a:latin typeface="Arial"/>
                <a:cs typeface="Arial"/>
              </a:rPr>
              <a:t>C</a:t>
            </a:r>
            <a:r>
              <a:rPr sz="2000" spc="-5" dirty="0">
                <a:solidFill>
                  <a:prstClr val="black"/>
                </a:solidFill>
                <a:latin typeface="Arial"/>
                <a:cs typeface="Arial"/>
              </a:rPr>
              <a:t>ubeMX)</a:t>
            </a:r>
            <a:endParaRPr sz="2000">
              <a:solidFill>
                <a:prstClr val="black"/>
              </a:solidFill>
              <a:latin typeface="Arial"/>
              <a:cs typeface="Arial"/>
            </a:endParaRPr>
          </a:p>
        </p:txBody>
      </p:sp>
      <p:sp>
        <p:nvSpPr>
          <p:cNvPr id="9" name="object 9"/>
          <p:cNvSpPr txBox="1"/>
          <p:nvPr/>
        </p:nvSpPr>
        <p:spPr>
          <a:xfrm>
            <a:off x="4496566" y="1429779"/>
            <a:ext cx="4232275"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4xx_hal_msp.c</a:t>
            </a:r>
            <a:endParaRPr sz="2000" dirty="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4xx_hal.c</a:t>
            </a:r>
            <a:endParaRPr sz="2000" dirty="0">
              <a:solidFill>
                <a:prstClr val="black"/>
              </a:solidFill>
              <a:latin typeface="Courier New"/>
              <a:cs typeface="Courier New"/>
            </a:endParaRPr>
          </a:p>
        </p:txBody>
      </p:sp>
      <p:sp>
        <p:nvSpPr>
          <p:cNvPr id="10" name="object 10"/>
          <p:cNvSpPr/>
          <p:nvPr/>
        </p:nvSpPr>
        <p:spPr>
          <a:xfrm>
            <a:off x="4195416" y="1373911"/>
            <a:ext cx="374649" cy="2057399"/>
          </a:xfrm>
          <a:custGeom>
            <a:avLst/>
            <a:gdLst/>
            <a:ahLst/>
            <a:cxnLst/>
            <a:rect l="l" t="t" r="r" b="b"/>
            <a:pathLst>
              <a:path w="374650" h="2057400">
                <a:moveTo>
                  <a:pt x="374298" y="2057375"/>
                </a:moveTo>
                <a:lnTo>
                  <a:pt x="334292" y="2056490"/>
                </a:lnTo>
                <a:lnTo>
                  <a:pt x="279988" y="2052131"/>
                </a:lnTo>
                <a:lnTo>
                  <a:pt x="235152" y="2044683"/>
                </a:lnTo>
                <a:lnTo>
                  <a:pt x="195194" y="2031016"/>
                </a:lnTo>
                <a:lnTo>
                  <a:pt x="183798" y="1492855"/>
                </a:lnTo>
                <a:lnTo>
                  <a:pt x="182726" y="1488587"/>
                </a:lnTo>
                <a:lnTo>
                  <a:pt x="148493" y="1469658"/>
                </a:lnTo>
                <a:lnTo>
                  <a:pt x="108785" y="1461049"/>
                </a:lnTo>
                <a:lnTo>
                  <a:pt x="58304" y="1455254"/>
                </a:lnTo>
                <a:lnTo>
                  <a:pt x="20122" y="1453259"/>
                </a:lnTo>
                <a:lnTo>
                  <a:pt x="0" y="1452890"/>
                </a:lnTo>
                <a:lnTo>
                  <a:pt x="19736" y="1452643"/>
                </a:lnTo>
                <a:lnTo>
                  <a:pt x="75463" y="1449203"/>
                </a:lnTo>
                <a:lnTo>
                  <a:pt x="123164" y="1442258"/>
                </a:lnTo>
                <a:lnTo>
                  <a:pt x="168060" y="1428746"/>
                </a:lnTo>
                <a:lnTo>
                  <a:pt x="183798" y="39965"/>
                </a:lnTo>
                <a:lnTo>
                  <a:pt x="184870" y="35697"/>
                </a:lnTo>
                <a:lnTo>
                  <a:pt x="219103" y="16768"/>
                </a:lnTo>
                <a:lnTo>
                  <a:pt x="258811" y="8159"/>
                </a:lnTo>
                <a:lnTo>
                  <a:pt x="309292" y="2364"/>
                </a:lnTo>
                <a:lnTo>
                  <a:pt x="347474" y="369"/>
                </a:lnTo>
                <a:lnTo>
                  <a:pt x="367597" y="0"/>
                </a:lnTo>
              </a:path>
            </a:pathLst>
          </a:custGeom>
          <a:ln w="19811">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4" name="object 14"/>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7" name="object 17"/>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prstClr val="black"/>
                </a:solidFill>
                <a:latin typeface="Courier New"/>
                <a:cs typeface="Courier New"/>
              </a:rPr>
              <a:t>H</a:t>
            </a:r>
            <a:r>
              <a:rPr sz="1600" b="1" spc="-11" dirty="0">
                <a:solidFill>
                  <a:prstClr val="black"/>
                </a:solidFill>
                <a:latin typeface="Courier New"/>
                <a:cs typeface="Courier New"/>
              </a:rPr>
              <a:t>A</a:t>
            </a:r>
            <a:r>
              <a:rPr sz="1600" b="1" spc="-15" dirty="0">
                <a:solidFill>
                  <a:prstClr val="black"/>
                </a:solidFill>
                <a:latin typeface="Courier New"/>
                <a:cs typeface="Courier New"/>
              </a:rPr>
              <a:t>L</a:t>
            </a:r>
            <a:r>
              <a:rPr sz="1600" b="1" spc="-11" dirty="0">
                <a:solidFill>
                  <a:prstClr val="black"/>
                </a:solidFill>
                <a:latin typeface="Courier New"/>
                <a:cs typeface="Courier New"/>
              </a:rPr>
              <a:t>_</a:t>
            </a:r>
            <a:r>
              <a:rPr sz="1600" b="1" spc="-15" dirty="0">
                <a:solidFill>
                  <a:prstClr val="black"/>
                </a:solidFill>
                <a:latin typeface="Courier New"/>
                <a:cs typeface="Courier New"/>
              </a:rPr>
              <a:t>M</a:t>
            </a:r>
            <a:r>
              <a:rPr sz="1600" b="1" dirty="0">
                <a:solidFill>
                  <a:prstClr val="black"/>
                </a:solidFill>
                <a:latin typeface="Courier New"/>
                <a:cs typeface="Courier New"/>
              </a:rPr>
              <a:t>s</a:t>
            </a:r>
            <a:r>
              <a:rPr sz="1600" b="1" spc="-15" dirty="0">
                <a:solidFill>
                  <a:prstClr val="black"/>
                </a:solidFill>
                <a:latin typeface="Courier New"/>
                <a:cs typeface="Courier New"/>
              </a:rPr>
              <a:t>p</a:t>
            </a:r>
            <a:r>
              <a:rPr sz="1600" b="1" spc="-11" dirty="0">
                <a:solidFill>
                  <a:prstClr val="black"/>
                </a:solidFill>
                <a:latin typeface="Courier New"/>
                <a:cs typeface="Courier New"/>
              </a:rPr>
              <a:t>I</a:t>
            </a:r>
            <a:r>
              <a:rPr sz="1600" b="1" spc="-15" dirty="0">
                <a:solidFill>
                  <a:prstClr val="black"/>
                </a:solidFill>
                <a:latin typeface="Courier New"/>
                <a:cs typeface="Courier New"/>
              </a:rPr>
              <a:t>n</a:t>
            </a:r>
            <a:r>
              <a:rPr sz="1600" b="1" spc="-11" dirty="0">
                <a:solidFill>
                  <a:prstClr val="black"/>
                </a:solidFill>
                <a:latin typeface="Courier New"/>
                <a:cs typeface="Courier New"/>
              </a:rPr>
              <a:t>i</a:t>
            </a:r>
            <a:r>
              <a:rPr sz="1600" b="1" spc="5" dirty="0">
                <a:solidFill>
                  <a:prstClr val="black"/>
                </a:solidFill>
                <a:latin typeface="Courier New"/>
                <a:cs typeface="Courier New"/>
              </a:rPr>
              <a:t>t</a:t>
            </a:r>
            <a:r>
              <a:rPr sz="1600" b="1" spc="-11" dirty="0">
                <a:solidFill>
                  <a:prstClr val="black"/>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8" name="object 18"/>
          <p:cNvSpPr txBox="1"/>
          <p:nvPr/>
        </p:nvSpPr>
        <p:spPr>
          <a:xfrm>
            <a:off x="1250089" y="3463931"/>
            <a:ext cx="2590165" cy="2223814"/>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a:p>
            <a:pPr>
              <a:spcBef>
                <a:spcPts val="23"/>
              </a:spcBef>
            </a:pPr>
            <a:endParaRPr sz="1651">
              <a:solidFill>
                <a:prstClr val="black"/>
              </a:solidFill>
              <a:latin typeface="Times New Roman"/>
              <a:cs typeface="Times New Roman"/>
            </a:endParaRPr>
          </a:p>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0" name="object 20"/>
          <p:cNvSpPr txBox="1"/>
          <p:nvPr/>
        </p:nvSpPr>
        <p:spPr>
          <a:xfrm>
            <a:off x="83216" y="58833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1" name="object 21"/>
          <p:cNvSpPr/>
          <p:nvPr/>
        </p:nvSpPr>
        <p:spPr>
          <a:xfrm>
            <a:off x="3121913" y="2783586"/>
            <a:ext cx="990600" cy="76201"/>
          </a:xfrm>
          <a:custGeom>
            <a:avLst/>
            <a:gdLst/>
            <a:ahLst/>
            <a:cxnLst/>
            <a:rect l="l" t="t" r="r" b="b"/>
            <a:pathLst>
              <a:path w="990600" h="76200">
                <a:moveTo>
                  <a:pt x="914399" y="0"/>
                </a:moveTo>
                <a:lnTo>
                  <a:pt x="914399" y="76199"/>
                </a:lnTo>
                <a:lnTo>
                  <a:pt x="970787" y="48005"/>
                </a:lnTo>
                <a:lnTo>
                  <a:pt x="927110" y="48005"/>
                </a:lnTo>
                <a:lnTo>
                  <a:pt x="927110" y="28193"/>
                </a:lnTo>
                <a:lnTo>
                  <a:pt x="970787" y="28193"/>
                </a:lnTo>
                <a:lnTo>
                  <a:pt x="914399" y="0"/>
                </a:lnTo>
                <a:close/>
              </a:path>
              <a:path w="990600" h="76200">
                <a:moveTo>
                  <a:pt x="914399" y="28193"/>
                </a:moveTo>
                <a:lnTo>
                  <a:pt x="0" y="28193"/>
                </a:lnTo>
                <a:lnTo>
                  <a:pt x="0" y="48005"/>
                </a:lnTo>
                <a:lnTo>
                  <a:pt x="914399" y="48005"/>
                </a:lnTo>
                <a:lnTo>
                  <a:pt x="914399" y="28193"/>
                </a:lnTo>
                <a:close/>
              </a:path>
              <a:path w="990600" h="76200">
                <a:moveTo>
                  <a:pt x="970787" y="28193"/>
                </a:moveTo>
                <a:lnTo>
                  <a:pt x="927110" y="28193"/>
                </a:lnTo>
                <a:lnTo>
                  <a:pt x="927110" y="48005"/>
                </a:lnTo>
                <a:lnTo>
                  <a:pt x="970787" y="48005"/>
                </a:lnTo>
                <a:lnTo>
                  <a:pt x="990599" y="38099"/>
                </a:lnTo>
                <a:lnTo>
                  <a:pt x="970787" y="28193"/>
                </a:lnTo>
                <a:close/>
              </a:path>
            </a:pathLst>
          </a:custGeom>
          <a:solidFill>
            <a:srgbClr val="FF0000"/>
          </a:solidFill>
        </p:spPr>
        <p:txBody>
          <a:bodyPr wrap="square" lIns="0" tIns="0" rIns="0" bIns="0" rtlCol="0"/>
          <a:lstStyle/>
          <a:p>
            <a:endParaRPr>
              <a:solidFill>
                <a:prstClr val="black"/>
              </a:solidFill>
            </a:endParaRPr>
          </a:p>
        </p:txBody>
      </p:sp>
      <p:sp>
        <p:nvSpPr>
          <p:cNvPr id="22" name="object 22"/>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3" name="object 23"/>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25"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81</a:t>
            </a:fld>
            <a:endParaRPr lang="fr-FR" dirty="0">
              <a:solidFill>
                <a:prstClr val="white"/>
              </a:solidFill>
            </a:endParaRPr>
          </a:p>
        </p:txBody>
      </p:sp>
    </p:spTree>
    <p:extLst>
      <p:ext uri="{BB962C8B-B14F-4D97-AF65-F5344CB8AC3E}">
        <p14:creationId xmlns:p14="http://schemas.microsoft.com/office/powerpoint/2010/main" val="276154005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965314" y="676878"/>
            <a:ext cx="138431" cy="246221"/>
          </a:xfrm>
          <a:prstGeom prst="rect">
            <a:avLst/>
          </a:prstGeom>
        </p:spPr>
        <p:txBody>
          <a:bodyPr vert="horz" wrap="square" lIns="0" tIns="0" rIns="0" bIns="0" rtlCol="0">
            <a:spAutoFit/>
          </a:bodyPr>
          <a:lstStyle/>
          <a:p>
            <a:pPr marL="12701"/>
            <a:r>
              <a:rPr sz="1600" spc="-11" dirty="0">
                <a:solidFill>
                  <a:srgbClr val="FFFFFF"/>
                </a:solidFill>
                <a:latin typeface="Arial"/>
                <a:cs typeface="Arial"/>
              </a:rPr>
              <a:t>9</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6" y="2818398"/>
            <a:ext cx="5001260" cy="615553"/>
          </a:xfrm>
          <a:prstGeom prst="rect">
            <a:avLst/>
          </a:prstGeom>
        </p:spPr>
        <p:txBody>
          <a:bodyPr vert="horz" wrap="square" lIns="0" tIns="0" rIns="0" bIns="0" rtlCol="0">
            <a:spAutoFit/>
          </a:bodyPr>
          <a:lstStyle/>
          <a:p>
            <a:pPr marL="299110" indent="-286408">
              <a:buFont typeface="Arial"/>
              <a:buChar char="•"/>
              <a:tabLst>
                <a:tab pos="29974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dirty="0">
                <a:solidFill>
                  <a:prstClr val="black"/>
                </a:solidFill>
                <a:latin typeface="Arial"/>
                <a:cs typeface="Arial"/>
              </a:rPr>
              <a:t>S</a:t>
            </a:r>
            <a:r>
              <a:rPr sz="2000" b="1" spc="-40" dirty="0">
                <a:solidFill>
                  <a:prstClr val="black"/>
                </a:solidFill>
                <a:latin typeface="Arial"/>
                <a:cs typeface="Arial"/>
              </a:rPr>
              <a:t>y</a:t>
            </a:r>
            <a:r>
              <a:rPr sz="2000" b="1" spc="-5" dirty="0">
                <a:solidFill>
                  <a:prstClr val="black"/>
                </a:solidFill>
                <a:latin typeface="Arial"/>
                <a:cs typeface="Arial"/>
              </a:rPr>
              <a:t>s</a:t>
            </a:r>
            <a:r>
              <a:rPr sz="2000" b="1" dirty="0">
                <a:solidFill>
                  <a:prstClr val="black"/>
                </a:solidFill>
                <a:latin typeface="Arial"/>
                <a:cs typeface="Arial"/>
              </a:rPr>
              <a:t>t</a:t>
            </a:r>
            <a:r>
              <a:rPr sz="2000" b="1" spc="-5" dirty="0">
                <a:solidFill>
                  <a:prstClr val="black"/>
                </a:solidFill>
                <a:latin typeface="Arial"/>
                <a:cs typeface="Arial"/>
              </a:rPr>
              <a:t>e</a:t>
            </a:r>
            <a:r>
              <a:rPr sz="2000" b="1" dirty="0">
                <a:solidFill>
                  <a:prstClr val="black"/>
                </a:solidFill>
                <a:latin typeface="Arial"/>
                <a:cs typeface="Arial"/>
              </a:rPr>
              <a:t>m</a:t>
            </a:r>
            <a:r>
              <a:rPr sz="2000" b="1" spc="71" dirty="0">
                <a:solidFill>
                  <a:prstClr val="black"/>
                </a:solidFill>
                <a:latin typeface="Times New Roman"/>
                <a:cs typeface="Times New Roman"/>
              </a:rPr>
              <a:t> </a:t>
            </a:r>
            <a:r>
              <a:rPr sz="2000" b="1" dirty="0">
                <a:solidFill>
                  <a:prstClr val="black"/>
                </a:solidFill>
                <a:latin typeface="Arial"/>
                <a:cs typeface="Arial"/>
              </a:rPr>
              <a:t>&amp;</a:t>
            </a:r>
            <a:r>
              <a:rPr sz="2000" b="1" spc="45" dirty="0">
                <a:solidFill>
                  <a:prstClr val="black"/>
                </a:solidFill>
                <a:latin typeface="Times New Roman"/>
                <a:cs typeface="Times New Roman"/>
              </a:rPr>
              <a:t> </a:t>
            </a:r>
            <a:r>
              <a:rPr sz="2000" b="1" dirty="0">
                <a:solidFill>
                  <a:prstClr val="black"/>
                </a:solidFill>
                <a:latin typeface="Arial"/>
                <a:cs typeface="Arial"/>
              </a:rPr>
              <a:t>Buses</a:t>
            </a:r>
            <a:r>
              <a:rPr sz="2000" b="1" spc="40" dirty="0">
                <a:solidFill>
                  <a:prstClr val="black"/>
                </a:solidFill>
                <a:latin typeface="Times New Roman"/>
                <a:cs typeface="Times New Roman"/>
              </a:rPr>
              <a:t> </a:t>
            </a:r>
            <a:r>
              <a:rPr sz="2000" b="1" spc="-5" dirty="0">
                <a:solidFill>
                  <a:prstClr val="black"/>
                </a:solidFill>
                <a:latin typeface="Arial"/>
                <a:cs typeface="Arial"/>
              </a:rPr>
              <a:t>clocks</a:t>
            </a:r>
            <a:endParaRPr sz="2000">
              <a:solidFill>
                <a:prstClr val="black"/>
              </a:solidFill>
              <a:latin typeface="Arial"/>
              <a:cs typeface="Arial"/>
            </a:endParaRPr>
          </a:p>
          <a:p>
            <a:pPr marL="299110"/>
            <a:r>
              <a:rPr sz="2000" dirty="0">
                <a:solidFill>
                  <a:prstClr val="black"/>
                </a:solidFill>
                <a:latin typeface="Arial"/>
                <a:cs typeface="Arial"/>
              </a:rPr>
              <a:t>(b</a:t>
            </a:r>
            <a:r>
              <a:rPr sz="2000" spc="-5" dirty="0">
                <a:solidFill>
                  <a:prstClr val="black"/>
                </a:solidFill>
                <a:latin typeface="Arial"/>
                <a:cs typeface="Arial"/>
              </a:rPr>
              <a:t>a</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d</a:t>
            </a:r>
            <a:r>
              <a:rPr sz="2000" spc="25" dirty="0">
                <a:solidFill>
                  <a:prstClr val="black"/>
                </a:solidFill>
                <a:latin typeface="Times New Roman"/>
                <a:cs typeface="Times New Roman"/>
              </a:rPr>
              <a:t> </a:t>
            </a:r>
            <a:r>
              <a:rPr sz="2000" dirty="0">
                <a:solidFill>
                  <a:prstClr val="black"/>
                </a:solidFill>
                <a:latin typeface="Arial"/>
                <a:cs typeface="Arial"/>
              </a:rPr>
              <a:t>on</a:t>
            </a:r>
            <a:r>
              <a:rPr sz="2000" spc="40" dirty="0">
                <a:solidFill>
                  <a:prstClr val="black"/>
                </a:solidFill>
                <a:latin typeface="Times New Roman"/>
                <a:cs typeface="Times New Roman"/>
              </a:rPr>
              <a:t> </a:t>
            </a:r>
            <a:r>
              <a:rPr sz="2000" dirty="0">
                <a:solidFill>
                  <a:prstClr val="black"/>
                </a:solidFill>
                <a:latin typeface="Arial"/>
                <a:cs typeface="Arial"/>
              </a:rPr>
              <a:t>ST</a:t>
            </a:r>
            <a:r>
              <a:rPr sz="2000" spc="-11" dirty="0">
                <a:solidFill>
                  <a:prstClr val="black"/>
                </a:solidFill>
                <a:latin typeface="Arial"/>
                <a:cs typeface="Arial"/>
              </a:rPr>
              <a:t>M</a:t>
            </a:r>
            <a:r>
              <a:rPr sz="2000" spc="-5" dirty="0">
                <a:solidFill>
                  <a:prstClr val="black"/>
                </a:solidFill>
                <a:latin typeface="Arial"/>
                <a:cs typeface="Arial"/>
              </a:rPr>
              <a:t>32</a:t>
            </a:r>
            <a:r>
              <a:rPr sz="2000" spc="5" dirty="0">
                <a:solidFill>
                  <a:prstClr val="black"/>
                </a:solidFill>
                <a:latin typeface="Arial"/>
                <a:cs typeface="Arial"/>
              </a:rPr>
              <a:t>C</a:t>
            </a:r>
            <a:r>
              <a:rPr sz="2000" spc="-5" dirty="0">
                <a:solidFill>
                  <a:prstClr val="black"/>
                </a:solidFill>
                <a:latin typeface="Arial"/>
                <a:cs typeface="Arial"/>
              </a:rPr>
              <a:t>ubeM</a:t>
            </a:r>
            <a:r>
              <a:rPr sz="2000" dirty="0">
                <a:solidFill>
                  <a:prstClr val="black"/>
                </a:solidFill>
                <a:latin typeface="Arial"/>
                <a:cs typeface="Arial"/>
              </a:rPr>
              <a:t>X</a:t>
            </a:r>
            <a:r>
              <a:rPr sz="2000" spc="40" dirty="0">
                <a:solidFill>
                  <a:prstClr val="black"/>
                </a:solidFill>
                <a:latin typeface="Times New Roman"/>
                <a:cs typeface="Times New Roman"/>
              </a:rPr>
              <a:t> </a:t>
            </a:r>
            <a:r>
              <a:rPr sz="2000" dirty="0">
                <a:solidFill>
                  <a:prstClr val="black"/>
                </a:solidFill>
                <a:latin typeface="Arial"/>
                <a:cs typeface="Arial"/>
              </a:rPr>
              <a:t>clock</a:t>
            </a:r>
            <a:r>
              <a:rPr sz="2000" spc="40"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t</a:t>
            </a:r>
            <a:r>
              <a:rPr sz="2000" spc="-11" dirty="0">
                <a:solidFill>
                  <a:prstClr val="black"/>
                </a:solidFill>
                <a:latin typeface="Arial"/>
                <a:cs typeface="Arial"/>
              </a:rPr>
              <a:t>t</a:t>
            </a:r>
            <a:r>
              <a:rPr sz="2000" spc="-5" dirty="0">
                <a:solidFill>
                  <a:prstClr val="black"/>
                </a:solidFill>
                <a:latin typeface="Arial"/>
                <a:cs typeface="Arial"/>
              </a:rPr>
              <a:t>ing</a:t>
            </a:r>
            <a:r>
              <a:rPr sz="2000" spc="5" dirty="0">
                <a:solidFill>
                  <a:prstClr val="black"/>
                </a:solidFill>
                <a:latin typeface="Arial"/>
                <a:cs typeface="Arial"/>
              </a:rPr>
              <a:t>s</a:t>
            </a:r>
            <a:r>
              <a:rPr sz="2000" dirty="0">
                <a:solidFill>
                  <a:prstClr val="black"/>
                </a:solidFill>
                <a:latin typeface="Arial"/>
                <a:cs typeface="Arial"/>
              </a:rPr>
              <a:t>)</a:t>
            </a:r>
            <a:endParaRPr sz="2000">
              <a:solidFill>
                <a:prstClr val="black"/>
              </a:solidFill>
              <a:latin typeface="Arial"/>
              <a:cs typeface="Arial"/>
            </a:endParaRPr>
          </a:p>
        </p:txBody>
      </p:sp>
      <p:sp>
        <p:nvSpPr>
          <p:cNvPr id="9" name="object 9"/>
          <p:cNvSpPr txBox="1"/>
          <p:nvPr/>
        </p:nvSpPr>
        <p:spPr>
          <a:xfrm>
            <a:off x="4496562" y="1429779"/>
            <a:ext cx="2378710"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p:txBody>
      </p:sp>
      <p:sp>
        <p:nvSpPr>
          <p:cNvPr id="10" name="object 10"/>
          <p:cNvSpPr/>
          <p:nvPr/>
        </p:nvSpPr>
        <p:spPr>
          <a:xfrm>
            <a:off x="3731514" y="3545584"/>
            <a:ext cx="304799" cy="76201"/>
          </a:xfrm>
          <a:custGeom>
            <a:avLst/>
            <a:gdLst/>
            <a:ahLst/>
            <a:cxnLst/>
            <a:rect l="l" t="t" r="r" b="b"/>
            <a:pathLst>
              <a:path w="304800" h="76200">
                <a:moveTo>
                  <a:pt x="228599" y="0"/>
                </a:moveTo>
                <a:lnTo>
                  <a:pt x="228599" y="76199"/>
                </a:lnTo>
                <a:lnTo>
                  <a:pt x="284987" y="48005"/>
                </a:lnTo>
                <a:lnTo>
                  <a:pt x="241310" y="48005"/>
                </a:lnTo>
                <a:lnTo>
                  <a:pt x="241310" y="28193"/>
                </a:lnTo>
                <a:lnTo>
                  <a:pt x="284987" y="28193"/>
                </a:lnTo>
                <a:lnTo>
                  <a:pt x="228599" y="0"/>
                </a:lnTo>
                <a:close/>
              </a:path>
              <a:path w="304800" h="76200">
                <a:moveTo>
                  <a:pt x="228599" y="28193"/>
                </a:moveTo>
                <a:lnTo>
                  <a:pt x="0" y="28193"/>
                </a:lnTo>
                <a:lnTo>
                  <a:pt x="0" y="48005"/>
                </a:lnTo>
                <a:lnTo>
                  <a:pt x="228599" y="48005"/>
                </a:lnTo>
                <a:lnTo>
                  <a:pt x="228599" y="28193"/>
                </a:lnTo>
                <a:close/>
              </a:path>
              <a:path w="304800" h="76200">
                <a:moveTo>
                  <a:pt x="284987" y="28193"/>
                </a:moveTo>
                <a:lnTo>
                  <a:pt x="241310" y="28193"/>
                </a:lnTo>
                <a:lnTo>
                  <a:pt x="241310" y="48005"/>
                </a:lnTo>
                <a:lnTo>
                  <a:pt x="284987" y="48005"/>
                </a:lnTo>
                <a:lnTo>
                  <a:pt x="304799" y="38099"/>
                </a:lnTo>
                <a:lnTo>
                  <a:pt x="284987" y="28193"/>
                </a:lnTo>
                <a:close/>
              </a:path>
            </a:pathLst>
          </a:custGeom>
          <a:solidFill>
            <a:srgbClr val="FF0000"/>
          </a:solidFill>
        </p:spPr>
        <p:txBody>
          <a:bodyPr wrap="square" lIns="0" tIns="0" rIns="0" bIns="0" rtlCol="0"/>
          <a:lstStyle/>
          <a:p>
            <a:endParaRPr>
              <a:solidFill>
                <a:prstClr val="black"/>
              </a:solidFill>
            </a:endParaRPr>
          </a:p>
        </p:txBody>
      </p:sp>
      <p:sp>
        <p:nvSpPr>
          <p:cNvPr id="11" name="object 11"/>
          <p:cNvSpPr/>
          <p:nvPr/>
        </p:nvSpPr>
        <p:spPr>
          <a:xfrm>
            <a:off x="4195427" y="1373910"/>
            <a:ext cx="374649" cy="2438401"/>
          </a:xfrm>
          <a:custGeom>
            <a:avLst/>
            <a:gdLst/>
            <a:ahLst/>
            <a:cxnLst/>
            <a:rect l="l" t="t" r="r" b="b"/>
            <a:pathLst>
              <a:path w="374650" h="2438400">
                <a:moveTo>
                  <a:pt x="374288" y="2438375"/>
                </a:moveTo>
                <a:lnTo>
                  <a:pt x="334282" y="2437490"/>
                </a:lnTo>
                <a:lnTo>
                  <a:pt x="279978" y="2433131"/>
                </a:lnTo>
                <a:lnTo>
                  <a:pt x="235142" y="2425683"/>
                </a:lnTo>
                <a:lnTo>
                  <a:pt x="195184" y="2412016"/>
                </a:lnTo>
                <a:lnTo>
                  <a:pt x="183788" y="2249399"/>
                </a:lnTo>
                <a:lnTo>
                  <a:pt x="182717" y="2245131"/>
                </a:lnTo>
                <a:lnTo>
                  <a:pt x="148486" y="2226192"/>
                </a:lnTo>
                <a:lnTo>
                  <a:pt x="108780" y="2217575"/>
                </a:lnTo>
                <a:lnTo>
                  <a:pt x="58301" y="2211772"/>
                </a:lnTo>
                <a:lnTo>
                  <a:pt x="20121" y="2209773"/>
                </a:lnTo>
                <a:lnTo>
                  <a:pt x="0" y="2209403"/>
                </a:lnTo>
                <a:lnTo>
                  <a:pt x="19739" y="2209158"/>
                </a:lnTo>
                <a:lnTo>
                  <a:pt x="75473" y="2205743"/>
                </a:lnTo>
                <a:lnTo>
                  <a:pt x="123178" y="2198837"/>
                </a:lnTo>
                <a:lnTo>
                  <a:pt x="168070" y="2185378"/>
                </a:lnTo>
                <a:lnTo>
                  <a:pt x="183788" y="39965"/>
                </a:lnTo>
                <a:lnTo>
                  <a:pt x="184860" y="35697"/>
                </a:lnTo>
                <a:lnTo>
                  <a:pt x="219093" y="16768"/>
                </a:lnTo>
                <a:lnTo>
                  <a:pt x="258801" y="8159"/>
                </a:lnTo>
                <a:lnTo>
                  <a:pt x="309282" y="2364"/>
                </a:lnTo>
                <a:lnTo>
                  <a:pt x="347464" y="369"/>
                </a:lnTo>
                <a:lnTo>
                  <a:pt x="367587" y="0"/>
                </a:lnTo>
              </a:path>
            </a:pathLst>
          </a:custGeom>
          <a:ln w="19811">
            <a:solidFill>
              <a:srgbClr val="FF0000"/>
            </a:solidFill>
          </a:ln>
        </p:spPr>
        <p:txBody>
          <a:bodyPr wrap="square" lIns="0" tIns="0" rIns="0" bIns="0" rtlCol="0"/>
          <a:lstStyle/>
          <a:p>
            <a:endParaRPr>
              <a:solidFill>
                <a:prstClr val="black"/>
              </a:solidFill>
            </a:endParaRPr>
          </a:p>
        </p:txBody>
      </p:sp>
      <p:sp>
        <p:nvSpPr>
          <p:cNvPr id="12" name="object 12"/>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5" name="object 15"/>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8" name="object 18"/>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2" name="object 22"/>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3" name="object 23"/>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1250089" y="3463931"/>
            <a:ext cx="2590165" cy="2223814"/>
          </a:xfrm>
          <a:prstGeom prst="rect">
            <a:avLst/>
          </a:prstGeom>
        </p:spPr>
        <p:txBody>
          <a:bodyPr vert="horz" wrap="square" lIns="0" tIns="0" rIns="0" bIns="0" rtlCol="0">
            <a:spAutoFit/>
          </a:bodyPr>
          <a:lstStyle/>
          <a:p>
            <a:pPr marL="12701"/>
            <a:r>
              <a:rPr sz="1600" b="1" spc="-15" dirty="0">
                <a:solidFill>
                  <a:prstClr val="black"/>
                </a:solidFill>
                <a:latin typeface="Courier New"/>
                <a:cs typeface="Courier New"/>
              </a:rPr>
              <a:t>S</a:t>
            </a:r>
            <a:r>
              <a:rPr sz="1600" b="1" spc="-11" dirty="0">
                <a:solidFill>
                  <a:prstClr val="black"/>
                </a:solidFill>
                <a:latin typeface="Courier New"/>
                <a:cs typeface="Courier New"/>
              </a:rPr>
              <a:t>y</a:t>
            </a:r>
            <a:r>
              <a:rPr sz="1600" b="1" spc="-15" dirty="0">
                <a:solidFill>
                  <a:prstClr val="black"/>
                </a:solidFill>
                <a:latin typeface="Courier New"/>
                <a:cs typeface="Courier New"/>
              </a:rPr>
              <a:t>s</a:t>
            </a:r>
            <a:r>
              <a:rPr sz="1600" b="1" spc="-11" dirty="0">
                <a:solidFill>
                  <a:prstClr val="black"/>
                </a:solidFill>
                <a:latin typeface="Courier New"/>
                <a:cs typeface="Courier New"/>
              </a:rPr>
              <a:t>t</a:t>
            </a:r>
            <a:r>
              <a:rPr sz="1600" b="1" spc="-15" dirty="0">
                <a:solidFill>
                  <a:prstClr val="black"/>
                </a:solidFill>
                <a:latin typeface="Courier New"/>
                <a:cs typeface="Courier New"/>
              </a:rPr>
              <a:t>e</a:t>
            </a:r>
            <a:r>
              <a:rPr sz="1600" b="1" spc="-11" dirty="0">
                <a:solidFill>
                  <a:prstClr val="black"/>
                </a:solidFill>
                <a:latin typeface="Courier New"/>
                <a:cs typeface="Courier New"/>
              </a:rPr>
              <a:t>m</a:t>
            </a:r>
            <a:r>
              <a:rPr sz="1600" b="1" dirty="0">
                <a:solidFill>
                  <a:prstClr val="black"/>
                </a:solidFill>
                <a:latin typeface="Courier New"/>
                <a:cs typeface="Courier New"/>
              </a:rPr>
              <a:t>C</a:t>
            </a:r>
            <a:r>
              <a:rPr sz="1600" b="1" spc="-15" dirty="0">
                <a:solidFill>
                  <a:prstClr val="black"/>
                </a:solidFill>
                <a:latin typeface="Courier New"/>
                <a:cs typeface="Courier New"/>
              </a:rPr>
              <a:t>l</a:t>
            </a:r>
            <a:r>
              <a:rPr sz="1600" b="1" spc="-11" dirty="0">
                <a:solidFill>
                  <a:prstClr val="black"/>
                </a:solidFill>
                <a:latin typeface="Courier New"/>
                <a:cs typeface="Courier New"/>
              </a:rPr>
              <a:t>o</a:t>
            </a:r>
            <a:r>
              <a:rPr sz="1600" b="1" spc="-15" dirty="0">
                <a:solidFill>
                  <a:prstClr val="black"/>
                </a:solidFill>
                <a:latin typeface="Courier New"/>
                <a:cs typeface="Courier New"/>
              </a:rPr>
              <a:t>c</a:t>
            </a:r>
            <a:r>
              <a:rPr sz="1600" b="1" spc="-11" dirty="0">
                <a:solidFill>
                  <a:prstClr val="black"/>
                </a:solidFill>
                <a:latin typeface="Courier New"/>
                <a:cs typeface="Courier New"/>
              </a:rPr>
              <a:t>k</a:t>
            </a:r>
            <a:r>
              <a:rPr sz="1600" b="1" dirty="0">
                <a:solidFill>
                  <a:prstClr val="black"/>
                </a:solidFill>
                <a:latin typeface="Courier New"/>
                <a:cs typeface="Courier New"/>
              </a:rPr>
              <a:t>C</a:t>
            </a:r>
            <a:r>
              <a:rPr sz="1600" b="1" spc="-15" dirty="0">
                <a:solidFill>
                  <a:prstClr val="black"/>
                </a:solidFill>
                <a:latin typeface="Courier New"/>
                <a:cs typeface="Courier New"/>
              </a:rPr>
              <a:t>o</a:t>
            </a:r>
            <a:r>
              <a:rPr sz="1600" b="1" spc="-11" dirty="0">
                <a:solidFill>
                  <a:prstClr val="black"/>
                </a:solidFill>
                <a:latin typeface="Courier New"/>
                <a:cs typeface="Courier New"/>
              </a:rPr>
              <a:t>n</a:t>
            </a:r>
            <a:r>
              <a:rPr sz="1600" b="1" spc="-15" dirty="0">
                <a:solidFill>
                  <a:prstClr val="black"/>
                </a:solidFill>
                <a:latin typeface="Courier New"/>
                <a:cs typeface="Courier New"/>
              </a:rPr>
              <a:t>f</a:t>
            </a:r>
            <a:r>
              <a:rPr sz="1600" b="1" spc="-11" dirty="0">
                <a:solidFill>
                  <a:prstClr val="black"/>
                </a:solidFill>
                <a:latin typeface="Courier New"/>
                <a:cs typeface="Courier New"/>
              </a:rPr>
              <a:t>i</a:t>
            </a:r>
            <a:r>
              <a:rPr sz="1600" b="1" dirty="0">
                <a:solidFill>
                  <a:prstClr val="black"/>
                </a:solidFill>
                <a:latin typeface="Courier New"/>
                <a:cs typeface="Courier New"/>
              </a:rPr>
              <a:t>g</a:t>
            </a:r>
            <a:r>
              <a:rPr sz="1600" b="1" spc="-15" dirty="0">
                <a:solidFill>
                  <a:prstClr val="black"/>
                </a:solidFill>
                <a:latin typeface="Courier New"/>
                <a:cs typeface="Courier New"/>
              </a:rPr>
              <a:t>(</a:t>
            </a:r>
            <a:r>
              <a:rPr sz="1600" b="1" dirty="0">
                <a:solidFill>
                  <a:prstClr val="black"/>
                </a:solidFill>
                <a:latin typeface="Courier New"/>
                <a:cs typeface="Courier New"/>
              </a:rPr>
              <a:t>)</a:t>
            </a:r>
            <a:r>
              <a:rPr sz="1600" b="1" spc="-11" dirty="0">
                <a:solidFill>
                  <a:prstClr val="black"/>
                </a:solidFill>
                <a:latin typeface="Courier New"/>
                <a:cs typeface="Courier New"/>
              </a:rPr>
              <a:t>;</a:t>
            </a:r>
            <a:endParaRPr sz="1600">
              <a:solidFill>
                <a:prstClr val="black"/>
              </a:solidFill>
              <a:latin typeface="Courier New"/>
              <a:cs typeface="Courier New"/>
            </a:endParaRPr>
          </a:p>
          <a:p>
            <a:pPr>
              <a:spcBef>
                <a:spcPts val="23"/>
              </a:spcBef>
            </a:pPr>
            <a:endParaRPr sz="1651">
              <a:solidFill>
                <a:prstClr val="black"/>
              </a:solidFill>
              <a:latin typeface="Times New Roman"/>
              <a:cs typeface="Times New Roman"/>
            </a:endParaRPr>
          </a:p>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0" name="object 20"/>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1" name="object 21"/>
          <p:cNvSpPr txBox="1"/>
          <p:nvPr/>
        </p:nvSpPr>
        <p:spPr>
          <a:xfrm>
            <a:off x="83216" y="58071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5"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82</a:t>
            </a:fld>
            <a:endParaRPr lang="fr-FR" dirty="0">
              <a:solidFill>
                <a:prstClr val="white"/>
              </a:solidFill>
            </a:endParaRPr>
          </a:p>
        </p:txBody>
      </p:sp>
    </p:spTree>
    <p:extLst>
      <p:ext uri="{BB962C8B-B14F-4D97-AF65-F5344CB8AC3E}">
        <p14:creationId xmlns:p14="http://schemas.microsoft.com/office/powerpoint/2010/main" val="318911217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330709" y="5689091"/>
            <a:ext cx="3523488" cy="1008888"/>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377953" y="5716523"/>
            <a:ext cx="3428999" cy="914400"/>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5" name="object 5"/>
          <p:cNvSpPr/>
          <p:nvPr/>
        </p:nvSpPr>
        <p:spPr>
          <a:xfrm>
            <a:off x="330709" y="1421893"/>
            <a:ext cx="3523488" cy="436168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377953" y="1449325"/>
            <a:ext cx="3428999" cy="4267199"/>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8" name="object 8"/>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9" name="object 9"/>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10</a:t>
            </a:r>
            <a:endParaRPr sz="1600">
              <a:solidFill>
                <a:prstClr val="black"/>
              </a:solidFill>
              <a:latin typeface="Arial"/>
              <a:cs typeface="Arial"/>
            </a:endParaRPr>
          </a:p>
        </p:txBody>
      </p:sp>
      <p:sp>
        <p:nvSpPr>
          <p:cNvPr id="12" name="object 12"/>
          <p:cNvSpPr/>
          <p:nvPr/>
        </p:nvSpPr>
        <p:spPr>
          <a:xfrm>
            <a:off x="0" y="1"/>
            <a:ext cx="1074419" cy="107441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3" name="object 13"/>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4" name="object 14"/>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5" name="object 15"/>
          <p:cNvSpPr txBox="1"/>
          <p:nvPr/>
        </p:nvSpPr>
        <p:spPr>
          <a:xfrm>
            <a:off x="1250089" y="3951388"/>
            <a:ext cx="1979295" cy="984885"/>
          </a:xfrm>
          <a:prstGeom prst="rect">
            <a:avLst/>
          </a:prstGeom>
        </p:spPr>
        <p:txBody>
          <a:bodyPr vert="horz" wrap="square" lIns="0" tIns="0" rIns="0" bIns="0" rtlCol="0">
            <a:spAutoFit/>
          </a:bodyPr>
          <a:lstStyle/>
          <a:p>
            <a:pPr marL="12701"/>
            <a:r>
              <a:rPr sz="1600" b="1" spc="-15" dirty="0">
                <a:solidFill>
                  <a:prstClr val="black"/>
                </a:solidFill>
                <a:latin typeface="Courier New"/>
                <a:cs typeface="Courier New"/>
              </a:rPr>
              <a:t>MX_P</a:t>
            </a:r>
            <a:r>
              <a:rPr sz="1600" b="1" spc="-11" dirty="0">
                <a:solidFill>
                  <a:prstClr val="black"/>
                </a:solidFill>
                <a:latin typeface="Courier New"/>
                <a:cs typeface="Courier New"/>
              </a:rPr>
              <a:t>P</a:t>
            </a:r>
            <a:r>
              <a:rPr sz="1600" b="1" spc="-15" dirty="0">
                <a:solidFill>
                  <a:prstClr val="black"/>
                </a:solidFill>
                <a:latin typeface="Courier New"/>
                <a:cs typeface="Courier New"/>
              </a:rPr>
              <a:t>P</a:t>
            </a:r>
            <a:r>
              <a:rPr sz="1600" b="1" dirty="0">
                <a:solidFill>
                  <a:prstClr val="black"/>
                </a:solidFill>
                <a:latin typeface="Courier New"/>
                <a:cs typeface="Courier New"/>
              </a:rPr>
              <a:t>_</a:t>
            </a:r>
            <a:r>
              <a:rPr sz="1600" b="1" spc="-15" dirty="0">
                <a:solidFill>
                  <a:prstClr val="black"/>
                </a:solidFill>
                <a:latin typeface="Courier New"/>
                <a:cs typeface="Courier New"/>
              </a:rPr>
              <a:t>Ini</a:t>
            </a:r>
            <a:r>
              <a:rPr sz="1600" b="1" spc="-5" dirty="0">
                <a:solidFill>
                  <a:prstClr val="black"/>
                </a:solidFill>
                <a:latin typeface="Courier New"/>
                <a:cs typeface="Courier New"/>
              </a:rPr>
              <a:t>t</a:t>
            </a:r>
            <a:r>
              <a:rPr sz="1600" b="1" dirty="0">
                <a:solidFill>
                  <a:prstClr val="black"/>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6" name="object 16"/>
          <p:cNvSpPr txBox="1"/>
          <p:nvPr/>
        </p:nvSpPr>
        <p:spPr>
          <a:xfrm>
            <a:off x="1250089" y="4927229"/>
            <a:ext cx="2590165" cy="738664"/>
          </a:xfrm>
          <a:prstGeom prst="rect">
            <a:avLst/>
          </a:prstGeom>
        </p:spPr>
        <p:txBody>
          <a:bodyPr vert="horz" wrap="square" lIns="0" tIns="0" rIns="0" bIns="0" rtlCol="0">
            <a:spAutoFit/>
          </a:bodyPr>
          <a:lstStyle/>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7" name="object 17"/>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18" name="object 18"/>
          <p:cNvSpPr txBox="1"/>
          <p:nvPr/>
        </p:nvSpPr>
        <p:spPr>
          <a:xfrm>
            <a:off x="83216" y="58071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19" name="object 19"/>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20" name="object 20"/>
          <p:cNvSpPr txBox="1"/>
          <p:nvPr/>
        </p:nvSpPr>
        <p:spPr>
          <a:xfrm>
            <a:off x="4572765" y="2818398"/>
            <a:ext cx="6225540" cy="615553"/>
          </a:xfrm>
          <a:prstGeom prst="rect">
            <a:avLst/>
          </a:prstGeom>
        </p:spPr>
        <p:txBody>
          <a:bodyPr vert="horz" wrap="square" lIns="0" tIns="0" rIns="0" bIns="0" rtlCol="0">
            <a:spAutoFit/>
          </a:bodyPr>
          <a:lstStyle/>
          <a:p>
            <a:pPr marL="299110" marR="5081" indent="-286408">
              <a:buFont typeface="Arial"/>
              <a:buChar char="•"/>
              <a:tabLst>
                <a:tab pos="299745" algn="l"/>
              </a:tabLst>
            </a:pPr>
            <a:r>
              <a:rPr sz="2000" dirty="0">
                <a:solidFill>
                  <a:prstClr val="black"/>
                </a:solidFill>
                <a:latin typeface="Arial"/>
                <a:cs typeface="Arial"/>
              </a:rPr>
              <a:t>Ini</a:t>
            </a:r>
            <a:r>
              <a:rPr sz="2000" spc="-15" dirty="0">
                <a:solidFill>
                  <a:prstClr val="black"/>
                </a:solidFill>
                <a:latin typeface="Arial"/>
                <a:cs typeface="Arial"/>
              </a:rPr>
              <a:t>t</a:t>
            </a:r>
            <a:r>
              <a:rPr sz="2000" spc="-5" dirty="0">
                <a:solidFill>
                  <a:prstClr val="black"/>
                </a:solidFill>
                <a:latin typeface="Arial"/>
                <a:cs typeface="Arial"/>
              </a:rPr>
              <a:t>ializ</a:t>
            </a:r>
            <a:r>
              <a:rPr sz="2000" dirty="0">
                <a:solidFill>
                  <a:prstClr val="black"/>
                </a:solidFill>
                <a:latin typeface="Arial"/>
                <a:cs typeface="Arial"/>
              </a:rPr>
              <a:t>es</a:t>
            </a:r>
            <a:r>
              <a:rPr sz="2000" spc="51" dirty="0">
                <a:solidFill>
                  <a:prstClr val="black"/>
                </a:solidFill>
                <a:latin typeface="Times New Roman"/>
                <a:cs typeface="Times New Roman"/>
              </a:rPr>
              <a:t> </a:t>
            </a:r>
            <a:r>
              <a:rPr sz="2000" b="1" dirty="0">
                <a:solidFill>
                  <a:prstClr val="black"/>
                </a:solidFill>
                <a:latin typeface="Arial"/>
                <a:cs typeface="Arial"/>
              </a:rPr>
              <a:t>P</a:t>
            </a:r>
            <a:r>
              <a:rPr sz="2000" b="1" spc="-11" dirty="0">
                <a:solidFill>
                  <a:prstClr val="black"/>
                </a:solidFill>
                <a:latin typeface="Arial"/>
                <a:cs typeface="Arial"/>
              </a:rPr>
              <a:t>P</a:t>
            </a:r>
            <a:r>
              <a:rPr sz="2000" b="1" dirty="0">
                <a:solidFill>
                  <a:prstClr val="black"/>
                </a:solidFill>
                <a:latin typeface="Arial"/>
                <a:cs typeface="Arial"/>
              </a:rPr>
              <a:t>P</a:t>
            </a:r>
            <a:r>
              <a:rPr sz="2000" b="1" spc="35" dirty="0">
                <a:solidFill>
                  <a:prstClr val="black"/>
                </a:solidFill>
                <a:latin typeface="Times New Roman"/>
                <a:cs typeface="Times New Roman"/>
              </a:rPr>
              <a:t> </a:t>
            </a:r>
            <a:r>
              <a:rPr sz="2000" b="1" dirty="0">
                <a:solidFill>
                  <a:prstClr val="black"/>
                </a:solidFill>
                <a:latin typeface="Arial"/>
                <a:cs typeface="Arial"/>
              </a:rPr>
              <a:t>peripheral</a:t>
            </a:r>
            <a:r>
              <a:rPr sz="2000" b="1" spc="15" dirty="0">
                <a:solidFill>
                  <a:prstClr val="black"/>
                </a:solidFill>
                <a:latin typeface="Times New Roman"/>
                <a:cs typeface="Times New Roman"/>
              </a:rPr>
              <a:t> </a:t>
            </a:r>
            <a:r>
              <a:rPr sz="2000" spc="-5" dirty="0">
                <a:solidFill>
                  <a:prstClr val="black"/>
                </a:solidFill>
                <a:latin typeface="Arial"/>
                <a:cs typeface="Arial"/>
              </a:rPr>
              <a:t>ba</a:t>
            </a:r>
            <a:r>
              <a:rPr sz="2000" spc="5"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d</a:t>
            </a:r>
            <a:r>
              <a:rPr sz="2000" spc="35" dirty="0">
                <a:solidFill>
                  <a:prstClr val="black"/>
                </a:solidFill>
                <a:latin typeface="Times New Roman"/>
                <a:cs typeface="Times New Roman"/>
              </a:rPr>
              <a:t> </a:t>
            </a:r>
            <a:r>
              <a:rPr sz="2000" dirty="0">
                <a:solidFill>
                  <a:prstClr val="black"/>
                </a:solidFill>
                <a:latin typeface="Arial"/>
                <a:cs typeface="Arial"/>
              </a:rPr>
              <a:t>on</a:t>
            </a:r>
            <a:r>
              <a:rPr sz="2000" spc="40" dirty="0">
                <a:solidFill>
                  <a:prstClr val="black"/>
                </a:solidFill>
                <a:latin typeface="Times New Roman"/>
                <a:cs typeface="Times New Roman"/>
              </a:rPr>
              <a:t> </a:t>
            </a:r>
            <a:r>
              <a:rPr sz="2000" dirty="0">
                <a:solidFill>
                  <a:prstClr val="black"/>
                </a:solidFill>
                <a:latin typeface="Arial"/>
                <a:cs typeface="Arial"/>
              </a:rPr>
              <a:t>ST</a:t>
            </a:r>
            <a:r>
              <a:rPr sz="2000" spc="-11" dirty="0">
                <a:solidFill>
                  <a:prstClr val="black"/>
                </a:solidFill>
                <a:latin typeface="Arial"/>
                <a:cs typeface="Arial"/>
              </a:rPr>
              <a:t>M</a:t>
            </a:r>
            <a:r>
              <a:rPr sz="2000" spc="-5" dirty="0">
                <a:solidFill>
                  <a:prstClr val="black"/>
                </a:solidFill>
                <a:latin typeface="Arial"/>
                <a:cs typeface="Arial"/>
              </a:rPr>
              <a:t>32</a:t>
            </a:r>
            <a:r>
              <a:rPr sz="2000" spc="5" dirty="0">
                <a:solidFill>
                  <a:prstClr val="black"/>
                </a:solidFill>
                <a:latin typeface="Arial"/>
                <a:cs typeface="Arial"/>
              </a:rPr>
              <a:t>C</a:t>
            </a:r>
            <a:r>
              <a:rPr sz="2000" spc="-5" dirty="0">
                <a:solidFill>
                  <a:prstClr val="black"/>
                </a:solidFill>
                <a:latin typeface="Arial"/>
                <a:cs typeface="Arial"/>
              </a:rPr>
              <a:t>ubeMX</a:t>
            </a:r>
            <a:r>
              <a:rPr sz="2000" spc="-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o</a:t>
            </a:r>
            <a:r>
              <a:rPr sz="2000" spc="-5" dirty="0">
                <a:solidFill>
                  <a:prstClr val="black"/>
                </a:solidFill>
                <a:latin typeface="Arial"/>
                <a:cs typeface="Arial"/>
              </a:rPr>
              <a:t>nfiguration</a:t>
            </a:r>
            <a:endParaRPr sz="2000">
              <a:solidFill>
                <a:prstClr val="black"/>
              </a:solidFill>
              <a:latin typeface="Arial"/>
              <a:cs typeface="Arial"/>
            </a:endParaRPr>
          </a:p>
        </p:txBody>
      </p:sp>
      <p:sp>
        <p:nvSpPr>
          <p:cNvPr id="21" name="object 21"/>
          <p:cNvSpPr txBox="1"/>
          <p:nvPr/>
        </p:nvSpPr>
        <p:spPr>
          <a:xfrm>
            <a:off x="5182371" y="3427998"/>
            <a:ext cx="6775451" cy="1231106"/>
          </a:xfrm>
          <a:prstGeom prst="rect">
            <a:avLst/>
          </a:prstGeom>
        </p:spPr>
        <p:txBody>
          <a:bodyPr vert="horz" wrap="square" lIns="0" tIns="0" rIns="0" bIns="0" rtlCol="0">
            <a:spAutoFit/>
          </a:bodyPr>
          <a:lstStyle/>
          <a:p>
            <a:pPr marL="299110" marR="19687" indent="-286408">
              <a:buFont typeface="Arial"/>
              <a:buChar char="•"/>
              <a:tabLst>
                <a:tab pos="299745" algn="l"/>
              </a:tabLst>
            </a:pPr>
            <a:r>
              <a:rPr sz="2000" spc="5" dirty="0">
                <a:solidFill>
                  <a:prstClr val="black"/>
                </a:solidFill>
                <a:latin typeface="Arial"/>
                <a:cs typeface="Arial"/>
              </a:rPr>
              <a:t>U</a:t>
            </a:r>
            <a:r>
              <a:rPr sz="2000"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s</a:t>
            </a:r>
            <a:r>
              <a:rPr sz="2000" spc="31" dirty="0">
                <a:solidFill>
                  <a:prstClr val="black"/>
                </a:solidFill>
                <a:latin typeface="Times New Roman"/>
                <a:cs typeface="Times New Roman"/>
              </a:rPr>
              <a:t> </a:t>
            </a:r>
            <a:r>
              <a:rPr sz="2000" dirty="0">
                <a:solidFill>
                  <a:prstClr val="black"/>
                </a:solidFill>
                <a:latin typeface="Arial"/>
                <a:cs typeface="Arial"/>
              </a:rPr>
              <a:t>str</a:t>
            </a:r>
            <a:r>
              <a:rPr sz="2000" spc="5" dirty="0">
                <a:solidFill>
                  <a:prstClr val="black"/>
                </a:solidFill>
                <a:latin typeface="Arial"/>
                <a:cs typeface="Arial"/>
              </a:rPr>
              <a:t>u</a:t>
            </a:r>
            <a:r>
              <a:rPr sz="2000" dirty="0">
                <a:solidFill>
                  <a:prstClr val="black"/>
                </a:solidFill>
                <a:latin typeface="Arial"/>
                <a:cs typeface="Arial"/>
              </a:rPr>
              <a:t>ctures</a:t>
            </a:r>
            <a:r>
              <a:rPr sz="2000" spc="5"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dedi</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initializatio</a:t>
            </a:r>
            <a:r>
              <a:rPr sz="2000" dirty="0">
                <a:solidFill>
                  <a:prstClr val="black"/>
                </a:solidFill>
                <a:latin typeface="Arial"/>
                <a:cs typeface="Arial"/>
              </a:rPr>
              <a:t>n</a:t>
            </a:r>
            <a:r>
              <a:rPr sz="2000" spc="60" dirty="0">
                <a:solidFill>
                  <a:prstClr val="black"/>
                </a:solidFill>
                <a:latin typeface="Times New Roman"/>
                <a:cs typeface="Times New Roman"/>
              </a:rPr>
              <a:t> </a:t>
            </a:r>
            <a:r>
              <a:rPr sz="2000" spc="-11" dirty="0">
                <a:solidFill>
                  <a:prstClr val="black"/>
                </a:solidFill>
                <a:latin typeface="Arial"/>
                <a:cs typeface="Arial"/>
              </a:rPr>
              <a:t>f</a:t>
            </a:r>
            <a:r>
              <a:rPr sz="2000" spc="-5" dirty="0">
                <a:solidFill>
                  <a:prstClr val="black"/>
                </a:solidFill>
                <a:latin typeface="Arial"/>
                <a:cs typeface="Arial"/>
              </a:rPr>
              <a:t>un</a:t>
            </a:r>
            <a:r>
              <a:rPr sz="2000" spc="5" dirty="0">
                <a:solidFill>
                  <a:prstClr val="black"/>
                </a:solidFill>
                <a:latin typeface="Arial"/>
                <a:cs typeface="Arial"/>
              </a:rPr>
              <a:t>c</a:t>
            </a:r>
            <a:r>
              <a:rPr sz="2000" dirty="0">
                <a:solidFill>
                  <a:prstClr val="black"/>
                </a:solidFill>
                <a:latin typeface="Arial"/>
                <a:cs typeface="Arial"/>
              </a:rPr>
              <a:t>tions</a:t>
            </a:r>
            <a:r>
              <a:rPr sz="2000" spc="25" dirty="0">
                <a:solidFill>
                  <a:prstClr val="black"/>
                </a:solidFill>
                <a:latin typeface="Times New Roman"/>
                <a:cs typeface="Times New Roman"/>
              </a:rPr>
              <a:t> </a:t>
            </a:r>
            <a:r>
              <a:rPr sz="2000" dirty="0">
                <a:solidFill>
                  <a:prstClr val="black"/>
                </a:solidFill>
                <a:latin typeface="Arial"/>
                <a:cs typeface="Arial"/>
              </a:rPr>
              <a:t>t</a:t>
            </a:r>
            <a:r>
              <a:rPr sz="2000" spc="-15" dirty="0">
                <a:solidFill>
                  <a:prstClr val="black"/>
                </a:solidFill>
                <a:latin typeface="Arial"/>
                <a:cs typeface="Arial"/>
              </a:rPr>
              <a:t>y</a:t>
            </a:r>
            <a:r>
              <a:rPr sz="2000" spc="-5" dirty="0">
                <a:solidFill>
                  <a:prstClr val="black"/>
                </a:solidFill>
                <a:latin typeface="Arial"/>
                <a:cs typeface="Arial"/>
              </a:rPr>
              <a:t>pe</a:t>
            </a:r>
            <a:r>
              <a:rPr sz="2000" spc="-5" dirty="0">
                <a:solidFill>
                  <a:prstClr val="black"/>
                </a:solidFill>
                <a:latin typeface="Times New Roman"/>
                <a:cs typeface="Times New Roman"/>
              </a:rPr>
              <a:t> </a:t>
            </a:r>
            <a:r>
              <a:rPr sz="2000" spc="5" dirty="0">
                <a:solidFill>
                  <a:prstClr val="black"/>
                </a:solidFill>
                <a:latin typeface="Arial"/>
                <a:cs typeface="Arial"/>
              </a:rPr>
              <a:t>H</a:t>
            </a:r>
            <a:r>
              <a:rPr sz="2000" dirty="0">
                <a:solidFill>
                  <a:prstClr val="black"/>
                </a:solidFill>
                <a:latin typeface="Arial"/>
                <a:cs typeface="Arial"/>
              </a:rPr>
              <a:t>AL_PPP_</a:t>
            </a:r>
            <a:r>
              <a:rPr sz="2000" spc="-11" dirty="0">
                <a:solidFill>
                  <a:prstClr val="black"/>
                </a:solidFill>
                <a:latin typeface="Arial"/>
                <a:cs typeface="Arial"/>
              </a:rPr>
              <a:t>I</a:t>
            </a:r>
            <a:r>
              <a:rPr sz="2000" spc="-5" dirty="0">
                <a:solidFill>
                  <a:prstClr val="black"/>
                </a:solidFill>
                <a:latin typeface="Arial"/>
                <a:cs typeface="Arial"/>
              </a:rPr>
              <a:t>ni</a:t>
            </a:r>
            <a:r>
              <a:rPr sz="2000" spc="-15" dirty="0">
                <a:solidFill>
                  <a:prstClr val="black"/>
                </a:solidFill>
                <a:latin typeface="Arial"/>
                <a:cs typeface="Arial"/>
              </a:rPr>
              <a:t>t</a:t>
            </a:r>
            <a:r>
              <a:rPr sz="2000" dirty="0">
                <a:solidFill>
                  <a:prstClr val="black"/>
                </a:solidFill>
                <a:latin typeface="Arial"/>
                <a:cs typeface="Arial"/>
              </a:rPr>
              <a:t>()</a:t>
            </a:r>
            <a:endParaRPr sz="2000">
              <a:solidFill>
                <a:prstClr val="black"/>
              </a:solidFill>
              <a:latin typeface="Arial"/>
              <a:cs typeface="Arial"/>
            </a:endParaRPr>
          </a:p>
          <a:p>
            <a:pPr marL="299110" marR="5081" indent="-286408">
              <a:buFont typeface="Arial"/>
              <a:buChar char="•"/>
              <a:tabLst>
                <a:tab pos="299745" algn="l"/>
              </a:tabLst>
            </a:pPr>
            <a:r>
              <a:rPr sz="2000" dirty="0">
                <a:solidFill>
                  <a:prstClr val="black"/>
                </a:solidFill>
                <a:latin typeface="Arial"/>
                <a:cs typeface="Arial"/>
              </a:rPr>
              <a:t>W</a:t>
            </a:r>
            <a:r>
              <a:rPr sz="2000" spc="-5" dirty="0">
                <a:solidFill>
                  <a:prstClr val="black"/>
                </a:solidFill>
                <a:latin typeface="Arial"/>
                <a:cs typeface="Arial"/>
              </a:rPr>
              <a:t>ithi</a:t>
            </a:r>
            <a:r>
              <a:rPr sz="2000" dirty="0">
                <a:solidFill>
                  <a:prstClr val="black"/>
                </a:solidFill>
                <a:latin typeface="Arial"/>
                <a:cs typeface="Arial"/>
              </a:rPr>
              <a:t>n</a:t>
            </a:r>
            <a:r>
              <a:rPr sz="2000" spc="35" dirty="0">
                <a:solidFill>
                  <a:prstClr val="black"/>
                </a:solidFill>
                <a:latin typeface="Times New Roman"/>
                <a:cs typeface="Times New Roman"/>
              </a:rPr>
              <a:t> </a:t>
            </a:r>
            <a:r>
              <a:rPr sz="2000" dirty="0">
                <a:solidFill>
                  <a:prstClr val="black"/>
                </a:solidFill>
                <a:latin typeface="Arial"/>
                <a:cs typeface="Arial"/>
              </a:rPr>
              <a:t>those</a:t>
            </a:r>
            <a:r>
              <a:rPr sz="2000" spc="25" dirty="0">
                <a:solidFill>
                  <a:prstClr val="black"/>
                </a:solidFill>
                <a:latin typeface="Times New Roman"/>
                <a:cs typeface="Times New Roman"/>
              </a:rPr>
              <a:t> </a:t>
            </a:r>
            <a:r>
              <a:rPr sz="2000" dirty="0">
                <a:solidFill>
                  <a:prstClr val="black"/>
                </a:solidFill>
                <a:latin typeface="Arial"/>
                <a:cs typeface="Arial"/>
              </a:rPr>
              <a:t>functions</a:t>
            </a:r>
            <a:r>
              <a:rPr sz="2000" spc="25" dirty="0">
                <a:solidFill>
                  <a:prstClr val="black"/>
                </a:solidFill>
                <a:latin typeface="Times New Roman"/>
                <a:cs typeface="Times New Roman"/>
              </a:rPr>
              <a:t> </a:t>
            </a:r>
            <a:r>
              <a:rPr sz="2000" dirty="0">
                <a:solidFill>
                  <a:prstClr val="black"/>
                </a:solidFill>
                <a:latin typeface="Arial"/>
                <a:cs typeface="Arial"/>
              </a:rPr>
              <a:t>this</a:t>
            </a:r>
            <a:r>
              <a:rPr sz="2000" spc="3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po</a:t>
            </a:r>
            <a:r>
              <a:rPr sz="2000" spc="5" dirty="0">
                <a:solidFill>
                  <a:prstClr val="black"/>
                </a:solidFill>
                <a:latin typeface="Arial"/>
                <a:cs typeface="Arial"/>
              </a:rPr>
              <a:t>s</a:t>
            </a:r>
            <a:r>
              <a:rPr sz="2000" dirty="0">
                <a:solidFill>
                  <a:prstClr val="black"/>
                </a:solidFill>
                <a:latin typeface="Arial"/>
                <a:cs typeface="Arial"/>
              </a:rPr>
              <a:t>sib</a:t>
            </a:r>
            <a:r>
              <a:rPr sz="2000" spc="-5" dirty="0">
                <a:solidFill>
                  <a:prstClr val="black"/>
                </a:solidFill>
                <a:latin typeface="Arial"/>
                <a:cs typeface="Arial"/>
              </a:rPr>
              <a:t>l</a:t>
            </a:r>
            <a:r>
              <a:rPr sz="2000" dirty="0">
                <a:solidFill>
                  <a:prstClr val="black"/>
                </a:solidFill>
                <a:latin typeface="Arial"/>
                <a:cs typeface="Arial"/>
              </a:rPr>
              <a:t>e</a:t>
            </a:r>
            <a:r>
              <a:rPr sz="2000" spc="25" dirty="0">
                <a:solidFill>
                  <a:prstClr val="black"/>
                </a:solidFill>
                <a:latin typeface="Times New Roman"/>
                <a:cs typeface="Times New Roman"/>
              </a:rPr>
              <a:t> </a:t>
            </a:r>
            <a:r>
              <a:rPr sz="2000" dirty="0">
                <a:solidFill>
                  <a:prstClr val="black"/>
                </a:solidFill>
                <a:latin typeface="Arial"/>
                <a:cs typeface="Arial"/>
              </a:rPr>
              <a:t>to</a:t>
            </a:r>
            <a:r>
              <a:rPr sz="2000" spc="45" dirty="0">
                <a:solidFill>
                  <a:prstClr val="black"/>
                </a:solidFill>
                <a:latin typeface="Times New Roman"/>
                <a:cs typeface="Times New Roman"/>
              </a:rPr>
              <a:t> </a:t>
            </a:r>
            <a:r>
              <a:rPr sz="2000" dirty="0">
                <a:solidFill>
                  <a:prstClr val="black"/>
                </a:solidFill>
                <a:latin typeface="Arial"/>
                <a:cs typeface="Arial"/>
              </a:rPr>
              <a:t>tune</a:t>
            </a:r>
            <a:r>
              <a:rPr sz="2000" spc="25" dirty="0">
                <a:solidFill>
                  <a:prstClr val="black"/>
                </a:solidFill>
                <a:latin typeface="Times New Roman"/>
                <a:cs typeface="Times New Roman"/>
              </a:rPr>
              <a:t> </a:t>
            </a:r>
            <a:r>
              <a:rPr sz="2000" dirty="0">
                <a:solidFill>
                  <a:prstClr val="black"/>
                </a:solidFill>
                <a:latin typeface="Arial"/>
                <a:cs typeface="Arial"/>
              </a:rPr>
              <a:t>a</a:t>
            </a:r>
            <a:r>
              <a:rPr sz="2000" spc="55" dirty="0">
                <a:solidFill>
                  <a:prstClr val="black"/>
                </a:solidFill>
                <a:latin typeface="Times New Roman"/>
                <a:cs typeface="Times New Roman"/>
              </a:rPr>
              <a:t> </a:t>
            </a:r>
            <a:r>
              <a:rPr sz="2000" spc="-5" dirty="0">
                <a:solidFill>
                  <a:prstClr val="black"/>
                </a:solidFill>
                <a:latin typeface="Arial"/>
                <a:cs typeface="Arial"/>
              </a:rPr>
              <a:t>perip</a:t>
            </a:r>
            <a:r>
              <a:rPr sz="2000" spc="5" dirty="0">
                <a:solidFill>
                  <a:prstClr val="black"/>
                </a:solidFill>
                <a:latin typeface="Arial"/>
                <a:cs typeface="Arial"/>
              </a:rPr>
              <a:t>h</a:t>
            </a:r>
            <a:r>
              <a:rPr sz="2000" spc="-5" dirty="0">
                <a:solidFill>
                  <a:prstClr val="black"/>
                </a:solidFill>
                <a:latin typeface="Arial"/>
                <a:cs typeface="Arial"/>
              </a:rPr>
              <a:t>e</a:t>
            </a:r>
            <a:r>
              <a:rPr sz="2000" dirty="0">
                <a:solidFill>
                  <a:prstClr val="black"/>
                </a:solidFill>
                <a:latin typeface="Arial"/>
                <a:cs typeface="Arial"/>
              </a:rPr>
              <a:t>r</a:t>
            </a:r>
            <a:r>
              <a:rPr sz="2000" spc="-5" dirty="0">
                <a:solidFill>
                  <a:prstClr val="black"/>
                </a:solidFill>
                <a:latin typeface="Arial"/>
                <a:cs typeface="Arial"/>
              </a:rPr>
              <a:t>al</a:t>
            </a:r>
            <a:r>
              <a:rPr sz="2000" spc="-5" dirty="0">
                <a:solidFill>
                  <a:prstClr val="black"/>
                </a:solidFill>
                <a:latin typeface="Times New Roman"/>
                <a:cs typeface="Times New Roman"/>
              </a:rPr>
              <a:t> </a:t>
            </a:r>
            <a:r>
              <a:rPr sz="2000" dirty="0">
                <a:solidFill>
                  <a:prstClr val="black"/>
                </a:solidFill>
                <a:latin typeface="Arial"/>
                <a:cs typeface="Arial"/>
              </a:rPr>
              <a:t>c</a:t>
            </a:r>
            <a:r>
              <a:rPr sz="2000" spc="5" dirty="0">
                <a:solidFill>
                  <a:prstClr val="black"/>
                </a:solidFill>
                <a:latin typeface="Arial"/>
                <a:cs typeface="Arial"/>
              </a:rPr>
              <a:t>o</a:t>
            </a:r>
            <a:r>
              <a:rPr sz="2000" spc="-5" dirty="0">
                <a:solidFill>
                  <a:prstClr val="black"/>
                </a:solidFill>
                <a:latin typeface="Arial"/>
                <a:cs typeface="Arial"/>
              </a:rPr>
              <a:t>nfiguration</a:t>
            </a:r>
            <a:endParaRPr sz="2000">
              <a:solidFill>
                <a:prstClr val="black"/>
              </a:solidFill>
              <a:latin typeface="Arial"/>
              <a:cs typeface="Arial"/>
            </a:endParaRPr>
          </a:p>
        </p:txBody>
      </p:sp>
      <p:sp>
        <p:nvSpPr>
          <p:cNvPr id="22" name="object 22"/>
          <p:cNvSpPr txBox="1"/>
          <p:nvPr/>
        </p:nvSpPr>
        <p:spPr>
          <a:xfrm>
            <a:off x="4496570" y="1429787"/>
            <a:ext cx="2378710"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p:txBody>
      </p:sp>
      <p:sp>
        <p:nvSpPr>
          <p:cNvPr id="23" name="object 23"/>
          <p:cNvSpPr/>
          <p:nvPr/>
        </p:nvSpPr>
        <p:spPr>
          <a:xfrm>
            <a:off x="3731514" y="4002785"/>
            <a:ext cx="304799" cy="76201"/>
          </a:xfrm>
          <a:custGeom>
            <a:avLst/>
            <a:gdLst/>
            <a:ahLst/>
            <a:cxnLst/>
            <a:rect l="l" t="t" r="r" b="b"/>
            <a:pathLst>
              <a:path w="304800" h="76200">
                <a:moveTo>
                  <a:pt x="228599" y="0"/>
                </a:moveTo>
                <a:lnTo>
                  <a:pt x="228599" y="76199"/>
                </a:lnTo>
                <a:lnTo>
                  <a:pt x="284987" y="48005"/>
                </a:lnTo>
                <a:lnTo>
                  <a:pt x="241310" y="48005"/>
                </a:lnTo>
                <a:lnTo>
                  <a:pt x="241310" y="28193"/>
                </a:lnTo>
                <a:lnTo>
                  <a:pt x="284987" y="28193"/>
                </a:lnTo>
                <a:lnTo>
                  <a:pt x="228599" y="0"/>
                </a:lnTo>
                <a:close/>
              </a:path>
              <a:path w="304800" h="76200">
                <a:moveTo>
                  <a:pt x="228599" y="28193"/>
                </a:moveTo>
                <a:lnTo>
                  <a:pt x="0" y="28193"/>
                </a:lnTo>
                <a:lnTo>
                  <a:pt x="0" y="48005"/>
                </a:lnTo>
                <a:lnTo>
                  <a:pt x="228599" y="48005"/>
                </a:lnTo>
                <a:lnTo>
                  <a:pt x="228599" y="28193"/>
                </a:lnTo>
                <a:close/>
              </a:path>
              <a:path w="304800" h="76200">
                <a:moveTo>
                  <a:pt x="284987" y="28193"/>
                </a:moveTo>
                <a:lnTo>
                  <a:pt x="241310" y="28193"/>
                </a:lnTo>
                <a:lnTo>
                  <a:pt x="241310" y="48005"/>
                </a:lnTo>
                <a:lnTo>
                  <a:pt x="284987" y="48005"/>
                </a:lnTo>
                <a:lnTo>
                  <a:pt x="304799" y="38099"/>
                </a:lnTo>
                <a:lnTo>
                  <a:pt x="284987" y="28193"/>
                </a:lnTo>
                <a:close/>
              </a:path>
            </a:pathLst>
          </a:custGeom>
          <a:solidFill>
            <a:srgbClr val="FF0000"/>
          </a:solidFill>
        </p:spPr>
        <p:txBody>
          <a:bodyPr wrap="square" lIns="0" tIns="0" rIns="0" bIns="0" rtlCol="0"/>
          <a:lstStyle/>
          <a:p>
            <a:endParaRPr>
              <a:solidFill>
                <a:prstClr val="black"/>
              </a:solidFill>
            </a:endParaRPr>
          </a:p>
        </p:txBody>
      </p:sp>
      <p:sp>
        <p:nvSpPr>
          <p:cNvPr id="24" name="object 24"/>
          <p:cNvSpPr/>
          <p:nvPr/>
        </p:nvSpPr>
        <p:spPr>
          <a:xfrm>
            <a:off x="4195421" y="1373910"/>
            <a:ext cx="374649" cy="3276600"/>
          </a:xfrm>
          <a:custGeom>
            <a:avLst/>
            <a:gdLst/>
            <a:ahLst/>
            <a:cxnLst/>
            <a:rect l="l" t="t" r="r" b="b"/>
            <a:pathLst>
              <a:path w="374650" h="3276600">
                <a:moveTo>
                  <a:pt x="374293" y="3276575"/>
                </a:moveTo>
                <a:lnTo>
                  <a:pt x="334286" y="3275691"/>
                </a:lnTo>
                <a:lnTo>
                  <a:pt x="279982" y="3271334"/>
                </a:lnTo>
                <a:lnTo>
                  <a:pt x="235145" y="3263890"/>
                </a:lnTo>
                <a:lnTo>
                  <a:pt x="195188" y="3250228"/>
                </a:lnTo>
                <a:lnTo>
                  <a:pt x="183793" y="2704563"/>
                </a:lnTo>
                <a:lnTo>
                  <a:pt x="182721" y="2700295"/>
                </a:lnTo>
                <a:lnTo>
                  <a:pt x="148489" y="2681361"/>
                </a:lnTo>
                <a:lnTo>
                  <a:pt x="108782" y="2672748"/>
                </a:lnTo>
                <a:lnTo>
                  <a:pt x="58303" y="2666949"/>
                </a:lnTo>
                <a:lnTo>
                  <a:pt x="20121" y="2664952"/>
                </a:lnTo>
                <a:lnTo>
                  <a:pt x="0" y="2664582"/>
                </a:lnTo>
                <a:lnTo>
                  <a:pt x="19736" y="2664336"/>
                </a:lnTo>
                <a:lnTo>
                  <a:pt x="75463" y="2660899"/>
                </a:lnTo>
                <a:lnTo>
                  <a:pt x="123165" y="2653958"/>
                </a:lnTo>
                <a:lnTo>
                  <a:pt x="168060" y="2640452"/>
                </a:lnTo>
                <a:lnTo>
                  <a:pt x="183793" y="39965"/>
                </a:lnTo>
                <a:lnTo>
                  <a:pt x="184865" y="35697"/>
                </a:lnTo>
                <a:lnTo>
                  <a:pt x="219098" y="16768"/>
                </a:lnTo>
                <a:lnTo>
                  <a:pt x="258806" y="8159"/>
                </a:lnTo>
                <a:lnTo>
                  <a:pt x="309287" y="2364"/>
                </a:lnTo>
                <a:lnTo>
                  <a:pt x="347469" y="369"/>
                </a:lnTo>
                <a:lnTo>
                  <a:pt x="367592" y="0"/>
                </a:lnTo>
              </a:path>
            </a:pathLst>
          </a:custGeom>
          <a:ln w="19811">
            <a:solidFill>
              <a:srgbClr val="FF0000"/>
            </a:solidFill>
          </a:ln>
        </p:spPr>
        <p:txBody>
          <a:bodyPr wrap="square" lIns="0" tIns="0" rIns="0" bIns="0" rtlCol="0"/>
          <a:lstStyle/>
          <a:p>
            <a:endParaRPr>
              <a:solidFill>
                <a:prstClr val="black"/>
              </a:solidFill>
            </a:endParaRPr>
          </a:p>
        </p:txBody>
      </p:sp>
      <p:sp>
        <p:nvSpPr>
          <p:cNvPr id="25" name="object 25"/>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6" name="object 26"/>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28"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10" name="Slide Number Placeholder 9"/>
          <p:cNvSpPr>
            <a:spLocks noGrp="1"/>
          </p:cNvSpPr>
          <p:nvPr>
            <p:ph type="sldNum" sz="quarter" idx="12"/>
          </p:nvPr>
        </p:nvSpPr>
        <p:spPr/>
        <p:txBody>
          <a:bodyPr/>
          <a:lstStyle/>
          <a:p>
            <a:fld id="{5B31B9E4-8E4D-4C86-BFD7-412B282B373B}" type="slidenum">
              <a:rPr lang="fr-FR" smtClean="0">
                <a:solidFill>
                  <a:prstClr val="white"/>
                </a:solidFill>
              </a:rPr>
              <a:pPr/>
              <a:t>83</a:t>
            </a:fld>
            <a:endParaRPr lang="fr-FR" dirty="0">
              <a:solidFill>
                <a:prstClr val="white"/>
              </a:solidFill>
            </a:endParaRPr>
          </a:p>
        </p:txBody>
      </p:sp>
    </p:spTree>
    <p:extLst>
      <p:ext uri="{BB962C8B-B14F-4D97-AF65-F5344CB8AC3E}">
        <p14:creationId xmlns:p14="http://schemas.microsoft.com/office/powerpoint/2010/main" val="142224111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67779" y="676878"/>
            <a:ext cx="220979" cy="246221"/>
          </a:xfrm>
          <a:prstGeom prst="rect">
            <a:avLst/>
          </a:prstGeom>
        </p:spPr>
        <p:txBody>
          <a:bodyPr vert="horz" wrap="square" lIns="0" tIns="0" rIns="0" bIns="0" rtlCol="0">
            <a:spAutoFit/>
          </a:bodyPr>
          <a:lstStyle/>
          <a:p>
            <a:pPr marL="12701"/>
            <a:r>
              <a:rPr sz="1600" spc="-135" dirty="0">
                <a:solidFill>
                  <a:srgbClr val="FFFFFF"/>
                </a:solidFill>
                <a:latin typeface="Arial"/>
                <a:cs typeface="Arial"/>
              </a:rPr>
              <a:t>11</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5" y="2818398"/>
            <a:ext cx="7442200" cy="923330"/>
          </a:xfrm>
          <a:prstGeom prst="rect">
            <a:avLst/>
          </a:prstGeom>
        </p:spPr>
        <p:txBody>
          <a:bodyPr vert="horz" wrap="square" lIns="0" tIns="0" rIns="0" bIns="0" rtlCol="0">
            <a:spAutoFit/>
          </a:bodyPr>
          <a:lstStyle/>
          <a:p>
            <a:pPr marL="355629" marR="5081" indent="-342928" algn="just">
              <a:buFont typeface="Arial"/>
              <a:buChar char="•"/>
              <a:tabLst>
                <a:tab pos="355629" algn="l"/>
              </a:tabLst>
            </a:pPr>
            <a:r>
              <a:rPr sz="2000" dirty="0">
                <a:solidFill>
                  <a:prstClr val="black"/>
                </a:solidFill>
                <a:latin typeface="Arial"/>
                <a:cs typeface="Arial"/>
              </a:rPr>
              <a:t>Ini</a:t>
            </a:r>
            <a:r>
              <a:rPr sz="2000" spc="-15" dirty="0">
                <a:solidFill>
                  <a:prstClr val="black"/>
                </a:solidFill>
                <a:latin typeface="Arial"/>
                <a:cs typeface="Arial"/>
              </a:rPr>
              <a:t>t</a:t>
            </a:r>
            <a:r>
              <a:rPr sz="2000" spc="-5" dirty="0">
                <a:solidFill>
                  <a:prstClr val="black"/>
                </a:solidFill>
                <a:latin typeface="Arial"/>
                <a:cs typeface="Arial"/>
              </a:rPr>
              <a:t>ializ</a:t>
            </a:r>
            <a:r>
              <a:rPr sz="2000" dirty="0">
                <a:solidFill>
                  <a:prstClr val="black"/>
                </a:solidFill>
                <a:latin typeface="Arial"/>
                <a:cs typeface="Arial"/>
              </a:rPr>
              <a:t>es</a:t>
            </a:r>
            <a:r>
              <a:rPr sz="2000" spc="51"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b="1" dirty="0">
                <a:solidFill>
                  <a:prstClr val="black"/>
                </a:solidFill>
                <a:latin typeface="Arial"/>
                <a:cs typeface="Arial"/>
              </a:rPr>
              <a:t>P</a:t>
            </a:r>
            <a:r>
              <a:rPr sz="2000" b="1" spc="-11" dirty="0">
                <a:solidFill>
                  <a:prstClr val="black"/>
                </a:solidFill>
                <a:latin typeface="Arial"/>
                <a:cs typeface="Arial"/>
              </a:rPr>
              <a:t>P</a:t>
            </a:r>
            <a:r>
              <a:rPr sz="2000" b="1" dirty="0">
                <a:solidFill>
                  <a:prstClr val="black"/>
                </a:solidFill>
                <a:latin typeface="Arial"/>
                <a:cs typeface="Arial"/>
              </a:rPr>
              <a:t>P</a:t>
            </a:r>
            <a:r>
              <a:rPr sz="2000" b="1" spc="35" dirty="0">
                <a:solidFill>
                  <a:prstClr val="black"/>
                </a:solidFill>
                <a:latin typeface="Times New Roman"/>
                <a:cs typeface="Times New Roman"/>
              </a:rPr>
              <a:t> </a:t>
            </a:r>
            <a:r>
              <a:rPr sz="2000" b="1" dirty="0">
                <a:solidFill>
                  <a:prstClr val="black"/>
                </a:solidFill>
                <a:latin typeface="Arial"/>
                <a:cs typeface="Arial"/>
              </a:rPr>
              <a:t>peripher</a:t>
            </a:r>
            <a:r>
              <a:rPr sz="2000" b="1" spc="-15" dirty="0">
                <a:solidFill>
                  <a:prstClr val="black"/>
                </a:solidFill>
                <a:latin typeface="Arial"/>
                <a:cs typeface="Arial"/>
              </a:rPr>
              <a:t>i</a:t>
            </a:r>
            <a:r>
              <a:rPr sz="2000" b="1" spc="-5" dirty="0">
                <a:solidFill>
                  <a:prstClr val="black"/>
                </a:solidFill>
                <a:latin typeface="Arial"/>
                <a:cs typeface="Arial"/>
              </a:rPr>
              <a:t>a</a:t>
            </a:r>
            <a:r>
              <a:rPr sz="2000" b="1" dirty="0">
                <a:solidFill>
                  <a:prstClr val="black"/>
                </a:solidFill>
                <a:latin typeface="Arial"/>
                <a:cs typeface="Arial"/>
              </a:rPr>
              <a:t>l</a:t>
            </a:r>
            <a:r>
              <a:rPr sz="2000" b="1" spc="15" dirty="0">
                <a:solidFill>
                  <a:prstClr val="black"/>
                </a:solidFill>
                <a:latin typeface="Times New Roman"/>
                <a:cs typeface="Times New Roman"/>
              </a:rPr>
              <a:t> </a:t>
            </a:r>
            <a:r>
              <a:rPr sz="2000" b="1" spc="-5" dirty="0">
                <a:solidFill>
                  <a:prstClr val="black"/>
                </a:solidFill>
                <a:latin typeface="Arial"/>
                <a:cs typeface="Arial"/>
              </a:rPr>
              <a:t>mod</a:t>
            </a:r>
            <a:r>
              <a:rPr sz="2000" b="1" dirty="0">
                <a:solidFill>
                  <a:prstClr val="black"/>
                </a:solidFill>
                <a:latin typeface="Arial"/>
                <a:cs typeface="Arial"/>
              </a:rPr>
              <a:t>e</a:t>
            </a:r>
            <a:r>
              <a:rPr sz="2000" b="1" spc="55" dirty="0">
                <a:solidFill>
                  <a:prstClr val="black"/>
                </a:solidFill>
                <a:latin typeface="Times New Roman"/>
                <a:cs typeface="Times New Roman"/>
              </a:rPr>
              <a:t> </a:t>
            </a:r>
            <a:r>
              <a:rPr sz="2000" b="1" dirty="0">
                <a:solidFill>
                  <a:prstClr val="black"/>
                </a:solidFill>
                <a:latin typeface="Arial"/>
                <a:cs typeface="Arial"/>
              </a:rPr>
              <a:t>(</a:t>
            </a:r>
            <a:r>
              <a:rPr sz="2000" spc="-5" dirty="0">
                <a:solidFill>
                  <a:prstClr val="black"/>
                </a:solidFill>
                <a:latin typeface="Arial"/>
                <a:cs typeface="Arial"/>
              </a:rPr>
              <a:t>a</a:t>
            </a:r>
            <a:r>
              <a:rPr sz="2000" spc="5" dirty="0">
                <a:solidFill>
                  <a:prstClr val="black"/>
                </a:solidFill>
                <a:latin typeface="Arial"/>
                <a:cs typeface="Arial"/>
              </a:rPr>
              <a:t>c</a:t>
            </a:r>
            <a:r>
              <a:rPr sz="2000" dirty="0">
                <a:solidFill>
                  <a:prstClr val="black"/>
                </a:solidFill>
                <a:latin typeface="Arial"/>
                <a:cs typeface="Arial"/>
              </a:rPr>
              <a:t>c</a:t>
            </a:r>
            <a:r>
              <a:rPr sz="2000" spc="5" dirty="0">
                <a:solidFill>
                  <a:prstClr val="black"/>
                </a:solidFill>
                <a:latin typeface="Arial"/>
                <a:cs typeface="Arial"/>
              </a:rPr>
              <a:t>o</a:t>
            </a:r>
            <a:r>
              <a:rPr sz="2000" dirty="0">
                <a:solidFill>
                  <a:prstClr val="black"/>
                </a:solidFill>
                <a:latin typeface="Arial"/>
                <a:cs typeface="Arial"/>
              </a:rPr>
              <a:t>rd</a:t>
            </a:r>
            <a:r>
              <a:rPr sz="2000" spc="-11" dirty="0">
                <a:solidFill>
                  <a:prstClr val="black"/>
                </a:solidFill>
                <a:latin typeface="Arial"/>
                <a:cs typeface="Arial"/>
              </a:rPr>
              <a:t>i</a:t>
            </a:r>
            <a:r>
              <a:rPr sz="2000" spc="-5" dirty="0">
                <a:solidFill>
                  <a:prstClr val="black"/>
                </a:solidFill>
                <a:latin typeface="Arial"/>
                <a:cs typeface="Arial"/>
              </a:rPr>
              <a:t>n</a:t>
            </a:r>
            <a:r>
              <a:rPr sz="2000" dirty="0">
                <a:solidFill>
                  <a:prstClr val="black"/>
                </a:solidFill>
                <a:latin typeface="Arial"/>
                <a:cs typeface="Arial"/>
              </a:rPr>
              <a:t>g</a:t>
            </a:r>
            <a:r>
              <a:rPr sz="2000" spc="2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spc="-5" dirty="0">
                <a:solidFill>
                  <a:prstClr val="black"/>
                </a:solidFill>
                <a:latin typeface="Arial"/>
                <a:cs typeface="Arial"/>
              </a:rPr>
              <a:t>pa</a:t>
            </a:r>
            <a:r>
              <a:rPr sz="2000" spc="5" dirty="0">
                <a:solidFill>
                  <a:prstClr val="black"/>
                </a:solidFill>
                <a:latin typeface="Arial"/>
                <a:cs typeface="Arial"/>
              </a:rPr>
              <a:t>r</a:t>
            </a:r>
            <a:r>
              <a:rPr sz="2000" spc="-5" dirty="0">
                <a:solidFill>
                  <a:prstClr val="black"/>
                </a:solidFill>
                <a:latin typeface="Arial"/>
                <a:cs typeface="Arial"/>
              </a:rPr>
              <a:t>ameters</a:t>
            </a:r>
            <a:r>
              <a:rPr sz="2000" spc="-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p</a:t>
            </a:r>
            <a:r>
              <a:rPr sz="2000" spc="-5" dirty="0">
                <a:solidFill>
                  <a:prstClr val="black"/>
                </a:solidFill>
                <a:latin typeface="Arial"/>
                <a:cs typeface="Arial"/>
              </a:rPr>
              <a:t>e</a:t>
            </a:r>
            <a:r>
              <a:rPr sz="2000" spc="5" dirty="0">
                <a:solidFill>
                  <a:prstClr val="black"/>
                </a:solidFill>
                <a:latin typeface="Arial"/>
                <a:cs typeface="Arial"/>
              </a:rPr>
              <a:t>c</a:t>
            </a:r>
            <a:r>
              <a:rPr sz="2000" spc="-5" dirty="0">
                <a:solidFill>
                  <a:prstClr val="black"/>
                </a:solidFill>
                <a:latin typeface="Arial"/>
                <a:cs typeface="Arial"/>
              </a:rPr>
              <a:t>if</a:t>
            </a:r>
            <a:r>
              <a:rPr sz="2000" spc="-11" dirty="0">
                <a:solidFill>
                  <a:prstClr val="black"/>
                </a:solidFill>
                <a:latin typeface="Arial"/>
                <a:cs typeface="Arial"/>
              </a:rPr>
              <a:t>i</a:t>
            </a:r>
            <a:r>
              <a:rPr sz="2000" spc="-5" dirty="0">
                <a:solidFill>
                  <a:prstClr val="black"/>
                </a:solidFill>
                <a:latin typeface="Arial"/>
                <a:cs typeface="Arial"/>
              </a:rPr>
              <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n</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spc="-5" dirty="0">
                <a:solidFill>
                  <a:prstClr val="black"/>
                </a:solidFill>
                <a:latin typeface="Arial"/>
                <a:cs typeface="Arial"/>
              </a:rPr>
              <a:t>h</a:t>
            </a:r>
            <a:r>
              <a:rPr sz="2000" dirty="0">
                <a:solidFill>
                  <a:prstClr val="black"/>
                </a:solidFill>
                <a:latin typeface="Arial"/>
                <a:cs typeface="Arial"/>
              </a:rPr>
              <a:t>e</a:t>
            </a:r>
            <a:r>
              <a:rPr sz="2000" spc="45" dirty="0">
                <a:solidFill>
                  <a:prstClr val="black"/>
                </a:solidFill>
                <a:latin typeface="Times New Roman"/>
                <a:cs typeface="Times New Roman"/>
              </a:rPr>
              <a:t> </a:t>
            </a:r>
            <a:r>
              <a:rPr sz="2000" dirty="0">
                <a:solidFill>
                  <a:prstClr val="black"/>
                </a:solidFill>
                <a:latin typeface="Arial"/>
                <a:cs typeface="Arial"/>
              </a:rPr>
              <a:t>P</a:t>
            </a:r>
            <a:r>
              <a:rPr sz="2000" spc="-11" dirty="0">
                <a:solidFill>
                  <a:prstClr val="black"/>
                </a:solidFill>
                <a:latin typeface="Arial"/>
                <a:cs typeface="Arial"/>
              </a:rPr>
              <a:t>P</a:t>
            </a:r>
            <a:r>
              <a:rPr sz="2000" dirty="0">
                <a:solidFill>
                  <a:prstClr val="black"/>
                </a:solidFill>
                <a:latin typeface="Arial"/>
                <a:cs typeface="Arial"/>
              </a:rPr>
              <a:t>P_</a:t>
            </a:r>
            <a:r>
              <a:rPr sz="2000" spc="-11" dirty="0">
                <a:solidFill>
                  <a:prstClr val="black"/>
                </a:solidFill>
                <a:latin typeface="Arial"/>
                <a:cs typeface="Arial"/>
              </a:rPr>
              <a:t>I</a:t>
            </a:r>
            <a:r>
              <a:rPr sz="2000" spc="-5" dirty="0">
                <a:solidFill>
                  <a:prstClr val="black"/>
                </a:solidFill>
                <a:latin typeface="Arial"/>
                <a:cs typeface="Arial"/>
              </a:rPr>
              <a:t>nit</a:t>
            </a:r>
            <a:r>
              <a:rPr sz="2000" spc="-115" dirty="0">
                <a:solidFill>
                  <a:prstClr val="black"/>
                </a:solidFill>
                <a:latin typeface="Arial"/>
                <a:cs typeface="Arial"/>
              </a:rPr>
              <a:t>T</a:t>
            </a:r>
            <a:r>
              <a:rPr sz="2000" dirty="0">
                <a:solidFill>
                  <a:prstClr val="black"/>
                </a:solidFill>
                <a:latin typeface="Arial"/>
                <a:cs typeface="Arial"/>
              </a:rPr>
              <a:t>ypeDef</a:t>
            </a:r>
            <a:r>
              <a:rPr sz="2000" spc="51" dirty="0">
                <a:solidFill>
                  <a:prstClr val="black"/>
                </a:solidFill>
                <a:latin typeface="Times New Roman"/>
                <a:cs typeface="Times New Roman"/>
              </a:rPr>
              <a:t> </a:t>
            </a:r>
            <a:r>
              <a:rPr sz="2000" dirty="0">
                <a:solidFill>
                  <a:prstClr val="black"/>
                </a:solidFill>
                <a:latin typeface="Arial"/>
                <a:cs typeface="Arial"/>
              </a:rPr>
              <a:t>str</a:t>
            </a:r>
            <a:r>
              <a:rPr sz="2000" spc="5" dirty="0">
                <a:solidFill>
                  <a:prstClr val="black"/>
                </a:solidFill>
                <a:latin typeface="Arial"/>
                <a:cs typeface="Arial"/>
              </a:rPr>
              <a:t>u</a:t>
            </a:r>
            <a:r>
              <a:rPr sz="2000" dirty="0">
                <a:solidFill>
                  <a:prstClr val="black"/>
                </a:solidFill>
                <a:latin typeface="Arial"/>
                <a:cs typeface="Arial"/>
              </a:rPr>
              <a:t>cture)</a:t>
            </a:r>
            <a:r>
              <a:rPr sz="2000" spc="5" dirty="0">
                <a:solidFill>
                  <a:prstClr val="black"/>
                </a:solidFill>
                <a:latin typeface="Times New Roman"/>
                <a:cs typeface="Times New Roman"/>
              </a:rPr>
              <a:t> </a:t>
            </a:r>
            <a:r>
              <a:rPr sz="2000" b="1" spc="-5" dirty="0">
                <a:solidFill>
                  <a:prstClr val="black"/>
                </a:solidFill>
                <a:latin typeface="Arial"/>
                <a:cs typeface="Arial"/>
              </a:rPr>
              <a:t>an</a:t>
            </a:r>
            <a:r>
              <a:rPr sz="2000" b="1" dirty="0">
                <a:solidFill>
                  <a:prstClr val="black"/>
                </a:solidFill>
                <a:latin typeface="Arial"/>
                <a:cs typeface="Arial"/>
              </a:rPr>
              <a:t>d</a:t>
            </a:r>
            <a:r>
              <a:rPr sz="2000" b="1" spc="51" dirty="0">
                <a:solidFill>
                  <a:prstClr val="black"/>
                </a:solidFill>
                <a:latin typeface="Times New Roman"/>
                <a:cs typeface="Times New Roman"/>
              </a:rPr>
              <a:t> </a:t>
            </a:r>
            <a:r>
              <a:rPr sz="2000" dirty="0">
                <a:solidFill>
                  <a:prstClr val="black"/>
                </a:solidFill>
                <a:latin typeface="Arial"/>
                <a:cs typeface="Arial"/>
              </a:rPr>
              <a:t>the</a:t>
            </a:r>
            <a:r>
              <a:rPr sz="2000" spc="35" dirty="0">
                <a:solidFill>
                  <a:prstClr val="black"/>
                </a:solidFill>
                <a:latin typeface="Times New Roman"/>
                <a:cs typeface="Times New Roman"/>
              </a:rPr>
              <a:t> </a:t>
            </a:r>
            <a:r>
              <a:rPr sz="2000" spc="-5" dirty="0">
                <a:solidFill>
                  <a:prstClr val="black"/>
                </a:solidFill>
                <a:latin typeface="Arial"/>
                <a:cs typeface="Arial"/>
              </a:rPr>
              <a:t>a</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Arial"/>
                <a:cs typeface="Arial"/>
              </a:rPr>
              <a:t>o</a:t>
            </a:r>
            <a:r>
              <a:rPr sz="2000" dirty="0">
                <a:solidFill>
                  <a:prstClr val="black"/>
                </a:solidFill>
                <a:latin typeface="Arial"/>
                <a:cs typeface="Arial"/>
              </a:rPr>
              <a:t>ciated</a:t>
            </a:r>
            <a:r>
              <a:rPr sz="2000" dirty="0">
                <a:solidFill>
                  <a:prstClr val="black"/>
                </a:solidFill>
                <a:latin typeface="Times New Roman"/>
                <a:cs typeface="Times New Roman"/>
              </a:rPr>
              <a:t> </a:t>
            </a:r>
            <a:r>
              <a:rPr sz="2000" b="1" dirty="0">
                <a:solidFill>
                  <a:prstClr val="black"/>
                </a:solidFill>
                <a:latin typeface="Arial"/>
                <a:cs typeface="Arial"/>
              </a:rPr>
              <a:t>handler</a:t>
            </a:r>
            <a:endParaRPr sz="2000">
              <a:solidFill>
                <a:prstClr val="black"/>
              </a:solidFill>
              <a:latin typeface="Arial"/>
              <a:cs typeface="Arial"/>
            </a:endParaRPr>
          </a:p>
        </p:txBody>
      </p:sp>
      <p:sp>
        <p:nvSpPr>
          <p:cNvPr id="9" name="object 9"/>
          <p:cNvSpPr txBox="1"/>
          <p:nvPr/>
        </p:nvSpPr>
        <p:spPr>
          <a:xfrm>
            <a:off x="4496578" y="1429778"/>
            <a:ext cx="4232275"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4xx_hal_PPP.c</a:t>
            </a:r>
            <a:endParaRPr sz="2000" dirty="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main.c</a:t>
            </a:r>
            <a:endParaRPr sz="2000" dirty="0">
              <a:solidFill>
                <a:prstClr val="black"/>
              </a:solidFill>
              <a:latin typeface="Courier New"/>
              <a:cs typeface="Courier New"/>
            </a:endParaRPr>
          </a:p>
        </p:txBody>
      </p:sp>
      <p:sp>
        <p:nvSpPr>
          <p:cNvPr id="10" name="object 10"/>
          <p:cNvSpPr/>
          <p:nvPr/>
        </p:nvSpPr>
        <p:spPr>
          <a:xfrm>
            <a:off x="4195421" y="1373910"/>
            <a:ext cx="374649" cy="3505200"/>
          </a:xfrm>
          <a:custGeom>
            <a:avLst/>
            <a:gdLst/>
            <a:ahLst/>
            <a:cxnLst/>
            <a:rect l="l" t="t" r="r" b="b"/>
            <a:pathLst>
              <a:path w="374650" h="3505200">
                <a:moveTo>
                  <a:pt x="374293" y="3505175"/>
                </a:moveTo>
                <a:lnTo>
                  <a:pt x="334286" y="3504291"/>
                </a:lnTo>
                <a:lnTo>
                  <a:pt x="279982" y="3499934"/>
                </a:lnTo>
                <a:lnTo>
                  <a:pt x="235145" y="3492490"/>
                </a:lnTo>
                <a:lnTo>
                  <a:pt x="195188" y="3478828"/>
                </a:lnTo>
                <a:lnTo>
                  <a:pt x="183793" y="3237844"/>
                </a:lnTo>
                <a:lnTo>
                  <a:pt x="182721" y="3233576"/>
                </a:lnTo>
                <a:lnTo>
                  <a:pt x="148489" y="3214642"/>
                </a:lnTo>
                <a:lnTo>
                  <a:pt x="108782" y="3206029"/>
                </a:lnTo>
                <a:lnTo>
                  <a:pt x="58303" y="3200230"/>
                </a:lnTo>
                <a:lnTo>
                  <a:pt x="20121" y="3198233"/>
                </a:lnTo>
                <a:lnTo>
                  <a:pt x="0" y="3197864"/>
                </a:lnTo>
                <a:lnTo>
                  <a:pt x="19736" y="3197618"/>
                </a:lnTo>
                <a:lnTo>
                  <a:pt x="75462" y="3194199"/>
                </a:lnTo>
                <a:lnTo>
                  <a:pt x="123163" y="3187280"/>
                </a:lnTo>
                <a:lnTo>
                  <a:pt x="168058" y="3173780"/>
                </a:lnTo>
                <a:lnTo>
                  <a:pt x="183793" y="39965"/>
                </a:lnTo>
                <a:lnTo>
                  <a:pt x="184865" y="35697"/>
                </a:lnTo>
                <a:lnTo>
                  <a:pt x="219098" y="16768"/>
                </a:lnTo>
                <a:lnTo>
                  <a:pt x="258806" y="8159"/>
                </a:lnTo>
                <a:lnTo>
                  <a:pt x="309287" y="2364"/>
                </a:lnTo>
                <a:lnTo>
                  <a:pt x="347469" y="369"/>
                </a:lnTo>
                <a:lnTo>
                  <a:pt x="367592" y="0"/>
                </a:lnTo>
              </a:path>
            </a:pathLst>
          </a:custGeom>
          <a:ln w="19811">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4" name="object 14"/>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7" name="object 17"/>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8" name="object 18"/>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1250089" y="3951389"/>
            <a:ext cx="2590165" cy="1723549"/>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prstClr val="black"/>
                </a:solidFill>
                <a:latin typeface="Courier New"/>
                <a:cs typeface="Courier New"/>
              </a:rPr>
              <a:t>H</a:t>
            </a:r>
            <a:r>
              <a:rPr sz="1600" b="1" spc="-11" dirty="0">
                <a:solidFill>
                  <a:prstClr val="black"/>
                </a:solidFill>
                <a:latin typeface="Courier New"/>
                <a:cs typeface="Courier New"/>
              </a:rPr>
              <a:t>A</a:t>
            </a:r>
            <a:r>
              <a:rPr sz="1600" b="1" spc="-15" dirty="0">
                <a:solidFill>
                  <a:prstClr val="black"/>
                </a:solidFill>
                <a:latin typeface="Courier New"/>
                <a:cs typeface="Courier New"/>
              </a:rPr>
              <a:t>L</a:t>
            </a:r>
            <a:r>
              <a:rPr sz="1600" b="1" spc="-11" dirty="0">
                <a:solidFill>
                  <a:prstClr val="black"/>
                </a:solidFill>
                <a:latin typeface="Courier New"/>
                <a:cs typeface="Courier New"/>
              </a:rPr>
              <a:t>_</a:t>
            </a:r>
            <a:r>
              <a:rPr sz="1600" b="1" dirty="0">
                <a:solidFill>
                  <a:prstClr val="black"/>
                </a:solidFill>
                <a:latin typeface="Courier New"/>
                <a:cs typeface="Courier New"/>
              </a:rPr>
              <a:t>P</a:t>
            </a:r>
            <a:r>
              <a:rPr sz="1600" b="1" spc="-15" dirty="0">
                <a:solidFill>
                  <a:prstClr val="black"/>
                </a:solidFill>
                <a:latin typeface="Courier New"/>
                <a:cs typeface="Courier New"/>
              </a:rPr>
              <a:t>P</a:t>
            </a:r>
            <a:r>
              <a:rPr sz="1600" b="1" spc="-11" dirty="0">
                <a:solidFill>
                  <a:prstClr val="black"/>
                </a:solidFill>
                <a:latin typeface="Courier New"/>
                <a:cs typeface="Courier New"/>
              </a:rPr>
              <a:t>P</a:t>
            </a:r>
            <a:r>
              <a:rPr sz="1600" b="1" spc="-15" dirty="0">
                <a:solidFill>
                  <a:prstClr val="black"/>
                </a:solidFill>
                <a:latin typeface="Courier New"/>
                <a:cs typeface="Courier New"/>
              </a:rPr>
              <a:t>_</a:t>
            </a:r>
            <a:r>
              <a:rPr sz="1600" b="1" spc="-11" dirty="0">
                <a:solidFill>
                  <a:prstClr val="black"/>
                </a:solidFill>
                <a:latin typeface="Courier New"/>
                <a:cs typeface="Courier New"/>
              </a:rPr>
              <a:t>I</a:t>
            </a:r>
            <a:r>
              <a:rPr sz="1600" b="1" dirty="0">
                <a:solidFill>
                  <a:prstClr val="black"/>
                </a:solidFill>
                <a:latin typeface="Courier New"/>
                <a:cs typeface="Courier New"/>
              </a:rPr>
              <a:t>n</a:t>
            </a:r>
            <a:r>
              <a:rPr sz="1600" b="1" spc="-15" dirty="0">
                <a:solidFill>
                  <a:prstClr val="black"/>
                </a:solidFill>
                <a:latin typeface="Courier New"/>
                <a:cs typeface="Courier New"/>
              </a:rPr>
              <a:t>i</a:t>
            </a:r>
            <a:r>
              <a:rPr sz="1600" b="1" dirty="0">
                <a:solidFill>
                  <a:prstClr val="black"/>
                </a:solidFill>
                <a:latin typeface="Courier New"/>
                <a:cs typeface="Courier New"/>
              </a:rPr>
              <a:t>t</a:t>
            </a:r>
            <a:r>
              <a:rPr sz="1600" b="1" spc="-11" dirty="0">
                <a:solidFill>
                  <a:prstClr val="black"/>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377856"/>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0" name="object 20"/>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1" name="object 21"/>
          <p:cNvSpPr txBox="1"/>
          <p:nvPr/>
        </p:nvSpPr>
        <p:spPr>
          <a:xfrm>
            <a:off x="83216" y="58833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2" name="object 22"/>
          <p:cNvSpPr/>
          <p:nvPr/>
        </p:nvSpPr>
        <p:spPr>
          <a:xfrm>
            <a:off x="3731514" y="4536184"/>
            <a:ext cx="304799" cy="76201"/>
          </a:xfrm>
          <a:custGeom>
            <a:avLst/>
            <a:gdLst/>
            <a:ahLst/>
            <a:cxnLst/>
            <a:rect l="l" t="t" r="r" b="b"/>
            <a:pathLst>
              <a:path w="304800" h="76200">
                <a:moveTo>
                  <a:pt x="228599" y="0"/>
                </a:moveTo>
                <a:lnTo>
                  <a:pt x="228599" y="76199"/>
                </a:lnTo>
                <a:lnTo>
                  <a:pt x="284987" y="48005"/>
                </a:lnTo>
                <a:lnTo>
                  <a:pt x="241310" y="48005"/>
                </a:lnTo>
                <a:lnTo>
                  <a:pt x="241310" y="28193"/>
                </a:lnTo>
                <a:lnTo>
                  <a:pt x="284987" y="28193"/>
                </a:lnTo>
                <a:lnTo>
                  <a:pt x="228599" y="0"/>
                </a:lnTo>
                <a:close/>
              </a:path>
              <a:path w="304800" h="76200">
                <a:moveTo>
                  <a:pt x="228599" y="28193"/>
                </a:moveTo>
                <a:lnTo>
                  <a:pt x="0" y="28193"/>
                </a:lnTo>
                <a:lnTo>
                  <a:pt x="0" y="48005"/>
                </a:lnTo>
                <a:lnTo>
                  <a:pt x="228599" y="48005"/>
                </a:lnTo>
                <a:lnTo>
                  <a:pt x="228599" y="28193"/>
                </a:lnTo>
                <a:close/>
              </a:path>
              <a:path w="304800" h="76200">
                <a:moveTo>
                  <a:pt x="284987" y="28193"/>
                </a:moveTo>
                <a:lnTo>
                  <a:pt x="241310" y="28193"/>
                </a:lnTo>
                <a:lnTo>
                  <a:pt x="241310" y="48005"/>
                </a:lnTo>
                <a:lnTo>
                  <a:pt x="284987" y="48005"/>
                </a:lnTo>
                <a:lnTo>
                  <a:pt x="304799" y="38099"/>
                </a:lnTo>
                <a:lnTo>
                  <a:pt x="284987" y="28193"/>
                </a:lnTo>
                <a:close/>
              </a:path>
            </a:pathLst>
          </a:custGeom>
          <a:solidFill>
            <a:srgbClr val="FF0000"/>
          </a:solidFill>
        </p:spPr>
        <p:txBody>
          <a:bodyPr wrap="square" lIns="0" tIns="0" rIns="0" bIns="0" rtlCol="0"/>
          <a:lstStyle/>
          <a:p>
            <a:endParaRPr>
              <a:solidFill>
                <a:prstClr val="black"/>
              </a:solidFill>
            </a:endParaRPr>
          </a:p>
        </p:txBody>
      </p:sp>
      <p:sp>
        <p:nvSpPr>
          <p:cNvPr id="23" name="object 23"/>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4" name="object 24"/>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26"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84</a:t>
            </a:fld>
            <a:endParaRPr lang="fr-FR" dirty="0">
              <a:solidFill>
                <a:prstClr val="white"/>
              </a:solidFill>
            </a:endParaRPr>
          </a:p>
        </p:txBody>
      </p:sp>
    </p:spTree>
    <p:extLst>
      <p:ext uri="{BB962C8B-B14F-4D97-AF65-F5344CB8AC3E}">
        <p14:creationId xmlns:p14="http://schemas.microsoft.com/office/powerpoint/2010/main" val="412374364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12</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5" y="2818397"/>
            <a:ext cx="6928484" cy="2154436"/>
          </a:xfrm>
          <a:prstGeom prst="rect">
            <a:avLst/>
          </a:prstGeom>
        </p:spPr>
        <p:txBody>
          <a:bodyPr vert="horz" wrap="square" lIns="0" tIns="0" rIns="0" bIns="0" rtlCol="0">
            <a:spAutoFit/>
          </a:bodyPr>
          <a:lstStyle/>
          <a:p>
            <a:pPr marL="355629" indent="-342928">
              <a:buFont typeface="Arial"/>
              <a:buChar char="•"/>
              <a:tabLst>
                <a:tab pos="355629"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spc="-5" dirty="0">
                <a:solidFill>
                  <a:prstClr val="black"/>
                </a:solidFill>
                <a:latin typeface="Arial"/>
                <a:cs typeface="Arial"/>
              </a:rPr>
              <a:t>Clock</a:t>
            </a:r>
            <a:r>
              <a:rPr sz="2000" b="1" dirty="0">
                <a:solidFill>
                  <a:prstClr val="black"/>
                </a:solidFill>
                <a:latin typeface="Arial"/>
                <a:cs typeface="Arial"/>
              </a:rPr>
              <a:t>s</a:t>
            </a:r>
            <a:r>
              <a:rPr sz="2000" b="1" spc="45" dirty="0">
                <a:solidFill>
                  <a:prstClr val="black"/>
                </a:solidFill>
                <a:latin typeface="Times New Roman"/>
                <a:cs typeface="Times New Roman"/>
              </a:rPr>
              <a:t> </a:t>
            </a:r>
            <a:r>
              <a:rPr sz="2000" dirty="0">
                <a:solidFill>
                  <a:prstClr val="black"/>
                </a:solidFill>
                <a:latin typeface="Arial"/>
                <a:cs typeface="Arial"/>
              </a:rPr>
              <a:t>re</a:t>
            </a:r>
            <a:r>
              <a:rPr sz="2000" spc="-5" dirty="0">
                <a:solidFill>
                  <a:prstClr val="black"/>
                </a:solidFill>
                <a:latin typeface="Arial"/>
                <a:cs typeface="Arial"/>
              </a:rPr>
              <a:t>late</a:t>
            </a:r>
            <a:r>
              <a:rPr sz="2000" dirty="0">
                <a:solidFill>
                  <a:prstClr val="black"/>
                </a:solidFill>
                <a:latin typeface="Arial"/>
                <a:cs typeface="Arial"/>
              </a:rPr>
              <a:t>d</a:t>
            </a:r>
            <a:r>
              <a:rPr sz="2000" spc="25"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P</a:t>
            </a:r>
            <a:r>
              <a:rPr sz="2000" spc="-11" dirty="0">
                <a:solidFill>
                  <a:prstClr val="black"/>
                </a:solidFill>
                <a:latin typeface="Arial"/>
                <a:cs typeface="Arial"/>
              </a:rPr>
              <a:t>P</a:t>
            </a:r>
            <a:r>
              <a:rPr sz="2000" dirty="0">
                <a:solidFill>
                  <a:prstClr val="black"/>
                </a:solidFill>
                <a:latin typeface="Arial"/>
                <a:cs typeface="Arial"/>
              </a:rPr>
              <a:t>P</a:t>
            </a:r>
            <a:r>
              <a:rPr sz="2000" spc="31"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endParaRPr sz="2000">
              <a:solidFill>
                <a:prstClr val="black"/>
              </a:solidFill>
              <a:latin typeface="Arial"/>
              <a:cs typeface="Arial"/>
            </a:endParaRPr>
          </a:p>
          <a:p>
            <a:pPr marL="355629" indent="-342928">
              <a:buFont typeface="Arial"/>
              <a:buChar char="•"/>
              <a:tabLst>
                <a:tab pos="355629"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dirty="0">
                <a:solidFill>
                  <a:prstClr val="black"/>
                </a:solidFill>
                <a:latin typeface="Arial"/>
                <a:cs typeface="Arial"/>
              </a:rPr>
              <a:t>GP</a:t>
            </a:r>
            <a:r>
              <a:rPr sz="2000" b="1" spc="-11" dirty="0">
                <a:solidFill>
                  <a:prstClr val="black"/>
                </a:solidFill>
                <a:latin typeface="Arial"/>
                <a:cs typeface="Arial"/>
              </a:rPr>
              <a:t>I</a:t>
            </a:r>
            <a:r>
              <a:rPr sz="2000" b="1" dirty="0">
                <a:solidFill>
                  <a:prstClr val="black"/>
                </a:solidFill>
                <a:latin typeface="Arial"/>
                <a:cs typeface="Arial"/>
              </a:rPr>
              <a:t>O</a:t>
            </a:r>
            <a:r>
              <a:rPr sz="2000" b="1" spc="40" dirty="0">
                <a:solidFill>
                  <a:prstClr val="black"/>
                </a:solidFill>
                <a:latin typeface="Times New Roman"/>
                <a:cs typeface="Times New Roman"/>
              </a:rPr>
              <a:t> </a:t>
            </a:r>
            <a:r>
              <a:rPr sz="2000" b="1" dirty="0">
                <a:solidFill>
                  <a:prstClr val="black"/>
                </a:solidFill>
                <a:latin typeface="Arial"/>
                <a:cs typeface="Arial"/>
              </a:rPr>
              <a:t>l</a:t>
            </a:r>
            <a:r>
              <a:rPr sz="2000" b="1" spc="-11" dirty="0">
                <a:solidFill>
                  <a:prstClr val="black"/>
                </a:solidFill>
                <a:latin typeface="Arial"/>
                <a:cs typeface="Arial"/>
              </a:rPr>
              <a:t>i</a:t>
            </a:r>
            <a:r>
              <a:rPr sz="2000" b="1" dirty="0">
                <a:solidFill>
                  <a:prstClr val="black"/>
                </a:solidFill>
                <a:latin typeface="Arial"/>
                <a:cs typeface="Arial"/>
              </a:rPr>
              <a:t>nes</a:t>
            </a:r>
            <a:r>
              <a:rPr sz="2000" b="1" spc="40" dirty="0">
                <a:solidFill>
                  <a:prstClr val="black"/>
                </a:solidFill>
                <a:latin typeface="Times New Roman"/>
                <a:cs typeface="Times New Roman"/>
              </a:rPr>
              <a:t> </a:t>
            </a:r>
            <a:r>
              <a:rPr sz="2000" spc="-5" dirty="0">
                <a:solidFill>
                  <a:prstClr val="black"/>
                </a:solidFill>
                <a:latin typeface="Arial"/>
                <a:cs typeface="Arial"/>
              </a:rPr>
              <a:t>a</a:t>
            </a:r>
            <a:r>
              <a:rPr sz="2000" spc="5" dirty="0">
                <a:solidFill>
                  <a:prstClr val="black"/>
                </a:solidFill>
                <a:latin typeface="Arial"/>
                <a:cs typeface="Arial"/>
              </a:rPr>
              <a:t>s</a:t>
            </a:r>
            <a:r>
              <a:rPr sz="2000" dirty="0">
                <a:solidFill>
                  <a:prstClr val="black"/>
                </a:solidFill>
                <a:latin typeface="Arial"/>
                <a:cs typeface="Arial"/>
              </a:rPr>
              <a:t>sig</a:t>
            </a:r>
            <a:r>
              <a:rPr sz="2000" spc="-5" dirty="0">
                <a:solidFill>
                  <a:prstClr val="black"/>
                </a:solidFill>
                <a:latin typeface="Arial"/>
                <a:cs typeface="Arial"/>
              </a:rPr>
              <a:t>ne</a:t>
            </a:r>
            <a:r>
              <a:rPr sz="2000" dirty="0">
                <a:solidFill>
                  <a:prstClr val="black"/>
                </a:solidFill>
                <a:latin typeface="Arial"/>
                <a:cs typeface="Arial"/>
              </a:rPr>
              <a:t>d</a:t>
            </a:r>
            <a:r>
              <a:rPr sz="2000" spc="20"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P</a:t>
            </a:r>
            <a:r>
              <a:rPr sz="2000" spc="-11" dirty="0">
                <a:solidFill>
                  <a:prstClr val="black"/>
                </a:solidFill>
                <a:latin typeface="Arial"/>
                <a:cs typeface="Arial"/>
              </a:rPr>
              <a:t>P</a:t>
            </a:r>
            <a:r>
              <a:rPr sz="2000" dirty="0">
                <a:solidFill>
                  <a:prstClr val="black"/>
                </a:solidFill>
                <a:latin typeface="Arial"/>
                <a:cs typeface="Arial"/>
              </a:rPr>
              <a:t>P</a:t>
            </a:r>
            <a:r>
              <a:rPr sz="2000" spc="31"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endParaRPr sz="2000">
              <a:solidFill>
                <a:prstClr val="black"/>
              </a:solidFill>
              <a:latin typeface="Arial"/>
              <a:cs typeface="Arial"/>
            </a:endParaRPr>
          </a:p>
          <a:p>
            <a:pPr marL="355629" marR="5081" indent="-342928">
              <a:buFont typeface="Arial"/>
              <a:buChar char="•"/>
              <a:tabLst>
                <a:tab pos="355629"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spc="-5" dirty="0">
                <a:solidFill>
                  <a:prstClr val="black"/>
                </a:solidFill>
                <a:latin typeface="Arial"/>
                <a:cs typeface="Arial"/>
              </a:rPr>
              <a:t>DM</a:t>
            </a:r>
            <a:r>
              <a:rPr sz="2000" b="1" dirty="0">
                <a:solidFill>
                  <a:prstClr val="black"/>
                </a:solidFill>
                <a:latin typeface="Arial"/>
                <a:cs typeface="Arial"/>
              </a:rPr>
              <a:t>A</a:t>
            </a:r>
            <a:r>
              <a:rPr sz="2000" b="1" spc="-25" dirty="0">
                <a:solidFill>
                  <a:prstClr val="black"/>
                </a:solidFill>
                <a:latin typeface="Times New Roman"/>
                <a:cs typeface="Times New Roman"/>
              </a:rPr>
              <a:t> </a:t>
            </a:r>
            <a:r>
              <a:rPr sz="2000" b="1" spc="-5" dirty="0">
                <a:solidFill>
                  <a:prstClr val="black"/>
                </a:solidFill>
                <a:latin typeface="Arial"/>
                <a:cs typeface="Arial"/>
              </a:rPr>
              <a:t>channe</a:t>
            </a:r>
            <a:r>
              <a:rPr sz="2000" b="1" dirty="0">
                <a:solidFill>
                  <a:prstClr val="black"/>
                </a:solidFill>
                <a:latin typeface="Arial"/>
                <a:cs typeface="Arial"/>
              </a:rPr>
              <a:t>l</a:t>
            </a:r>
            <a:r>
              <a:rPr sz="2000" b="1" spc="40" dirty="0">
                <a:solidFill>
                  <a:prstClr val="black"/>
                </a:solidFill>
                <a:latin typeface="Times New Roman"/>
                <a:cs typeface="Times New Roman"/>
              </a:rPr>
              <a:t> </a:t>
            </a:r>
            <a:r>
              <a:rPr sz="2000" spc="-5" dirty="0">
                <a:solidFill>
                  <a:prstClr val="black"/>
                </a:solidFill>
                <a:latin typeface="Arial"/>
                <a:cs typeface="Arial"/>
              </a:rPr>
              <a:t>a</a:t>
            </a:r>
            <a:r>
              <a:rPr sz="2000" spc="5" dirty="0">
                <a:solidFill>
                  <a:prstClr val="black"/>
                </a:solidFill>
                <a:latin typeface="Arial"/>
                <a:cs typeface="Arial"/>
              </a:rPr>
              <a:t>s</a:t>
            </a:r>
            <a:r>
              <a:rPr sz="2000" dirty="0">
                <a:solidFill>
                  <a:prstClr val="black"/>
                </a:solidFill>
                <a:latin typeface="Arial"/>
                <a:cs typeface="Arial"/>
              </a:rPr>
              <a:t>sig</a:t>
            </a:r>
            <a:r>
              <a:rPr sz="2000" spc="-5" dirty="0">
                <a:solidFill>
                  <a:prstClr val="black"/>
                </a:solidFill>
                <a:latin typeface="Arial"/>
                <a:cs typeface="Arial"/>
              </a:rPr>
              <a:t>ne</a:t>
            </a:r>
            <a:r>
              <a:rPr sz="2000" dirty="0">
                <a:solidFill>
                  <a:prstClr val="black"/>
                </a:solidFill>
                <a:latin typeface="Arial"/>
                <a:cs typeface="Arial"/>
              </a:rPr>
              <a:t>d</a:t>
            </a:r>
            <a:r>
              <a:rPr sz="2000" spc="31"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dirty="0">
                <a:solidFill>
                  <a:prstClr val="black"/>
                </a:solidFill>
                <a:latin typeface="Arial"/>
                <a:cs typeface="Arial"/>
              </a:rPr>
              <a:t>PPP</a:t>
            </a:r>
            <a:r>
              <a:rPr sz="2000" spc="15"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r>
              <a:rPr sz="2000" spc="-5" dirty="0">
                <a:solidFill>
                  <a:prstClr val="black"/>
                </a:solidFill>
                <a:latin typeface="Times New Roman"/>
                <a:cs typeface="Times New Roman"/>
              </a:rPr>
              <a:t> </a:t>
            </a:r>
            <a:r>
              <a:rPr sz="2000" dirty="0">
                <a:solidFill>
                  <a:prstClr val="black"/>
                </a:solidFill>
                <a:latin typeface="Arial"/>
                <a:cs typeface="Arial"/>
              </a:rPr>
              <a:t>(except</a:t>
            </a:r>
            <a:r>
              <a:rPr sz="2000" spc="2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o</a:t>
            </a:r>
            <a:r>
              <a:rPr sz="2000" spc="-5" dirty="0">
                <a:solidFill>
                  <a:prstClr val="black"/>
                </a:solidFill>
                <a:latin typeface="Arial"/>
                <a:cs typeface="Arial"/>
              </a:rPr>
              <a:t>u</a:t>
            </a:r>
            <a:r>
              <a:rPr sz="2000" dirty="0">
                <a:solidFill>
                  <a:prstClr val="black"/>
                </a:solidFill>
                <a:latin typeface="Arial"/>
                <a:cs typeface="Arial"/>
              </a:rPr>
              <a:t>rce</a:t>
            </a:r>
            <a:r>
              <a:rPr sz="2000" spc="20"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s</a:t>
            </a:r>
            <a:r>
              <a:rPr sz="2000" dirty="0">
                <a:solidFill>
                  <a:prstClr val="black"/>
                </a:solidFill>
                <a:latin typeface="Arial"/>
                <a:cs typeface="Arial"/>
              </a:rPr>
              <a:t>tina</a:t>
            </a:r>
            <a:r>
              <a:rPr sz="2000" spc="-11" dirty="0">
                <a:solidFill>
                  <a:prstClr val="black"/>
                </a:solidFill>
                <a:latin typeface="Arial"/>
                <a:cs typeface="Arial"/>
              </a:rPr>
              <a:t>t</a:t>
            </a:r>
            <a:r>
              <a:rPr sz="2000" spc="-5" dirty="0">
                <a:solidFill>
                  <a:prstClr val="black"/>
                </a:solidFill>
                <a:latin typeface="Arial"/>
                <a:cs typeface="Arial"/>
              </a:rPr>
              <a:t>io</a:t>
            </a:r>
            <a:r>
              <a:rPr sz="2000" dirty="0">
                <a:solidFill>
                  <a:prstClr val="black"/>
                </a:solidFill>
                <a:latin typeface="Arial"/>
                <a:cs typeface="Arial"/>
              </a:rPr>
              <a:t>n</a:t>
            </a:r>
            <a:r>
              <a:rPr sz="2000" spc="40" dirty="0">
                <a:solidFill>
                  <a:prstClr val="black"/>
                </a:solidFill>
                <a:latin typeface="Times New Roman"/>
                <a:cs typeface="Times New Roman"/>
              </a:rPr>
              <a:t> </a:t>
            </a:r>
            <a:r>
              <a:rPr sz="2000" spc="-5" dirty="0">
                <a:solidFill>
                  <a:prstClr val="black"/>
                </a:solidFill>
                <a:latin typeface="Arial"/>
                <a:cs typeface="Arial"/>
              </a:rPr>
              <a:t>add</a:t>
            </a:r>
            <a:r>
              <a:rPr sz="2000" spc="5"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Times New Roman"/>
                <a:cs typeface="Times New Roman"/>
              </a:rPr>
              <a:t> </a:t>
            </a:r>
            <a:r>
              <a:rPr sz="2000" spc="-5" dirty="0">
                <a:solidFill>
                  <a:prstClr val="black"/>
                </a:solidFill>
                <a:latin typeface="Arial"/>
                <a:cs typeface="Arial"/>
              </a:rPr>
              <a:t>an</a:t>
            </a:r>
            <a:r>
              <a:rPr sz="2000" dirty="0">
                <a:solidFill>
                  <a:prstClr val="black"/>
                </a:solidFill>
                <a:latin typeface="Arial"/>
                <a:cs typeface="Arial"/>
              </a:rPr>
              <a:t>d</a:t>
            </a:r>
            <a:r>
              <a:rPr sz="2000" spc="45" dirty="0">
                <a:solidFill>
                  <a:prstClr val="black"/>
                </a:solidFill>
                <a:latin typeface="Times New Roman"/>
                <a:cs typeface="Times New Roman"/>
              </a:rPr>
              <a:t> </a:t>
            </a:r>
            <a:r>
              <a:rPr sz="2000" spc="-5" dirty="0">
                <a:solidFill>
                  <a:prstClr val="black"/>
                </a:solidFill>
                <a:latin typeface="Arial"/>
                <a:cs typeface="Arial"/>
              </a:rPr>
              <a:t>numbe</a:t>
            </a:r>
            <a:r>
              <a:rPr sz="2000" dirty="0">
                <a:solidFill>
                  <a:prstClr val="black"/>
                </a:solidFill>
                <a:latin typeface="Arial"/>
                <a:cs typeface="Arial"/>
              </a:rPr>
              <a:t>r</a:t>
            </a:r>
            <a:r>
              <a:rPr sz="2000" spc="20" dirty="0">
                <a:solidFill>
                  <a:prstClr val="black"/>
                </a:solidFill>
                <a:latin typeface="Times New Roman"/>
                <a:cs typeface="Times New Roman"/>
              </a:rPr>
              <a:t> </a:t>
            </a:r>
            <a:r>
              <a:rPr sz="2000" spc="-5" dirty="0">
                <a:solidFill>
                  <a:prstClr val="black"/>
                </a:solidFill>
                <a:latin typeface="Arial"/>
                <a:cs typeface="Arial"/>
              </a:rPr>
              <a:t>o</a:t>
            </a:r>
            <a:r>
              <a:rPr sz="2000" dirty="0">
                <a:solidFill>
                  <a:prstClr val="black"/>
                </a:solidFill>
                <a:latin typeface="Arial"/>
                <a:cs typeface="Arial"/>
              </a:rPr>
              <a:t>f</a:t>
            </a:r>
            <a:r>
              <a:rPr sz="2000" spc="45" dirty="0">
                <a:solidFill>
                  <a:prstClr val="black"/>
                </a:solidFill>
                <a:latin typeface="Times New Roman"/>
                <a:cs typeface="Times New Roman"/>
              </a:rPr>
              <a:t> </a:t>
            </a:r>
            <a:r>
              <a:rPr sz="2000" dirty="0">
                <a:solidFill>
                  <a:prstClr val="black"/>
                </a:solidFill>
                <a:latin typeface="Arial"/>
                <a:cs typeface="Arial"/>
              </a:rPr>
              <a:t>the</a:t>
            </a:r>
            <a:r>
              <a:rPr sz="2000" dirty="0">
                <a:solidFill>
                  <a:prstClr val="black"/>
                </a:solidFill>
                <a:latin typeface="Times New Roman"/>
                <a:cs typeface="Times New Roman"/>
              </a:rPr>
              <a:t> </a:t>
            </a:r>
            <a:r>
              <a:rPr sz="2000" spc="-5" dirty="0">
                <a:solidFill>
                  <a:prstClr val="black"/>
                </a:solidFill>
                <a:latin typeface="Arial"/>
                <a:cs typeface="Arial"/>
              </a:rPr>
              <a:t>dat</a:t>
            </a:r>
            <a:r>
              <a:rPr sz="2000" dirty="0">
                <a:solidFill>
                  <a:prstClr val="black"/>
                </a:solidFill>
                <a:latin typeface="Arial"/>
                <a:cs typeface="Arial"/>
              </a:rPr>
              <a:t>a</a:t>
            </a:r>
            <a:r>
              <a:rPr sz="2000" spc="40"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e</a:t>
            </a:r>
            <a:r>
              <a:rPr sz="2000" spc="40" dirty="0">
                <a:solidFill>
                  <a:prstClr val="black"/>
                </a:solidFill>
                <a:latin typeface="Times New Roman"/>
                <a:cs typeface="Times New Roman"/>
              </a:rPr>
              <a:t> </a:t>
            </a:r>
            <a:r>
              <a:rPr sz="2000" dirty="0">
                <a:solidFill>
                  <a:prstClr val="black"/>
                </a:solidFill>
                <a:latin typeface="Arial"/>
                <a:cs typeface="Arial"/>
              </a:rPr>
              <a:t>tran</a:t>
            </a:r>
            <a:r>
              <a:rPr sz="2000" spc="5" dirty="0">
                <a:solidFill>
                  <a:prstClr val="black"/>
                </a:solidFill>
                <a:latin typeface="Arial"/>
                <a:cs typeface="Arial"/>
              </a:rPr>
              <a:t>s</a:t>
            </a:r>
            <a:r>
              <a:rPr sz="2000" dirty="0">
                <a:solidFill>
                  <a:prstClr val="black"/>
                </a:solidFill>
                <a:latin typeface="Arial"/>
                <a:cs typeface="Arial"/>
              </a:rPr>
              <a:t>ferred</a:t>
            </a:r>
            <a:r>
              <a:rPr sz="2000" dirty="0">
                <a:solidFill>
                  <a:prstClr val="black"/>
                </a:solidFill>
                <a:latin typeface="Times New Roman"/>
                <a:cs typeface="Times New Roman"/>
              </a:rPr>
              <a:t> </a:t>
            </a:r>
            <a:r>
              <a:rPr sz="2000" dirty="0">
                <a:solidFill>
                  <a:prstClr val="black"/>
                </a:solidFill>
                <a:latin typeface="Arial"/>
                <a:cs typeface="Arial"/>
              </a:rPr>
              <a:t>–</a:t>
            </a:r>
            <a:r>
              <a:rPr sz="2000" spc="-5" dirty="0">
                <a:solidFill>
                  <a:prstClr val="black"/>
                </a:solidFill>
                <a:latin typeface="Arial"/>
                <a:cs typeface="Arial"/>
              </a:rPr>
              <a:t> </a:t>
            </a:r>
            <a:r>
              <a:rPr sz="2000" dirty="0">
                <a:solidFill>
                  <a:prstClr val="black"/>
                </a:solidFill>
                <a:latin typeface="Arial"/>
                <a:cs typeface="Arial"/>
              </a:rPr>
              <a:t>this</a:t>
            </a:r>
            <a:r>
              <a:rPr sz="2000" spc="35"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s</a:t>
            </a:r>
            <a:r>
              <a:rPr sz="2000" spc="55" dirty="0">
                <a:solidFill>
                  <a:prstClr val="black"/>
                </a:solidFill>
                <a:latin typeface="Times New Roman"/>
                <a:cs typeface="Times New Roman"/>
              </a:rPr>
              <a:t> </a:t>
            </a:r>
            <a:r>
              <a:rPr sz="2000" spc="-5" dirty="0">
                <a:solidFill>
                  <a:prstClr val="black"/>
                </a:solidFill>
                <a:latin typeface="Arial"/>
                <a:cs typeface="Arial"/>
              </a:rPr>
              <a:t>don</a:t>
            </a:r>
            <a:r>
              <a:rPr sz="2000" dirty="0">
                <a:solidFill>
                  <a:prstClr val="black"/>
                </a:solidFill>
                <a:latin typeface="Arial"/>
                <a:cs typeface="Arial"/>
              </a:rPr>
              <a:t>e</a:t>
            </a:r>
            <a:r>
              <a:rPr sz="2000" spc="40"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y</a:t>
            </a:r>
            <a:r>
              <a:rPr sz="2000" spc="40" dirty="0">
                <a:solidFill>
                  <a:prstClr val="black"/>
                </a:solidFill>
                <a:latin typeface="Times New Roman"/>
                <a:cs typeface="Times New Roman"/>
              </a:rPr>
              <a:t> </a:t>
            </a:r>
            <a:r>
              <a:rPr sz="2000" spc="-5" dirty="0">
                <a:solidFill>
                  <a:prstClr val="black"/>
                </a:solidFill>
                <a:latin typeface="Arial"/>
                <a:cs typeface="Arial"/>
              </a:rPr>
              <a:t>HAL_PP</a:t>
            </a:r>
            <a:r>
              <a:rPr sz="2000" spc="-11" dirty="0">
                <a:solidFill>
                  <a:prstClr val="black"/>
                </a:solidFill>
                <a:latin typeface="Arial"/>
                <a:cs typeface="Arial"/>
              </a:rPr>
              <a:t>P</a:t>
            </a:r>
            <a:r>
              <a:rPr sz="2000" spc="-5" dirty="0">
                <a:solidFill>
                  <a:prstClr val="black"/>
                </a:solidFill>
                <a:latin typeface="Arial"/>
                <a:cs typeface="Arial"/>
              </a:rPr>
              <a:t>_Actio</a:t>
            </a:r>
            <a:r>
              <a:rPr sz="2000" dirty="0">
                <a:solidFill>
                  <a:prstClr val="black"/>
                </a:solidFill>
                <a:latin typeface="Arial"/>
                <a:cs typeface="Arial"/>
              </a:rPr>
              <a:t>n()</a:t>
            </a:r>
            <a:r>
              <a:rPr sz="2000" dirty="0">
                <a:solidFill>
                  <a:prstClr val="black"/>
                </a:solidFill>
                <a:latin typeface="Times New Roman"/>
                <a:cs typeface="Times New Roman"/>
              </a:rPr>
              <a:t> </a:t>
            </a:r>
            <a:r>
              <a:rPr sz="2000" dirty="0">
                <a:solidFill>
                  <a:prstClr val="black"/>
                </a:solidFill>
                <a:latin typeface="Arial"/>
                <a:cs typeface="Arial"/>
              </a:rPr>
              <a:t>function)</a:t>
            </a:r>
            <a:endParaRPr sz="2000">
              <a:solidFill>
                <a:prstClr val="black"/>
              </a:solidFill>
              <a:latin typeface="Arial"/>
              <a:cs typeface="Arial"/>
            </a:endParaRPr>
          </a:p>
          <a:p>
            <a:pPr marL="355629" indent="-342928">
              <a:buFont typeface="Arial"/>
              <a:buChar char="•"/>
              <a:tabLst>
                <a:tab pos="356265" algn="l"/>
              </a:tabLst>
            </a:pPr>
            <a:r>
              <a:rPr sz="2000" spc="-5" dirty="0">
                <a:solidFill>
                  <a:prstClr val="black"/>
                </a:solidFill>
                <a:latin typeface="Arial"/>
                <a:cs typeface="Arial"/>
              </a:rPr>
              <a:t>C</a:t>
            </a:r>
            <a:r>
              <a:rPr sz="2000" dirty="0">
                <a:solidFill>
                  <a:prstClr val="black"/>
                </a:solidFill>
                <a:latin typeface="Arial"/>
                <a:cs typeface="Arial"/>
              </a:rPr>
              <a:t>o</a:t>
            </a:r>
            <a:r>
              <a:rPr sz="2000" spc="-5" dirty="0">
                <a:solidFill>
                  <a:prstClr val="black"/>
                </a:solidFill>
                <a:latin typeface="Arial"/>
                <a:cs typeface="Arial"/>
              </a:rPr>
              <a:t>nfigure</a:t>
            </a:r>
            <a:r>
              <a:rPr sz="2000" dirty="0">
                <a:solidFill>
                  <a:prstClr val="black"/>
                </a:solidFill>
                <a:latin typeface="Arial"/>
                <a:cs typeface="Arial"/>
              </a:rPr>
              <a:t>s</a:t>
            </a:r>
            <a:r>
              <a:rPr sz="2000" spc="31" dirty="0">
                <a:solidFill>
                  <a:prstClr val="black"/>
                </a:solidFill>
                <a:latin typeface="Times New Roman"/>
                <a:cs typeface="Times New Roman"/>
              </a:rPr>
              <a:t> </a:t>
            </a:r>
            <a:r>
              <a:rPr sz="2000" b="1" spc="-5" dirty="0">
                <a:solidFill>
                  <a:prstClr val="black"/>
                </a:solidFill>
                <a:latin typeface="Arial"/>
                <a:cs typeface="Arial"/>
              </a:rPr>
              <a:t>I</a:t>
            </a:r>
            <a:r>
              <a:rPr sz="2000" b="1" dirty="0">
                <a:solidFill>
                  <a:prstClr val="black"/>
                </a:solidFill>
                <a:latin typeface="Arial"/>
                <a:cs typeface="Arial"/>
              </a:rPr>
              <a:t>nter</a:t>
            </a:r>
            <a:r>
              <a:rPr sz="2000" b="1" spc="-5" dirty="0">
                <a:solidFill>
                  <a:prstClr val="black"/>
                </a:solidFill>
                <a:latin typeface="Arial"/>
                <a:cs typeface="Arial"/>
              </a:rPr>
              <a:t>rupt</a:t>
            </a:r>
            <a:r>
              <a:rPr sz="2000" b="1" dirty="0">
                <a:solidFill>
                  <a:prstClr val="black"/>
                </a:solidFill>
                <a:latin typeface="Arial"/>
                <a:cs typeface="Arial"/>
              </a:rPr>
              <a:t>s</a:t>
            </a:r>
            <a:r>
              <a:rPr sz="2000" b="1" spc="2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e</a:t>
            </a:r>
            <a:r>
              <a:rPr sz="2000" spc="-5" dirty="0">
                <a:solidFill>
                  <a:prstClr val="black"/>
                </a:solidFill>
                <a:latin typeface="Arial"/>
                <a:cs typeface="Arial"/>
              </a:rPr>
              <a:t>le</a:t>
            </a:r>
            <a:r>
              <a:rPr sz="2000" dirty="0">
                <a:solidFill>
                  <a:prstClr val="black"/>
                </a:solidFill>
                <a:latin typeface="Arial"/>
                <a:cs typeface="Arial"/>
              </a:rPr>
              <a:t>cted</a:t>
            </a:r>
            <a:r>
              <a:rPr sz="2000" spc="25" dirty="0">
                <a:solidFill>
                  <a:prstClr val="black"/>
                </a:solidFill>
                <a:latin typeface="Times New Roman"/>
                <a:cs typeface="Times New Roman"/>
              </a:rPr>
              <a:t> </a:t>
            </a:r>
            <a:r>
              <a:rPr sz="2000" dirty="0">
                <a:solidFill>
                  <a:prstClr val="black"/>
                </a:solidFill>
                <a:latin typeface="Arial"/>
                <a:cs typeface="Arial"/>
              </a:rPr>
              <a:t>for</a:t>
            </a:r>
            <a:r>
              <a:rPr sz="2000" spc="25" dirty="0">
                <a:solidFill>
                  <a:prstClr val="black"/>
                </a:solidFill>
                <a:latin typeface="Times New Roman"/>
                <a:cs typeface="Times New Roman"/>
              </a:rPr>
              <a:t> </a:t>
            </a:r>
            <a:r>
              <a:rPr sz="2000" dirty="0">
                <a:solidFill>
                  <a:prstClr val="black"/>
                </a:solidFill>
                <a:latin typeface="Arial"/>
                <a:cs typeface="Arial"/>
              </a:rPr>
              <a:t>P</a:t>
            </a:r>
            <a:r>
              <a:rPr sz="2000" spc="-11" dirty="0">
                <a:solidFill>
                  <a:prstClr val="black"/>
                </a:solidFill>
                <a:latin typeface="Arial"/>
                <a:cs typeface="Arial"/>
              </a:rPr>
              <a:t>P</a:t>
            </a:r>
            <a:r>
              <a:rPr sz="2000" dirty="0">
                <a:solidFill>
                  <a:prstClr val="black"/>
                </a:solidFill>
                <a:latin typeface="Arial"/>
                <a:cs typeface="Arial"/>
              </a:rPr>
              <a:t>P</a:t>
            </a:r>
            <a:r>
              <a:rPr sz="2000" spc="20" dirty="0">
                <a:solidFill>
                  <a:prstClr val="black"/>
                </a:solidFill>
                <a:latin typeface="Times New Roman"/>
                <a:cs typeface="Times New Roman"/>
              </a:rPr>
              <a:t> </a:t>
            </a:r>
            <a:r>
              <a:rPr sz="2000" spc="-5" dirty="0">
                <a:solidFill>
                  <a:prstClr val="black"/>
                </a:solidFill>
                <a:latin typeface="Arial"/>
                <a:cs typeface="Arial"/>
              </a:rPr>
              <a:t>pe</a:t>
            </a:r>
            <a:r>
              <a:rPr sz="2000" spc="5" dirty="0">
                <a:solidFill>
                  <a:prstClr val="black"/>
                </a:solidFill>
                <a:latin typeface="Arial"/>
                <a:cs typeface="Arial"/>
              </a:rPr>
              <a:t>r</a:t>
            </a:r>
            <a:r>
              <a:rPr sz="2000" spc="-5" dirty="0">
                <a:solidFill>
                  <a:prstClr val="black"/>
                </a:solidFill>
                <a:latin typeface="Arial"/>
                <a:cs typeface="Arial"/>
              </a:rPr>
              <a:t>iphe</a:t>
            </a:r>
            <a:r>
              <a:rPr sz="2000" spc="5" dirty="0">
                <a:solidFill>
                  <a:prstClr val="black"/>
                </a:solidFill>
                <a:latin typeface="Arial"/>
                <a:cs typeface="Arial"/>
              </a:rPr>
              <a:t>r</a:t>
            </a:r>
            <a:r>
              <a:rPr sz="2000" spc="-5" dirty="0">
                <a:solidFill>
                  <a:prstClr val="black"/>
                </a:solidFill>
                <a:latin typeface="Arial"/>
                <a:cs typeface="Arial"/>
              </a:rPr>
              <a:t>al</a:t>
            </a:r>
            <a:endParaRPr sz="2000">
              <a:solidFill>
                <a:prstClr val="black"/>
              </a:solidFill>
              <a:latin typeface="Arial"/>
              <a:cs typeface="Arial"/>
            </a:endParaRPr>
          </a:p>
        </p:txBody>
      </p:sp>
      <p:sp>
        <p:nvSpPr>
          <p:cNvPr id="9" name="object 9"/>
          <p:cNvSpPr txBox="1"/>
          <p:nvPr/>
        </p:nvSpPr>
        <p:spPr>
          <a:xfrm>
            <a:off x="4496578" y="1429787"/>
            <a:ext cx="4359910"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4xx_hal_msp.c</a:t>
            </a:r>
            <a:endParaRPr sz="2000" dirty="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stm32</a:t>
            </a:r>
            <a:r>
              <a:rPr lang="pt-BR" sz="2000" spc="-5" dirty="0">
                <a:solidFill>
                  <a:prstClr val="black"/>
                </a:solidFill>
                <a:latin typeface="Courier New"/>
                <a:cs typeface="Courier New"/>
              </a:rPr>
              <a:t>f</a:t>
            </a:r>
            <a:r>
              <a:rPr sz="2000" spc="-5" dirty="0">
                <a:solidFill>
                  <a:prstClr val="black"/>
                </a:solidFill>
                <a:latin typeface="Courier New"/>
                <a:cs typeface="Courier New"/>
              </a:rPr>
              <a:t>4xx_hal_PPP.c</a:t>
            </a:r>
            <a:endParaRPr sz="2000" dirty="0">
              <a:solidFill>
                <a:prstClr val="black"/>
              </a:solidFill>
              <a:latin typeface="Courier New"/>
              <a:cs typeface="Courier New"/>
            </a:endParaRPr>
          </a:p>
        </p:txBody>
      </p:sp>
      <p:sp>
        <p:nvSpPr>
          <p:cNvPr id="10" name="object 10"/>
          <p:cNvSpPr/>
          <p:nvPr/>
        </p:nvSpPr>
        <p:spPr>
          <a:xfrm>
            <a:off x="4195459" y="1354098"/>
            <a:ext cx="374649" cy="4038600"/>
          </a:xfrm>
          <a:custGeom>
            <a:avLst/>
            <a:gdLst/>
            <a:ahLst/>
            <a:cxnLst/>
            <a:rect l="l" t="t" r="r" b="b"/>
            <a:pathLst>
              <a:path w="374650" h="4038600">
                <a:moveTo>
                  <a:pt x="374255" y="4038575"/>
                </a:moveTo>
                <a:lnTo>
                  <a:pt x="334248" y="4037691"/>
                </a:lnTo>
                <a:lnTo>
                  <a:pt x="279943" y="4033334"/>
                </a:lnTo>
                <a:lnTo>
                  <a:pt x="235107" y="4025890"/>
                </a:lnTo>
                <a:lnTo>
                  <a:pt x="195149" y="4012228"/>
                </a:lnTo>
                <a:lnTo>
                  <a:pt x="183755" y="3724500"/>
                </a:lnTo>
                <a:lnTo>
                  <a:pt x="182683" y="3720231"/>
                </a:lnTo>
                <a:lnTo>
                  <a:pt x="148459" y="3701260"/>
                </a:lnTo>
                <a:lnTo>
                  <a:pt x="108761" y="3692613"/>
                </a:lnTo>
                <a:lnTo>
                  <a:pt x="58292" y="3686784"/>
                </a:lnTo>
                <a:lnTo>
                  <a:pt x="20118" y="3684774"/>
                </a:lnTo>
                <a:lnTo>
                  <a:pt x="0" y="3684401"/>
                </a:lnTo>
                <a:lnTo>
                  <a:pt x="19736" y="3684156"/>
                </a:lnTo>
                <a:lnTo>
                  <a:pt x="75463" y="3680736"/>
                </a:lnTo>
                <a:lnTo>
                  <a:pt x="123165" y="3673824"/>
                </a:lnTo>
                <a:lnTo>
                  <a:pt x="168051" y="3660356"/>
                </a:lnTo>
                <a:lnTo>
                  <a:pt x="183755" y="39965"/>
                </a:lnTo>
                <a:lnTo>
                  <a:pt x="184826" y="35697"/>
                </a:lnTo>
                <a:lnTo>
                  <a:pt x="219059" y="16768"/>
                </a:lnTo>
                <a:lnTo>
                  <a:pt x="258768" y="8159"/>
                </a:lnTo>
                <a:lnTo>
                  <a:pt x="309248" y="2364"/>
                </a:lnTo>
                <a:lnTo>
                  <a:pt x="347431" y="369"/>
                </a:lnTo>
                <a:lnTo>
                  <a:pt x="367553" y="0"/>
                </a:lnTo>
              </a:path>
            </a:pathLst>
          </a:custGeom>
          <a:ln w="19811">
            <a:solidFill>
              <a:srgbClr val="FF0000"/>
            </a:solidFill>
          </a:ln>
        </p:spPr>
        <p:txBody>
          <a:bodyPr wrap="square" lIns="0" tIns="0" rIns="0" bIns="0" rtlCol="0"/>
          <a:lstStyle/>
          <a:p>
            <a:endParaRPr>
              <a:solidFill>
                <a:prstClr val="black"/>
              </a:solidFill>
            </a:endParaRPr>
          </a:p>
        </p:txBody>
      </p:sp>
      <p:sp>
        <p:nvSpPr>
          <p:cNvPr id="11" name="object 11"/>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4" name="object 14"/>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5" name="object 15"/>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7" name="object 17"/>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8" name="object 18"/>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19" name="object 19"/>
          <p:cNvSpPr txBox="1"/>
          <p:nvPr/>
        </p:nvSpPr>
        <p:spPr>
          <a:xfrm>
            <a:off x="1250089" y="3951388"/>
            <a:ext cx="1979295" cy="984885"/>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0" name="object 20"/>
          <p:cNvSpPr txBox="1"/>
          <p:nvPr/>
        </p:nvSpPr>
        <p:spPr>
          <a:xfrm>
            <a:off x="1250089" y="4927229"/>
            <a:ext cx="2590165" cy="738664"/>
          </a:xfrm>
          <a:prstGeom prst="rect">
            <a:avLst/>
          </a:prstGeom>
        </p:spPr>
        <p:txBody>
          <a:bodyPr vert="horz" wrap="square" lIns="0" tIns="0" rIns="0" bIns="0" rtlCol="0">
            <a:spAutoFit/>
          </a:bodyPr>
          <a:lstStyle/>
          <a:p>
            <a:pPr marL="377856"/>
            <a:r>
              <a:rPr sz="1600" b="1" spc="-15" dirty="0">
                <a:solidFill>
                  <a:prstClr val="black"/>
                </a:solidFill>
                <a:latin typeface="Courier New"/>
                <a:cs typeface="Courier New"/>
              </a:rPr>
              <a:t>H</a:t>
            </a:r>
            <a:r>
              <a:rPr sz="1600" b="1" spc="-11" dirty="0">
                <a:solidFill>
                  <a:prstClr val="black"/>
                </a:solidFill>
                <a:latin typeface="Courier New"/>
                <a:cs typeface="Courier New"/>
              </a:rPr>
              <a:t>A</a:t>
            </a:r>
            <a:r>
              <a:rPr sz="1600" b="1" spc="-15" dirty="0">
                <a:solidFill>
                  <a:prstClr val="black"/>
                </a:solidFill>
                <a:latin typeface="Courier New"/>
                <a:cs typeface="Courier New"/>
              </a:rPr>
              <a:t>L</a:t>
            </a:r>
            <a:r>
              <a:rPr sz="1600" b="1" dirty="0">
                <a:solidFill>
                  <a:prstClr val="black"/>
                </a:solidFill>
                <a:latin typeface="Courier New"/>
                <a:cs typeface="Courier New"/>
              </a:rPr>
              <a:t>_</a:t>
            </a:r>
            <a:r>
              <a:rPr sz="1600" b="1" spc="-15" dirty="0">
                <a:solidFill>
                  <a:prstClr val="black"/>
                </a:solidFill>
                <a:latin typeface="Courier New"/>
                <a:cs typeface="Courier New"/>
              </a:rPr>
              <a:t>P</a:t>
            </a:r>
            <a:r>
              <a:rPr sz="1600" b="1" spc="-11" dirty="0">
                <a:solidFill>
                  <a:prstClr val="black"/>
                </a:solidFill>
                <a:latin typeface="Courier New"/>
                <a:cs typeface="Courier New"/>
              </a:rPr>
              <a:t>P</a:t>
            </a:r>
            <a:r>
              <a:rPr sz="1600" b="1" spc="-15" dirty="0">
                <a:solidFill>
                  <a:prstClr val="black"/>
                </a:solidFill>
                <a:latin typeface="Courier New"/>
                <a:cs typeface="Courier New"/>
              </a:rPr>
              <a:t>P</a:t>
            </a:r>
            <a:r>
              <a:rPr sz="1600" b="1" spc="-11" dirty="0">
                <a:solidFill>
                  <a:prstClr val="black"/>
                </a:solidFill>
                <a:latin typeface="Courier New"/>
                <a:cs typeface="Courier New"/>
              </a:rPr>
              <a:t>_</a:t>
            </a:r>
            <a:r>
              <a:rPr sz="1600" b="1" dirty="0">
                <a:solidFill>
                  <a:prstClr val="black"/>
                </a:solidFill>
                <a:latin typeface="Courier New"/>
                <a:cs typeface="Courier New"/>
              </a:rPr>
              <a:t>M</a:t>
            </a:r>
            <a:r>
              <a:rPr sz="1600" b="1" spc="-15" dirty="0">
                <a:solidFill>
                  <a:prstClr val="black"/>
                </a:solidFill>
                <a:latin typeface="Courier New"/>
                <a:cs typeface="Courier New"/>
              </a:rPr>
              <a:t>s</a:t>
            </a:r>
            <a:r>
              <a:rPr sz="1600" b="1" spc="-11" dirty="0">
                <a:solidFill>
                  <a:prstClr val="black"/>
                </a:solidFill>
                <a:latin typeface="Courier New"/>
                <a:cs typeface="Courier New"/>
              </a:rPr>
              <a:t>p</a:t>
            </a:r>
            <a:r>
              <a:rPr sz="1600" b="1" spc="-15" dirty="0">
                <a:solidFill>
                  <a:prstClr val="black"/>
                </a:solidFill>
                <a:latin typeface="Courier New"/>
                <a:cs typeface="Courier New"/>
              </a:rPr>
              <a:t>I</a:t>
            </a:r>
            <a:r>
              <a:rPr sz="1600" b="1" spc="-11" dirty="0">
                <a:solidFill>
                  <a:prstClr val="black"/>
                </a:solidFill>
                <a:latin typeface="Courier New"/>
                <a:cs typeface="Courier New"/>
              </a:rPr>
              <a:t>n</a:t>
            </a:r>
            <a:r>
              <a:rPr sz="1600" b="1" spc="-15" dirty="0">
                <a:solidFill>
                  <a:prstClr val="black"/>
                </a:solidFill>
                <a:latin typeface="Courier New"/>
                <a:cs typeface="Courier New"/>
              </a:rPr>
              <a:t>i</a:t>
            </a:r>
            <a:r>
              <a:rPr sz="1600" b="1" dirty="0">
                <a:solidFill>
                  <a:prstClr val="black"/>
                </a:solidFill>
                <a:latin typeface="Courier New"/>
                <a:cs typeface="Courier New"/>
              </a:rPr>
              <a:t>t(</a:t>
            </a:r>
            <a:r>
              <a:rPr sz="1600" b="1" spc="-15" dirty="0">
                <a:solidFill>
                  <a:prstClr val="black"/>
                </a:solidFill>
                <a:latin typeface="Courier New"/>
                <a:cs typeface="Courier New"/>
              </a:rPr>
              <a:t>);</a:t>
            </a:r>
            <a:endParaRPr sz="1600">
              <a:solidFill>
                <a:prstClr val="black"/>
              </a:solidFill>
              <a:latin typeface="Courier New"/>
              <a:cs typeface="Courier New"/>
            </a:endParaRPr>
          </a:p>
          <a:p>
            <a:pPr marL="255925"/>
            <a:r>
              <a:rPr sz="1600" b="1" spc="-11"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1" name="object 21"/>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22" name="object 22"/>
          <p:cNvSpPr txBox="1"/>
          <p:nvPr/>
        </p:nvSpPr>
        <p:spPr>
          <a:xfrm>
            <a:off x="71940" y="5807135"/>
            <a:ext cx="369460" cy="702310"/>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3" name="object 23"/>
          <p:cNvSpPr/>
          <p:nvPr/>
        </p:nvSpPr>
        <p:spPr>
          <a:xfrm>
            <a:off x="3731514" y="4993385"/>
            <a:ext cx="304799" cy="76201"/>
          </a:xfrm>
          <a:custGeom>
            <a:avLst/>
            <a:gdLst/>
            <a:ahLst/>
            <a:cxnLst/>
            <a:rect l="l" t="t" r="r" b="b"/>
            <a:pathLst>
              <a:path w="304800" h="76200">
                <a:moveTo>
                  <a:pt x="228599" y="0"/>
                </a:moveTo>
                <a:lnTo>
                  <a:pt x="228599" y="76199"/>
                </a:lnTo>
                <a:lnTo>
                  <a:pt x="284987" y="48005"/>
                </a:lnTo>
                <a:lnTo>
                  <a:pt x="241310" y="48005"/>
                </a:lnTo>
                <a:lnTo>
                  <a:pt x="241310" y="28193"/>
                </a:lnTo>
                <a:lnTo>
                  <a:pt x="284987" y="28193"/>
                </a:lnTo>
                <a:lnTo>
                  <a:pt x="228599" y="0"/>
                </a:lnTo>
                <a:close/>
              </a:path>
              <a:path w="304800" h="76200">
                <a:moveTo>
                  <a:pt x="228599" y="28193"/>
                </a:moveTo>
                <a:lnTo>
                  <a:pt x="0" y="28193"/>
                </a:lnTo>
                <a:lnTo>
                  <a:pt x="0" y="48005"/>
                </a:lnTo>
                <a:lnTo>
                  <a:pt x="228599" y="48005"/>
                </a:lnTo>
                <a:lnTo>
                  <a:pt x="228599" y="28193"/>
                </a:lnTo>
                <a:close/>
              </a:path>
              <a:path w="304800" h="76200">
                <a:moveTo>
                  <a:pt x="284987" y="28193"/>
                </a:moveTo>
                <a:lnTo>
                  <a:pt x="241310" y="28193"/>
                </a:lnTo>
                <a:lnTo>
                  <a:pt x="241310" y="48005"/>
                </a:lnTo>
                <a:lnTo>
                  <a:pt x="284987" y="48005"/>
                </a:lnTo>
                <a:lnTo>
                  <a:pt x="304799" y="38099"/>
                </a:lnTo>
                <a:lnTo>
                  <a:pt x="284987" y="28193"/>
                </a:lnTo>
                <a:close/>
              </a:path>
            </a:pathLst>
          </a:custGeom>
          <a:solidFill>
            <a:srgbClr val="FF0000"/>
          </a:solidFill>
        </p:spPr>
        <p:txBody>
          <a:bodyPr wrap="square" lIns="0" tIns="0" rIns="0" bIns="0" rtlCol="0"/>
          <a:lstStyle/>
          <a:p>
            <a:endParaRPr>
              <a:solidFill>
                <a:prstClr val="black"/>
              </a:solidFill>
            </a:endParaRPr>
          </a:p>
        </p:txBody>
      </p:sp>
      <p:sp>
        <p:nvSpPr>
          <p:cNvPr id="24" name="object 24"/>
          <p:cNvSpPr txBox="1"/>
          <p:nvPr/>
        </p:nvSpPr>
        <p:spPr>
          <a:xfrm>
            <a:off x="1250090" y="5902941"/>
            <a:ext cx="2101215" cy="492443"/>
          </a:xfrm>
          <a:prstGeom prst="rect">
            <a:avLst/>
          </a:prstGeom>
        </p:spPr>
        <p:txBody>
          <a:bodyPr vert="horz" wrap="square" lIns="0" tIns="0" rIns="0" bIns="0" rtlCol="0">
            <a:spAutoFit/>
          </a:bodyPr>
          <a:lstStyle/>
          <a:p>
            <a:pPr marL="12701" marR="5081"/>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A</a:t>
            </a:r>
            <a:r>
              <a:rPr sz="1600" b="1" spc="-15" dirty="0">
                <a:solidFill>
                  <a:srgbClr val="B8C4CA"/>
                </a:solidFill>
                <a:latin typeface="Courier New"/>
                <a:cs typeface="Courier New"/>
              </a:rPr>
              <a:t>c</a:t>
            </a:r>
            <a:r>
              <a:rPr sz="1600" b="1" spc="-11" dirty="0">
                <a:solidFill>
                  <a:srgbClr val="B8C4CA"/>
                </a:solidFill>
                <a:latin typeface="Courier New"/>
                <a:cs typeface="Courier New"/>
              </a:rPr>
              <a:t>t</a:t>
            </a:r>
            <a:r>
              <a:rPr sz="1600" b="1" dirty="0">
                <a:solidFill>
                  <a:srgbClr val="B8C4CA"/>
                </a:solidFill>
                <a:latin typeface="Courier New"/>
                <a:cs typeface="Courier New"/>
              </a:rPr>
              <a:t>i</a:t>
            </a:r>
            <a:r>
              <a:rPr sz="1600" b="1" spc="-15" dirty="0">
                <a:solidFill>
                  <a:srgbClr val="B8C4CA"/>
                </a:solidFill>
                <a:latin typeface="Courier New"/>
                <a:cs typeface="Courier New"/>
              </a:rPr>
              <a:t>o</a:t>
            </a:r>
            <a:r>
              <a:rPr sz="1600" b="1" dirty="0">
                <a:solidFill>
                  <a:srgbClr val="B8C4CA"/>
                </a:solidFill>
                <a:latin typeface="Courier New"/>
                <a:cs typeface="Courier New"/>
              </a:rPr>
              <a:t>n</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p:txBody>
      </p:sp>
      <p:sp>
        <p:nvSpPr>
          <p:cNvPr id="25" name="object 25"/>
          <p:cNvSpPr txBox="1"/>
          <p:nvPr/>
        </p:nvSpPr>
        <p:spPr>
          <a:xfrm>
            <a:off x="609698" y="6390621"/>
            <a:ext cx="147320" cy="246221"/>
          </a:xfrm>
          <a:prstGeom prst="rect">
            <a:avLst/>
          </a:prstGeom>
        </p:spPr>
        <p:txBody>
          <a:bodyPr vert="horz" wrap="square" lIns="0" tIns="0" rIns="0" bIns="0" rtlCol="0">
            <a:spAutoFit/>
          </a:bodyPr>
          <a:lstStyle/>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27"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85</a:t>
            </a:fld>
            <a:endParaRPr lang="fr-FR" dirty="0">
              <a:solidFill>
                <a:prstClr val="white"/>
              </a:solidFill>
            </a:endParaRPr>
          </a:p>
        </p:txBody>
      </p:sp>
    </p:spTree>
    <p:extLst>
      <p:ext uri="{BB962C8B-B14F-4D97-AF65-F5344CB8AC3E}">
        <p14:creationId xmlns:p14="http://schemas.microsoft.com/office/powerpoint/2010/main" val="3877592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13</a:t>
            </a:r>
            <a:endParaRPr sz="1600">
              <a:solidFill>
                <a:prstClr val="black"/>
              </a:solidFill>
              <a:latin typeface="Arial"/>
              <a:cs typeface="Arial"/>
            </a:endParaRPr>
          </a:p>
        </p:txBody>
      </p:sp>
      <p:sp>
        <p:nvSpPr>
          <p:cNvPr id="4" name="object 4"/>
          <p:cNvSpPr txBox="1">
            <a:spLocks noGrp="1"/>
          </p:cNvSpPr>
          <p:nvPr>
            <p:ph type="title"/>
          </p:nvPr>
        </p:nvSpPr>
        <p:spPr>
          <a:xfrm>
            <a:off x="618135" y="75801"/>
            <a:ext cx="10784825"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pt-BR" sz="3600" spc="5" dirty="0"/>
              <a:t>p</a:t>
            </a:r>
            <a:r>
              <a:rPr lang="pt-BR" sz="3600" spc="-5" dirty="0"/>
              <a:t>e</a:t>
            </a:r>
            <a:r>
              <a:rPr lang="pt-BR" sz="3600" spc="5" dirty="0"/>
              <a:t>r</a:t>
            </a:r>
            <a:r>
              <a:rPr lang="pt-BR" sz="3600" spc="-5" dirty="0"/>
              <a:t>ip</a:t>
            </a:r>
            <a:r>
              <a:rPr lang="pt-BR" sz="3600" spc="11" dirty="0"/>
              <a:t>h</a:t>
            </a:r>
            <a:r>
              <a:rPr lang="pt-BR" sz="3600" spc="-5" dirty="0"/>
              <a:t>e</a:t>
            </a:r>
            <a:r>
              <a:rPr lang="pt-BR" sz="3600" spc="-15" dirty="0"/>
              <a:t>r</a:t>
            </a:r>
            <a:r>
              <a:rPr lang="pt-BR" sz="3600" spc="-5" dirty="0"/>
              <a:t>al</a:t>
            </a:r>
            <a:r>
              <a:rPr lang="pt-BR" sz="3600" dirty="0"/>
              <a:t>s</a:t>
            </a:r>
            <a:r>
              <a:rPr lang="pt-BR" sz="3600" spc="51" dirty="0">
                <a:latin typeface="Times New Roman"/>
                <a:cs typeface="Times New Roman"/>
              </a:rPr>
              <a:t> </a:t>
            </a:r>
            <a:r>
              <a:rPr lang="pt-BR" sz="3600" spc="-5" dirty="0"/>
              <a:t>in</a:t>
            </a:r>
            <a:r>
              <a:rPr lang="pt-BR" sz="3600" spc="5" dirty="0"/>
              <a:t>i</a:t>
            </a:r>
            <a:r>
              <a:rPr lang="pt-BR" sz="3600" dirty="0"/>
              <a:t>tial</a:t>
            </a:r>
            <a:r>
              <a:rPr lang="pt-BR" sz="3600" spc="5" dirty="0"/>
              <a:t>i</a:t>
            </a:r>
            <a:r>
              <a:rPr lang="pt-BR" sz="3600" dirty="0"/>
              <a:t>zati</a:t>
            </a:r>
            <a:r>
              <a:rPr lang="pt-BR" sz="3600" spc="5" dirty="0"/>
              <a:t>o</a:t>
            </a:r>
            <a:r>
              <a:rPr lang="pt-BR" sz="3600" dirty="0"/>
              <a:t>n</a:t>
            </a:r>
            <a:r>
              <a:rPr lang="pt-BR" sz="3600" spc="35" dirty="0">
                <a:latin typeface="Times New Roman"/>
                <a:cs typeface="Times New Roman"/>
              </a:rPr>
              <a:t> </a:t>
            </a:r>
            <a:r>
              <a:rPr lang="pt-BR" sz="3600" dirty="0"/>
              <a:t>(DAC</a:t>
            </a:r>
            <a:r>
              <a:rPr lang="pt-BR" sz="3600" spc="80" dirty="0">
                <a:latin typeface="Times New Roman"/>
                <a:cs typeface="Times New Roman"/>
              </a:rPr>
              <a:t> </a:t>
            </a:r>
            <a:r>
              <a:rPr lang="pt-BR" sz="3600" spc="-5" dirty="0"/>
              <a:t>ex</a:t>
            </a:r>
            <a:r>
              <a:rPr lang="pt-BR" sz="3600" spc="11" dirty="0"/>
              <a:t>a</a:t>
            </a:r>
            <a:r>
              <a:rPr lang="pt-BR" sz="3600" dirty="0"/>
              <a:t>m</a:t>
            </a:r>
            <a:r>
              <a:rPr lang="pt-BR" sz="3600" spc="5" dirty="0"/>
              <a:t>p</a:t>
            </a:r>
            <a:r>
              <a:rPr lang="pt-BR" sz="3600" spc="-5" dirty="0"/>
              <a:t>le)</a:t>
            </a:r>
            <a:r>
              <a:rPr lang="pt-BR" sz="3600" dirty="0">
                <a:solidFill>
                  <a:prstClr val="black"/>
                </a:solidFill>
              </a:rPr>
              <a:t/>
            </a:r>
            <a:br>
              <a:rPr lang="pt-BR" sz="3600" dirty="0">
                <a:solidFill>
                  <a:prstClr val="black"/>
                </a:solidFill>
              </a:rPr>
            </a:br>
            <a:endParaRPr sz="3600" dirty="0">
              <a:latin typeface="Times New Roman"/>
              <a:cs typeface="Times New Roman"/>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p:nvPr/>
        </p:nvSpPr>
        <p:spPr>
          <a:xfrm>
            <a:off x="3906774" y="1488187"/>
            <a:ext cx="2989580" cy="649605"/>
          </a:xfrm>
          <a:custGeom>
            <a:avLst/>
            <a:gdLst/>
            <a:ahLst/>
            <a:cxnLst/>
            <a:rect l="l" t="t" r="r" b="b"/>
            <a:pathLst>
              <a:path w="2989579" h="649605">
                <a:moveTo>
                  <a:pt x="0" y="108203"/>
                </a:moveTo>
                <a:lnTo>
                  <a:pt x="8430" y="66213"/>
                </a:lnTo>
                <a:lnTo>
                  <a:pt x="31437" y="31904"/>
                </a:lnTo>
                <a:lnTo>
                  <a:pt x="65594" y="8694"/>
                </a:lnTo>
                <a:lnTo>
                  <a:pt x="107473" y="2"/>
                </a:lnTo>
                <a:lnTo>
                  <a:pt x="1442862" y="0"/>
                </a:lnTo>
                <a:lnTo>
                  <a:pt x="2365247" y="0"/>
                </a:lnTo>
                <a:lnTo>
                  <a:pt x="2407238" y="8426"/>
                </a:lnTo>
                <a:lnTo>
                  <a:pt x="2441547" y="31426"/>
                </a:lnTo>
                <a:lnTo>
                  <a:pt x="2464757" y="65581"/>
                </a:lnTo>
                <a:lnTo>
                  <a:pt x="2473449" y="107473"/>
                </a:lnTo>
                <a:lnTo>
                  <a:pt x="2473451" y="378713"/>
                </a:lnTo>
                <a:lnTo>
                  <a:pt x="2989082" y="531875"/>
                </a:lnTo>
                <a:lnTo>
                  <a:pt x="2473451" y="541019"/>
                </a:lnTo>
                <a:lnTo>
                  <a:pt x="2472473" y="555652"/>
                </a:lnTo>
                <a:lnTo>
                  <a:pt x="2469622" y="569687"/>
                </a:lnTo>
                <a:lnTo>
                  <a:pt x="2451100" y="606934"/>
                </a:lnTo>
                <a:lnTo>
                  <a:pt x="2420284" y="634230"/>
                </a:lnTo>
                <a:lnTo>
                  <a:pt x="2380591" y="648147"/>
                </a:lnTo>
                <a:lnTo>
                  <a:pt x="1442862" y="649223"/>
                </a:lnTo>
                <a:lnTo>
                  <a:pt x="108203" y="649223"/>
                </a:lnTo>
                <a:lnTo>
                  <a:pt x="66226" y="640793"/>
                </a:lnTo>
                <a:lnTo>
                  <a:pt x="31916" y="617786"/>
                </a:lnTo>
                <a:lnTo>
                  <a:pt x="8699" y="583629"/>
                </a:lnTo>
                <a:lnTo>
                  <a:pt x="2" y="541750"/>
                </a:lnTo>
                <a:lnTo>
                  <a:pt x="0" y="378713"/>
                </a:lnTo>
                <a:lnTo>
                  <a:pt x="0" y="108203"/>
                </a:lnTo>
                <a:close/>
              </a:path>
            </a:pathLst>
          </a:custGeom>
          <a:ln w="25907">
            <a:solidFill>
              <a:srgbClr val="D30079"/>
            </a:solidFill>
          </a:ln>
        </p:spPr>
        <p:txBody>
          <a:bodyPr wrap="square" lIns="0" tIns="0" rIns="0" bIns="0" rtlCol="0"/>
          <a:lstStyle/>
          <a:p>
            <a:endParaRPr>
              <a:solidFill>
                <a:prstClr val="black"/>
              </a:solidFill>
            </a:endParaRPr>
          </a:p>
        </p:txBody>
      </p:sp>
      <p:sp>
        <p:nvSpPr>
          <p:cNvPr id="8" name="object 8"/>
          <p:cNvSpPr/>
          <p:nvPr/>
        </p:nvSpPr>
        <p:spPr>
          <a:xfrm>
            <a:off x="4038723" y="1513973"/>
            <a:ext cx="238125" cy="192405"/>
          </a:xfrm>
          <a:custGeom>
            <a:avLst/>
            <a:gdLst/>
            <a:ahLst/>
            <a:cxnLst/>
            <a:rect l="l" t="t" r="r" b="b"/>
            <a:pathLst>
              <a:path w="238125" h="192405">
                <a:moveTo>
                  <a:pt x="0" y="192023"/>
                </a:moveTo>
                <a:lnTo>
                  <a:pt x="237743" y="192023"/>
                </a:lnTo>
                <a:lnTo>
                  <a:pt x="23774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4276466" y="1513973"/>
            <a:ext cx="1118870" cy="192405"/>
          </a:xfrm>
          <a:custGeom>
            <a:avLst/>
            <a:gdLst/>
            <a:ahLst/>
            <a:cxnLst/>
            <a:rect l="l" t="t" r="r" b="b"/>
            <a:pathLst>
              <a:path w="1118870" h="192405">
                <a:moveTo>
                  <a:pt x="0" y="192023"/>
                </a:moveTo>
                <a:lnTo>
                  <a:pt x="1118615" y="192023"/>
                </a:lnTo>
                <a:lnTo>
                  <a:pt x="1118615"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0" name="object 10"/>
          <p:cNvSpPr/>
          <p:nvPr/>
        </p:nvSpPr>
        <p:spPr>
          <a:xfrm>
            <a:off x="5395082" y="1513973"/>
            <a:ext cx="161925" cy="192405"/>
          </a:xfrm>
          <a:custGeom>
            <a:avLst/>
            <a:gdLst/>
            <a:ahLst/>
            <a:cxnLst/>
            <a:rect l="l" t="t" r="r" b="b"/>
            <a:pathLst>
              <a:path w="161925" h="192405">
                <a:moveTo>
                  <a:pt x="0" y="192023"/>
                </a:moveTo>
                <a:lnTo>
                  <a:pt x="161543" y="192023"/>
                </a:lnTo>
                <a:lnTo>
                  <a:pt x="16154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1" name="object 11"/>
          <p:cNvSpPr/>
          <p:nvPr/>
        </p:nvSpPr>
        <p:spPr>
          <a:xfrm>
            <a:off x="5556626" y="1513973"/>
            <a:ext cx="730250" cy="192405"/>
          </a:xfrm>
          <a:custGeom>
            <a:avLst/>
            <a:gdLst/>
            <a:ahLst/>
            <a:cxnLst/>
            <a:rect l="l" t="t" r="r" b="b"/>
            <a:pathLst>
              <a:path w="730250" h="192405">
                <a:moveTo>
                  <a:pt x="0" y="192023"/>
                </a:moveTo>
                <a:lnTo>
                  <a:pt x="729995" y="192023"/>
                </a:lnTo>
                <a:lnTo>
                  <a:pt x="729995"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2" name="object 12"/>
          <p:cNvSpPr txBox="1"/>
          <p:nvPr/>
        </p:nvSpPr>
        <p:spPr>
          <a:xfrm>
            <a:off x="4026538" y="1517418"/>
            <a:ext cx="2231390" cy="207749"/>
          </a:xfrm>
          <a:prstGeom prst="rect">
            <a:avLst/>
          </a:prstGeom>
        </p:spPr>
        <p:txBody>
          <a:bodyPr vert="horz" wrap="square" lIns="0" tIns="0" rIns="0" bIns="0" rtlCol="0">
            <a:spAutoFit/>
          </a:bodyPr>
          <a:lstStyle/>
          <a:p>
            <a:pPr marL="12701"/>
            <a:r>
              <a:rPr sz="1350" spc="-5" dirty="0">
                <a:solidFill>
                  <a:prstClr val="black"/>
                </a:solidFill>
                <a:latin typeface="Arial"/>
                <a:cs typeface="Arial"/>
              </a:rPr>
              <a:t>Al</a:t>
            </a:r>
            <a:r>
              <a:rPr sz="1350" dirty="0">
                <a:solidFill>
                  <a:prstClr val="black"/>
                </a:solidFill>
                <a:latin typeface="Arial"/>
                <a:cs typeface="Arial"/>
              </a:rPr>
              <a:t>l</a:t>
            </a:r>
            <a:r>
              <a:rPr sz="1350" spc="31" dirty="0">
                <a:solidFill>
                  <a:prstClr val="black"/>
                </a:solidFill>
                <a:latin typeface="Times New Roman"/>
                <a:cs typeface="Times New Roman"/>
              </a:rPr>
              <a:t> </a:t>
            </a:r>
            <a:r>
              <a:rPr sz="1350" dirty="0">
                <a:solidFill>
                  <a:prstClr val="black"/>
                </a:solidFill>
                <a:latin typeface="Arial"/>
                <a:cs typeface="Arial"/>
              </a:rPr>
              <a:t>H</a:t>
            </a:r>
            <a:r>
              <a:rPr sz="1350" spc="-5" dirty="0">
                <a:solidFill>
                  <a:prstClr val="black"/>
                </a:solidFill>
                <a:latin typeface="Arial"/>
                <a:cs typeface="Arial"/>
              </a:rPr>
              <a:t>AL</a:t>
            </a:r>
            <a:r>
              <a:rPr sz="1350" dirty="0">
                <a:solidFill>
                  <a:prstClr val="black"/>
                </a:solidFill>
                <a:latin typeface="Arial"/>
                <a:cs typeface="Arial"/>
              </a:rPr>
              <a:t>_D</a:t>
            </a:r>
            <a:r>
              <a:rPr sz="1350" spc="-5" dirty="0">
                <a:solidFill>
                  <a:prstClr val="black"/>
                </a:solidFill>
                <a:latin typeface="Arial"/>
                <a:cs typeface="Arial"/>
              </a:rPr>
              <a:t>A</a:t>
            </a:r>
            <a:r>
              <a:rPr sz="1350" dirty="0">
                <a:solidFill>
                  <a:prstClr val="black"/>
                </a:solidFill>
                <a:latin typeface="Arial"/>
                <a:cs typeface="Arial"/>
              </a:rPr>
              <a:t>C</a:t>
            </a:r>
            <a:r>
              <a:rPr sz="1350" spc="-11" dirty="0">
                <a:solidFill>
                  <a:prstClr val="black"/>
                </a:solidFill>
                <a:latin typeface="Arial"/>
                <a:cs typeface="Arial"/>
              </a:rPr>
              <a:t>_I</a:t>
            </a:r>
            <a:r>
              <a:rPr sz="1350" spc="-5" dirty="0">
                <a:solidFill>
                  <a:prstClr val="black"/>
                </a:solidFill>
                <a:latin typeface="Arial"/>
                <a:cs typeface="Arial"/>
              </a:rPr>
              <a:t>ni</a:t>
            </a:r>
            <a:r>
              <a:rPr sz="1350" dirty="0">
                <a:solidFill>
                  <a:prstClr val="black"/>
                </a:solidFill>
                <a:latin typeface="Arial"/>
                <a:cs typeface="Arial"/>
              </a:rPr>
              <a:t>t()</a:t>
            </a:r>
            <a:r>
              <a:rPr sz="1350" spc="25" dirty="0">
                <a:solidFill>
                  <a:prstClr val="black"/>
                </a:solidFill>
                <a:latin typeface="Times New Roman"/>
                <a:cs typeface="Times New Roman"/>
              </a:rPr>
              <a:t> </a:t>
            </a:r>
            <a:r>
              <a:rPr sz="1350" spc="-11" dirty="0">
                <a:solidFill>
                  <a:prstClr val="black"/>
                </a:solidFill>
                <a:latin typeface="Arial"/>
                <a:cs typeface="Arial"/>
              </a:rPr>
              <a:t>f</a:t>
            </a:r>
            <a:r>
              <a:rPr sz="1350" spc="-5" dirty="0">
                <a:solidFill>
                  <a:prstClr val="black"/>
                </a:solidFill>
                <a:latin typeface="Arial"/>
                <a:cs typeface="Arial"/>
              </a:rPr>
              <a:t>u</a:t>
            </a:r>
            <a:r>
              <a:rPr sz="1350" dirty="0">
                <a:solidFill>
                  <a:prstClr val="black"/>
                </a:solidFill>
                <a:latin typeface="Arial"/>
                <a:cs typeface="Arial"/>
              </a:rPr>
              <a:t>n</a:t>
            </a:r>
            <a:r>
              <a:rPr sz="1350" spc="-11" dirty="0">
                <a:solidFill>
                  <a:prstClr val="black"/>
                </a:solidFill>
                <a:latin typeface="Arial"/>
                <a:cs typeface="Arial"/>
              </a:rPr>
              <a:t>ct</a:t>
            </a:r>
            <a:r>
              <a:rPr sz="1350" spc="-5" dirty="0">
                <a:solidFill>
                  <a:prstClr val="black"/>
                </a:solidFill>
                <a:latin typeface="Arial"/>
                <a:cs typeface="Arial"/>
              </a:rPr>
              <a:t>ions</a:t>
            </a:r>
            <a:endParaRPr sz="1350">
              <a:solidFill>
                <a:prstClr val="black"/>
              </a:solidFill>
              <a:latin typeface="Arial"/>
              <a:cs typeface="Arial"/>
            </a:endParaRPr>
          </a:p>
        </p:txBody>
      </p:sp>
      <p:sp>
        <p:nvSpPr>
          <p:cNvPr id="13" name="object 13"/>
          <p:cNvSpPr/>
          <p:nvPr/>
        </p:nvSpPr>
        <p:spPr>
          <a:xfrm>
            <a:off x="4049389" y="1719713"/>
            <a:ext cx="1582420" cy="192405"/>
          </a:xfrm>
          <a:custGeom>
            <a:avLst/>
            <a:gdLst/>
            <a:ahLst/>
            <a:cxnLst/>
            <a:rect l="l" t="t" r="r" b="b"/>
            <a:pathLst>
              <a:path w="1582420" h="192405">
                <a:moveTo>
                  <a:pt x="0" y="192023"/>
                </a:moveTo>
                <a:lnTo>
                  <a:pt x="1581911" y="192023"/>
                </a:lnTo>
                <a:lnTo>
                  <a:pt x="1581911"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4" name="object 14"/>
          <p:cNvSpPr/>
          <p:nvPr/>
        </p:nvSpPr>
        <p:spPr>
          <a:xfrm>
            <a:off x="5631302" y="1719713"/>
            <a:ext cx="647700" cy="192405"/>
          </a:xfrm>
          <a:custGeom>
            <a:avLst/>
            <a:gdLst/>
            <a:ahLst/>
            <a:cxnLst/>
            <a:rect l="l" t="t" r="r" b="b"/>
            <a:pathLst>
              <a:path w="647700" h="192405">
                <a:moveTo>
                  <a:pt x="0" y="192023"/>
                </a:moveTo>
                <a:lnTo>
                  <a:pt x="647699" y="192023"/>
                </a:lnTo>
                <a:lnTo>
                  <a:pt x="647699"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5" name="object 15"/>
          <p:cNvSpPr txBox="1"/>
          <p:nvPr/>
        </p:nvSpPr>
        <p:spPr>
          <a:xfrm>
            <a:off x="4037208" y="1723539"/>
            <a:ext cx="2210435" cy="207749"/>
          </a:xfrm>
          <a:prstGeom prst="rect">
            <a:avLst/>
          </a:prstGeom>
        </p:spPr>
        <p:txBody>
          <a:bodyPr vert="horz" wrap="square" lIns="0" tIns="0" rIns="0" bIns="0" rtlCol="0">
            <a:spAutoFit/>
          </a:bodyPr>
          <a:lstStyle/>
          <a:p>
            <a:pPr marL="12701"/>
            <a:r>
              <a:rPr sz="1350" spc="-5" dirty="0">
                <a:solidFill>
                  <a:prstClr val="black"/>
                </a:solidFill>
                <a:latin typeface="Arial"/>
                <a:cs typeface="Arial"/>
              </a:rPr>
              <a:t>a</a:t>
            </a:r>
            <a:r>
              <a:rPr sz="1350" spc="5" dirty="0">
                <a:solidFill>
                  <a:prstClr val="black"/>
                </a:solidFill>
                <a:latin typeface="Arial"/>
                <a:cs typeface="Arial"/>
              </a:rPr>
              <a:t>r</a:t>
            </a:r>
            <a:r>
              <a:rPr sz="1350" dirty="0">
                <a:solidFill>
                  <a:prstClr val="black"/>
                </a:solidFill>
                <a:latin typeface="Arial"/>
                <a:cs typeface="Arial"/>
              </a:rPr>
              <a:t>e</a:t>
            </a:r>
            <a:r>
              <a:rPr sz="1350" spc="20" dirty="0">
                <a:solidFill>
                  <a:prstClr val="black"/>
                </a:solidFill>
                <a:latin typeface="Times New Roman"/>
                <a:cs typeface="Times New Roman"/>
              </a:rPr>
              <a:t> </a:t>
            </a:r>
            <a:r>
              <a:rPr sz="1350" dirty="0">
                <a:solidFill>
                  <a:prstClr val="black"/>
                </a:solidFill>
                <a:latin typeface="Arial"/>
                <a:cs typeface="Arial"/>
              </a:rPr>
              <a:t>c</a:t>
            </a:r>
            <a:r>
              <a:rPr sz="1350" spc="-5" dirty="0">
                <a:solidFill>
                  <a:prstClr val="black"/>
                </a:solidFill>
                <a:latin typeface="Arial"/>
                <a:cs typeface="Arial"/>
              </a:rPr>
              <a:t>allin</a:t>
            </a:r>
            <a:r>
              <a:rPr sz="1350" dirty="0">
                <a:solidFill>
                  <a:prstClr val="black"/>
                </a:solidFill>
                <a:latin typeface="Arial"/>
                <a:cs typeface="Arial"/>
              </a:rPr>
              <a:t>g</a:t>
            </a:r>
            <a:r>
              <a:rPr sz="1350" spc="11" dirty="0">
                <a:solidFill>
                  <a:prstClr val="black"/>
                </a:solidFill>
                <a:latin typeface="Times New Roman"/>
                <a:cs typeface="Times New Roman"/>
              </a:rPr>
              <a:t> </a:t>
            </a:r>
            <a:r>
              <a:rPr sz="1350" spc="-11" dirty="0">
                <a:solidFill>
                  <a:prstClr val="black"/>
                </a:solidFill>
                <a:latin typeface="Arial"/>
                <a:cs typeface="Arial"/>
              </a:rPr>
              <a:t>t</a:t>
            </a:r>
            <a:r>
              <a:rPr sz="1350" spc="-5" dirty="0">
                <a:solidFill>
                  <a:prstClr val="black"/>
                </a:solidFill>
                <a:latin typeface="Arial"/>
                <a:cs typeface="Arial"/>
              </a:rPr>
              <a:t>h</a:t>
            </a:r>
            <a:r>
              <a:rPr sz="1350" dirty="0">
                <a:solidFill>
                  <a:prstClr val="black"/>
                </a:solidFill>
                <a:latin typeface="Arial"/>
                <a:cs typeface="Arial"/>
              </a:rPr>
              <a:t>e</a:t>
            </a:r>
            <a:r>
              <a:rPr sz="1350" spc="20" dirty="0">
                <a:solidFill>
                  <a:prstClr val="black"/>
                </a:solidFill>
                <a:latin typeface="Times New Roman"/>
                <a:cs typeface="Times New Roman"/>
              </a:rPr>
              <a:t> </a:t>
            </a:r>
            <a:r>
              <a:rPr sz="1350" dirty="0">
                <a:solidFill>
                  <a:prstClr val="black"/>
                </a:solidFill>
                <a:latin typeface="Arial"/>
                <a:cs typeface="Arial"/>
              </a:rPr>
              <a:t>s</a:t>
            </a:r>
            <a:r>
              <a:rPr sz="1350" spc="-5" dirty="0">
                <a:solidFill>
                  <a:prstClr val="black"/>
                </a:solidFill>
                <a:latin typeface="Arial"/>
                <a:cs typeface="Arial"/>
              </a:rPr>
              <a:t>am</a:t>
            </a:r>
            <a:r>
              <a:rPr sz="1350" dirty="0">
                <a:solidFill>
                  <a:prstClr val="black"/>
                </a:solidFill>
                <a:latin typeface="Arial"/>
                <a:cs typeface="Arial"/>
              </a:rPr>
              <a:t>e</a:t>
            </a:r>
            <a:r>
              <a:rPr sz="1350" spc="35" dirty="0">
                <a:solidFill>
                  <a:prstClr val="black"/>
                </a:solidFill>
                <a:latin typeface="Times New Roman"/>
                <a:cs typeface="Times New Roman"/>
              </a:rPr>
              <a:t> </a:t>
            </a:r>
            <a:r>
              <a:rPr sz="1350" spc="-11" dirty="0">
                <a:solidFill>
                  <a:prstClr val="black"/>
                </a:solidFill>
                <a:latin typeface="Arial"/>
                <a:cs typeface="Arial"/>
              </a:rPr>
              <a:t>f</a:t>
            </a:r>
            <a:r>
              <a:rPr sz="1350" spc="-5" dirty="0">
                <a:solidFill>
                  <a:prstClr val="black"/>
                </a:solidFill>
                <a:latin typeface="Arial"/>
                <a:cs typeface="Arial"/>
              </a:rPr>
              <a:t>u</a:t>
            </a:r>
            <a:r>
              <a:rPr sz="1350" dirty="0">
                <a:solidFill>
                  <a:prstClr val="black"/>
                </a:solidFill>
                <a:latin typeface="Arial"/>
                <a:cs typeface="Arial"/>
              </a:rPr>
              <a:t>nc</a:t>
            </a:r>
            <a:r>
              <a:rPr sz="1350" spc="-11" dirty="0">
                <a:solidFill>
                  <a:prstClr val="black"/>
                </a:solidFill>
                <a:latin typeface="Arial"/>
                <a:cs typeface="Arial"/>
              </a:rPr>
              <a:t>t</a:t>
            </a:r>
            <a:r>
              <a:rPr sz="1350" spc="-5" dirty="0">
                <a:solidFill>
                  <a:prstClr val="black"/>
                </a:solidFill>
                <a:latin typeface="Arial"/>
                <a:cs typeface="Arial"/>
              </a:rPr>
              <a:t>ion</a:t>
            </a:r>
            <a:endParaRPr sz="1350">
              <a:solidFill>
                <a:prstClr val="black"/>
              </a:solidFill>
              <a:latin typeface="Arial"/>
              <a:cs typeface="Arial"/>
            </a:endParaRPr>
          </a:p>
        </p:txBody>
      </p:sp>
      <p:sp>
        <p:nvSpPr>
          <p:cNvPr id="16" name="object 16"/>
          <p:cNvSpPr/>
          <p:nvPr/>
        </p:nvSpPr>
        <p:spPr>
          <a:xfrm>
            <a:off x="4363334" y="1925453"/>
            <a:ext cx="1442086" cy="192405"/>
          </a:xfrm>
          <a:custGeom>
            <a:avLst/>
            <a:gdLst/>
            <a:ahLst/>
            <a:cxnLst/>
            <a:rect l="l" t="t" r="r" b="b"/>
            <a:pathLst>
              <a:path w="1442085" h="192405">
                <a:moveTo>
                  <a:pt x="0" y="192023"/>
                </a:moveTo>
                <a:lnTo>
                  <a:pt x="1441703" y="192023"/>
                </a:lnTo>
                <a:lnTo>
                  <a:pt x="144170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7" name="object 17"/>
          <p:cNvSpPr/>
          <p:nvPr/>
        </p:nvSpPr>
        <p:spPr>
          <a:xfrm>
            <a:off x="5805039" y="1925453"/>
            <a:ext cx="116204" cy="192405"/>
          </a:xfrm>
          <a:custGeom>
            <a:avLst/>
            <a:gdLst/>
            <a:ahLst/>
            <a:cxnLst/>
            <a:rect l="l" t="t" r="r" b="b"/>
            <a:pathLst>
              <a:path w="116204" h="192405">
                <a:moveTo>
                  <a:pt x="0" y="192023"/>
                </a:moveTo>
                <a:lnTo>
                  <a:pt x="115823" y="192023"/>
                </a:lnTo>
                <a:lnTo>
                  <a:pt x="11582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18" name="object 18"/>
          <p:cNvSpPr txBox="1"/>
          <p:nvPr/>
        </p:nvSpPr>
        <p:spPr>
          <a:xfrm>
            <a:off x="4351150" y="1929281"/>
            <a:ext cx="1583691" cy="207749"/>
          </a:xfrm>
          <a:prstGeom prst="rect">
            <a:avLst/>
          </a:prstGeom>
        </p:spPr>
        <p:txBody>
          <a:bodyPr vert="horz" wrap="square" lIns="0" tIns="0" rIns="0" bIns="0" rtlCol="0">
            <a:spAutoFit/>
          </a:bodyPr>
          <a:lstStyle/>
          <a:p>
            <a:pPr marL="12701"/>
            <a:r>
              <a:rPr sz="1350" dirty="0">
                <a:solidFill>
                  <a:prstClr val="black"/>
                </a:solidFill>
                <a:latin typeface="Arial"/>
                <a:cs typeface="Arial"/>
              </a:rPr>
              <a:t>H</a:t>
            </a:r>
            <a:r>
              <a:rPr sz="1350" spc="-5" dirty="0">
                <a:solidFill>
                  <a:prstClr val="black"/>
                </a:solidFill>
                <a:latin typeface="Arial"/>
                <a:cs typeface="Arial"/>
              </a:rPr>
              <a:t>AL</a:t>
            </a:r>
            <a:r>
              <a:rPr sz="1350" dirty="0">
                <a:solidFill>
                  <a:prstClr val="black"/>
                </a:solidFill>
                <a:latin typeface="Arial"/>
                <a:cs typeface="Arial"/>
              </a:rPr>
              <a:t>_D</a:t>
            </a:r>
            <a:r>
              <a:rPr sz="1350" spc="-5" dirty="0">
                <a:solidFill>
                  <a:prstClr val="black"/>
                </a:solidFill>
                <a:latin typeface="Arial"/>
                <a:cs typeface="Arial"/>
              </a:rPr>
              <a:t>A</a:t>
            </a:r>
            <a:r>
              <a:rPr sz="1350" dirty="0">
                <a:solidFill>
                  <a:prstClr val="black"/>
                </a:solidFill>
                <a:latin typeface="Arial"/>
                <a:cs typeface="Arial"/>
              </a:rPr>
              <a:t>C</a:t>
            </a:r>
            <a:r>
              <a:rPr sz="1350" spc="-11" dirty="0">
                <a:solidFill>
                  <a:prstClr val="black"/>
                </a:solidFill>
                <a:latin typeface="Arial"/>
                <a:cs typeface="Arial"/>
              </a:rPr>
              <a:t>_</a:t>
            </a:r>
            <a:r>
              <a:rPr sz="1350" spc="-15" dirty="0">
                <a:solidFill>
                  <a:prstClr val="black"/>
                </a:solidFill>
                <a:latin typeface="Arial"/>
                <a:cs typeface="Arial"/>
              </a:rPr>
              <a:t>M</a:t>
            </a:r>
            <a:r>
              <a:rPr sz="1350" dirty="0">
                <a:solidFill>
                  <a:prstClr val="black"/>
                </a:solidFill>
                <a:latin typeface="Arial"/>
                <a:cs typeface="Arial"/>
              </a:rPr>
              <a:t>s</a:t>
            </a:r>
            <a:r>
              <a:rPr sz="1350" spc="-5" dirty="0">
                <a:solidFill>
                  <a:prstClr val="black"/>
                </a:solidFill>
                <a:latin typeface="Arial"/>
                <a:cs typeface="Arial"/>
              </a:rPr>
              <a:t>pI</a:t>
            </a:r>
            <a:r>
              <a:rPr sz="1350" spc="-15" dirty="0">
                <a:solidFill>
                  <a:prstClr val="black"/>
                </a:solidFill>
                <a:latin typeface="Arial"/>
                <a:cs typeface="Arial"/>
              </a:rPr>
              <a:t>n</a:t>
            </a:r>
            <a:r>
              <a:rPr sz="1350" spc="-5" dirty="0">
                <a:solidFill>
                  <a:prstClr val="black"/>
                </a:solidFill>
                <a:latin typeface="Arial"/>
                <a:cs typeface="Arial"/>
              </a:rPr>
              <a:t>i</a:t>
            </a:r>
            <a:r>
              <a:rPr sz="1350" dirty="0">
                <a:solidFill>
                  <a:prstClr val="black"/>
                </a:solidFill>
                <a:latin typeface="Arial"/>
                <a:cs typeface="Arial"/>
              </a:rPr>
              <a:t>t()</a:t>
            </a:r>
            <a:endParaRPr sz="1350">
              <a:solidFill>
                <a:prstClr val="black"/>
              </a:solidFill>
              <a:latin typeface="Arial"/>
              <a:cs typeface="Arial"/>
            </a:endParaRPr>
          </a:p>
        </p:txBody>
      </p:sp>
      <p:sp>
        <p:nvSpPr>
          <p:cNvPr id="19" name="object 19"/>
          <p:cNvSpPr/>
          <p:nvPr/>
        </p:nvSpPr>
        <p:spPr>
          <a:xfrm>
            <a:off x="3906774" y="2116439"/>
            <a:ext cx="2983865" cy="885190"/>
          </a:xfrm>
          <a:custGeom>
            <a:avLst/>
            <a:gdLst/>
            <a:ahLst/>
            <a:cxnLst/>
            <a:rect l="l" t="t" r="r" b="b"/>
            <a:pathLst>
              <a:path w="2983865" h="885189">
                <a:moveTo>
                  <a:pt x="2347203" y="127650"/>
                </a:moveTo>
                <a:lnTo>
                  <a:pt x="125379" y="127653"/>
                </a:lnTo>
                <a:lnTo>
                  <a:pt x="83057" y="135228"/>
                </a:lnTo>
                <a:lnTo>
                  <a:pt x="46921" y="155670"/>
                </a:lnTo>
                <a:lnTo>
                  <a:pt x="19497" y="186456"/>
                </a:lnTo>
                <a:lnTo>
                  <a:pt x="3306" y="225062"/>
                </a:lnTo>
                <a:lnTo>
                  <a:pt x="0" y="253898"/>
                </a:lnTo>
                <a:lnTo>
                  <a:pt x="2" y="759698"/>
                </a:lnTo>
                <a:lnTo>
                  <a:pt x="7577" y="802020"/>
                </a:lnTo>
                <a:lnTo>
                  <a:pt x="28020" y="838156"/>
                </a:lnTo>
                <a:lnTo>
                  <a:pt x="58806" y="865581"/>
                </a:lnTo>
                <a:lnTo>
                  <a:pt x="97412" y="881771"/>
                </a:lnTo>
                <a:lnTo>
                  <a:pt x="126248" y="885078"/>
                </a:lnTo>
                <a:lnTo>
                  <a:pt x="2348072" y="885075"/>
                </a:lnTo>
                <a:lnTo>
                  <a:pt x="2390394" y="877500"/>
                </a:lnTo>
                <a:lnTo>
                  <a:pt x="2426529" y="857058"/>
                </a:lnTo>
                <a:lnTo>
                  <a:pt x="2453954" y="826272"/>
                </a:lnTo>
                <a:lnTo>
                  <a:pt x="2470145" y="787665"/>
                </a:lnTo>
                <a:lnTo>
                  <a:pt x="2473451" y="758830"/>
                </a:lnTo>
                <a:lnTo>
                  <a:pt x="2473451" y="443240"/>
                </a:lnTo>
                <a:lnTo>
                  <a:pt x="2691269" y="253898"/>
                </a:lnTo>
                <a:lnTo>
                  <a:pt x="2473451" y="253898"/>
                </a:lnTo>
                <a:lnTo>
                  <a:pt x="2473449" y="253029"/>
                </a:lnTo>
                <a:lnTo>
                  <a:pt x="2472509" y="238390"/>
                </a:lnTo>
                <a:lnTo>
                  <a:pt x="2460365" y="197850"/>
                </a:lnTo>
                <a:lnTo>
                  <a:pt x="2436194" y="164338"/>
                </a:lnTo>
                <a:lnTo>
                  <a:pt x="2402521" y="140377"/>
                </a:lnTo>
                <a:lnTo>
                  <a:pt x="2361869" y="128492"/>
                </a:lnTo>
                <a:lnTo>
                  <a:pt x="2347203" y="127650"/>
                </a:lnTo>
                <a:close/>
              </a:path>
              <a:path w="2983865" h="885189">
                <a:moveTo>
                  <a:pt x="2983351" y="0"/>
                </a:moveTo>
                <a:lnTo>
                  <a:pt x="2473451" y="253898"/>
                </a:lnTo>
                <a:lnTo>
                  <a:pt x="2691269" y="253898"/>
                </a:lnTo>
                <a:lnTo>
                  <a:pt x="2983351" y="0"/>
                </a:lnTo>
                <a:close/>
              </a:path>
            </a:pathLst>
          </a:custGeom>
          <a:solidFill>
            <a:srgbClr val="FFFFFF"/>
          </a:solidFill>
        </p:spPr>
        <p:txBody>
          <a:bodyPr wrap="square" lIns="0" tIns="0" rIns="0" bIns="0" rtlCol="0"/>
          <a:lstStyle/>
          <a:p>
            <a:endParaRPr>
              <a:solidFill>
                <a:prstClr val="black"/>
              </a:solidFill>
            </a:endParaRPr>
          </a:p>
        </p:txBody>
      </p:sp>
      <p:sp>
        <p:nvSpPr>
          <p:cNvPr id="20" name="object 20"/>
          <p:cNvSpPr/>
          <p:nvPr/>
        </p:nvSpPr>
        <p:spPr>
          <a:xfrm>
            <a:off x="3906774" y="2116439"/>
            <a:ext cx="2983865" cy="885190"/>
          </a:xfrm>
          <a:custGeom>
            <a:avLst/>
            <a:gdLst/>
            <a:ahLst/>
            <a:cxnLst/>
            <a:rect l="l" t="t" r="r" b="b"/>
            <a:pathLst>
              <a:path w="2983865" h="885189">
                <a:moveTo>
                  <a:pt x="0" y="253898"/>
                </a:moveTo>
                <a:lnTo>
                  <a:pt x="7299" y="211480"/>
                </a:lnTo>
                <a:lnTo>
                  <a:pt x="27515" y="175200"/>
                </a:lnTo>
                <a:lnTo>
                  <a:pt x="58123" y="147582"/>
                </a:lnTo>
                <a:lnTo>
                  <a:pt x="96601" y="131148"/>
                </a:lnTo>
                <a:lnTo>
                  <a:pt x="1442862" y="127650"/>
                </a:lnTo>
                <a:lnTo>
                  <a:pt x="2347203" y="127650"/>
                </a:lnTo>
                <a:lnTo>
                  <a:pt x="2389621" y="134949"/>
                </a:lnTo>
                <a:lnTo>
                  <a:pt x="2425901" y="155165"/>
                </a:lnTo>
                <a:lnTo>
                  <a:pt x="2453519" y="185774"/>
                </a:lnTo>
                <a:lnTo>
                  <a:pt x="2469953" y="224252"/>
                </a:lnTo>
                <a:lnTo>
                  <a:pt x="2473451" y="253898"/>
                </a:lnTo>
                <a:lnTo>
                  <a:pt x="2983351" y="0"/>
                </a:lnTo>
                <a:lnTo>
                  <a:pt x="2473451" y="443240"/>
                </a:lnTo>
                <a:lnTo>
                  <a:pt x="2473451" y="758830"/>
                </a:lnTo>
                <a:lnTo>
                  <a:pt x="2472609" y="773495"/>
                </a:lnTo>
                <a:lnTo>
                  <a:pt x="2460724" y="814147"/>
                </a:lnTo>
                <a:lnTo>
                  <a:pt x="2436764" y="847820"/>
                </a:lnTo>
                <a:lnTo>
                  <a:pt x="2403251" y="871991"/>
                </a:lnTo>
                <a:lnTo>
                  <a:pt x="2362711" y="884135"/>
                </a:lnTo>
                <a:lnTo>
                  <a:pt x="1442862" y="885078"/>
                </a:lnTo>
                <a:lnTo>
                  <a:pt x="126248" y="885078"/>
                </a:lnTo>
                <a:lnTo>
                  <a:pt x="83830" y="877778"/>
                </a:lnTo>
                <a:lnTo>
                  <a:pt x="47550" y="857563"/>
                </a:lnTo>
                <a:lnTo>
                  <a:pt x="19932" y="826954"/>
                </a:lnTo>
                <a:lnTo>
                  <a:pt x="3498" y="788476"/>
                </a:lnTo>
                <a:lnTo>
                  <a:pt x="2" y="759698"/>
                </a:lnTo>
                <a:lnTo>
                  <a:pt x="0" y="253898"/>
                </a:lnTo>
                <a:close/>
              </a:path>
            </a:pathLst>
          </a:custGeom>
          <a:ln w="25907">
            <a:solidFill>
              <a:srgbClr val="D30079"/>
            </a:solidFill>
          </a:ln>
        </p:spPr>
        <p:txBody>
          <a:bodyPr wrap="square" lIns="0" tIns="0" rIns="0" bIns="0" rtlCol="0"/>
          <a:lstStyle/>
          <a:p>
            <a:endParaRPr>
              <a:solidFill>
                <a:prstClr val="black"/>
              </a:solidFill>
            </a:endParaRPr>
          </a:p>
        </p:txBody>
      </p:sp>
      <p:sp>
        <p:nvSpPr>
          <p:cNvPr id="21" name="object 21"/>
          <p:cNvSpPr/>
          <p:nvPr/>
        </p:nvSpPr>
        <p:spPr>
          <a:xfrm>
            <a:off x="4082431" y="2324467"/>
            <a:ext cx="125095" cy="192405"/>
          </a:xfrm>
          <a:custGeom>
            <a:avLst/>
            <a:gdLst/>
            <a:ahLst/>
            <a:cxnLst/>
            <a:rect l="l" t="t" r="r" b="b"/>
            <a:pathLst>
              <a:path w="125095" h="192405">
                <a:moveTo>
                  <a:pt x="0" y="192023"/>
                </a:moveTo>
                <a:lnTo>
                  <a:pt x="124967" y="192023"/>
                </a:lnTo>
                <a:lnTo>
                  <a:pt x="124967"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2" name="object 22"/>
          <p:cNvSpPr/>
          <p:nvPr/>
        </p:nvSpPr>
        <p:spPr>
          <a:xfrm>
            <a:off x="4207399" y="2324467"/>
            <a:ext cx="523240" cy="192405"/>
          </a:xfrm>
          <a:custGeom>
            <a:avLst/>
            <a:gdLst/>
            <a:ahLst/>
            <a:cxnLst/>
            <a:rect l="l" t="t" r="r" b="b"/>
            <a:pathLst>
              <a:path w="523239" h="192405">
                <a:moveTo>
                  <a:pt x="0" y="192023"/>
                </a:moveTo>
                <a:lnTo>
                  <a:pt x="522731" y="192023"/>
                </a:lnTo>
                <a:lnTo>
                  <a:pt x="522731"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3" name="object 23"/>
          <p:cNvSpPr/>
          <p:nvPr/>
        </p:nvSpPr>
        <p:spPr>
          <a:xfrm>
            <a:off x="4730131" y="2324467"/>
            <a:ext cx="685799" cy="192405"/>
          </a:xfrm>
          <a:custGeom>
            <a:avLst/>
            <a:gdLst/>
            <a:ahLst/>
            <a:cxnLst/>
            <a:rect l="l" t="t" r="r" b="b"/>
            <a:pathLst>
              <a:path w="685800" h="192405">
                <a:moveTo>
                  <a:pt x="0" y="192023"/>
                </a:moveTo>
                <a:lnTo>
                  <a:pt x="685799" y="192023"/>
                </a:lnTo>
                <a:lnTo>
                  <a:pt x="685799"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4" name="object 24"/>
          <p:cNvSpPr/>
          <p:nvPr/>
        </p:nvSpPr>
        <p:spPr>
          <a:xfrm>
            <a:off x="5415931" y="2324467"/>
            <a:ext cx="829309" cy="192405"/>
          </a:xfrm>
          <a:custGeom>
            <a:avLst/>
            <a:gdLst/>
            <a:ahLst/>
            <a:cxnLst/>
            <a:rect l="l" t="t" r="r" b="b"/>
            <a:pathLst>
              <a:path w="829310" h="192405">
                <a:moveTo>
                  <a:pt x="0" y="192023"/>
                </a:moveTo>
                <a:lnTo>
                  <a:pt x="829055" y="192023"/>
                </a:lnTo>
                <a:lnTo>
                  <a:pt x="829055"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5" name="object 25"/>
          <p:cNvSpPr txBox="1"/>
          <p:nvPr/>
        </p:nvSpPr>
        <p:spPr>
          <a:xfrm>
            <a:off x="4070099" y="2328188"/>
            <a:ext cx="2145030" cy="207749"/>
          </a:xfrm>
          <a:prstGeom prst="rect">
            <a:avLst/>
          </a:prstGeom>
        </p:spPr>
        <p:txBody>
          <a:bodyPr vert="horz" wrap="square" lIns="0" tIns="0" rIns="0" bIns="0" rtlCol="0">
            <a:spAutoFit/>
          </a:bodyPr>
          <a:lstStyle/>
          <a:p>
            <a:pPr marL="12701"/>
            <a:r>
              <a:rPr sz="1350" dirty="0">
                <a:solidFill>
                  <a:prstClr val="black"/>
                </a:solidFill>
                <a:latin typeface="Arial"/>
                <a:cs typeface="Arial"/>
              </a:rPr>
              <a:t>H</a:t>
            </a:r>
            <a:r>
              <a:rPr sz="1350" spc="-5" dirty="0">
                <a:solidFill>
                  <a:prstClr val="black"/>
                </a:solidFill>
                <a:latin typeface="Arial"/>
                <a:cs typeface="Arial"/>
              </a:rPr>
              <a:t>a</a:t>
            </a:r>
            <a:r>
              <a:rPr sz="1350" dirty="0">
                <a:solidFill>
                  <a:prstClr val="black"/>
                </a:solidFill>
                <a:latin typeface="Arial"/>
                <a:cs typeface="Arial"/>
              </a:rPr>
              <a:t>n</a:t>
            </a:r>
            <a:r>
              <a:rPr sz="1350" spc="-5" dirty="0">
                <a:solidFill>
                  <a:prstClr val="black"/>
                </a:solidFill>
                <a:latin typeface="Arial"/>
                <a:cs typeface="Arial"/>
              </a:rPr>
              <a:t>dle</a:t>
            </a:r>
            <a:r>
              <a:rPr sz="1350" dirty="0">
                <a:solidFill>
                  <a:prstClr val="black"/>
                </a:solidFill>
                <a:latin typeface="Arial"/>
                <a:cs typeface="Arial"/>
              </a:rPr>
              <a:t>r</a:t>
            </a:r>
            <a:r>
              <a:rPr sz="1350" spc="5" dirty="0">
                <a:solidFill>
                  <a:prstClr val="black"/>
                </a:solidFill>
                <a:latin typeface="Times New Roman"/>
                <a:cs typeface="Times New Roman"/>
              </a:rPr>
              <a:t> </a:t>
            </a:r>
            <a:r>
              <a:rPr sz="1350" spc="-5" dirty="0">
                <a:solidFill>
                  <a:prstClr val="black"/>
                </a:solidFill>
                <a:latin typeface="Arial"/>
                <a:cs typeface="Arial"/>
              </a:rPr>
              <a:t>in</a:t>
            </a:r>
            <a:r>
              <a:rPr sz="1350" spc="5" dirty="0">
                <a:solidFill>
                  <a:prstClr val="black"/>
                </a:solidFill>
                <a:latin typeface="Arial"/>
                <a:cs typeface="Arial"/>
              </a:rPr>
              <a:t>s</a:t>
            </a:r>
            <a:r>
              <a:rPr sz="1350" spc="-11" dirty="0">
                <a:solidFill>
                  <a:prstClr val="black"/>
                </a:solidFill>
                <a:latin typeface="Arial"/>
                <a:cs typeface="Arial"/>
              </a:rPr>
              <a:t>t</a:t>
            </a:r>
            <a:r>
              <a:rPr sz="1350" spc="-5" dirty="0">
                <a:solidFill>
                  <a:prstClr val="black"/>
                </a:solidFill>
                <a:latin typeface="Arial"/>
                <a:cs typeface="Arial"/>
              </a:rPr>
              <a:t>a</a:t>
            </a:r>
            <a:r>
              <a:rPr sz="1350" dirty="0">
                <a:solidFill>
                  <a:prstClr val="black"/>
                </a:solidFill>
                <a:latin typeface="Arial"/>
                <a:cs typeface="Arial"/>
              </a:rPr>
              <a:t>nce</a:t>
            </a:r>
            <a:r>
              <a:rPr sz="1350" spc="5" dirty="0">
                <a:solidFill>
                  <a:prstClr val="black"/>
                </a:solidFill>
                <a:latin typeface="Times New Roman"/>
                <a:cs typeface="Times New Roman"/>
              </a:rPr>
              <a:t> </a:t>
            </a:r>
            <a:r>
              <a:rPr sz="1350" spc="-5" dirty="0">
                <a:solidFill>
                  <a:prstClr val="black"/>
                </a:solidFill>
                <a:latin typeface="Arial"/>
                <a:cs typeface="Arial"/>
              </a:rPr>
              <a:t>p</a:t>
            </a:r>
            <a:r>
              <a:rPr sz="1350" dirty="0">
                <a:solidFill>
                  <a:prstClr val="black"/>
                </a:solidFill>
                <a:latin typeface="Arial"/>
                <a:cs typeface="Arial"/>
              </a:rPr>
              <a:t>ar</a:t>
            </a:r>
            <a:r>
              <a:rPr sz="1350" spc="-5" dirty="0">
                <a:solidFill>
                  <a:prstClr val="black"/>
                </a:solidFill>
                <a:latin typeface="Arial"/>
                <a:cs typeface="Arial"/>
              </a:rPr>
              <a:t>ameter</a:t>
            </a:r>
            <a:endParaRPr sz="1350">
              <a:solidFill>
                <a:prstClr val="black"/>
              </a:solidFill>
              <a:latin typeface="Arial"/>
              <a:cs typeface="Arial"/>
            </a:endParaRPr>
          </a:p>
        </p:txBody>
      </p:sp>
      <p:sp>
        <p:nvSpPr>
          <p:cNvPr id="26" name="object 26"/>
          <p:cNvSpPr/>
          <p:nvPr/>
        </p:nvSpPr>
        <p:spPr>
          <a:xfrm>
            <a:off x="4126626" y="2530207"/>
            <a:ext cx="2077720" cy="192405"/>
          </a:xfrm>
          <a:custGeom>
            <a:avLst/>
            <a:gdLst/>
            <a:ahLst/>
            <a:cxnLst/>
            <a:rect l="l" t="t" r="r" b="b"/>
            <a:pathLst>
              <a:path w="2077720" h="192405">
                <a:moveTo>
                  <a:pt x="0" y="192023"/>
                </a:moveTo>
                <a:lnTo>
                  <a:pt x="2077211" y="192023"/>
                </a:lnTo>
                <a:lnTo>
                  <a:pt x="2077211"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7" name="object 27"/>
          <p:cNvSpPr txBox="1"/>
          <p:nvPr/>
        </p:nvSpPr>
        <p:spPr>
          <a:xfrm>
            <a:off x="4114295" y="2533928"/>
            <a:ext cx="2056130" cy="207749"/>
          </a:xfrm>
          <a:prstGeom prst="rect">
            <a:avLst/>
          </a:prstGeom>
        </p:spPr>
        <p:txBody>
          <a:bodyPr vert="horz" wrap="square" lIns="0" tIns="0" rIns="0" bIns="0" rtlCol="0">
            <a:spAutoFit/>
          </a:bodyPr>
          <a:lstStyle/>
          <a:p>
            <a:pPr marL="12701"/>
            <a:r>
              <a:rPr sz="1350" spc="-5" dirty="0">
                <a:solidFill>
                  <a:prstClr val="black"/>
                </a:solidFill>
                <a:latin typeface="Arial"/>
                <a:cs typeface="Arial"/>
              </a:rPr>
              <a:t>i</a:t>
            </a:r>
            <a:r>
              <a:rPr sz="1350" dirty="0">
                <a:solidFill>
                  <a:prstClr val="black"/>
                </a:solidFill>
                <a:latin typeface="Arial"/>
                <a:cs typeface="Arial"/>
              </a:rPr>
              <a:t>s</a:t>
            </a:r>
            <a:r>
              <a:rPr sz="1350" spc="25" dirty="0">
                <a:solidFill>
                  <a:prstClr val="black"/>
                </a:solidFill>
                <a:latin typeface="Times New Roman"/>
                <a:cs typeface="Times New Roman"/>
              </a:rPr>
              <a:t> </a:t>
            </a:r>
            <a:r>
              <a:rPr sz="1350" spc="-5" dirty="0">
                <a:solidFill>
                  <a:prstClr val="black"/>
                </a:solidFill>
                <a:latin typeface="Arial"/>
                <a:cs typeface="Arial"/>
              </a:rPr>
              <a:t>u</a:t>
            </a:r>
            <a:r>
              <a:rPr sz="1350" spc="5" dirty="0">
                <a:solidFill>
                  <a:prstClr val="black"/>
                </a:solidFill>
                <a:latin typeface="Arial"/>
                <a:cs typeface="Arial"/>
              </a:rPr>
              <a:t>s</a:t>
            </a:r>
            <a:r>
              <a:rPr sz="1350" spc="-5" dirty="0">
                <a:solidFill>
                  <a:prstClr val="black"/>
                </a:solidFill>
                <a:latin typeface="Arial"/>
                <a:cs typeface="Arial"/>
              </a:rPr>
              <a:t>e</a:t>
            </a:r>
            <a:r>
              <a:rPr sz="1350" dirty="0">
                <a:solidFill>
                  <a:prstClr val="black"/>
                </a:solidFill>
                <a:latin typeface="Arial"/>
                <a:cs typeface="Arial"/>
              </a:rPr>
              <a:t>d</a:t>
            </a:r>
            <a:r>
              <a:rPr sz="1350" spc="11" dirty="0">
                <a:solidFill>
                  <a:prstClr val="black"/>
                </a:solidFill>
                <a:latin typeface="Times New Roman"/>
                <a:cs typeface="Times New Roman"/>
              </a:rPr>
              <a:t> </a:t>
            </a:r>
            <a:r>
              <a:rPr sz="1350" spc="-11" dirty="0">
                <a:solidFill>
                  <a:prstClr val="black"/>
                </a:solidFill>
                <a:latin typeface="Arial"/>
                <a:cs typeface="Arial"/>
              </a:rPr>
              <a:t>t</a:t>
            </a:r>
            <a:r>
              <a:rPr sz="1350" dirty="0">
                <a:solidFill>
                  <a:prstClr val="black"/>
                </a:solidFill>
                <a:latin typeface="Arial"/>
                <a:cs typeface="Arial"/>
              </a:rPr>
              <a:t>o</a:t>
            </a:r>
            <a:r>
              <a:rPr sz="1350" spc="35" dirty="0">
                <a:solidFill>
                  <a:prstClr val="black"/>
                </a:solidFill>
                <a:latin typeface="Times New Roman"/>
                <a:cs typeface="Times New Roman"/>
              </a:rPr>
              <a:t> </a:t>
            </a:r>
            <a:r>
              <a:rPr sz="1350" spc="-5" dirty="0">
                <a:solidFill>
                  <a:prstClr val="black"/>
                </a:solidFill>
                <a:latin typeface="Arial"/>
                <a:cs typeface="Arial"/>
              </a:rPr>
              <a:t>determin</a:t>
            </a:r>
            <a:r>
              <a:rPr sz="1350" dirty="0">
                <a:solidFill>
                  <a:prstClr val="black"/>
                </a:solidFill>
                <a:latin typeface="Arial"/>
                <a:cs typeface="Arial"/>
              </a:rPr>
              <a:t>e</a:t>
            </a:r>
            <a:r>
              <a:rPr sz="1350" spc="11" dirty="0">
                <a:solidFill>
                  <a:prstClr val="black"/>
                </a:solidFill>
                <a:latin typeface="Times New Roman"/>
                <a:cs typeface="Times New Roman"/>
              </a:rPr>
              <a:t> </a:t>
            </a:r>
            <a:r>
              <a:rPr sz="1350" spc="-11" dirty="0">
                <a:solidFill>
                  <a:prstClr val="black"/>
                </a:solidFill>
                <a:latin typeface="Arial"/>
                <a:cs typeface="Arial"/>
              </a:rPr>
              <a:t>w</a:t>
            </a:r>
            <a:r>
              <a:rPr sz="1350" spc="-5" dirty="0">
                <a:solidFill>
                  <a:prstClr val="black"/>
                </a:solidFill>
                <a:latin typeface="Arial"/>
                <a:cs typeface="Arial"/>
              </a:rPr>
              <a:t>hi</a:t>
            </a:r>
            <a:r>
              <a:rPr sz="1350" spc="5" dirty="0">
                <a:solidFill>
                  <a:prstClr val="black"/>
                </a:solidFill>
                <a:latin typeface="Arial"/>
                <a:cs typeface="Arial"/>
              </a:rPr>
              <a:t>c</a:t>
            </a:r>
            <a:r>
              <a:rPr sz="1350" dirty="0">
                <a:solidFill>
                  <a:prstClr val="black"/>
                </a:solidFill>
                <a:latin typeface="Arial"/>
                <a:cs typeface="Arial"/>
              </a:rPr>
              <a:t>h</a:t>
            </a:r>
            <a:endParaRPr sz="1350">
              <a:solidFill>
                <a:prstClr val="black"/>
              </a:solidFill>
              <a:latin typeface="Arial"/>
              <a:cs typeface="Arial"/>
            </a:endParaRPr>
          </a:p>
        </p:txBody>
      </p:sp>
      <p:sp>
        <p:nvSpPr>
          <p:cNvPr id="28" name="object 28"/>
          <p:cNvSpPr/>
          <p:nvPr/>
        </p:nvSpPr>
        <p:spPr>
          <a:xfrm>
            <a:off x="4111387" y="2735947"/>
            <a:ext cx="923925" cy="192405"/>
          </a:xfrm>
          <a:custGeom>
            <a:avLst/>
            <a:gdLst/>
            <a:ahLst/>
            <a:cxnLst/>
            <a:rect l="l" t="t" r="r" b="b"/>
            <a:pathLst>
              <a:path w="923925" h="192405">
                <a:moveTo>
                  <a:pt x="0" y="192023"/>
                </a:moveTo>
                <a:lnTo>
                  <a:pt x="923543" y="192023"/>
                </a:lnTo>
                <a:lnTo>
                  <a:pt x="92354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p:nvPr/>
        </p:nvSpPr>
        <p:spPr>
          <a:xfrm>
            <a:off x="5034930" y="2735947"/>
            <a:ext cx="1137285" cy="192405"/>
          </a:xfrm>
          <a:custGeom>
            <a:avLst/>
            <a:gdLst/>
            <a:ahLst/>
            <a:cxnLst/>
            <a:rect l="l" t="t" r="r" b="b"/>
            <a:pathLst>
              <a:path w="1137285" h="192405">
                <a:moveTo>
                  <a:pt x="0" y="192023"/>
                </a:moveTo>
                <a:lnTo>
                  <a:pt x="1136903" y="192023"/>
                </a:lnTo>
                <a:lnTo>
                  <a:pt x="113690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0" name="object 30"/>
          <p:cNvSpPr txBox="1"/>
          <p:nvPr/>
        </p:nvSpPr>
        <p:spPr>
          <a:xfrm>
            <a:off x="4099055" y="2739668"/>
            <a:ext cx="2085339" cy="207749"/>
          </a:xfrm>
          <a:prstGeom prst="rect">
            <a:avLst/>
          </a:prstGeom>
        </p:spPr>
        <p:txBody>
          <a:bodyPr vert="horz" wrap="square" lIns="0" tIns="0" rIns="0" bIns="0" rtlCol="0">
            <a:spAutoFit/>
          </a:bodyPr>
          <a:lstStyle/>
          <a:p>
            <a:pPr marL="12701"/>
            <a:r>
              <a:rPr sz="1350" dirty="0">
                <a:solidFill>
                  <a:prstClr val="black"/>
                </a:solidFill>
                <a:latin typeface="Arial"/>
                <a:cs typeface="Arial"/>
              </a:rPr>
              <a:t>D</a:t>
            </a:r>
            <a:r>
              <a:rPr sz="1350" spc="-5" dirty="0">
                <a:solidFill>
                  <a:prstClr val="black"/>
                </a:solidFill>
                <a:latin typeface="Arial"/>
                <a:cs typeface="Arial"/>
              </a:rPr>
              <a:t>A</a:t>
            </a:r>
            <a:r>
              <a:rPr sz="1350" dirty="0">
                <a:solidFill>
                  <a:prstClr val="black"/>
                </a:solidFill>
                <a:latin typeface="Arial"/>
                <a:cs typeface="Arial"/>
              </a:rPr>
              <a:t>C</a:t>
            </a:r>
            <a:r>
              <a:rPr sz="1350" spc="25" dirty="0">
                <a:solidFill>
                  <a:prstClr val="black"/>
                </a:solidFill>
                <a:latin typeface="Times New Roman"/>
                <a:cs typeface="Times New Roman"/>
              </a:rPr>
              <a:t> </a:t>
            </a:r>
            <a:r>
              <a:rPr sz="1350" spc="-5" dirty="0">
                <a:solidFill>
                  <a:prstClr val="black"/>
                </a:solidFill>
                <a:latin typeface="Arial"/>
                <a:cs typeface="Arial"/>
              </a:rPr>
              <a:t>n</a:t>
            </a:r>
            <a:r>
              <a:rPr sz="1350" dirty="0">
                <a:solidFill>
                  <a:prstClr val="black"/>
                </a:solidFill>
                <a:latin typeface="Arial"/>
                <a:cs typeface="Arial"/>
              </a:rPr>
              <a:t>e</a:t>
            </a:r>
            <a:r>
              <a:rPr sz="1350" spc="-5" dirty="0">
                <a:solidFill>
                  <a:prstClr val="black"/>
                </a:solidFill>
                <a:latin typeface="Arial"/>
                <a:cs typeface="Arial"/>
              </a:rPr>
              <a:t>e</a:t>
            </a:r>
            <a:r>
              <a:rPr sz="1350" dirty="0">
                <a:solidFill>
                  <a:prstClr val="black"/>
                </a:solidFill>
                <a:latin typeface="Arial"/>
                <a:cs typeface="Arial"/>
              </a:rPr>
              <a:t>ds</a:t>
            </a:r>
            <a:r>
              <a:rPr sz="1350" spc="11" dirty="0">
                <a:solidFill>
                  <a:prstClr val="black"/>
                </a:solidFill>
                <a:latin typeface="Times New Roman"/>
                <a:cs typeface="Times New Roman"/>
              </a:rPr>
              <a:t> </a:t>
            </a:r>
            <a:r>
              <a:rPr sz="1350" spc="-11" dirty="0">
                <a:solidFill>
                  <a:prstClr val="black"/>
                </a:solidFill>
                <a:latin typeface="Arial"/>
                <a:cs typeface="Arial"/>
              </a:rPr>
              <a:t>t</a:t>
            </a:r>
            <a:r>
              <a:rPr sz="1350" dirty="0">
                <a:solidFill>
                  <a:prstClr val="black"/>
                </a:solidFill>
                <a:latin typeface="Arial"/>
                <a:cs typeface="Arial"/>
              </a:rPr>
              <a:t>o</a:t>
            </a:r>
            <a:r>
              <a:rPr sz="1350" spc="35" dirty="0">
                <a:solidFill>
                  <a:prstClr val="black"/>
                </a:solidFill>
                <a:latin typeface="Times New Roman"/>
                <a:cs typeface="Times New Roman"/>
              </a:rPr>
              <a:t> </a:t>
            </a:r>
            <a:r>
              <a:rPr sz="1350" spc="-5" dirty="0">
                <a:solidFill>
                  <a:prstClr val="black"/>
                </a:solidFill>
                <a:latin typeface="Arial"/>
                <a:cs typeface="Arial"/>
              </a:rPr>
              <a:t>b</a:t>
            </a:r>
            <a:r>
              <a:rPr sz="1350" dirty="0">
                <a:solidFill>
                  <a:prstClr val="black"/>
                </a:solidFill>
                <a:latin typeface="Arial"/>
                <a:cs typeface="Arial"/>
              </a:rPr>
              <a:t>e</a:t>
            </a:r>
            <a:r>
              <a:rPr sz="1350" spc="20" dirty="0">
                <a:solidFill>
                  <a:prstClr val="black"/>
                </a:solidFill>
                <a:latin typeface="Times New Roman"/>
                <a:cs typeface="Times New Roman"/>
              </a:rPr>
              <a:t> </a:t>
            </a:r>
            <a:r>
              <a:rPr sz="1350" spc="-5" dirty="0">
                <a:solidFill>
                  <a:prstClr val="black"/>
                </a:solidFill>
                <a:latin typeface="Arial"/>
                <a:cs typeface="Arial"/>
              </a:rPr>
              <a:t>ini</a:t>
            </a:r>
            <a:r>
              <a:rPr sz="1350" spc="-11" dirty="0">
                <a:solidFill>
                  <a:prstClr val="black"/>
                </a:solidFill>
                <a:latin typeface="Arial"/>
                <a:cs typeface="Arial"/>
              </a:rPr>
              <a:t>t</a:t>
            </a:r>
            <a:r>
              <a:rPr sz="1350" spc="-5" dirty="0">
                <a:solidFill>
                  <a:prstClr val="black"/>
                </a:solidFill>
                <a:latin typeface="Arial"/>
                <a:cs typeface="Arial"/>
              </a:rPr>
              <a:t>iali</a:t>
            </a:r>
            <a:r>
              <a:rPr sz="1350" dirty="0">
                <a:solidFill>
                  <a:prstClr val="black"/>
                </a:solidFill>
                <a:latin typeface="Arial"/>
                <a:cs typeface="Arial"/>
              </a:rPr>
              <a:t>z</a:t>
            </a:r>
            <a:r>
              <a:rPr sz="1350" spc="-5" dirty="0">
                <a:solidFill>
                  <a:prstClr val="black"/>
                </a:solidFill>
                <a:latin typeface="Arial"/>
                <a:cs typeface="Arial"/>
              </a:rPr>
              <a:t>ed</a:t>
            </a:r>
            <a:endParaRPr sz="1350">
              <a:solidFill>
                <a:prstClr val="black"/>
              </a:solidFill>
              <a:latin typeface="Arial"/>
              <a:cs typeface="Arial"/>
            </a:endParaRPr>
          </a:p>
        </p:txBody>
      </p:sp>
      <p:sp>
        <p:nvSpPr>
          <p:cNvPr id="31" name="object 31"/>
          <p:cNvSpPr/>
          <p:nvPr/>
        </p:nvSpPr>
        <p:spPr>
          <a:xfrm>
            <a:off x="3912870" y="3126486"/>
            <a:ext cx="3027680" cy="704215"/>
          </a:xfrm>
          <a:custGeom>
            <a:avLst/>
            <a:gdLst/>
            <a:ahLst/>
            <a:cxnLst/>
            <a:rect l="l" t="t" r="r" b="b"/>
            <a:pathLst>
              <a:path w="3027679" h="704214">
                <a:moveTo>
                  <a:pt x="0" y="117347"/>
                </a:moveTo>
                <a:lnTo>
                  <a:pt x="7825" y="75154"/>
                </a:lnTo>
                <a:lnTo>
                  <a:pt x="29345" y="39749"/>
                </a:lnTo>
                <a:lnTo>
                  <a:pt x="61628" y="14063"/>
                </a:lnTo>
                <a:lnTo>
                  <a:pt x="101742" y="1030"/>
                </a:lnTo>
                <a:lnTo>
                  <a:pt x="1291711" y="0"/>
                </a:lnTo>
                <a:lnTo>
                  <a:pt x="2097023" y="0"/>
                </a:lnTo>
                <a:lnTo>
                  <a:pt x="2139217" y="7825"/>
                </a:lnTo>
                <a:lnTo>
                  <a:pt x="2174622" y="29345"/>
                </a:lnTo>
                <a:lnTo>
                  <a:pt x="2200308" y="61628"/>
                </a:lnTo>
                <a:lnTo>
                  <a:pt x="2213341" y="101742"/>
                </a:lnTo>
                <a:lnTo>
                  <a:pt x="2214371" y="117347"/>
                </a:lnTo>
                <a:lnTo>
                  <a:pt x="3027060" y="330067"/>
                </a:lnTo>
                <a:lnTo>
                  <a:pt x="2214371" y="293369"/>
                </a:lnTo>
                <a:lnTo>
                  <a:pt x="2214371" y="586739"/>
                </a:lnTo>
                <a:lnTo>
                  <a:pt x="2213466" y="601377"/>
                </a:lnTo>
                <a:lnTo>
                  <a:pt x="2200750" y="641634"/>
                </a:lnTo>
                <a:lnTo>
                  <a:pt x="2175316" y="674125"/>
                </a:lnTo>
                <a:lnTo>
                  <a:pt x="2140097" y="695919"/>
                </a:lnTo>
                <a:lnTo>
                  <a:pt x="2098024" y="704083"/>
                </a:lnTo>
                <a:lnTo>
                  <a:pt x="1291711" y="704087"/>
                </a:lnTo>
                <a:lnTo>
                  <a:pt x="117347" y="704087"/>
                </a:lnTo>
                <a:lnTo>
                  <a:pt x="75154" y="696262"/>
                </a:lnTo>
                <a:lnTo>
                  <a:pt x="39749" y="674742"/>
                </a:lnTo>
                <a:lnTo>
                  <a:pt x="14063" y="642459"/>
                </a:lnTo>
                <a:lnTo>
                  <a:pt x="1030" y="602345"/>
                </a:lnTo>
                <a:lnTo>
                  <a:pt x="4" y="587740"/>
                </a:lnTo>
                <a:lnTo>
                  <a:pt x="0" y="117347"/>
                </a:lnTo>
                <a:close/>
              </a:path>
            </a:pathLst>
          </a:custGeom>
          <a:ln w="25907">
            <a:solidFill>
              <a:srgbClr val="D30079"/>
            </a:solidFill>
          </a:ln>
        </p:spPr>
        <p:txBody>
          <a:bodyPr wrap="square" lIns="0" tIns="0" rIns="0" bIns="0" rtlCol="0"/>
          <a:lstStyle/>
          <a:p>
            <a:endParaRPr>
              <a:solidFill>
                <a:prstClr val="black"/>
              </a:solidFill>
            </a:endParaRPr>
          </a:p>
        </p:txBody>
      </p:sp>
      <p:sp>
        <p:nvSpPr>
          <p:cNvPr id="32" name="object 32"/>
          <p:cNvSpPr/>
          <p:nvPr/>
        </p:nvSpPr>
        <p:spPr>
          <a:xfrm>
            <a:off x="4270004" y="3179430"/>
            <a:ext cx="1143000" cy="192405"/>
          </a:xfrm>
          <a:custGeom>
            <a:avLst/>
            <a:gdLst/>
            <a:ahLst/>
            <a:cxnLst/>
            <a:rect l="l" t="t" r="r" b="b"/>
            <a:pathLst>
              <a:path w="1143000" h="192404">
                <a:moveTo>
                  <a:pt x="0" y="192023"/>
                </a:moveTo>
                <a:lnTo>
                  <a:pt x="1142999" y="192023"/>
                </a:lnTo>
                <a:lnTo>
                  <a:pt x="1142999"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3" name="object 33"/>
          <p:cNvSpPr/>
          <p:nvPr/>
        </p:nvSpPr>
        <p:spPr>
          <a:xfrm>
            <a:off x="5413005" y="3179430"/>
            <a:ext cx="399415" cy="192405"/>
          </a:xfrm>
          <a:custGeom>
            <a:avLst/>
            <a:gdLst/>
            <a:ahLst/>
            <a:cxnLst/>
            <a:rect l="l" t="t" r="r" b="b"/>
            <a:pathLst>
              <a:path w="399414" h="192404">
                <a:moveTo>
                  <a:pt x="0" y="192023"/>
                </a:moveTo>
                <a:lnTo>
                  <a:pt x="399287" y="192023"/>
                </a:lnTo>
                <a:lnTo>
                  <a:pt x="399287"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4" name="object 34"/>
          <p:cNvSpPr txBox="1"/>
          <p:nvPr/>
        </p:nvSpPr>
        <p:spPr>
          <a:xfrm>
            <a:off x="4257806" y="3183533"/>
            <a:ext cx="1522730" cy="207749"/>
          </a:xfrm>
          <a:prstGeom prst="rect">
            <a:avLst/>
          </a:prstGeom>
        </p:spPr>
        <p:txBody>
          <a:bodyPr vert="horz" wrap="square" lIns="0" tIns="0" rIns="0" bIns="0" rtlCol="0">
            <a:spAutoFit/>
          </a:bodyPr>
          <a:lstStyle/>
          <a:p>
            <a:pPr marL="12701"/>
            <a:r>
              <a:rPr sz="1350" spc="-11" dirty="0">
                <a:solidFill>
                  <a:prstClr val="black"/>
                </a:solidFill>
                <a:latin typeface="Arial"/>
                <a:cs typeface="Arial"/>
              </a:rPr>
              <a:t>I</a:t>
            </a:r>
            <a:r>
              <a:rPr sz="1350" spc="-5" dirty="0">
                <a:solidFill>
                  <a:prstClr val="black"/>
                </a:solidFill>
                <a:latin typeface="Arial"/>
                <a:cs typeface="Arial"/>
              </a:rPr>
              <a:t>nit</a:t>
            </a:r>
            <a:r>
              <a:rPr sz="1350" spc="-11" dirty="0">
                <a:solidFill>
                  <a:prstClr val="black"/>
                </a:solidFill>
                <a:latin typeface="Arial"/>
                <a:cs typeface="Arial"/>
              </a:rPr>
              <a:t>i</a:t>
            </a:r>
            <a:r>
              <a:rPr sz="1350" spc="-5" dirty="0">
                <a:solidFill>
                  <a:prstClr val="black"/>
                </a:solidFill>
                <a:latin typeface="Arial"/>
                <a:cs typeface="Arial"/>
              </a:rPr>
              <a:t>ali</a:t>
            </a:r>
            <a:r>
              <a:rPr sz="1350" dirty="0">
                <a:solidFill>
                  <a:prstClr val="black"/>
                </a:solidFill>
                <a:latin typeface="Arial"/>
                <a:cs typeface="Arial"/>
              </a:rPr>
              <a:t>ze</a:t>
            </a:r>
            <a:r>
              <a:rPr sz="1350" spc="11" dirty="0">
                <a:solidFill>
                  <a:prstClr val="black"/>
                </a:solidFill>
                <a:latin typeface="Times New Roman"/>
                <a:cs typeface="Times New Roman"/>
              </a:rPr>
              <a:t> </a:t>
            </a:r>
            <a:r>
              <a:rPr sz="1350" dirty="0">
                <a:solidFill>
                  <a:prstClr val="black"/>
                </a:solidFill>
                <a:latin typeface="Arial"/>
                <a:cs typeface="Arial"/>
              </a:rPr>
              <a:t>GP</a:t>
            </a:r>
            <a:r>
              <a:rPr sz="1350" spc="-11" dirty="0">
                <a:solidFill>
                  <a:prstClr val="black"/>
                </a:solidFill>
                <a:latin typeface="Arial"/>
                <a:cs typeface="Arial"/>
              </a:rPr>
              <a:t>I</a:t>
            </a:r>
            <a:r>
              <a:rPr sz="1350" dirty="0">
                <a:solidFill>
                  <a:prstClr val="black"/>
                </a:solidFill>
                <a:latin typeface="Arial"/>
                <a:cs typeface="Arial"/>
              </a:rPr>
              <a:t>O</a:t>
            </a:r>
            <a:r>
              <a:rPr sz="1350" spc="35" dirty="0">
                <a:solidFill>
                  <a:prstClr val="black"/>
                </a:solidFill>
                <a:latin typeface="Times New Roman"/>
                <a:cs typeface="Times New Roman"/>
              </a:rPr>
              <a:t> </a:t>
            </a:r>
            <a:r>
              <a:rPr sz="1350" spc="-5" dirty="0">
                <a:solidFill>
                  <a:prstClr val="black"/>
                </a:solidFill>
                <a:latin typeface="Arial"/>
                <a:cs typeface="Arial"/>
              </a:rPr>
              <a:t>lines</a:t>
            </a:r>
            <a:endParaRPr sz="1350">
              <a:solidFill>
                <a:prstClr val="black"/>
              </a:solidFill>
              <a:latin typeface="Arial"/>
              <a:cs typeface="Arial"/>
            </a:endParaRPr>
          </a:p>
        </p:txBody>
      </p:sp>
      <p:sp>
        <p:nvSpPr>
          <p:cNvPr id="35" name="object 35"/>
          <p:cNvSpPr/>
          <p:nvPr/>
        </p:nvSpPr>
        <p:spPr>
          <a:xfrm>
            <a:off x="4609857" y="3385170"/>
            <a:ext cx="685799" cy="192405"/>
          </a:xfrm>
          <a:custGeom>
            <a:avLst/>
            <a:gdLst/>
            <a:ahLst/>
            <a:cxnLst/>
            <a:rect l="l" t="t" r="r" b="b"/>
            <a:pathLst>
              <a:path w="685800" h="192404">
                <a:moveTo>
                  <a:pt x="0" y="192023"/>
                </a:moveTo>
                <a:lnTo>
                  <a:pt x="685799" y="192023"/>
                </a:lnTo>
                <a:lnTo>
                  <a:pt x="685799"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6" name="object 36"/>
          <p:cNvSpPr/>
          <p:nvPr/>
        </p:nvSpPr>
        <p:spPr>
          <a:xfrm>
            <a:off x="5295656" y="3385170"/>
            <a:ext cx="181610" cy="192405"/>
          </a:xfrm>
          <a:custGeom>
            <a:avLst/>
            <a:gdLst/>
            <a:ahLst/>
            <a:cxnLst/>
            <a:rect l="l" t="t" r="r" b="b"/>
            <a:pathLst>
              <a:path w="181610" h="192404">
                <a:moveTo>
                  <a:pt x="0" y="192023"/>
                </a:moveTo>
                <a:lnTo>
                  <a:pt x="181355" y="192023"/>
                </a:lnTo>
                <a:lnTo>
                  <a:pt x="181355"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7" name="object 37"/>
          <p:cNvSpPr txBox="1"/>
          <p:nvPr/>
        </p:nvSpPr>
        <p:spPr>
          <a:xfrm>
            <a:off x="4597659" y="3389273"/>
            <a:ext cx="845185" cy="207749"/>
          </a:xfrm>
          <a:prstGeom prst="rect">
            <a:avLst/>
          </a:prstGeom>
        </p:spPr>
        <p:txBody>
          <a:bodyPr vert="horz" wrap="square" lIns="0" tIns="0" rIns="0" bIns="0" rtlCol="0">
            <a:spAutoFit/>
          </a:bodyPr>
          <a:lstStyle/>
          <a:p>
            <a:pPr marL="12701"/>
            <a:r>
              <a:rPr sz="1350" dirty="0">
                <a:solidFill>
                  <a:prstClr val="black"/>
                </a:solidFill>
                <a:latin typeface="Arial"/>
                <a:cs typeface="Arial"/>
              </a:rPr>
              <a:t>s</a:t>
            </a:r>
            <a:r>
              <a:rPr sz="1350" spc="-5" dirty="0">
                <a:solidFill>
                  <a:prstClr val="black"/>
                </a:solidFill>
                <a:latin typeface="Arial"/>
                <a:cs typeface="Arial"/>
              </a:rPr>
              <a:t>ele</a:t>
            </a:r>
            <a:r>
              <a:rPr sz="1350" spc="5" dirty="0">
                <a:solidFill>
                  <a:prstClr val="black"/>
                </a:solidFill>
                <a:latin typeface="Arial"/>
                <a:cs typeface="Arial"/>
              </a:rPr>
              <a:t>c</a:t>
            </a:r>
            <a:r>
              <a:rPr sz="1350" spc="-11" dirty="0">
                <a:solidFill>
                  <a:prstClr val="black"/>
                </a:solidFill>
                <a:latin typeface="Arial"/>
                <a:cs typeface="Arial"/>
              </a:rPr>
              <a:t>t</a:t>
            </a:r>
            <a:r>
              <a:rPr sz="1350" spc="-5" dirty="0">
                <a:solidFill>
                  <a:prstClr val="black"/>
                </a:solidFill>
                <a:latin typeface="Arial"/>
                <a:cs typeface="Arial"/>
              </a:rPr>
              <a:t>e</a:t>
            </a:r>
            <a:r>
              <a:rPr sz="1350" dirty="0">
                <a:solidFill>
                  <a:prstClr val="black"/>
                </a:solidFill>
                <a:latin typeface="Arial"/>
                <a:cs typeface="Arial"/>
              </a:rPr>
              <a:t>d</a:t>
            </a:r>
            <a:r>
              <a:rPr sz="1350" spc="5" dirty="0">
                <a:solidFill>
                  <a:prstClr val="black"/>
                </a:solidFill>
                <a:latin typeface="Times New Roman"/>
                <a:cs typeface="Times New Roman"/>
              </a:rPr>
              <a:t> </a:t>
            </a:r>
            <a:r>
              <a:rPr sz="1350" spc="-5" dirty="0">
                <a:solidFill>
                  <a:prstClr val="black"/>
                </a:solidFill>
                <a:latin typeface="Arial"/>
                <a:cs typeface="Arial"/>
              </a:rPr>
              <a:t>in</a:t>
            </a:r>
            <a:endParaRPr sz="1350">
              <a:solidFill>
                <a:prstClr val="black"/>
              </a:solidFill>
              <a:latin typeface="Arial"/>
              <a:cs typeface="Arial"/>
            </a:endParaRPr>
          </a:p>
        </p:txBody>
      </p:sp>
      <p:sp>
        <p:nvSpPr>
          <p:cNvPr id="38" name="object 38"/>
          <p:cNvSpPr/>
          <p:nvPr/>
        </p:nvSpPr>
        <p:spPr>
          <a:xfrm>
            <a:off x="4408688" y="3590910"/>
            <a:ext cx="1222375" cy="192405"/>
          </a:xfrm>
          <a:custGeom>
            <a:avLst/>
            <a:gdLst/>
            <a:ahLst/>
            <a:cxnLst/>
            <a:rect l="l" t="t" r="r" b="b"/>
            <a:pathLst>
              <a:path w="1222375" h="192404">
                <a:moveTo>
                  <a:pt x="0" y="192023"/>
                </a:moveTo>
                <a:lnTo>
                  <a:pt x="1222247" y="192023"/>
                </a:lnTo>
                <a:lnTo>
                  <a:pt x="1222247"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39" name="object 39"/>
          <p:cNvSpPr txBox="1"/>
          <p:nvPr/>
        </p:nvSpPr>
        <p:spPr>
          <a:xfrm>
            <a:off x="4396488" y="3595014"/>
            <a:ext cx="1248410" cy="207749"/>
          </a:xfrm>
          <a:prstGeom prst="rect">
            <a:avLst/>
          </a:prstGeom>
        </p:spPr>
        <p:txBody>
          <a:bodyPr vert="horz" wrap="square" lIns="0" tIns="0" rIns="0" bIns="0" rtlCol="0">
            <a:spAutoFit/>
          </a:bodyPr>
          <a:lstStyle/>
          <a:p>
            <a:pPr marL="12701"/>
            <a:r>
              <a:rPr sz="1350" spc="-5" dirty="0">
                <a:solidFill>
                  <a:prstClr val="black"/>
                </a:solidFill>
                <a:latin typeface="Arial"/>
                <a:cs typeface="Arial"/>
              </a:rPr>
              <a:t>S</a:t>
            </a:r>
            <a:r>
              <a:rPr sz="1350" dirty="0">
                <a:solidFill>
                  <a:prstClr val="black"/>
                </a:solidFill>
                <a:latin typeface="Arial"/>
                <a:cs typeface="Arial"/>
              </a:rPr>
              <a:t>T</a:t>
            </a:r>
            <a:r>
              <a:rPr sz="1350" spc="-15" dirty="0">
                <a:solidFill>
                  <a:prstClr val="black"/>
                </a:solidFill>
                <a:latin typeface="Arial"/>
                <a:cs typeface="Arial"/>
              </a:rPr>
              <a:t>M</a:t>
            </a:r>
            <a:r>
              <a:rPr sz="1350" spc="-5" dirty="0">
                <a:solidFill>
                  <a:prstClr val="black"/>
                </a:solidFill>
                <a:latin typeface="Arial"/>
                <a:cs typeface="Arial"/>
              </a:rPr>
              <a:t>3</a:t>
            </a:r>
            <a:r>
              <a:rPr sz="1350" dirty="0">
                <a:solidFill>
                  <a:prstClr val="black"/>
                </a:solidFill>
                <a:latin typeface="Arial"/>
                <a:cs typeface="Arial"/>
              </a:rPr>
              <a:t>2C</a:t>
            </a:r>
            <a:r>
              <a:rPr sz="1350" spc="-5" dirty="0">
                <a:solidFill>
                  <a:prstClr val="black"/>
                </a:solidFill>
                <a:latin typeface="Arial"/>
                <a:cs typeface="Arial"/>
              </a:rPr>
              <a:t>u</a:t>
            </a:r>
            <a:r>
              <a:rPr sz="1350" dirty="0">
                <a:solidFill>
                  <a:prstClr val="black"/>
                </a:solidFill>
                <a:latin typeface="Arial"/>
                <a:cs typeface="Arial"/>
              </a:rPr>
              <a:t>b</a:t>
            </a:r>
            <a:r>
              <a:rPr sz="1350" spc="-5" dirty="0">
                <a:solidFill>
                  <a:prstClr val="black"/>
                </a:solidFill>
                <a:latin typeface="Arial"/>
                <a:cs typeface="Arial"/>
              </a:rPr>
              <a:t>e</a:t>
            </a:r>
            <a:r>
              <a:rPr sz="1350" spc="-15" dirty="0">
                <a:solidFill>
                  <a:prstClr val="black"/>
                </a:solidFill>
                <a:latin typeface="Arial"/>
                <a:cs typeface="Arial"/>
              </a:rPr>
              <a:t>M</a:t>
            </a:r>
            <a:r>
              <a:rPr sz="1350" dirty="0">
                <a:solidFill>
                  <a:prstClr val="black"/>
                </a:solidFill>
                <a:latin typeface="Arial"/>
                <a:cs typeface="Arial"/>
              </a:rPr>
              <a:t>X</a:t>
            </a:r>
            <a:endParaRPr sz="1350">
              <a:solidFill>
                <a:prstClr val="black"/>
              </a:solidFill>
              <a:latin typeface="Arial"/>
              <a:cs typeface="Arial"/>
            </a:endParaRPr>
          </a:p>
        </p:txBody>
      </p:sp>
      <p:sp>
        <p:nvSpPr>
          <p:cNvPr id="40" name="object 40"/>
          <p:cNvSpPr/>
          <p:nvPr/>
        </p:nvSpPr>
        <p:spPr>
          <a:xfrm>
            <a:off x="6845807" y="1452371"/>
            <a:ext cx="5266944" cy="5375147"/>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41" name="object 41"/>
          <p:cNvSpPr/>
          <p:nvPr/>
        </p:nvSpPr>
        <p:spPr>
          <a:xfrm>
            <a:off x="6961632" y="1569720"/>
            <a:ext cx="5035550" cy="5140960"/>
          </a:xfrm>
          <a:custGeom>
            <a:avLst/>
            <a:gdLst/>
            <a:ahLst/>
            <a:cxnLst/>
            <a:rect l="l" t="t" r="r" b="b"/>
            <a:pathLst>
              <a:path w="5035550" h="5140959">
                <a:moveTo>
                  <a:pt x="0" y="5140451"/>
                </a:moveTo>
                <a:lnTo>
                  <a:pt x="5035295" y="5140451"/>
                </a:lnTo>
                <a:lnTo>
                  <a:pt x="5035295" y="0"/>
                </a:lnTo>
                <a:lnTo>
                  <a:pt x="0" y="0"/>
                </a:lnTo>
                <a:lnTo>
                  <a:pt x="0" y="5140451"/>
                </a:lnTo>
                <a:close/>
              </a:path>
            </a:pathLst>
          </a:custGeom>
          <a:solidFill>
            <a:srgbClr val="FFFFFF"/>
          </a:solidFill>
        </p:spPr>
        <p:txBody>
          <a:bodyPr wrap="square" lIns="0" tIns="0" rIns="0" bIns="0" rtlCol="0"/>
          <a:lstStyle/>
          <a:p>
            <a:endParaRPr>
              <a:solidFill>
                <a:prstClr val="black"/>
              </a:solidFill>
            </a:endParaRPr>
          </a:p>
        </p:txBody>
      </p:sp>
      <p:sp>
        <p:nvSpPr>
          <p:cNvPr id="42" name="object 42"/>
          <p:cNvSpPr txBox="1"/>
          <p:nvPr/>
        </p:nvSpPr>
        <p:spPr>
          <a:xfrm>
            <a:off x="7041266" y="1619311"/>
            <a:ext cx="2552065" cy="739433"/>
          </a:xfrm>
          <a:prstGeom prst="rect">
            <a:avLst/>
          </a:prstGeom>
        </p:spPr>
        <p:txBody>
          <a:bodyPr vert="horz" wrap="square" lIns="0" tIns="0" rIns="0" bIns="0" rtlCol="0">
            <a:spAutoFit/>
          </a:bodyPr>
          <a:lstStyle/>
          <a:p>
            <a:pPr marL="12701"/>
            <a:r>
              <a:rPr sz="801" b="1" spc="-5" dirty="0">
                <a:solidFill>
                  <a:prstClr val="black"/>
                </a:solidFill>
                <a:latin typeface="Arial"/>
                <a:cs typeface="Arial"/>
              </a:rPr>
              <a:t>v</a:t>
            </a:r>
            <a:r>
              <a:rPr sz="801" b="1" dirty="0">
                <a:solidFill>
                  <a:prstClr val="black"/>
                </a:solidFill>
                <a:latin typeface="Arial"/>
                <a:cs typeface="Arial"/>
              </a:rPr>
              <a:t>o</a:t>
            </a:r>
            <a:r>
              <a:rPr sz="801" b="1" spc="5" dirty="0">
                <a:solidFill>
                  <a:prstClr val="black"/>
                </a:solidFill>
                <a:latin typeface="Arial"/>
                <a:cs typeface="Arial"/>
              </a:rPr>
              <a:t>i</a:t>
            </a:r>
            <a:r>
              <a:rPr sz="801" b="1" dirty="0">
                <a:solidFill>
                  <a:prstClr val="black"/>
                </a:solidFill>
                <a:latin typeface="Arial"/>
                <a:cs typeface="Arial"/>
              </a:rPr>
              <a:t>d</a:t>
            </a:r>
            <a:r>
              <a:rPr sz="801" b="1" spc="15" dirty="0">
                <a:solidFill>
                  <a:prstClr val="black"/>
                </a:solidFill>
                <a:latin typeface="Times New Roman"/>
                <a:cs typeface="Times New Roman"/>
              </a:rPr>
              <a:t> </a:t>
            </a:r>
            <a:r>
              <a:rPr sz="801" b="1" spc="-5" dirty="0">
                <a:solidFill>
                  <a:prstClr val="black"/>
                </a:solidFill>
                <a:latin typeface="Arial"/>
                <a:cs typeface="Arial"/>
              </a:rPr>
              <a:t>H</a:t>
            </a:r>
            <a:r>
              <a:rPr sz="801" b="1" spc="-45" dirty="0">
                <a:solidFill>
                  <a:prstClr val="black"/>
                </a:solidFill>
                <a:latin typeface="Arial"/>
                <a:cs typeface="Arial"/>
              </a:rPr>
              <a:t>A</a:t>
            </a:r>
            <a:r>
              <a:rPr sz="801" b="1" dirty="0">
                <a:solidFill>
                  <a:prstClr val="black"/>
                </a:solidFill>
                <a:latin typeface="Arial"/>
                <a:cs typeface="Arial"/>
              </a:rPr>
              <a:t>L_D</a:t>
            </a:r>
            <a:r>
              <a:rPr sz="801" b="1" spc="-45" dirty="0">
                <a:solidFill>
                  <a:prstClr val="black"/>
                </a:solidFill>
                <a:latin typeface="Arial"/>
                <a:cs typeface="Arial"/>
              </a:rPr>
              <a:t>A</a:t>
            </a:r>
            <a:r>
              <a:rPr sz="801" b="1" spc="-5" dirty="0">
                <a:solidFill>
                  <a:prstClr val="black"/>
                </a:solidFill>
                <a:latin typeface="Arial"/>
                <a:cs typeface="Arial"/>
              </a:rPr>
              <a:t>C_</a:t>
            </a:r>
            <a:r>
              <a:rPr sz="801" b="1" spc="11" dirty="0">
                <a:solidFill>
                  <a:prstClr val="black"/>
                </a:solidFill>
                <a:latin typeface="Arial"/>
                <a:cs typeface="Arial"/>
              </a:rPr>
              <a:t>M</a:t>
            </a:r>
            <a:r>
              <a:rPr sz="801" b="1" spc="-5" dirty="0">
                <a:solidFill>
                  <a:prstClr val="black"/>
                </a:solidFill>
                <a:latin typeface="Arial"/>
                <a:cs typeface="Arial"/>
              </a:rPr>
              <a:t>s</a:t>
            </a:r>
            <a:r>
              <a:rPr sz="801" b="1" dirty="0">
                <a:solidFill>
                  <a:prstClr val="black"/>
                </a:solidFill>
                <a:latin typeface="Arial"/>
                <a:cs typeface="Arial"/>
              </a:rPr>
              <a:t>p</a:t>
            </a:r>
            <a:r>
              <a:rPr sz="801" b="1" spc="5" dirty="0">
                <a:solidFill>
                  <a:prstClr val="black"/>
                </a:solidFill>
                <a:latin typeface="Arial"/>
                <a:cs typeface="Arial"/>
              </a:rPr>
              <a:t>I</a:t>
            </a:r>
            <a:r>
              <a:rPr sz="801" b="1" dirty="0">
                <a:solidFill>
                  <a:prstClr val="black"/>
                </a:solidFill>
                <a:latin typeface="Arial"/>
                <a:cs typeface="Arial"/>
              </a:rPr>
              <a:t>n</a:t>
            </a:r>
            <a:r>
              <a:rPr sz="801" b="1" spc="5" dirty="0">
                <a:solidFill>
                  <a:prstClr val="black"/>
                </a:solidFill>
                <a:latin typeface="Arial"/>
                <a:cs typeface="Arial"/>
              </a:rPr>
              <a:t>i</a:t>
            </a:r>
            <a:r>
              <a:rPr sz="801" b="1" dirty="0">
                <a:solidFill>
                  <a:prstClr val="black"/>
                </a:solidFill>
                <a:latin typeface="Arial"/>
                <a:cs typeface="Arial"/>
              </a:rPr>
              <a:t>t</a:t>
            </a:r>
            <a:r>
              <a:rPr sz="801" b="1" spc="-5" dirty="0">
                <a:solidFill>
                  <a:prstClr val="black"/>
                </a:solidFill>
                <a:latin typeface="Arial"/>
                <a:cs typeface="Arial"/>
              </a:rPr>
              <a:t>(D</a:t>
            </a:r>
            <a:r>
              <a:rPr sz="801" b="1" spc="-45" dirty="0">
                <a:solidFill>
                  <a:prstClr val="black"/>
                </a:solidFill>
                <a:latin typeface="Arial"/>
                <a:cs typeface="Arial"/>
              </a:rPr>
              <a:t>A</a:t>
            </a:r>
            <a:r>
              <a:rPr sz="801" b="1" spc="5" dirty="0">
                <a:solidFill>
                  <a:prstClr val="black"/>
                </a:solidFill>
                <a:latin typeface="Arial"/>
                <a:cs typeface="Arial"/>
              </a:rPr>
              <a:t>C</a:t>
            </a:r>
            <a:r>
              <a:rPr sz="801" b="1" spc="-5" dirty="0">
                <a:solidFill>
                  <a:prstClr val="black"/>
                </a:solidFill>
                <a:latin typeface="Arial"/>
                <a:cs typeface="Arial"/>
              </a:rPr>
              <a:t>_Ha</a:t>
            </a:r>
            <a:r>
              <a:rPr sz="801" b="1" dirty="0">
                <a:solidFill>
                  <a:prstClr val="black"/>
                </a:solidFill>
                <a:latin typeface="Arial"/>
                <a:cs typeface="Arial"/>
              </a:rPr>
              <a:t>nd</a:t>
            </a:r>
            <a:r>
              <a:rPr sz="801" b="1" spc="5" dirty="0">
                <a:solidFill>
                  <a:prstClr val="black"/>
                </a:solidFill>
                <a:latin typeface="Arial"/>
                <a:cs typeface="Arial"/>
              </a:rPr>
              <a:t>l</a:t>
            </a:r>
            <a:r>
              <a:rPr sz="801" b="1" spc="-5" dirty="0">
                <a:solidFill>
                  <a:prstClr val="black"/>
                </a:solidFill>
                <a:latin typeface="Arial"/>
                <a:cs typeface="Arial"/>
              </a:rPr>
              <a:t>e</a:t>
            </a:r>
            <a:r>
              <a:rPr sz="801" b="1" dirty="0">
                <a:solidFill>
                  <a:prstClr val="black"/>
                </a:solidFill>
                <a:latin typeface="Arial"/>
                <a:cs typeface="Arial"/>
              </a:rPr>
              <a:t>Typ</a:t>
            </a:r>
            <a:r>
              <a:rPr sz="801" b="1" spc="-11" dirty="0">
                <a:solidFill>
                  <a:prstClr val="black"/>
                </a:solidFill>
                <a:latin typeface="Arial"/>
                <a:cs typeface="Arial"/>
              </a:rPr>
              <a:t>e</a:t>
            </a:r>
            <a:r>
              <a:rPr sz="801" b="1" spc="5" dirty="0">
                <a:solidFill>
                  <a:prstClr val="black"/>
                </a:solidFill>
                <a:latin typeface="Arial"/>
                <a:cs typeface="Arial"/>
              </a:rPr>
              <a:t>D</a:t>
            </a:r>
            <a:r>
              <a:rPr sz="801" b="1" spc="-5" dirty="0">
                <a:solidFill>
                  <a:prstClr val="black"/>
                </a:solidFill>
                <a:latin typeface="Arial"/>
                <a:cs typeface="Arial"/>
              </a:rPr>
              <a:t>e</a:t>
            </a:r>
            <a:r>
              <a:rPr sz="801" b="1" dirty="0">
                <a:solidFill>
                  <a:prstClr val="black"/>
                </a:solidFill>
                <a:latin typeface="Arial"/>
                <a:cs typeface="Arial"/>
              </a:rPr>
              <a:t>f*</a:t>
            </a:r>
            <a:r>
              <a:rPr sz="801" b="1" spc="75" dirty="0">
                <a:solidFill>
                  <a:prstClr val="black"/>
                </a:solidFill>
                <a:latin typeface="Times New Roman"/>
                <a:cs typeface="Times New Roman"/>
              </a:rPr>
              <a:t> </a:t>
            </a:r>
            <a:r>
              <a:rPr sz="801" b="1" dirty="0">
                <a:solidFill>
                  <a:prstClr val="black"/>
                </a:solidFill>
                <a:latin typeface="Arial"/>
                <a:cs typeface="Arial"/>
              </a:rPr>
              <a:t>hda</a:t>
            </a:r>
            <a:r>
              <a:rPr sz="801" b="1" spc="-5" dirty="0">
                <a:solidFill>
                  <a:prstClr val="black"/>
                </a:solidFill>
                <a:latin typeface="Arial"/>
                <a:cs typeface="Arial"/>
              </a:rPr>
              <a:t>c</a:t>
            </a:r>
            <a:r>
              <a:rPr sz="801" b="1" dirty="0">
                <a:solidFill>
                  <a:prstClr val="black"/>
                </a:solidFill>
                <a:latin typeface="Arial"/>
                <a:cs typeface="Arial"/>
              </a:rPr>
              <a:t>)</a:t>
            </a:r>
            <a:endParaRPr sz="801">
              <a:solidFill>
                <a:prstClr val="black"/>
              </a:solidFill>
              <a:latin typeface="Arial"/>
              <a:cs typeface="Arial"/>
            </a:endParaRPr>
          </a:p>
          <a:p>
            <a:pPr marL="12701"/>
            <a:r>
              <a:rPr sz="801" dirty="0">
                <a:solidFill>
                  <a:prstClr val="black"/>
                </a:solidFill>
                <a:latin typeface="Arial"/>
                <a:cs typeface="Arial"/>
              </a:rPr>
              <a:t>{</a:t>
            </a:r>
            <a:endParaRPr sz="801">
              <a:solidFill>
                <a:prstClr val="black"/>
              </a:solidFill>
              <a:latin typeface="Arial"/>
              <a:cs typeface="Arial"/>
            </a:endParaRPr>
          </a:p>
          <a:p>
            <a:pPr marL="68586"/>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T</a:t>
            </a:r>
            <a:r>
              <a:rPr sz="801" spc="-11" dirty="0">
                <a:solidFill>
                  <a:prstClr val="black"/>
                </a:solidFill>
                <a:latin typeface="Arial"/>
                <a:cs typeface="Arial"/>
              </a:rPr>
              <a:t>y</a:t>
            </a:r>
            <a:r>
              <a:rPr sz="801" spc="-5" dirty="0">
                <a:solidFill>
                  <a:prstClr val="black"/>
                </a:solidFill>
                <a:latin typeface="Arial"/>
                <a:cs typeface="Arial"/>
              </a:rPr>
              <a:t>peDe</a:t>
            </a:r>
            <a:r>
              <a:rPr sz="801" dirty="0">
                <a:solidFill>
                  <a:prstClr val="black"/>
                </a:solidFill>
                <a:latin typeface="Arial"/>
                <a:cs typeface="Arial"/>
              </a:rPr>
              <a:t>f</a:t>
            </a:r>
            <a:r>
              <a:rPr sz="801" spc="51" dirty="0">
                <a:solidFill>
                  <a:prstClr val="black"/>
                </a:solidFill>
                <a:latin typeface="Times New Roman"/>
                <a:cs typeface="Times New Roman"/>
              </a:rPr>
              <a:t> </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St</a:t>
            </a:r>
            <a:r>
              <a:rPr sz="801" spc="-5" dirty="0">
                <a:solidFill>
                  <a:prstClr val="black"/>
                </a:solidFill>
                <a:latin typeface="Arial"/>
                <a:cs typeface="Arial"/>
              </a:rPr>
              <a:t>ru</a:t>
            </a:r>
            <a:r>
              <a:rPr sz="801" dirty="0">
                <a:solidFill>
                  <a:prstClr val="black"/>
                </a:solidFill>
                <a:latin typeface="Arial"/>
                <a:cs typeface="Arial"/>
              </a:rPr>
              <a:t>c</a:t>
            </a:r>
            <a:r>
              <a:rPr sz="801" spc="11" dirty="0">
                <a:solidFill>
                  <a:prstClr val="black"/>
                </a:solidFill>
                <a:latin typeface="Arial"/>
                <a:cs typeface="Arial"/>
              </a:rPr>
              <a:t>t</a:t>
            </a:r>
            <a:r>
              <a:rPr sz="801" dirty="0">
                <a:solidFill>
                  <a:prstClr val="black"/>
                </a:solidFill>
                <a:latin typeface="Arial"/>
                <a:cs typeface="Arial"/>
              </a:rPr>
              <a:t>;</a:t>
            </a:r>
            <a:endParaRPr sz="801">
              <a:solidFill>
                <a:prstClr val="black"/>
              </a:solidFill>
              <a:latin typeface="Arial"/>
              <a:cs typeface="Arial"/>
            </a:endParaRPr>
          </a:p>
          <a:p>
            <a:pPr marL="68586"/>
            <a:r>
              <a:rPr sz="801" b="1" dirty="0">
                <a:solidFill>
                  <a:prstClr val="black"/>
                </a:solidFill>
                <a:latin typeface="Arial"/>
                <a:cs typeface="Arial"/>
              </a:rPr>
              <a:t>i</a:t>
            </a:r>
            <a:r>
              <a:rPr sz="801" b="1" spc="-5" dirty="0">
                <a:solidFill>
                  <a:prstClr val="black"/>
                </a:solidFill>
                <a:latin typeface="Arial"/>
                <a:cs typeface="Arial"/>
              </a:rPr>
              <a:t>f(</a:t>
            </a:r>
            <a:r>
              <a:rPr sz="801" b="1" dirty="0">
                <a:solidFill>
                  <a:prstClr val="black"/>
                </a:solidFill>
                <a:latin typeface="Arial"/>
                <a:cs typeface="Arial"/>
              </a:rPr>
              <a:t>hda</a:t>
            </a:r>
            <a:r>
              <a:rPr sz="801" b="1" spc="-5" dirty="0">
                <a:solidFill>
                  <a:prstClr val="black"/>
                </a:solidFill>
                <a:latin typeface="Arial"/>
                <a:cs typeface="Arial"/>
              </a:rPr>
              <a:t>c-</a:t>
            </a:r>
            <a:r>
              <a:rPr sz="801" b="1" dirty="0">
                <a:solidFill>
                  <a:prstClr val="black"/>
                </a:solidFill>
                <a:latin typeface="Arial"/>
                <a:cs typeface="Arial"/>
              </a:rPr>
              <a:t>&gt;Ins</a:t>
            </a:r>
            <a:r>
              <a:rPr sz="801" b="1" spc="-11" dirty="0">
                <a:solidFill>
                  <a:prstClr val="black"/>
                </a:solidFill>
                <a:latin typeface="Arial"/>
                <a:cs typeface="Arial"/>
              </a:rPr>
              <a:t>t</a:t>
            </a:r>
            <a:r>
              <a:rPr sz="801" b="1" spc="-5" dirty="0">
                <a:solidFill>
                  <a:prstClr val="black"/>
                </a:solidFill>
                <a:latin typeface="Arial"/>
                <a:cs typeface="Arial"/>
              </a:rPr>
              <a:t>a</a:t>
            </a:r>
            <a:r>
              <a:rPr sz="801" b="1" dirty="0">
                <a:solidFill>
                  <a:prstClr val="black"/>
                </a:solidFill>
                <a:latin typeface="Arial"/>
                <a:cs typeface="Arial"/>
              </a:rPr>
              <a:t>nc</a:t>
            </a:r>
            <a:r>
              <a:rPr sz="801" b="1" spc="-11" dirty="0">
                <a:solidFill>
                  <a:prstClr val="black"/>
                </a:solidFill>
                <a:latin typeface="Arial"/>
                <a:cs typeface="Arial"/>
              </a:rPr>
              <a:t>e</a:t>
            </a:r>
            <a:r>
              <a:rPr sz="801" b="1" dirty="0">
                <a:solidFill>
                  <a:prstClr val="black"/>
                </a:solidFill>
                <a:latin typeface="Arial"/>
                <a:cs typeface="Arial"/>
              </a:rPr>
              <a:t>=</a:t>
            </a:r>
            <a:r>
              <a:rPr sz="801" b="1" spc="-5" dirty="0">
                <a:solidFill>
                  <a:prstClr val="black"/>
                </a:solidFill>
                <a:latin typeface="Arial"/>
                <a:cs typeface="Arial"/>
              </a:rPr>
              <a:t>=D</a:t>
            </a:r>
            <a:r>
              <a:rPr sz="801" b="1" spc="-45" dirty="0">
                <a:solidFill>
                  <a:prstClr val="black"/>
                </a:solidFill>
                <a:latin typeface="Arial"/>
                <a:cs typeface="Arial"/>
              </a:rPr>
              <a:t>A</a:t>
            </a:r>
            <a:r>
              <a:rPr sz="801" b="1" spc="-5" dirty="0">
                <a:solidFill>
                  <a:prstClr val="black"/>
                </a:solidFill>
                <a:latin typeface="Arial"/>
                <a:cs typeface="Arial"/>
              </a:rPr>
              <a:t>C</a:t>
            </a:r>
            <a:r>
              <a:rPr sz="801" b="1" dirty="0">
                <a:solidFill>
                  <a:prstClr val="black"/>
                </a:solidFill>
                <a:latin typeface="Arial"/>
                <a:cs typeface="Arial"/>
              </a:rPr>
              <a:t>)</a:t>
            </a:r>
            <a:endParaRPr sz="801">
              <a:solidFill>
                <a:prstClr val="black"/>
              </a:solidFill>
              <a:latin typeface="Arial"/>
              <a:cs typeface="Arial"/>
            </a:endParaRPr>
          </a:p>
          <a:p>
            <a:pPr marL="68586"/>
            <a:r>
              <a:rPr sz="801" dirty="0">
                <a:solidFill>
                  <a:prstClr val="black"/>
                </a:solidFill>
                <a:latin typeface="Arial"/>
                <a:cs typeface="Arial"/>
              </a:rPr>
              <a:t>{</a:t>
            </a:r>
            <a:endParaRPr sz="801">
              <a:solidFill>
                <a:prstClr val="black"/>
              </a:solidFill>
              <a:latin typeface="Arial"/>
              <a:cs typeface="Arial"/>
            </a:endParaRPr>
          </a:p>
          <a:p>
            <a:pPr marL="68586"/>
            <a:r>
              <a:rPr sz="801" dirty="0">
                <a:solidFill>
                  <a:prstClr val="black"/>
                </a:solidFill>
                <a:latin typeface="Arial"/>
                <a:cs typeface="Arial"/>
              </a:rPr>
              <a:t>/*</a:t>
            </a:r>
            <a:r>
              <a:rPr sz="801" spc="25" dirty="0">
                <a:solidFill>
                  <a:prstClr val="black"/>
                </a:solidFill>
                <a:latin typeface="Times New Roman"/>
                <a:cs typeface="Times New Roman"/>
              </a:rPr>
              <a:t> </a:t>
            </a:r>
            <a:r>
              <a:rPr sz="801" spc="-5" dirty="0">
                <a:solidFill>
                  <a:prstClr val="black"/>
                </a:solidFill>
                <a:latin typeface="Arial"/>
                <a:cs typeface="Arial"/>
              </a:rPr>
              <a:t>U</a:t>
            </a:r>
            <a:r>
              <a:rPr sz="801" dirty="0">
                <a:solidFill>
                  <a:prstClr val="black"/>
                </a:solidFill>
                <a:latin typeface="Arial"/>
                <a:cs typeface="Arial"/>
              </a:rPr>
              <a:t>SER</a:t>
            </a:r>
            <a:r>
              <a:rPr sz="801" spc="11" dirty="0">
                <a:solidFill>
                  <a:prstClr val="black"/>
                </a:solidFill>
                <a:latin typeface="Times New Roman"/>
                <a:cs typeface="Times New Roman"/>
              </a:rPr>
              <a:t> </a:t>
            </a:r>
            <a:r>
              <a:rPr sz="801" spc="-5" dirty="0">
                <a:solidFill>
                  <a:prstClr val="black"/>
                </a:solidFill>
                <a:latin typeface="Arial"/>
                <a:cs typeface="Arial"/>
              </a:rPr>
              <a:t>C</a:t>
            </a:r>
            <a:r>
              <a:rPr sz="801" dirty="0">
                <a:solidFill>
                  <a:prstClr val="black"/>
                </a:solidFill>
                <a:latin typeface="Arial"/>
                <a:cs typeface="Arial"/>
              </a:rPr>
              <a:t>O</a:t>
            </a:r>
            <a:r>
              <a:rPr sz="801" spc="-11" dirty="0">
                <a:solidFill>
                  <a:prstClr val="black"/>
                </a:solidFill>
                <a:latin typeface="Arial"/>
                <a:cs typeface="Arial"/>
              </a:rPr>
              <a:t>D</a:t>
            </a:r>
            <a:r>
              <a:rPr sz="801" dirty="0">
                <a:solidFill>
                  <a:prstClr val="black"/>
                </a:solidFill>
                <a:latin typeface="Arial"/>
                <a:cs typeface="Arial"/>
              </a:rPr>
              <a:t>E</a:t>
            </a:r>
            <a:r>
              <a:rPr sz="801" spc="31" dirty="0">
                <a:solidFill>
                  <a:prstClr val="black"/>
                </a:solidFill>
                <a:latin typeface="Times New Roman"/>
                <a:cs typeface="Times New Roman"/>
              </a:rPr>
              <a:t> </a:t>
            </a:r>
            <a:r>
              <a:rPr sz="801" dirty="0">
                <a:solidFill>
                  <a:prstClr val="black"/>
                </a:solidFill>
                <a:latin typeface="Arial"/>
                <a:cs typeface="Arial"/>
              </a:rPr>
              <a:t>BEGIN</a:t>
            </a:r>
            <a:r>
              <a:rPr sz="801" spc="15" dirty="0">
                <a:solidFill>
                  <a:prstClr val="black"/>
                </a:solidFill>
                <a:latin typeface="Times New Roman"/>
                <a:cs typeface="Times New Roman"/>
              </a:rPr>
              <a:t> </a:t>
            </a:r>
            <a:r>
              <a:rPr sz="801" spc="-5" dirty="0">
                <a:solidFill>
                  <a:prstClr val="black"/>
                </a:solidFill>
                <a:latin typeface="Arial"/>
                <a:cs typeface="Arial"/>
              </a:rPr>
              <a:t>D</a:t>
            </a:r>
            <a:r>
              <a:rPr sz="801" dirty="0">
                <a:solidFill>
                  <a:prstClr val="black"/>
                </a:solidFill>
                <a:latin typeface="Arial"/>
                <a:cs typeface="Arial"/>
              </a:rPr>
              <a:t>A</a:t>
            </a:r>
            <a:r>
              <a:rPr sz="801" spc="-5" dirty="0">
                <a:solidFill>
                  <a:prstClr val="black"/>
                </a:solidFill>
                <a:latin typeface="Arial"/>
                <a:cs typeface="Arial"/>
              </a:rPr>
              <a:t>C_</a:t>
            </a:r>
            <a:r>
              <a:rPr sz="801" spc="-11" dirty="0">
                <a:solidFill>
                  <a:prstClr val="black"/>
                </a:solidFill>
                <a:latin typeface="Arial"/>
                <a:cs typeface="Arial"/>
              </a:rPr>
              <a:t>M</a:t>
            </a:r>
            <a:r>
              <a:rPr sz="801" dirty="0">
                <a:solidFill>
                  <a:prstClr val="black"/>
                </a:solidFill>
                <a:latin typeface="Arial"/>
                <a:cs typeface="Arial"/>
              </a:rPr>
              <a:t>s</a:t>
            </a:r>
            <a:r>
              <a:rPr sz="801" spc="-5" dirty="0">
                <a:solidFill>
                  <a:prstClr val="black"/>
                </a:solidFill>
                <a:latin typeface="Arial"/>
                <a:cs typeface="Arial"/>
              </a:rPr>
              <a:t>p</a:t>
            </a:r>
            <a:r>
              <a:rPr sz="801" dirty="0">
                <a:solidFill>
                  <a:prstClr val="black"/>
                </a:solidFill>
                <a:latin typeface="Arial"/>
                <a:cs typeface="Arial"/>
              </a:rPr>
              <a:t>I</a:t>
            </a:r>
            <a:r>
              <a:rPr sz="801" spc="-5" dirty="0">
                <a:solidFill>
                  <a:prstClr val="black"/>
                </a:solidFill>
                <a:latin typeface="Arial"/>
                <a:cs typeface="Arial"/>
              </a:rPr>
              <a:t>ni</a:t>
            </a:r>
            <a:r>
              <a:rPr sz="801" dirty="0">
                <a:solidFill>
                  <a:prstClr val="black"/>
                </a:solidFill>
                <a:latin typeface="Arial"/>
                <a:cs typeface="Arial"/>
              </a:rPr>
              <a:t>t</a:t>
            </a:r>
            <a:r>
              <a:rPr sz="801" spc="25" dirty="0">
                <a:solidFill>
                  <a:prstClr val="black"/>
                </a:solidFill>
                <a:latin typeface="Times New Roman"/>
                <a:cs typeface="Times New Roman"/>
              </a:rPr>
              <a:t> </a:t>
            </a:r>
            <a:r>
              <a:rPr sz="801" dirty="0">
                <a:solidFill>
                  <a:prstClr val="black"/>
                </a:solidFill>
                <a:latin typeface="Arial"/>
                <a:cs typeface="Arial"/>
              </a:rPr>
              <a:t>0</a:t>
            </a:r>
            <a:r>
              <a:rPr sz="801" spc="35" dirty="0">
                <a:solidFill>
                  <a:prstClr val="black"/>
                </a:solidFill>
                <a:latin typeface="Times New Roman"/>
                <a:cs typeface="Times New Roman"/>
              </a:rPr>
              <a:t> </a:t>
            </a:r>
            <a:r>
              <a:rPr sz="801" spc="-5" dirty="0">
                <a:solidFill>
                  <a:prstClr val="black"/>
                </a:solidFill>
                <a:latin typeface="Arial"/>
                <a:cs typeface="Arial"/>
              </a:rPr>
              <a:t>*/</a:t>
            </a:r>
            <a:endParaRPr sz="801">
              <a:solidFill>
                <a:prstClr val="black"/>
              </a:solidFill>
              <a:latin typeface="Arial"/>
              <a:cs typeface="Arial"/>
            </a:endParaRPr>
          </a:p>
        </p:txBody>
      </p:sp>
      <p:sp>
        <p:nvSpPr>
          <p:cNvPr id="43" name="object 43"/>
          <p:cNvSpPr txBox="1"/>
          <p:nvPr/>
        </p:nvSpPr>
        <p:spPr>
          <a:xfrm>
            <a:off x="7097654" y="2473131"/>
            <a:ext cx="1782445" cy="369717"/>
          </a:xfrm>
          <a:prstGeom prst="rect">
            <a:avLst/>
          </a:prstGeom>
        </p:spPr>
        <p:txBody>
          <a:bodyPr vert="horz" wrap="square" lIns="0" tIns="0" rIns="0" bIns="0" rtlCol="0">
            <a:spAutoFit/>
          </a:bodyPr>
          <a:lstStyle/>
          <a:p>
            <a:pPr marL="12701"/>
            <a:r>
              <a:rPr sz="801" dirty="0">
                <a:solidFill>
                  <a:prstClr val="black"/>
                </a:solidFill>
                <a:latin typeface="Arial"/>
                <a:cs typeface="Arial"/>
              </a:rPr>
              <a:t>/*</a:t>
            </a:r>
            <a:r>
              <a:rPr sz="801" spc="25" dirty="0">
                <a:solidFill>
                  <a:prstClr val="black"/>
                </a:solidFill>
                <a:latin typeface="Times New Roman"/>
                <a:cs typeface="Times New Roman"/>
              </a:rPr>
              <a:t> </a:t>
            </a:r>
            <a:r>
              <a:rPr sz="801" spc="-5" dirty="0">
                <a:solidFill>
                  <a:prstClr val="black"/>
                </a:solidFill>
                <a:latin typeface="Arial"/>
                <a:cs typeface="Arial"/>
              </a:rPr>
              <a:t>U</a:t>
            </a:r>
            <a:r>
              <a:rPr sz="801" dirty="0">
                <a:solidFill>
                  <a:prstClr val="black"/>
                </a:solidFill>
                <a:latin typeface="Arial"/>
                <a:cs typeface="Arial"/>
              </a:rPr>
              <a:t>SER</a:t>
            </a:r>
            <a:r>
              <a:rPr sz="801" spc="11" dirty="0">
                <a:solidFill>
                  <a:prstClr val="black"/>
                </a:solidFill>
                <a:latin typeface="Times New Roman"/>
                <a:cs typeface="Times New Roman"/>
              </a:rPr>
              <a:t> </a:t>
            </a:r>
            <a:r>
              <a:rPr sz="801" spc="-5" dirty="0">
                <a:solidFill>
                  <a:prstClr val="black"/>
                </a:solidFill>
                <a:latin typeface="Arial"/>
                <a:cs typeface="Arial"/>
              </a:rPr>
              <a:t>C</a:t>
            </a:r>
            <a:r>
              <a:rPr sz="801" dirty="0">
                <a:solidFill>
                  <a:prstClr val="black"/>
                </a:solidFill>
                <a:latin typeface="Arial"/>
                <a:cs typeface="Arial"/>
              </a:rPr>
              <a:t>O</a:t>
            </a:r>
            <a:r>
              <a:rPr sz="801" spc="-11" dirty="0">
                <a:solidFill>
                  <a:prstClr val="black"/>
                </a:solidFill>
                <a:latin typeface="Arial"/>
                <a:cs typeface="Arial"/>
              </a:rPr>
              <a:t>D</a:t>
            </a:r>
            <a:r>
              <a:rPr sz="801" dirty="0">
                <a:solidFill>
                  <a:prstClr val="black"/>
                </a:solidFill>
                <a:latin typeface="Arial"/>
                <a:cs typeface="Arial"/>
              </a:rPr>
              <a:t>E</a:t>
            </a:r>
            <a:r>
              <a:rPr sz="801" spc="31" dirty="0">
                <a:solidFill>
                  <a:prstClr val="black"/>
                </a:solidFill>
                <a:latin typeface="Times New Roman"/>
                <a:cs typeface="Times New Roman"/>
              </a:rPr>
              <a:t> </a:t>
            </a:r>
            <a:r>
              <a:rPr sz="801" dirty="0">
                <a:solidFill>
                  <a:prstClr val="black"/>
                </a:solidFill>
                <a:latin typeface="Arial"/>
                <a:cs typeface="Arial"/>
              </a:rPr>
              <a:t>E</a:t>
            </a:r>
            <a:r>
              <a:rPr sz="801" spc="-5" dirty="0">
                <a:solidFill>
                  <a:prstClr val="black"/>
                </a:solidFill>
                <a:latin typeface="Arial"/>
                <a:cs typeface="Arial"/>
              </a:rPr>
              <a:t>N</a:t>
            </a:r>
            <a:r>
              <a:rPr sz="801" dirty="0">
                <a:solidFill>
                  <a:prstClr val="black"/>
                </a:solidFill>
                <a:latin typeface="Arial"/>
                <a:cs typeface="Arial"/>
              </a:rPr>
              <a:t>D</a:t>
            </a:r>
            <a:r>
              <a:rPr sz="801" spc="15" dirty="0">
                <a:solidFill>
                  <a:prstClr val="black"/>
                </a:solidFill>
                <a:latin typeface="Times New Roman"/>
                <a:cs typeface="Times New Roman"/>
              </a:rPr>
              <a:t> </a:t>
            </a:r>
            <a:r>
              <a:rPr sz="801" spc="-5" dirty="0">
                <a:solidFill>
                  <a:prstClr val="black"/>
                </a:solidFill>
                <a:latin typeface="Arial"/>
                <a:cs typeface="Arial"/>
              </a:rPr>
              <a:t>D</a:t>
            </a:r>
            <a:r>
              <a:rPr sz="801" dirty="0">
                <a:solidFill>
                  <a:prstClr val="black"/>
                </a:solidFill>
                <a:latin typeface="Arial"/>
                <a:cs typeface="Arial"/>
              </a:rPr>
              <a:t>A</a:t>
            </a:r>
            <a:r>
              <a:rPr sz="801" spc="-5" dirty="0">
                <a:solidFill>
                  <a:prstClr val="black"/>
                </a:solidFill>
                <a:latin typeface="Arial"/>
                <a:cs typeface="Arial"/>
              </a:rPr>
              <a:t>C_</a:t>
            </a:r>
            <a:r>
              <a:rPr sz="801" spc="-11" dirty="0">
                <a:solidFill>
                  <a:prstClr val="black"/>
                </a:solidFill>
                <a:latin typeface="Arial"/>
                <a:cs typeface="Arial"/>
              </a:rPr>
              <a:t>M</a:t>
            </a:r>
            <a:r>
              <a:rPr sz="801" dirty="0">
                <a:solidFill>
                  <a:prstClr val="black"/>
                </a:solidFill>
                <a:latin typeface="Arial"/>
                <a:cs typeface="Arial"/>
              </a:rPr>
              <a:t>s</a:t>
            </a:r>
            <a:r>
              <a:rPr sz="801" spc="-5" dirty="0">
                <a:solidFill>
                  <a:prstClr val="black"/>
                </a:solidFill>
                <a:latin typeface="Arial"/>
                <a:cs typeface="Arial"/>
              </a:rPr>
              <a:t>p</a:t>
            </a:r>
            <a:r>
              <a:rPr sz="801" dirty="0">
                <a:solidFill>
                  <a:prstClr val="black"/>
                </a:solidFill>
                <a:latin typeface="Arial"/>
                <a:cs typeface="Arial"/>
              </a:rPr>
              <a:t>I</a:t>
            </a:r>
            <a:r>
              <a:rPr sz="801" spc="-5" dirty="0">
                <a:solidFill>
                  <a:prstClr val="black"/>
                </a:solidFill>
                <a:latin typeface="Arial"/>
                <a:cs typeface="Arial"/>
              </a:rPr>
              <a:t>ni</a:t>
            </a:r>
            <a:r>
              <a:rPr sz="801" dirty="0">
                <a:solidFill>
                  <a:prstClr val="black"/>
                </a:solidFill>
                <a:latin typeface="Arial"/>
                <a:cs typeface="Arial"/>
              </a:rPr>
              <a:t>t</a:t>
            </a:r>
            <a:r>
              <a:rPr sz="801" spc="35" dirty="0">
                <a:solidFill>
                  <a:prstClr val="black"/>
                </a:solidFill>
                <a:latin typeface="Times New Roman"/>
                <a:cs typeface="Times New Roman"/>
              </a:rPr>
              <a:t> </a:t>
            </a:r>
            <a:r>
              <a:rPr sz="801" dirty="0">
                <a:solidFill>
                  <a:prstClr val="black"/>
                </a:solidFill>
                <a:latin typeface="Arial"/>
                <a:cs typeface="Arial"/>
              </a:rPr>
              <a:t>0</a:t>
            </a:r>
            <a:r>
              <a:rPr sz="801" spc="20" dirty="0">
                <a:solidFill>
                  <a:prstClr val="black"/>
                </a:solidFill>
                <a:latin typeface="Times New Roman"/>
                <a:cs typeface="Times New Roman"/>
              </a:rPr>
              <a:t> </a:t>
            </a:r>
            <a:r>
              <a:rPr sz="801" spc="-5" dirty="0">
                <a:solidFill>
                  <a:prstClr val="black"/>
                </a:solidFill>
                <a:latin typeface="Arial"/>
                <a:cs typeface="Arial"/>
              </a:rPr>
              <a:t>*/</a:t>
            </a:r>
            <a:endParaRPr sz="801">
              <a:solidFill>
                <a:prstClr val="black"/>
              </a:solidFill>
              <a:latin typeface="Arial"/>
              <a:cs typeface="Arial"/>
            </a:endParaRPr>
          </a:p>
          <a:p>
            <a:pPr marL="70491"/>
            <a:r>
              <a:rPr sz="801" dirty="0">
                <a:solidFill>
                  <a:prstClr val="black"/>
                </a:solidFill>
                <a:latin typeface="Arial"/>
                <a:cs typeface="Arial"/>
              </a:rPr>
              <a:t>/*</a:t>
            </a:r>
            <a:r>
              <a:rPr sz="801" spc="25" dirty="0">
                <a:solidFill>
                  <a:prstClr val="black"/>
                </a:solidFill>
                <a:latin typeface="Times New Roman"/>
                <a:cs typeface="Times New Roman"/>
              </a:rPr>
              <a:t> </a:t>
            </a:r>
            <a:r>
              <a:rPr sz="801" dirty="0">
                <a:solidFill>
                  <a:prstClr val="black"/>
                </a:solidFill>
                <a:latin typeface="Arial"/>
                <a:cs typeface="Arial"/>
              </a:rPr>
              <a:t>P</a:t>
            </a:r>
            <a:r>
              <a:rPr sz="801" spc="-5" dirty="0">
                <a:solidFill>
                  <a:prstClr val="black"/>
                </a:solidFill>
                <a:latin typeface="Arial"/>
                <a:cs typeface="Arial"/>
              </a:rPr>
              <a:t>eriphera</a:t>
            </a:r>
            <a:r>
              <a:rPr sz="801" dirty="0">
                <a:solidFill>
                  <a:prstClr val="black"/>
                </a:solidFill>
                <a:latin typeface="Arial"/>
                <a:cs typeface="Arial"/>
              </a:rPr>
              <a:t>l</a:t>
            </a:r>
            <a:r>
              <a:rPr sz="801" spc="25" dirty="0">
                <a:solidFill>
                  <a:prstClr val="black"/>
                </a:solidFill>
                <a:latin typeface="Times New Roman"/>
                <a:cs typeface="Times New Roman"/>
              </a:rPr>
              <a:t> </a:t>
            </a:r>
            <a:r>
              <a:rPr sz="801" dirty="0">
                <a:solidFill>
                  <a:prstClr val="black"/>
                </a:solidFill>
                <a:latin typeface="Arial"/>
                <a:cs typeface="Arial"/>
              </a:rPr>
              <a:t>c</a:t>
            </a:r>
            <a:r>
              <a:rPr sz="801" spc="-5" dirty="0">
                <a:solidFill>
                  <a:prstClr val="black"/>
                </a:solidFill>
                <a:latin typeface="Arial"/>
                <a:cs typeface="Arial"/>
              </a:rPr>
              <a:t>lo</a:t>
            </a:r>
            <a:r>
              <a:rPr sz="801" dirty="0">
                <a:solidFill>
                  <a:prstClr val="black"/>
                </a:solidFill>
                <a:latin typeface="Arial"/>
                <a:cs typeface="Arial"/>
              </a:rPr>
              <a:t>ck</a:t>
            </a:r>
            <a:r>
              <a:rPr sz="801" spc="5" dirty="0">
                <a:solidFill>
                  <a:prstClr val="black"/>
                </a:solidFill>
                <a:latin typeface="Times New Roman"/>
                <a:cs typeface="Times New Roman"/>
              </a:rPr>
              <a:t> </a:t>
            </a:r>
            <a:r>
              <a:rPr sz="801" spc="-5" dirty="0">
                <a:solidFill>
                  <a:prstClr val="black"/>
                </a:solidFill>
                <a:latin typeface="Arial"/>
                <a:cs typeface="Arial"/>
              </a:rPr>
              <a:t>enabl</a:t>
            </a:r>
            <a:r>
              <a:rPr sz="801" dirty="0">
                <a:solidFill>
                  <a:prstClr val="black"/>
                </a:solidFill>
                <a:latin typeface="Arial"/>
                <a:cs typeface="Arial"/>
              </a:rPr>
              <a:t>e</a:t>
            </a:r>
            <a:r>
              <a:rPr sz="801" spc="51" dirty="0">
                <a:solidFill>
                  <a:prstClr val="black"/>
                </a:solidFill>
                <a:latin typeface="Times New Roman"/>
                <a:cs typeface="Times New Roman"/>
              </a:rPr>
              <a:t> </a:t>
            </a:r>
            <a:r>
              <a:rPr sz="801" spc="-5" dirty="0">
                <a:solidFill>
                  <a:prstClr val="black"/>
                </a:solidFill>
                <a:latin typeface="Arial"/>
                <a:cs typeface="Arial"/>
              </a:rPr>
              <a:t>*/</a:t>
            </a:r>
            <a:endParaRPr sz="801">
              <a:solidFill>
                <a:prstClr val="black"/>
              </a:solidFill>
              <a:latin typeface="Arial"/>
              <a:cs typeface="Arial"/>
            </a:endParaRPr>
          </a:p>
          <a:p>
            <a:pPr marL="70491"/>
            <a:r>
              <a:rPr sz="801" u="sng" dirty="0">
                <a:solidFill>
                  <a:prstClr val="black"/>
                </a:solidFill>
                <a:latin typeface="Arial"/>
                <a:cs typeface="Arial"/>
              </a:rPr>
              <a:t> </a:t>
            </a:r>
            <a:r>
              <a:rPr sz="801" u="sng" dirty="0">
                <a:solidFill>
                  <a:prstClr val="black"/>
                </a:solidFill>
                <a:latin typeface="Times New Roman"/>
                <a:cs typeface="Times New Roman"/>
              </a:rPr>
              <a:t>  </a:t>
            </a:r>
            <a:r>
              <a:rPr sz="801" u="sng" spc="60" dirty="0">
                <a:solidFill>
                  <a:prstClr val="black"/>
                </a:solidFill>
                <a:latin typeface="Times New Roman"/>
                <a:cs typeface="Times New Roman"/>
              </a:rPr>
              <a:t> </a:t>
            </a:r>
            <a:r>
              <a:rPr sz="801" spc="-5" dirty="0">
                <a:solidFill>
                  <a:prstClr val="black"/>
                </a:solidFill>
                <a:latin typeface="Arial"/>
                <a:cs typeface="Arial"/>
              </a:rPr>
              <a:t>H</a:t>
            </a:r>
            <a:r>
              <a:rPr sz="801" dirty="0">
                <a:solidFill>
                  <a:prstClr val="black"/>
                </a:solidFill>
                <a:latin typeface="Arial"/>
                <a:cs typeface="Arial"/>
              </a:rPr>
              <a:t>A</a:t>
            </a:r>
            <a:r>
              <a:rPr sz="801" spc="-5" dirty="0">
                <a:solidFill>
                  <a:prstClr val="black"/>
                </a:solidFill>
                <a:latin typeface="Arial"/>
                <a:cs typeface="Arial"/>
              </a:rPr>
              <a:t>L_RCC_D</a:t>
            </a:r>
            <a:r>
              <a:rPr sz="801" dirty="0">
                <a:solidFill>
                  <a:prstClr val="black"/>
                </a:solidFill>
                <a:latin typeface="Arial"/>
                <a:cs typeface="Arial"/>
              </a:rPr>
              <a:t>A</a:t>
            </a:r>
            <a:r>
              <a:rPr sz="801" spc="-5" dirty="0">
                <a:solidFill>
                  <a:prstClr val="black"/>
                </a:solidFill>
                <a:latin typeface="Arial"/>
                <a:cs typeface="Arial"/>
              </a:rPr>
              <a:t>C_CL</a:t>
            </a:r>
            <a:r>
              <a:rPr sz="801" dirty="0">
                <a:solidFill>
                  <a:prstClr val="black"/>
                </a:solidFill>
                <a:latin typeface="Arial"/>
                <a:cs typeface="Arial"/>
              </a:rPr>
              <a:t>K</a:t>
            </a:r>
            <a:r>
              <a:rPr sz="801" spc="-5" dirty="0">
                <a:solidFill>
                  <a:prstClr val="black"/>
                </a:solidFill>
                <a:latin typeface="Arial"/>
                <a:cs typeface="Arial"/>
              </a:rPr>
              <a:t>_</a:t>
            </a:r>
            <a:r>
              <a:rPr sz="801" dirty="0">
                <a:solidFill>
                  <a:prstClr val="black"/>
                </a:solidFill>
                <a:latin typeface="Arial"/>
                <a:cs typeface="Arial"/>
              </a:rPr>
              <a:t>E</a:t>
            </a:r>
            <a:r>
              <a:rPr sz="801" spc="-5" dirty="0">
                <a:solidFill>
                  <a:prstClr val="black"/>
                </a:solidFill>
                <a:latin typeface="Arial"/>
                <a:cs typeface="Arial"/>
              </a:rPr>
              <a:t>N</a:t>
            </a:r>
            <a:r>
              <a:rPr sz="801" dirty="0">
                <a:solidFill>
                  <a:prstClr val="black"/>
                </a:solidFill>
                <a:latin typeface="Arial"/>
                <a:cs typeface="Arial"/>
              </a:rPr>
              <a:t>AB</a:t>
            </a:r>
            <a:r>
              <a:rPr sz="801" spc="-5" dirty="0">
                <a:solidFill>
                  <a:prstClr val="black"/>
                </a:solidFill>
                <a:latin typeface="Arial"/>
                <a:cs typeface="Arial"/>
              </a:rPr>
              <a:t>L</a:t>
            </a:r>
            <a:r>
              <a:rPr sz="801" dirty="0">
                <a:solidFill>
                  <a:prstClr val="black"/>
                </a:solidFill>
                <a:latin typeface="Arial"/>
                <a:cs typeface="Arial"/>
              </a:rPr>
              <a:t>E</a:t>
            </a:r>
            <a:r>
              <a:rPr sz="801" spc="-5" dirty="0">
                <a:solidFill>
                  <a:prstClr val="black"/>
                </a:solidFill>
                <a:latin typeface="Arial"/>
                <a:cs typeface="Arial"/>
              </a:rPr>
              <a:t>()</a:t>
            </a:r>
            <a:r>
              <a:rPr sz="801" dirty="0">
                <a:solidFill>
                  <a:prstClr val="black"/>
                </a:solidFill>
                <a:latin typeface="Arial"/>
                <a:cs typeface="Arial"/>
              </a:rPr>
              <a:t>;</a:t>
            </a:r>
            <a:endParaRPr sz="801">
              <a:solidFill>
                <a:prstClr val="black"/>
              </a:solidFill>
              <a:latin typeface="Arial"/>
              <a:cs typeface="Arial"/>
            </a:endParaRPr>
          </a:p>
        </p:txBody>
      </p:sp>
      <p:sp>
        <p:nvSpPr>
          <p:cNvPr id="44" name="object 44"/>
          <p:cNvSpPr txBox="1"/>
          <p:nvPr/>
        </p:nvSpPr>
        <p:spPr>
          <a:xfrm>
            <a:off x="7155567" y="2960812"/>
            <a:ext cx="2268220" cy="862672"/>
          </a:xfrm>
          <a:prstGeom prst="rect">
            <a:avLst/>
          </a:prstGeom>
        </p:spPr>
        <p:txBody>
          <a:bodyPr vert="horz" wrap="square" lIns="0" tIns="0" rIns="0" bIns="0" rtlCol="0">
            <a:spAutoFit/>
          </a:bodyPr>
          <a:lstStyle/>
          <a:p>
            <a:pPr marL="12701" marR="1007192">
              <a:tabLst>
                <a:tab pos="349279" algn="l"/>
              </a:tabLst>
            </a:pPr>
            <a:r>
              <a:rPr sz="801" dirty="0">
                <a:solidFill>
                  <a:prstClr val="black"/>
                </a:solidFill>
                <a:latin typeface="Arial"/>
                <a:cs typeface="Arial"/>
              </a:rPr>
              <a:t>/</a:t>
            </a:r>
            <a:r>
              <a:rPr sz="801" spc="-5" dirty="0">
                <a:solidFill>
                  <a:prstClr val="black"/>
                </a:solidFill>
                <a:latin typeface="Arial"/>
                <a:cs typeface="Arial"/>
              </a:rPr>
              <a:t>**</a:t>
            </a:r>
            <a:r>
              <a:rPr sz="801" spc="-11" dirty="0">
                <a:solidFill>
                  <a:prstClr val="black"/>
                </a:solidFill>
                <a:latin typeface="Arial"/>
                <a:cs typeface="Arial"/>
              </a:rPr>
              <a:t>D</a:t>
            </a:r>
            <a:r>
              <a:rPr sz="801" dirty="0">
                <a:solidFill>
                  <a:prstClr val="black"/>
                </a:solidFill>
                <a:latin typeface="Arial"/>
                <a:cs typeface="Arial"/>
              </a:rPr>
              <a:t>AC</a:t>
            </a:r>
            <a:r>
              <a:rPr sz="801" spc="11" dirty="0">
                <a:solidFill>
                  <a:prstClr val="black"/>
                </a:solidFill>
                <a:latin typeface="Times New Roman"/>
                <a:cs typeface="Times New Roman"/>
              </a:rPr>
              <a:t> </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25" dirty="0">
                <a:solidFill>
                  <a:prstClr val="black"/>
                </a:solidFill>
                <a:latin typeface="Times New Roman"/>
                <a:cs typeface="Times New Roman"/>
              </a:rPr>
              <a:t> </a:t>
            </a:r>
            <a:r>
              <a:rPr sz="801" spc="-5" dirty="0">
                <a:solidFill>
                  <a:prstClr val="black"/>
                </a:solidFill>
                <a:latin typeface="Arial"/>
                <a:cs typeface="Arial"/>
              </a:rPr>
              <a:t>Con</a:t>
            </a:r>
            <a:r>
              <a:rPr sz="801" dirty="0">
                <a:solidFill>
                  <a:prstClr val="black"/>
                </a:solidFill>
                <a:latin typeface="Arial"/>
                <a:cs typeface="Arial"/>
              </a:rPr>
              <a:t>f</a:t>
            </a:r>
            <a:r>
              <a:rPr sz="801" spc="-5" dirty="0">
                <a:solidFill>
                  <a:prstClr val="black"/>
                </a:solidFill>
                <a:latin typeface="Arial"/>
                <a:cs typeface="Arial"/>
              </a:rPr>
              <a:t>igura</a:t>
            </a:r>
            <a:r>
              <a:rPr sz="801" dirty="0">
                <a:solidFill>
                  <a:prstClr val="black"/>
                </a:solidFill>
                <a:latin typeface="Arial"/>
                <a:cs typeface="Arial"/>
              </a:rPr>
              <a:t>t</a:t>
            </a:r>
            <a:r>
              <a:rPr sz="801" spc="-5" dirty="0">
                <a:solidFill>
                  <a:prstClr val="black"/>
                </a:solidFill>
                <a:latin typeface="Arial"/>
                <a:cs typeface="Arial"/>
              </a:rPr>
              <a:t>ion</a:t>
            </a:r>
            <a:r>
              <a:rPr sz="801" spc="-5" dirty="0">
                <a:solidFill>
                  <a:prstClr val="black"/>
                </a:solidFill>
                <a:latin typeface="Times New Roman"/>
                <a:cs typeface="Times New Roman"/>
              </a:rPr>
              <a:t> </a:t>
            </a:r>
            <a:r>
              <a:rPr sz="801" dirty="0">
                <a:solidFill>
                  <a:prstClr val="black"/>
                </a:solidFill>
                <a:latin typeface="Arial"/>
                <a:cs typeface="Arial"/>
              </a:rPr>
              <a:t>PA4</a:t>
            </a:r>
            <a:r>
              <a:rPr sz="801" dirty="0">
                <a:solidFill>
                  <a:prstClr val="black"/>
                </a:solidFill>
                <a:latin typeface="Times New Roman"/>
                <a:cs typeface="Times New Roman"/>
              </a:rPr>
              <a:t>	</a:t>
            </a:r>
            <a:r>
              <a:rPr sz="801" spc="-5" dirty="0">
                <a:solidFill>
                  <a:prstClr val="black"/>
                </a:solidFill>
                <a:latin typeface="Arial"/>
                <a:cs typeface="Arial"/>
              </a:rPr>
              <a:t>------</a:t>
            </a:r>
            <a:r>
              <a:rPr sz="801" dirty="0">
                <a:solidFill>
                  <a:prstClr val="black"/>
                </a:solidFill>
                <a:latin typeface="Arial"/>
                <a:cs typeface="Arial"/>
              </a:rPr>
              <a:t>&gt;</a:t>
            </a:r>
            <a:r>
              <a:rPr sz="801" dirty="0">
                <a:solidFill>
                  <a:prstClr val="black"/>
                </a:solidFill>
                <a:latin typeface="Times New Roman"/>
                <a:cs typeface="Times New Roman"/>
              </a:rPr>
              <a:t> </a:t>
            </a:r>
            <a:r>
              <a:rPr sz="801" spc="-5" dirty="0">
                <a:solidFill>
                  <a:prstClr val="black"/>
                </a:solidFill>
                <a:latin typeface="Arial"/>
                <a:cs typeface="Arial"/>
              </a:rPr>
              <a:t>D</a:t>
            </a:r>
            <a:r>
              <a:rPr sz="801" dirty="0">
                <a:solidFill>
                  <a:prstClr val="black"/>
                </a:solidFill>
                <a:latin typeface="Arial"/>
                <a:cs typeface="Arial"/>
              </a:rPr>
              <a:t>A</a:t>
            </a:r>
            <a:r>
              <a:rPr sz="801" spc="-5" dirty="0">
                <a:solidFill>
                  <a:prstClr val="black"/>
                </a:solidFill>
                <a:latin typeface="Arial"/>
                <a:cs typeface="Arial"/>
              </a:rPr>
              <a:t>C_</a:t>
            </a:r>
            <a:r>
              <a:rPr sz="801" dirty="0">
                <a:solidFill>
                  <a:prstClr val="black"/>
                </a:solidFill>
                <a:latin typeface="Arial"/>
                <a:cs typeface="Arial"/>
              </a:rPr>
              <a:t>O</a:t>
            </a:r>
            <a:r>
              <a:rPr sz="801" spc="-11" dirty="0">
                <a:solidFill>
                  <a:prstClr val="black"/>
                </a:solidFill>
                <a:latin typeface="Arial"/>
                <a:cs typeface="Arial"/>
              </a:rPr>
              <a:t>U</a:t>
            </a:r>
            <a:r>
              <a:rPr sz="801" dirty="0">
                <a:solidFill>
                  <a:prstClr val="black"/>
                </a:solidFill>
                <a:latin typeface="Arial"/>
                <a:cs typeface="Arial"/>
              </a:rPr>
              <a:t>T1</a:t>
            </a:r>
            <a:endParaRPr sz="801">
              <a:solidFill>
                <a:prstClr val="black"/>
              </a:solidFill>
              <a:latin typeface="Arial"/>
              <a:cs typeface="Arial"/>
            </a:endParaRPr>
          </a:p>
          <a:p>
            <a:pPr marL="12701"/>
            <a:r>
              <a:rPr sz="801" spc="-5" dirty="0">
                <a:solidFill>
                  <a:prstClr val="black"/>
                </a:solidFill>
                <a:latin typeface="Arial"/>
                <a:cs typeface="Arial"/>
              </a:rPr>
              <a:t>*/</a:t>
            </a:r>
            <a:endParaRPr sz="801">
              <a:solidFill>
                <a:prstClr val="black"/>
              </a:solidFill>
              <a:latin typeface="Arial"/>
              <a:cs typeface="Arial"/>
            </a:endParaRPr>
          </a:p>
          <a:p>
            <a:pPr marL="12701" marR="5081"/>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St</a:t>
            </a:r>
            <a:r>
              <a:rPr sz="801" spc="-5" dirty="0">
                <a:solidFill>
                  <a:prstClr val="black"/>
                </a:solidFill>
                <a:latin typeface="Arial"/>
                <a:cs typeface="Arial"/>
              </a:rPr>
              <a:t>ru</a:t>
            </a:r>
            <a:r>
              <a:rPr sz="801" dirty="0">
                <a:solidFill>
                  <a:prstClr val="black"/>
                </a:solidFill>
                <a:latin typeface="Arial"/>
                <a:cs typeface="Arial"/>
              </a:rPr>
              <a:t>ct.P</a:t>
            </a:r>
            <a:r>
              <a:rPr sz="801" spc="-5" dirty="0">
                <a:solidFill>
                  <a:prstClr val="black"/>
                </a:solidFill>
                <a:latin typeface="Arial"/>
                <a:cs typeface="Arial"/>
              </a:rPr>
              <a:t>i</a:t>
            </a:r>
            <a:r>
              <a:rPr sz="801" dirty="0">
                <a:solidFill>
                  <a:prstClr val="black"/>
                </a:solidFill>
                <a:latin typeface="Arial"/>
                <a:cs typeface="Arial"/>
              </a:rPr>
              <a:t>n</a:t>
            </a:r>
            <a:r>
              <a:rPr sz="801" spc="11"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PI</a:t>
            </a:r>
            <a:r>
              <a:rPr sz="801" spc="-5" dirty="0">
                <a:solidFill>
                  <a:prstClr val="black"/>
                </a:solidFill>
                <a:latin typeface="Arial"/>
                <a:cs typeface="Arial"/>
              </a:rPr>
              <a:t>N_4</a:t>
            </a:r>
            <a:r>
              <a:rPr sz="801" dirty="0">
                <a:solidFill>
                  <a:prstClr val="black"/>
                </a:solidFill>
                <a:latin typeface="Arial"/>
                <a:cs typeface="Arial"/>
              </a:rPr>
              <a:t>;</a:t>
            </a:r>
            <a:r>
              <a:rPr sz="801" dirty="0">
                <a:solidFill>
                  <a:prstClr val="black"/>
                </a:solidFill>
                <a:latin typeface="Times New Roman"/>
                <a:cs typeface="Times New Roman"/>
              </a:rPr>
              <a:t> </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St</a:t>
            </a:r>
            <a:r>
              <a:rPr sz="801" spc="-5" dirty="0">
                <a:solidFill>
                  <a:prstClr val="black"/>
                </a:solidFill>
                <a:latin typeface="Arial"/>
                <a:cs typeface="Arial"/>
              </a:rPr>
              <a:t>ru</a:t>
            </a:r>
            <a:r>
              <a:rPr sz="801" dirty="0">
                <a:solidFill>
                  <a:prstClr val="black"/>
                </a:solidFill>
                <a:latin typeface="Arial"/>
                <a:cs typeface="Arial"/>
              </a:rPr>
              <a:t>ct.</a:t>
            </a:r>
            <a:r>
              <a:rPr sz="801" spc="-11" dirty="0">
                <a:solidFill>
                  <a:prstClr val="black"/>
                </a:solidFill>
                <a:latin typeface="Arial"/>
                <a:cs typeface="Arial"/>
              </a:rPr>
              <a:t>M</a:t>
            </a:r>
            <a:r>
              <a:rPr sz="801" spc="-5" dirty="0">
                <a:solidFill>
                  <a:prstClr val="black"/>
                </a:solidFill>
                <a:latin typeface="Arial"/>
                <a:cs typeface="Arial"/>
              </a:rPr>
              <a:t>od</a:t>
            </a:r>
            <a:r>
              <a:rPr sz="801" dirty="0">
                <a:solidFill>
                  <a:prstClr val="black"/>
                </a:solidFill>
                <a:latin typeface="Arial"/>
                <a:cs typeface="Arial"/>
              </a:rPr>
              <a:t>e</a:t>
            </a:r>
            <a:r>
              <a:rPr sz="801" spc="35"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spc="-11" dirty="0">
                <a:solidFill>
                  <a:prstClr val="black"/>
                </a:solidFill>
                <a:latin typeface="Arial"/>
                <a:cs typeface="Arial"/>
              </a:rPr>
              <a:t>M</a:t>
            </a:r>
            <a:r>
              <a:rPr sz="801" dirty="0">
                <a:solidFill>
                  <a:prstClr val="black"/>
                </a:solidFill>
                <a:latin typeface="Arial"/>
                <a:cs typeface="Arial"/>
              </a:rPr>
              <a:t>O</a:t>
            </a:r>
            <a:r>
              <a:rPr sz="801" spc="-11" dirty="0">
                <a:solidFill>
                  <a:prstClr val="black"/>
                </a:solidFill>
                <a:latin typeface="Arial"/>
                <a:cs typeface="Arial"/>
              </a:rPr>
              <a:t>D</a:t>
            </a:r>
            <a:r>
              <a:rPr sz="801" dirty="0">
                <a:solidFill>
                  <a:prstClr val="black"/>
                </a:solidFill>
                <a:latin typeface="Arial"/>
                <a:cs typeface="Arial"/>
              </a:rPr>
              <a:t>E</a:t>
            </a:r>
            <a:r>
              <a:rPr sz="801" spc="-5" dirty="0">
                <a:solidFill>
                  <a:prstClr val="black"/>
                </a:solidFill>
                <a:latin typeface="Arial"/>
                <a:cs typeface="Arial"/>
              </a:rPr>
              <a:t>_</a:t>
            </a:r>
            <a:r>
              <a:rPr sz="801" dirty="0">
                <a:solidFill>
                  <a:prstClr val="black"/>
                </a:solidFill>
                <a:latin typeface="Arial"/>
                <a:cs typeface="Arial"/>
              </a:rPr>
              <a:t>A</a:t>
            </a:r>
            <a:r>
              <a:rPr sz="801" spc="-5" dirty="0">
                <a:solidFill>
                  <a:prstClr val="black"/>
                </a:solidFill>
                <a:latin typeface="Arial"/>
                <a:cs typeface="Arial"/>
              </a:rPr>
              <a:t>N</a:t>
            </a:r>
            <a:r>
              <a:rPr sz="801" dirty="0">
                <a:solidFill>
                  <a:prstClr val="black"/>
                </a:solidFill>
                <a:latin typeface="Arial"/>
                <a:cs typeface="Arial"/>
              </a:rPr>
              <a:t>A</a:t>
            </a:r>
            <a:r>
              <a:rPr sz="801" spc="-5" dirty="0">
                <a:solidFill>
                  <a:prstClr val="black"/>
                </a:solidFill>
                <a:latin typeface="Arial"/>
                <a:cs typeface="Arial"/>
              </a:rPr>
              <a:t>L</a:t>
            </a:r>
            <a:r>
              <a:rPr sz="801" dirty="0">
                <a:solidFill>
                  <a:prstClr val="black"/>
                </a:solidFill>
                <a:latin typeface="Arial"/>
                <a:cs typeface="Arial"/>
              </a:rPr>
              <a:t>O</a:t>
            </a:r>
            <a:r>
              <a:rPr sz="801" spc="-5" dirty="0">
                <a:solidFill>
                  <a:prstClr val="black"/>
                </a:solidFill>
                <a:latin typeface="Arial"/>
                <a:cs typeface="Arial"/>
              </a:rPr>
              <a:t>G</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G</a:t>
            </a:r>
            <a:r>
              <a:rPr sz="801" dirty="0">
                <a:solidFill>
                  <a:prstClr val="black"/>
                </a:solidFill>
                <a:latin typeface="Arial"/>
                <a:cs typeface="Arial"/>
              </a:rPr>
              <a:t>P</a:t>
            </a:r>
            <a:r>
              <a:rPr sz="801" spc="5" dirty="0">
                <a:solidFill>
                  <a:prstClr val="black"/>
                </a:solidFill>
                <a:latin typeface="Arial"/>
                <a:cs typeface="Arial"/>
              </a:rPr>
              <a:t>I</a:t>
            </a:r>
            <a:r>
              <a:rPr sz="801" spc="-5" dirty="0">
                <a:solidFill>
                  <a:prstClr val="black"/>
                </a:solidFill>
                <a:latin typeface="Arial"/>
                <a:cs typeface="Arial"/>
              </a:rPr>
              <a:t>O_</a:t>
            </a:r>
            <a:r>
              <a:rPr sz="801" dirty="0">
                <a:solidFill>
                  <a:prstClr val="black"/>
                </a:solidFill>
                <a:latin typeface="Arial"/>
                <a:cs typeface="Arial"/>
              </a:rPr>
              <a:t>I</a:t>
            </a:r>
            <a:r>
              <a:rPr sz="801" spc="-5" dirty="0">
                <a:solidFill>
                  <a:prstClr val="black"/>
                </a:solidFill>
                <a:latin typeface="Arial"/>
                <a:cs typeface="Arial"/>
              </a:rPr>
              <a:t>ni</a:t>
            </a:r>
            <a:r>
              <a:rPr sz="801" dirty="0">
                <a:solidFill>
                  <a:prstClr val="black"/>
                </a:solidFill>
                <a:latin typeface="Arial"/>
                <a:cs typeface="Arial"/>
              </a:rPr>
              <a:t>tS</a:t>
            </a:r>
            <a:r>
              <a:rPr sz="801" spc="5" dirty="0">
                <a:solidFill>
                  <a:prstClr val="black"/>
                </a:solidFill>
                <a:latin typeface="Arial"/>
                <a:cs typeface="Arial"/>
              </a:rPr>
              <a:t>t</a:t>
            </a:r>
            <a:r>
              <a:rPr sz="801" spc="-5" dirty="0">
                <a:solidFill>
                  <a:prstClr val="black"/>
                </a:solidFill>
                <a:latin typeface="Arial"/>
                <a:cs typeface="Arial"/>
              </a:rPr>
              <a:t>ru</a:t>
            </a:r>
            <a:r>
              <a:rPr sz="801" dirty="0">
                <a:solidFill>
                  <a:prstClr val="black"/>
                </a:solidFill>
                <a:latin typeface="Arial"/>
                <a:cs typeface="Arial"/>
              </a:rPr>
              <a:t>ct.Pull</a:t>
            </a:r>
            <a:r>
              <a:rPr sz="801" spc="11"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G</a:t>
            </a:r>
            <a:r>
              <a:rPr sz="801" dirty="0">
                <a:solidFill>
                  <a:prstClr val="black"/>
                </a:solidFill>
                <a:latin typeface="Arial"/>
                <a:cs typeface="Arial"/>
              </a:rPr>
              <a:t>P</a:t>
            </a:r>
            <a:r>
              <a:rPr sz="801" spc="5" dirty="0">
                <a:solidFill>
                  <a:prstClr val="black"/>
                </a:solidFill>
                <a:latin typeface="Arial"/>
                <a:cs typeface="Arial"/>
              </a:rPr>
              <a:t>I</a:t>
            </a:r>
            <a:r>
              <a:rPr sz="801" spc="-5" dirty="0">
                <a:solidFill>
                  <a:prstClr val="black"/>
                </a:solidFill>
                <a:latin typeface="Arial"/>
                <a:cs typeface="Arial"/>
              </a:rPr>
              <a:t>O_</a:t>
            </a:r>
            <a:r>
              <a:rPr sz="801" spc="-11" dirty="0">
                <a:solidFill>
                  <a:prstClr val="black"/>
                </a:solidFill>
                <a:latin typeface="Arial"/>
                <a:cs typeface="Arial"/>
              </a:rPr>
              <a:t>N</a:t>
            </a:r>
            <a:r>
              <a:rPr sz="801" spc="-5" dirty="0">
                <a:solidFill>
                  <a:prstClr val="black"/>
                </a:solidFill>
                <a:latin typeface="Arial"/>
                <a:cs typeface="Arial"/>
              </a:rPr>
              <a:t>O</a:t>
            </a:r>
            <a:r>
              <a:rPr sz="801" dirty="0">
                <a:solidFill>
                  <a:prstClr val="black"/>
                </a:solidFill>
                <a:latin typeface="Arial"/>
                <a:cs typeface="Arial"/>
              </a:rPr>
              <a:t>P</a:t>
            </a:r>
            <a:r>
              <a:rPr sz="801" spc="-5" dirty="0">
                <a:solidFill>
                  <a:prstClr val="black"/>
                </a:solidFill>
                <a:latin typeface="Arial"/>
                <a:cs typeface="Arial"/>
              </a:rPr>
              <a:t>ULL</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H</a:t>
            </a:r>
            <a:r>
              <a:rPr sz="801" dirty="0">
                <a:solidFill>
                  <a:prstClr val="black"/>
                </a:solidFill>
                <a:latin typeface="Arial"/>
                <a:cs typeface="Arial"/>
              </a:rPr>
              <a:t>A</a:t>
            </a:r>
            <a:r>
              <a:rPr sz="801" spc="-5" dirty="0">
                <a:solidFill>
                  <a:prstClr val="black"/>
                </a:solidFill>
                <a:latin typeface="Arial"/>
                <a:cs typeface="Arial"/>
              </a:rPr>
              <a:t>L_</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11" dirty="0">
                <a:solidFill>
                  <a:prstClr val="black"/>
                </a:solidFill>
                <a:latin typeface="Arial"/>
                <a:cs typeface="Arial"/>
              </a:rPr>
              <a:t>t</a:t>
            </a:r>
            <a:r>
              <a:rPr sz="801" spc="-5" dirty="0">
                <a:solidFill>
                  <a:prstClr val="black"/>
                </a:solidFill>
                <a:latin typeface="Arial"/>
                <a:cs typeface="Arial"/>
              </a:rPr>
              <a:t>(</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a:t>
            </a:r>
            <a:r>
              <a:rPr sz="801" spc="20" dirty="0">
                <a:solidFill>
                  <a:prstClr val="black"/>
                </a:solidFill>
                <a:latin typeface="Times New Roman"/>
                <a:cs typeface="Times New Roman"/>
              </a:rPr>
              <a:t> </a:t>
            </a:r>
            <a:r>
              <a:rPr sz="801" spc="5" dirty="0">
                <a:solidFill>
                  <a:prstClr val="black"/>
                </a:solidFill>
                <a:latin typeface="Arial"/>
                <a:cs typeface="Arial"/>
              </a:rPr>
              <a:t>&amp;</a:t>
            </a:r>
            <a:r>
              <a:rPr sz="801" dirty="0">
                <a:solidFill>
                  <a:prstClr val="black"/>
                </a:solidFill>
                <a:latin typeface="Arial"/>
                <a:cs typeface="Arial"/>
              </a:rPr>
              <a:t>GP</a:t>
            </a:r>
            <a:r>
              <a:rPr sz="801" spc="5" dirty="0">
                <a:solidFill>
                  <a:prstClr val="black"/>
                </a:solidFill>
                <a:latin typeface="Arial"/>
                <a:cs typeface="Arial"/>
              </a:rPr>
              <a:t>I</a:t>
            </a:r>
            <a:r>
              <a:rPr sz="801" dirty="0">
                <a:solidFill>
                  <a:prstClr val="black"/>
                </a:solidFill>
                <a:latin typeface="Arial"/>
                <a:cs typeface="Arial"/>
              </a:rPr>
              <a:t>O</a:t>
            </a:r>
            <a:r>
              <a:rPr sz="801" spc="-5" dirty="0">
                <a:solidFill>
                  <a:prstClr val="black"/>
                </a:solidFill>
                <a:latin typeface="Arial"/>
                <a:cs typeface="Arial"/>
              </a:rPr>
              <a:t>_</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St</a:t>
            </a:r>
            <a:r>
              <a:rPr sz="801" spc="-5" dirty="0">
                <a:solidFill>
                  <a:prstClr val="black"/>
                </a:solidFill>
                <a:latin typeface="Arial"/>
                <a:cs typeface="Arial"/>
              </a:rPr>
              <a:t>ru</a:t>
            </a:r>
            <a:r>
              <a:rPr sz="801" dirty="0">
                <a:solidFill>
                  <a:prstClr val="black"/>
                </a:solidFill>
                <a:latin typeface="Arial"/>
                <a:cs typeface="Arial"/>
              </a:rPr>
              <a:t>c</a:t>
            </a:r>
            <a:r>
              <a:rPr sz="801" spc="11" dirty="0">
                <a:solidFill>
                  <a:prstClr val="black"/>
                </a:solidFill>
                <a:latin typeface="Arial"/>
                <a:cs typeface="Arial"/>
              </a:rPr>
              <a:t>t</a:t>
            </a:r>
            <a:r>
              <a:rPr sz="801" spc="-5" dirty="0">
                <a:solidFill>
                  <a:prstClr val="black"/>
                </a:solidFill>
                <a:latin typeface="Arial"/>
                <a:cs typeface="Arial"/>
              </a:rPr>
              <a:t>);</a:t>
            </a:r>
            <a:endParaRPr sz="801">
              <a:solidFill>
                <a:prstClr val="black"/>
              </a:solidFill>
              <a:latin typeface="Arial"/>
              <a:cs typeface="Arial"/>
            </a:endParaRPr>
          </a:p>
        </p:txBody>
      </p:sp>
      <p:sp>
        <p:nvSpPr>
          <p:cNvPr id="45" name="object 45"/>
          <p:cNvSpPr txBox="1"/>
          <p:nvPr/>
        </p:nvSpPr>
        <p:spPr>
          <a:xfrm>
            <a:off x="7155567" y="3936428"/>
            <a:ext cx="1069340" cy="123239"/>
          </a:xfrm>
          <a:prstGeom prst="rect">
            <a:avLst/>
          </a:prstGeom>
        </p:spPr>
        <p:txBody>
          <a:bodyPr vert="horz" wrap="square" lIns="0" tIns="0" rIns="0" bIns="0" rtlCol="0">
            <a:spAutoFit/>
          </a:bodyPr>
          <a:lstStyle/>
          <a:p>
            <a:pPr marL="12701"/>
            <a:r>
              <a:rPr sz="801" dirty="0">
                <a:solidFill>
                  <a:prstClr val="black"/>
                </a:solidFill>
                <a:latin typeface="Arial"/>
                <a:cs typeface="Arial"/>
              </a:rPr>
              <a:t>/*</a:t>
            </a:r>
            <a:r>
              <a:rPr sz="801" spc="25" dirty="0">
                <a:solidFill>
                  <a:prstClr val="black"/>
                </a:solidFill>
                <a:latin typeface="Times New Roman"/>
                <a:cs typeface="Times New Roman"/>
              </a:rPr>
              <a:t> </a:t>
            </a:r>
            <a:r>
              <a:rPr sz="801" dirty="0">
                <a:solidFill>
                  <a:prstClr val="black"/>
                </a:solidFill>
                <a:latin typeface="Arial"/>
                <a:cs typeface="Arial"/>
              </a:rPr>
              <a:t>P</a:t>
            </a:r>
            <a:r>
              <a:rPr sz="801" spc="-5" dirty="0">
                <a:solidFill>
                  <a:prstClr val="black"/>
                </a:solidFill>
                <a:latin typeface="Arial"/>
                <a:cs typeface="Arial"/>
              </a:rPr>
              <a:t>eriphera</a:t>
            </a:r>
            <a:r>
              <a:rPr sz="801" dirty="0">
                <a:solidFill>
                  <a:prstClr val="black"/>
                </a:solidFill>
                <a:latin typeface="Arial"/>
                <a:cs typeface="Arial"/>
              </a:rPr>
              <a:t>l</a:t>
            </a:r>
            <a:r>
              <a:rPr sz="801" spc="25"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35" dirty="0">
                <a:solidFill>
                  <a:prstClr val="black"/>
                </a:solidFill>
                <a:latin typeface="Times New Roman"/>
                <a:cs typeface="Times New Roman"/>
              </a:rPr>
              <a:t> </a:t>
            </a:r>
            <a:r>
              <a:rPr sz="801" u="sng" spc="-5" dirty="0">
                <a:solidFill>
                  <a:prstClr val="black"/>
                </a:solidFill>
                <a:latin typeface="Arial"/>
                <a:cs typeface="Arial"/>
              </a:rPr>
              <a:t>ini</a:t>
            </a:r>
            <a:r>
              <a:rPr sz="801" u="sng" dirty="0">
                <a:solidFill>
                  <a:prstClr val="black"/>
                </a:solidFill>
                <a:latin typeface="Arial"/>
                <a:cs typeface="Arial"/>
              </a:rPr>
              <a:t>t</a:t>
            </a:r>
            <a:r>
              <a:rPr sz="801" u="sng" spc="-5" dirty="0">
                <a:solidFill>
                  <a:prstClr val="black"/>
                </a:solidFill>
                <a:latin typeface="Arial"/>
                <a:cs typeface="Arial"/>
              </a:rPr>
              <a:t>*/</a:t>
            </a:r>
            <a:endParaRPr sz="801">
              <a:solidFill>
                <a:prstClr val="black"/>
              </a:solidFill>
              <a:latin typeface="Arial"/>
              <a:cs typeface="Arial"/>
            </a:endParaRPr>
          </a:p>
        </p:txBody>
      </p:sp>
      <p:sp>
        <p:nvSpPr>
          <p:cNvPr id="46" name="object 46"/>
          <p:cNvSpPr txBox="1"/>
          <p:nvPr/>
        </p:nvSpPr>
        <p:spPr>
          <a:xfrm>
            <a:off x="7155568" y="4180267"/>
            <a:ext cx="3597910" cy="1725344"/>
          </a:xfrm>
          <a:prstGeom prst="rect">
            <a:avLst/>
          </a:prstGeom>
        </p:spPr>
        <p:txBody>
          <a:bodyPr vert="horz" wrap="square" lIns="0" tIns="0" rIns="0" bIns="0" rtlCol="0">
            <a:spAutoFit/>
          </a:bodyPr>
          <a:lstStyle/>
          <a:p>
            <a:pPr marL="12701" marR="764603"/>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a:t>
            </a:r>
            <a:r>
              <a:rPr sz="801" dirty="0">
                <a:solidFill>
                  <a:prstClr val="black"/>
                </a:solidFill>
                <a:latin typeface="Arial"/>
                <a:cs typeface="Arial"/>
              </a:rPr>
              <a:t>st</a:t>
            </a:r>
            <a:r>
              <a:rPr sz="801" spc="-5" dirty="0">
                <a:solidFill>
                  <a:prstClr val="black"/>
                </a:solidFill>
                <a:latin typeface="Arial"/>
                <a:cs typeface="Arial"/>
              </a:rPr>
              <a:t>an</a:t>
            </a:r>
            <a:r>
              <a:rPr sz="801" dirty="0">
                <a:solidFill>
                  <a:prstClr val="black"/>
                </a:solidFill>
                <a:latin typeface="Arial"/>
                <a:cs typeface="Arial"/>
              </a:rPr>
              <a:t>ce</a:t>
            </a:r>
            <a:r>
              <a:rPr sz="801" spc="35"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1_Channel2;</a:t>
            </a:r>
            <a:r>
              <a:rPr sz="801" spc="-5"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a:t>
            </a:r>
            <a:r>
              <a:rPr sz="801" spc="-5" dirty="0">
                <a:solidFill>
                  <a:prstClr val="black"/>
                </a:solidFill>
                <a:latin typeface="Arial"/>
                <a:cs typeface="Arial"/>
              </a:rPr>
              <a:t>Reque</a:t>
            </a:r>
            <a:r>
              <a:rPr sz="801" dirty="0">
                <a:solidFill>
                  <a:prstClr val="black"/>
                </a:solidFill>
                <a:latin typeface="Arial"/>
                <a:cs typeface="Arial"/>
              </a:rPr>
              <a:t>st</a:t>
            </a:r>
            <a:r>
              <a:rPr sz="801" spc="4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_R</a:t>
            </a:r>
            <a:r>
              <a:rPr sz="801" dirty="0">
                <a:solidFill>
                  <a:prstClr val="black"/>
                </a:solidFill>
                <a:latin typeface="Arial"/>
                <a:cs typeface="Arial"/>
              </a:rPr>
              <a:t>EQ</a:t>
            </a:r>
            <a:r>
              <a:rPr sz="801" spc="-11" dirty="0">
                <a:solidFill>
                  <a:prstClr val="black"/>
                </a:solidFill>
                <a:latin typeface="Arial"/>
                <a:cs typeface="Arial"/>
              </a:rPr>
              <a:t>U</a:t>
            </a:r>
            <a:r>
              <a:rPr sz="801" dirty="0">
                <a:solidFill>
                  <a:prstClr val="black"/>
                </a:solidFill>
                <a:latin typeface="Arial"/>
                <a:cs typeface="Arial"/>
              </a:rPr>
              <a:t>EST_</a:t>
            </a:r>
            <a:r>
              <a:rPr sz="801" spc="-11" dirty="0">
                <a:solidFill>
                  <a:prstClr val="black"/>
                </a:solidFill>
                <a:latin typeface="Arial"/>
                <a:cs typeface="Arial"/>
              </a:rPr>
              <a:t>9</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a:t>
            </a:r>
            <a:r>
              <a:rPr sz="801" spc="-5" dirty="0">
                <a:solidFill>
                  <a:prstClr val="black"/>
                </a:solidFill>
                <a:latin typeface="Arial"/>
                <a:cs typeface="Arial"/>
              </a:rPr>
              <a:t>Dir</a:t>
            </a:r>
            <a:r>
              <a:rPr sz="801" spc="-11" dirty="0">
                <a:solidFill>
                  <a:prstClr val="black"/>
                </a:solidFill>
                <a:latin typeface="Arial"/>
                <a:cs typeface="Arial"/>
              </a:rPr>
              <a:t>e</a:t>
            </a:r>
            <a:r>
              <a:rPr sz="801" dirty="0">
                <a:solidFill>
                  <a:prstClr val="black"/>
                </a:solidFill>
                <a:latin typeface="Arial"/>
                <a:cs typeface="Arial"/>
              </a:rPr>
              <a:t>ct</a:t>
            </a:r>
            <a:r>
              <a:rPr sz="801" spc="-5" dirty="0">
                <a:solidFill>
                  <a:prstClr val="black"/>
                </a:solidFill>
                <a:latin typeface="Arial"/>
                <a:cs typeface="Arial"/>
              </a:rPr>
              <a:t>io</a:t>
            </a:r>
            <a:r>
              <a:rPr sz="801" dirty="0">
                <a:solidFill>
                  <a:prstClr val="black"/>
                </a:solidFill>
                <a:latin typeface="Arial"/>
                <a:cs typeface="Arial"/>
              </a:rPr>
              <a:t>n</a:t>
            </a:r>
            <a:r>
              <a:rPr sz="801" spc="2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spc="-11" dirty="0">
                <a:solidFill>
                  <a:prstClr val="black"/>
                </a:solidFill>
                <a:latin typeface="Arial"/>
                <a:cs typeface="Arial"/>
              </a:rPr>
              <a:t>M</a:t>
            </a:r>
            <a:r>
              <a:rPr sz="801" dirty="0">
                <a:solidFill>
                  <a:prstClr val="black"/>
                </a:solidFill>
                <a:latin typeface="Arial"/>
                <a:cs typeface="Arial"/>
              </a:rPr>
              <a:t>E</a:t>
            </a:r>
            <a:r>
              <a:rPr sz="801" spc="-11" dirty="0">
                <a:solidFill>
                  <a:prstClr val="black"/>
                </a:solidFill>
                <a:latin typeface="Arial"/>
                <a:cs typeface="Arial"/>
              </a:rPr>
              <a:t>M</a:t>
            </a:r>
            <a:r>
              <a:rPr sz="801" dirty="0">
                <a:solidFill>
                  <a:prstClr val="black"/>
                </a:solidFill>
                <a:latin typeface="Arial"/>
                <a:cs typeface="Arial"/>
              </a:rPr>
              <a:t>O</a:t>
            </a:r>
            <a:r>
              <a:rPr sz="801" spc="-11" dirty="0">
                <a:solidFill>
                  <a:prstClr val="black"/>
                </a:solidFill>
                <a:latin typeface="Arial"/>
                <a:cs typeface="Arial"/>
              </a:rPr>
              <a:t>R</a:t>
            </a:r>
            <a:r>
              <a:rPr sz="801" dirty="0">
                <a:solidFill>
                  <a:prstClr val="black"/>
                </a:solidFill>
                <a:latin typeface="Arial"/>
                <a:cs typeface="Arial"/>
              </a:rPr>
              <a:t>Y</a:t>
            </a:r>
            <a:r>
              <a:rPr sz="801" spc="-5" dirty="0">
                <a:solidFill>
                  <a:prstClr val="black"/>
                </a:solidFill>
                <a:latin typeface="Arial"/>
                <a:cs typeface="Arial"/>
              </a:rPr>
              <a:t>_</a:t>
            </a:r>
            <a:r>
              <a:rPr sz="801" dirty="0">
                <a:solidFill>
                  <a:prstClr val="black"/>
                </a:solidFill>
                <a:latin typeface="Arial"/>
                <a:cs typeface="Arial"/>
              </a:rPr>
              <a:t>TO</a:t>
            </a:r>
            <a:r>
              <a:rPr sz="801" spc="-5" dirty="0">
                <a:solidFill>
                  <a:prstClr val="black"/>
                </a:solidFill>
                <a:latin typeface="Arial"/>
                <a:cs typeface="Arial"/>
              </a:rPr>
              <a:t>_</a:t>
            </a:r>
            <a:r>
              <a:rPr sz="801" dirty="0">
                <a:solidFill>
                  <a:prstClr val="black"/>
                </a:solidFill>
                <a:latin typeface="Arial"/>
                <a:cs typeface="Arial"/>
              </a:rPr>
              <a:t>PE</a:t>
            </a:r>
            <a:r>
              <a:rPr sz="801" spc="-5" dirty="0">
                <a:solidFill>
                  <a:prstClr val="black"/>
                </a:solidFill>
                <a:latin typeface="Arial"/>
                <a:cs typeface="Arial"/>
              </a:rPr>
              <a:t>R</a:t>
            </a:r>
            <a:r>
              <a:rPr sz="801" dirty="0">
                <a:solidFill>
                  <a:prstClr val="black"/>
                </a:solidFill>
                <a:latin typeface="Arial"/>
                <a:cs typeface="Arial"/>
              </a:rPr>
              <a:t>IP</a:t>
            </a:r>
            <a:r>
              <a:rPr sz="801" spc="-5" dirty="0">
                <a:solidFill>
                  <a:prstClr val="black"/>
                </a:solidFill>
                <a:latin typeface="Arial"/>
                <a:cs typeface="Arial"/>
              </a:rPr>
              <a:t>H</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.P</a:t>
            </a:r>
            <a:r>
              <a:rPr sz="801" spc="-5" dirty="0">
                <a:solidFill>
                  <a:prstClr val="black"/>
                </a:solidFill>
                <a:latin typeface="Arial"/>
                <a:cs typeface="Arial"/>
              </a:rPr>
              <a:t>eriph</a:t>
            </a:r>
            <a:r>
              <a:rPr sz="801" dirty="0">
                <a:solidFill>
                  <a:prstClr val="black"/>
                </a:solidFill>
                <a:latin typeface="Arial"/>
                <a:cs typeface="Arial"/>
              </a:rPr>
              <a:t>I</a:t>
            </a:r>
            <a:r>
              <a:rPr sz="801" spc="-5" dirty="0">
                <a:solidFill>
                  <a:prstClr val="black"/>
                </a:solidFill>
                <a:latin typeface="Arial"/>
                <a:cs typeface="Arial"/>
              </a:rPr>
              <a:t>n</a:t>
            </a:r>
            <a:r>
              <a:rPr sz="801" dirty="0">
                <a:solidFill>
                  <a:prstClr val="black"/>
                </a:solidFill>
                <a:latin typeface="Arial"/>
                <a:cs typeface="Arial"/>
              </a:rPr>
              <a:t>c</a:t>
            </a:r>
            <a:r>
              <a:rPr sz="801" spc="4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dirty="0">
                <a:solidFill>
                  <a:prstClr val="black"/>
                </a:solidFill>
                <a:latin typeface="Arial"/>
                <a:cs typeface="Arial"/>
              </a:rPr>
              <a:t>PI</a:t>
            </a:r>
            <a:r>
              <a:rPr sz="801" spc="-5" dirty="0">
                <a:solidFill>
                  <a:prstClr val="black"/>
                </a:solidFill>
                <a:latin typeface="Arial"/>
                <a:cs typeface="Arial"/>
              </a:rPr>
              <a:t>NC_D</a:t>
            </a:r>
            <a:r>
              <a:rPr sz="801" dirty="0">
                <a:solidFill>
                  <a:prstClr val="black"/>
                </a:solidFill>
                <a:latin typeface="Arial"/>
                <a:cs typeface="Arial"/>
              </a:rPr>
              <a:t>ISAB</a:t>
            </a:r>
            <a:r>
              <a:rPr sz="801" spc="-5" dirty="0">
                <a:solidFill>
                  <a:prstClr val="black"/>
                </a:solidFill>
                <a:latin typeface="Arial"/>
                <a:cs typeface="Arial"/>
              </a:rPr>
              <a:t>L</a:t>
            </a:r>
            <a:r>
              <a:rPr sz="801" dirty="0">
                <a:solidFill>
                  <a:prstClr val="black"/>
                </a:solidFill>
                <a:latin typeface="Arial"/>
                <a:cs typeface="Arial"/>
              </a:rPr>
              <a:t>E;</a:t>
            </a:r>
            <a:r>
              <a:rPr sz="801"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a:t>
            </a:r>
            <a:r>
              <a:rPr sz="801" spc="-11" dirty="0">
                <a:solidFill>
                  <a:prstClr val="black"/>
                </a:solidFill>
                <a:latin typeface="Arial"/>
                <a:cs typeface="Arial"/>
              </a:rPr>
              <a:t>M</a:t>
            </a:r>
            <a:r>
              <a:rPr sz="801" spc="-5" dirty="0">
                <a:solidFill>
                  <a:prstClr val="black"/>
                </a:solidFill>
                <a:latin typeface="Arial"/>
                <a:cs typeface="Arial"/>
              </a:rPr>
              <a:t>e</a:t>
            </a:r>
            <a:r>
              <a:rPr sz="801" spc="11" dirty="0">
                <a:solidFill>
                  <a:prstClr val="black"/>
                </a:solidFill>
                <a:latin typeface="Arial"/>
                <a:cs typeface="Arial"/>
              </a:rPr>
              <a:t>m</a:t>
            </a:r>
            <a:r>
              <a:rPr sz="801" dirty="0">
                <a:solidFill>
                  <a:prstClr val="black"/>
                </a:solidFill>
                <a:latin typeface="Arial"/>
                <a:cs typeface="Arial"/>
              </a:rPr>
              <a:t>I</a:t>
            </a:r>
            <a:r>
              <a:rPr sz="801" spc="-5" dirty="0">
                <a:solidFill>
                  <a:prstClr val="black"/>
                </a:solidFill>
                <a:latin typeface="Arial"/>
                <a:cs typeface="Arial"/>
              </a:rPr>
              <a:t>n</a:t>
            </a:r>
            <a:r>
              <a:rPr sz="801" dirty="0">
                <a:solidFill>
                  <a:prstClr val="black"/>
                </a:solidFill>
                <a:latin typeface="Arial"/>
                <a:cs typeface="Arial"/>
              </a:rPr>
              <a:t>c</a:t>
            </a:r>
            <a:r>
              <a:rPr sz="801" spc="2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spc="-11" dirty="0">
                <a:solidFill>
                  <a:prstClr val="black"/>
                </a:solidFill>
                <a:latin typeface="Arial"/>
                <a:cs typeface="Arial"/>
              </a:rPr>
              <a:t>M</a:t>
            </a:r>
            <a:r>
              <a:rPr sz="801" dirty="0">
                <a:solidFill>
                  <a:prstClr val="black"/>
                </a:solidFill>
                <a:latin typeface="Arial"/>
                <a:cs typeface="Arial"/>
              </a:rPr>
              <a:t>I</a:t>
            </a:r>
            <a:r>
              <a:rPr sz="801" spc="-5" dirty="0">
                <a:solidFill>
                  <a:prstClr val="black"/>
                </a:solidFill>
                <a:latin typeface="Arial"/>
                <a:cs typeface="Arial"/>
              </a:rPr>
              <a:t>NC_</a:t>
            </a:r>
            <a:r>
              <a:rPr sz="801" dirty="0">
                <a:solidFill>
                  <a:prstClr val="black"/>
                </a:solidFill>
                <a:latin typeface="Arial"/>
                <a:cs typeface="Arial"/>
              </a:rPr>
              <a:t>E</a:t>
            </a:r>
            <a:r>
              <a:rPr sz="801" spc="-5" dirty="0">
                <a:solidFill>
                  <a:prstClr val="black"/>
                </a:solidFill>
                <a:latin typeface="Arial"/>
                <a:cs typeface="Arial"/>
              </a:rPr>
              <a:t>N</a:t>
            </a:r>
            <a:r>
              <a:rPr sz="801" dirty="0">
                <a:solidFill>
                  <a:prstClr val="black"/>
                </a:solidFill>
                <a:latin typeface="Arial"/>
                <a:cs typeface="Arial"/>
              </a:rPr>
              <a:t>AB</a:t>
            </a:r>
            <a:r>
              <a:rPr sz="801" spc="-5" dirty="0">
                <a:solidFill>
                  <a:prstClr val="black"/>
                </a:solidFill>
                <a:latin typeface="Arial"/>
                <a:cs typeface="Arial"/>
              </a:rPr>
              <a:t>L</a:t>
            </a:r>
            <a:r>
              <a:rPr sz="801" dirty="0">
                <a:solidFill>
                  <a:prstClr val="black"/>
                </a:solidFill>
                <a:latin typeface="Arial"/>
                <a:cs typeface="Arial"/>
              </a:rPr>
              <a:t>E;</a:t>
            </a:r>
            <a:endParaRPr sz="801">
              <a:solidFill>
                <a:prstClr val="black"/>
              </a:solidFill>
              <a:latin typeface="Arial"/>
              <a:cs typeface="Arial"/>
            </a:endParaRPr>
          </a:p>
          <a:p>
            <a:pPr marL="12701" marR="5081"/>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.P</a:t>
            </a:r>
            <a:r>
              <a:rPr sz="801" spc="-5" dirty="0">
                <a:solidFill>
                  <a:prstClr val="black"/>
                </a:solidFill>
                <a:latin typeface="Arial"/>
                <a:cs typeface="Arial"/>
              </a:rPr>
              <a:t>eriphDa</a:t>
            </a:r>
            <a:r>
              <a:rPr sz="801" dirty="0">
                <a:solidFill>
                  <a:prstClr val="black"/>
                </a:solidFill>
                <a:latin typeface="Arial"/>
                <a:cs typeface="Arial"/>
              </a:rPr>
              <a:t>t</a:t>
            </a:r>
            <a:r>
              <a:rPr sz="801" spc="-5" dirty="0">
                <a:solidFill>
                  <a:prstClr val="black"/>
                </a:solidFill>
                <a:latin typeface="Arial"/>
                <a:cs typeface="Arial"/>
              </a:rPr>
              <a:t>a</a:t>
            </a:r>
            <a:r>
              <a:rPr sz="801" dirty="0">
                <a:solidFill>
                  <a:prstClr val="black"/>
                </a:solidFill>
                <a:latin typeface="Arial"/>
                <a:cs typeface="Arial"/>
              </a:rPr>
              <a:t>A</a:t>
            </a:r>
            <a:r>
              <a:rPr sz="801" spc="-5" dirty="0">
                <a:solidFill>
                  <a:prstClr val="black"/>
                </a:solidFill>
                <a:latin typeface="Arial"/>
                <a:cs typeface="Arial"/>
              </a:rPr>
              <a:t>l</a:t>
            </a:r>
            <a:r>
              <a:rPr sz="801" dirty="0">
                <a:solidFill>
                  <a:prstClr val="black"/>
                </a:solidFill>
                <a:latin typeface="Arial"/>
                <a:cs typeface="Arial"/>
              </a:rPr>
              <a:t>i</a:t>
            </a:r>
            <a:r>
              <a:rPr sz="801" spc="-5" dirty="0">
                <a:solidFill>
                  <a:prstClr val="black"/>
                </a:solidFill>
                <a:latin typeface="Arial"/>
                <a:cs typeface="Arial"/>
              </a:rPr>
              <a:t>gn</a:t>
            </a:r>
            <a:r>
              <a:rPr sz="801" spc="11" dirty="0">
                <a:solidFill>
                  <a:prstClr val="black"/>
                </a:solidFill>
                <a:latin typeface="Arial"/>
                <a:cs typeface="Arial"/>
              </a:rPr>
              <a:t>m</a:t>
            </a:r>
            <a:r>
              <a:rPr sz="801" spc="-5" dirty="0">
                <a:solidFill>
                  <a:prstClr val="black"/>
                </a:solidFill>
                <a:latin typeface="Arial"/>
                <a:cs typeface="Arial"/>
              </a:rPr>
              <a:t>en</a:t>
            </a:r>
            <a:r>
              <a:rPr sz="801" dirty="0">
                <a:solidFill>
                  <a:prstClr val="black"/>
                </a:solidFill>
                <a:latin typeface="Arial"/>
                <a:cs typeface="Arial"/>
              </a:rPr>
              <a:t>t</a:t>
            </a:r>
            <a:r>
              <a:rPr sz="801" spc="4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dirty="0">
                <a:solidFill>
                  <a:prstClr val="black"/>
                </a:solidFill>
                <a:latin typeface="Arial"/>
                <a:cs typeface="Arial"/>
              </a:rPr>
              <a:t>P</a:t>
            </a:r>
            <a:r>
              <a:rPr sz="801" spc="-5" dirty="0">
                <a:solidFill>
                  <a:prstClr val="black"/>
                </a:solidFill>
                <a:latin typeface="Arial"/>
                <a:cs typeface="Arial"/>
              </a:rPr>
              <a:t>D</a:t>
            </a:r>
            <a:r>
              <a:rPr sz="801" dirty="0">
                <a:solidFill>
                  <a:prstClr val="black"/>
                </a:solidFill>
                <a:latin typeface="Arial"/>
                <a:cs typeface="Arial"/>
              </a:rPr>
              <a:t>ATAA</a:t>
            </a:r>
            <a:r>
              <a:rPr sz="801" spc="-5" dirty="0">
                <a:solidFill>
                  <a:prstClr val="black"/>
                </a:solidFill>
                <a:latin typeface="Arial"/>
                <a:cs typeface="Arial"/>
              </a:rPr>
              <a:t>L</a:t>
            </a:r>
            <a:r>
              <a:rPr sz="801" dirty="0">
                <a:solidFill>
                  <a:prstClr val="black"/>
                </a:solidFill>
                <a:latin typeface="Arial"/>
                <a:cs typeface="Arial"/>
              </a:rPr>
              <a:t>IG</a:t>
            </a:r>
            <a:r>
              <a:rPr sz="801" spc="-11" dirty="0">
                <a:solidFill>
                  <a:prstClr val="black"/>
                </a:solidFill>
                <a:latin typeface="Arial"/>
                <a:cs typeface="Arial"/>
              </a:rPr>
              <a:t>N</a:t>
            </a:r>
            <a:r>
              <a:rPr sz="801" spc="-5" dirty="0">
                <a:solidFill>
                  <a:prstClr val="black"/>
                </a:solidFill>
                <a:latin typeface="Arial"/>
                <a:cs typeface="Arial"/>
              </a:rPr>
              <a:t>_H</a:t>
            </a:r>
            <a:r>
              <a:rPr sz="801" dirty="0">
                <a:solidFill>
                  <a:prstClr val="black"/>
                </a:solidFill>
                <a:latin typeface="Arial"/>
                <a:cs typeface="Arial"/>
              </a:rPr>
              <a:t>A</a:t>
            </a:r>
            <a:r>
              <a:rPr sz="801" spc="-5" dirty="0">
                <a:solidFill>
                  <a:prstClr val="black"/>
                </a:solidFill>
                <a:latin typeface="Arial"/>
                <a:cs typeface="Arial"/>
              </a:rPr>
              <a:t>L</a:t>
            </a:r>
            <a:r>
              <a:rPr sz="801" dirty="0">
                <a:solidFill>
                  <a:prstClr val="black"/>
                </a:solidFill>
                <a:latin typeface="Arial"/>
                <a:cs typeface="Arial"/>
              </a:rPr>
              <a:t>F</a:t>
            </a:r>
            <a:r>
              <a:rPr sz="801" spc="20" dirty="0">
                <a:solidFill>
                  <a:prstClr val="black"/>
                </a:solidFill>
                <a:latin typeface="Arial"/>
                <a:cs typeface="Arial"/>
              </a:rPr>
              <a:t>W</a:t>
            </a:r>
            <a:r>
              <a:rPr sz="801" dirty="0">
                <a:solidFill>
                  <a:prstClr val="black"/>
                </a:solidFill>
                <a:latin typeface="Arial"/>
                <a:cs typeface="Arial"/>
              </a:rPr>
              <a:t>O</a:t>
            </a:r>
            <a:r>
              <a:rPr sz="801" spc="-11" dirty="0">
                <a:solidFill>
                  <a:prstClr val="black"/>
                </a:solidFill>
                <a:latin typeface="Arial"/>
                <a:cs typeface="Arial"/>
              </a:rPr>
              <a:t>R</a:t>
            </a:r>
            <a:r>
              <a:rPr sz="801" spc="-5" dirty="0">
                <a:solidFill>
                  <a:prstClr val="black"/>
                </a:solidFill>
                <a:latin typeface="Arial"/>
                <a:cs typeface="Arial"/>
              </a:rPr>
              <a:t>D</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a:t>
            </a:r>
            <a:r>
              <a:rPr sz="801" spc="-11" dirty="0">
                <a:solidFill>
                  <a:prstClr val="black"/>
                </a:solidFill>
                <a:latin typeface="Arial"/>
                <a:cs typeface="Arial"/>
              </a:rPr>
              <a:t>M</a:t>
            </a:r>
            <a:r>
              <a:rPr sz="801" spc="-5" dirty="0">
                <a:solidFill>
                  <a:prstClr val="black"/>
                </a:solidFill>
                <a:latin typeface="Arial"/>
                <a:cs typeface="Arial"/>
              </a:rPr>
              <a:t>e</a:t>
            </a:r>
            <a:r>
              <a:rPr sz="801" spc="11" dirty="0">
                <a:solidFill>
                  <a:prstClr val="black"/>
                </a:solidFill>
                <a:latin typeface="Arial"/>
                <a:cs typeface="Arial"/>
              </a:rPr>
              <a:t>m</a:t>
            </a:r>
            <a:r>
              <a:rPr sz="801" spc="-5" dirty="0">
                <a:solidFill>
                  <a:prstClr val="black"/>
                </a:solidFill>
                <a:latin typeface="Arial"/>
                <a:cs typeface="Arial"/>
              </a:rPr>
              <a:t>Da</a:t>
            </a:r>
            <a:r>
              <a:rPr sz="801" dirty="0">
                <a:solidFill>
                  <a:prstClr val="black"/>
                </a:solidFill>
                <a:latin typeface="Arial"/>
                <a:cs typeface="Arial"/>
              </a:rPr>
              <a:t>t</a:t>
            </a:r>
            <a:r>
              <a:rPr sz="801" spc="-5" dirty="0">
                <a:solidFill>
                  <a:prstClr val="black"/>
                </a:solidFill>
                <a:latin typeface="Arial"/>
                <a:cs typeface="Arial"/>
              </a:rPr>
              <a:t>a</a:t>
            </a:r>
            <a:r>
              <a:rPr sz="801" dirty="0">
                <a:solidFill>
                  <a:prstClr val="black"/>
                </a:solidFill>
                <a:latin typeface="Arial"/>
                <a:cs typeface="Arial"/>
              </a:rPr>
              <a:t>A</a:t>
            </a:r>
            <a:r>
              <a:rPr sz="801" spc="-5" dirty="0">
                <a:solidFill>
                  <a:prstClr val="black"/>
                </a:solidFill>
                <a:latin typeface="Arial"/>
                <a:cs typeface="Arial"/>
              </a:rPr>
              <a:t>l</a:t>
            </a:r>
            <a:r>
              <a:rPr sz="801" dirty="0">
                <a:solidFill>
                  <a:prstClr val="black"/>
                </a:solidFill>
                <a:latin typeface="Arial"/>
                <a:cs typeface="Arial"/>
              </a:rPr>
              <a:t>i</a:t>
            </a:r>
            <a:r>
              <a:rPr sz="801" spc="-5" dirty="0">
                <a:solidFill>
                  <a:prstClr val="black"/>
                </a:solidFill>
                <a:latin typeface="Arial"/>
                <a:cs typeface="Arial"/>
              </a:rPr>
              <a:t>gn</a:t>
            </a:r>
            <a:r>
              <a:rPr sz="801" spc="11" dirty="0">
                <a:solidFill>
                  <a:prstClr val="black"/>
                </a:solidFill>
                <a:latin typeface="Arial"/>
                <a:cs typeface="Arial"/>
              </a:rPr>
              <a:t>m</a:t>
            </a:r>
            <a:r>
              <a:rPr sz="801" spc="-5" dirty="0">
                <a:solidFill>
                  <a:prstClr val="black"/>
                </a:solidFill>
                <a:latin typeface="Arial"/>
                <a:cs typeface="Arial"/>
              </a:rPr>
              <a:t>en</a:t>
            </a:r>
            <a:r>
              <a:rPr sz="801" dirty="0">
                <a:solidFill>
                  <a:prstClr val="black"/>
                </a:solidFill>
                <a:latin typeface="Arial"/>
                <a:cs typeface="Arial"/>
              </a:rPr>
              <a:t>t</a:t>
            </a:r>
            <a:r>
              <a:rPr sz="801" spc="20"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spc="-11" dirty="0">
                <a:solidFill>
                  <a:prstClr val="black"/>
                </a:solidFill>
                <a:latin typeface="Arial"/>
                <a:cs typeface="Arial"/>
              </a:rPr>
              <a:t>M</a:t>
            </a:r>
            <a:r>
              <a:rPr sz="801" spc="-5" dirty="0">
                <a:solidFill>
                  <a:prstClr val="black"/>
                </a:solidFill>
                <a:latin typeface="Arial"/>
                <a:cs typeface="Arial"/>
              </a:rPr>
              <a:t>D</a:t>
            </a:r>
            <a:r>
              <a:rPr sz="801" dirty="0">
                <a:solidFill>
                  <a:prstClr val="black"/>
                </a:solidFill>
                <a:latin typeface="Arial"/>
                <a:cs typeface="Arial"/>
              </a:rPr>
              <a:t>ATAA</a:t>
            </a:r>
            <a:r>
              <a:rPr sz="801" spc="-5" dirty="0">
                <a:solidFill>
                  <a:prstClr val="black"/>
                </a:solidFill>
                <a:latin typeface="Arial"/>
                <a:cs typeface="Arial"/>
              </a:rPr>
              <a:t>L</a:t>
            </a:r>
            <a:r>
              <a:rPr sz="801" dirty="0">
                <a:solidFill>
                  <a:prstClr val="black"/>
                </a:solidFill>
                <a:latin typeface="Arial"/>
                <a:cs typeface="Arial"/>
              </a:rPr>
              <a:t>IG</a:t>
            </a:r>
            <a:r>
              <a:rPr sz="801" spc="-11" dirty="0">
                <a:solidFill>
                  <a:prstClr val="black"/>
                </a:solidFill>
                <a:latin typeface="Arial"/>
                <a:cs typeface="Arial"/>
              </a:rPr>
              <a:t>N</a:t>
            </a:r>
            <a:r>
              <a:rPr sz="801" spc="-5" dirty="0">
                <a:solidFill>
                  <a:prstClr val="black"/>
                </a:solidFill>
                <a:latin typeface="Arial"/>
                <a:cs typeface="Arial"/>
              </a:rPr>
              <a:t>_H</a:t>
            </a:r>
            <a:r>
              <a:rPr sz="801" dirty="0">
                <a:solidFill>
                  <a:prstClr val="black"/>
                </a:solidFill>
                <a:latin typeface="Arial"/>
                <a:cs typeface="Arial"/>
              </a:rPr>
              <a:t>A</a:t>
            </a:r>
            <a:r>
              <a:rPr sz="801" spc="-5" dirty="0">
                <a:solidFill>
                  <a:prstClr val="black"/>
                </a:solidFill>
                <a:latin typeface="Arial"/>
                <a:cs typeface="Arial"/>
              </a:rPr>
              <a:t>L</a:t>
            </a:r>
            <a:r>
              <a:rPr sz="801" dirty="0">
                <a:solidFill>
                  <a:prstClr val="black"/>
                </a:solidFill>
                <a:latin typeface="Arial"/>
                <a:cs typeface="Arial"/>
              </a:rPr>
              <a:t>F</a:t>
            </a:r>
            <a:r>
              <a:rPr sz="801" spc="31" dirty="0">
                <a:solidFill>
                  <a:prstClr val="black"/>
                </a:solidFill>
                <a:latin typeface="Arial"/>
                <a:cs typeface="Arial"/>
              </a:rPr>
              <a:t>W</a:t>
            </a:r>
            <a:r>
              <a:rPr sz="801" dirty="0">
                <a:solidFill>
                  <a:prstClr val="black"/>
                </a:solidFill>
                <a:latin typeface="Arial"/>
                <a:cs typeface="Arial"/>
              </a:rPr>
              <a:t>O</a:t>
            </a:r>
            <a:r>
              <a:rPr sz="801" spc="-11" dirty="0">
                <a:solidFill>
                  <a:prstClr val="black"/>
                </a:solidFill>
                <a:latin typeface="Arial"/>
                <a:cs typeface="Arial"/>
              </a:rPr>
              <a:t>R</a:t>
            </a:r>
            <a:r>
              <a:rPr sz="801" spc="-5" dirty="0">
                <a:solidFill>
                  <a:prstClr val="black"/>
                </a:solidFill>
                <a:latin typeface="Arial"/>
                <a:cs typeface="Arial"/>
              </a:rPr>
              <a:t>D</a:t>
            </a:r>
            <a:r>
              <a:rPr sz="801" dirty="0">
                <a:solidFill>
                  <a:prstClr val="black"/>
                </a:solidFill>
                <a:latin typeface="Arial"/>
                <a:cs typeface="Arial"/>
              </a:rPr>
              <a:t>;</a:t>
            </a:r>
            <a:r>
              <a:rPr sz="801" dirty="0">
                <a:solidFill>
                  <a:prstClr val="black"/>
                </a:solidFill>
                <a:latin typeface="Times New Roman"/>
                <a:cs typeface="Times New Roman"/>
              </a:rPr>
              <a:t> </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a:t>
            </a:r>
            <a:r>
              <a:rPr sz="801" spc="-11" dirty="0">
                <a:solidFill>
                  <a:prstClr val="black"/>
                </a:solidFill>
                <a:latin typeface="Arial"/>
                <a:cs typeface="Arial"/>
              </a:rPr>
              <a:t>M</a:t>
            </a:r>
            <a:r>
              <a:rPr sz="801" spc="-5" dirty="0">
                <a:solidFill>
                  <a:prstClr val="black"/>
                </a:solidFill>
                <a:latin typeface="Arial"/>
                <a:cs typeface="Arial"/>
              </a:rPr>
              <a:t>od</a:t>
            </a:r>
            <a:r>
              <a:rPr sz="801" dirty="0">
                <a:solidFill>
                  <a:prstClr val="black"/>
                </a:solidFill>
                <a:latin typeface="Arial"/>
                <a:cs typeface="Arial"/>
              </a:rPr>
              <a:t>e</a:t>
            </a:r>
            <a:r>
              <a:rPr sz="801" spc="45" dirty="0">
                <a:solidFill>
                  <a:prstClr val="black"/>
                </a:solidFill>
                <a:latin typeface="Times New Roman"/>
                <a:cs typeface="Times New Roman"/>
              </a:rPr>
              <a:t> </a:t>
            </a:r>
            <a:r>
              <a:rPr sz="801" dirty="0">
                <a:solidFill>
                  <a:prstClr val="black"/>
                </a:solidFill>
                <a:latin typeface="Arial"/>
                <a:cs typeface="Arial"/>
              </a:rPr>
              <a:t>=</a:t>
            </a:r>
            <a:r>
              <a:rPr sz="801" spc="11"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_C</a:t>
            </a:r>
            <a:r>
              <a:rPr sz="801" dirty="0">
                <a:solidFill>
                  <a:prstClr val="black"/>
                </a:solidFill>
                <a:latin typeface="Arial"/>
                <a:cs typeface="Arial"/>
              </a:rPr>
              <a:t>I</a:t>
            </a:r>
            <a:r>
              <a:rPr sz="801" spc="-5" dirty="0">
                <a:solidFill>
                  <a:prstClr val="black"/>
                </a:solidFill>
                <a:latin typeface="Arial"/>
                <a:cs typeface="Arial"/>
              </a:rPr>
              <a:t>RCUL</a:t>
            </a:r>
            <a:r>
              <a:rPr sz="801" dirty="0">
                <a:solidFill>
                  <a:prstClr val="black"/>
                </a:solidFill>
                <a:latin typeface="Arial"/>
                <a:cs typeface="Arial"/>
              </a:rPr>
              <a:t>A</a:t>
            </a:r>
            <a:r>
              <a:rPr sz="801" spc="-5" dirty="0">
                <a:solidFill>
                  <a:prstClr val="black"/>
                </a:solidFill>
                <a:latin typeface="Arial"/>
                <a:cs typeface="Arial"/>
              </a:rPr>
              <a:t>R</a:t>
            </a:r>
            <a:r>
              <a:rPr sz="801" dirty="0">
                <a:solidFill>
                  <a:prstClr val="black"/>
                </a:solidFill>
                <a:latin typeface="Arial"/>
                <a:cs typeface="Arial"/>
              </a:rPr>
              <a:t>;</a:t>
            </a:r>
            <a:endParaRPr sz="801">
              <a:solidFill>
                <a:prstClr val="black"/>
              </a:solidFill>
              <a:latin typeface="Arial"/>
              <a:cs typeface="Arial"/>
            </a:endParaRPr>
          </a:p>
          <a:p>
            <a:pPr marL="12701"/>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h1</a:t>
            </a:r>
            <a:r>
              <a:rPr sz="801" dirty="0">
                <a:solidFill>
                  <a:prstClr val="black"/>
                </a:solidFill>
                <a:latin typeface="Arial"/>
                <a:cs typeface="Arial"/>
              </a:rPr>
              <a:t>.I</a:t>
            </a:r>
            <a:r>
              <a:rPr sz="801" spc="-5" dirty="0">
                <a:solidFill>
                  <a:prstClr val="black"/>
                </a:solidFill>
                <a:latin typeface="Arial"/>
                <a:cs typeface="Arial"/>
              </a:rPr>
              <a:t>ni</a:t>
            </a:r>
            <a:r>
              <a:rPr sz="801" spc="5" dirty="0">
                <a:solidFill>
                  <a:prstClr val="black"/>
                </a:solidFill>
                <a:latin typeface="Arial"/>
                <a:cs typeface="Arial"/>
              </a:rPr>
              <a:t>t</a:t>
            </a:r>
            <a:r>
              <a:rPr sz="801" dirty="0">
                <a:solidFill>
                  <a:prstClr val="black"/>
                </a:solidFill>
                <a:latin typeface="Arial"/>
                <a:cs typeface="Arial"/>
              </a:rPr>
              <a:t>.P</a:t>
            </a:r>
            <a:r>
              <a:rPr sz="801" spc="-5" dirty="0">
                <a:solidFill>
                  <a:prstClr val="black"/>
                </a:solidFill>
                <a:latin typeface="Arial"/>
                <a:cs typeface="Arial"/>
              </a:rPr>
              <a:t>rio</a:t>
            </a:r>
            <a:r>
              <a:rPr sz="801" spc="-11" dirty="0">
                <a:solidFill>
                  <a:prstClr val="black"/>
                </a:solidFill>
                <a:latin typeface="Arial"/>
                <a:cs typeface="Arial"/>
              </a:rPr>
              <a:t>r</a:t>
            </a:r>
            <a:r>
              <a:rPr sz="801" spc="-5" dirty="0">
                <a:solidFill>
                  <a:prstClr val="black"/>
                </a:solidFill>
                <a:latin typeface="Arial"/>
                <a:cs typeface="Arial"/>
              </a:rPr>
              <a:t>i</a:t>
            </a:r>
            <a:r>
              <a:rPr sz="801" spc="5" dirty="0">
                <a:solidFill>
                  <a:prstClr val="black"/>
                </a:solidFill>
                <a:latin typeface="Arial"/>
                <a:cs typeface="Arial"/>
              </a:rPr>
              <a:t>t</a:t>
            </a:r>
            <a:r>
              <a:rPr sz="801" dirty="0">
                <a:solidFill>
                  <a:prstClr val="black"/>
                </a:solidFill>
                <a:latin typeface="Arial"/>
                <a:cs typeface="Arial"/>
              </a:rPr>
              <a:t>y</a:t>
            </a:r>
            <a:r>
              <a:rPr sz="801" spc="11" dirty="0">
                <a:solidFill>
                  <a:prstClr val="black"/>
                </a:solidFill>
                <a:latin typeface="Times New Roman"/>
                <a:cs typeface="Times New Roman"/>
              </a:rPr>
              <a:t> </a:t>
            </a:r>
            <a:r>
              <a:rPr sz="801" dirty="0">
                <a:solidFill>
                  <a:prstClr val="black"/>
                </a:solidFill>
                <a:latin typeface="Arial"/>
                <a:cs typeface="Arial"/>
              </a:rPr>
              <a:t>=</a:t>
            </a:r>
            <a:r>
              <a:rPr sz="801" spc="25" dirty="0">
                <a:solidFill>
                  <a:prstClr val="black"/>
                </a:solidFill>
                <a:latin typeface="Times New Roman"/>
                <a:cs typeface="Times New Roman"/>
              </a:rPr>
              <a:t> </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a:t>
            </a:r>
            <a:r>
              <a:rPr sz="801" dirty="0">
                <a:solidFill>
                  <a:prstClr val="black"/>
                </a:solidFill>
                <a:latin typeface="Arial"/>
                <a:cs typeface="Arial"/>
              </a:rPr>
              <a:t>P</a:t>
            </a:r>
            <a:r>
              <a:rPr sz="801" spc="-5" dirty="0">
                <a:solidFill>
                  <a:prstClr val="black"/>
                </a:solidFill>
                <a:latin typeface="Arial"/>
                <a:cs typeface="Arial"/>
              </a:rPr>
              <a:t>R</a:t>
            </a:r>
            <a:r>
              <a:rPr sz="801" dirty="0">
                <a:solidFill>
                  <a:prstClr val="black"/>
                </a:solidFill>
                <a:latin typeface="Arial"/>
                <a:cs typeface="Arial"/>
              </a:rPr>
              <a:t>IO</a:t>
            </a:r>
            <a:r>
              <a:rPr sz="801" spc="-11" dirty="0">
                <a:solidFill>
                  <a:prstClr val="black"/>
                </a:solidFill>
                <a:latin typeface="Arial"/>
                <a:cs typeface="Arial"/>
              </a:rPr>
              <a:t>R</a:t>
            </a:r>
            <a:r>
              <a:rPr sz="801" dirty="0">
                <a:solidFill>
                  <a:prstClr val="black"/>
                </a:solidFill>
                <a:latin typeface="Arial"/>
                <a:cs typeface="Arial"/>
              </a:rPr>
              <a:t>ITY</a:t>
            </a:r>
            <a:r>
              <a:rPr sz="801" spc="-5" dirty="0">
                <a:solidFill>
                  <a:prstClr val="black"/>
                </a:solidFill>
                <a:latin typeface="Arial"/>
                <a:cs typeface="Arial"/>
              </a:rPr>
              <a:t>_L</a:t>
            </a:r>
            <a:r>
              <a:rPr sz="801" dirty="0">
                <a:solidFill>
                  <a:prstClr val="black"/>
                </a:solidFill>
                <a:latin typeface="Arial"/>
                <a:cs typeface="Arial"/>
              </a:rPr>
              <a:t>O</a:t>
            </a:r>
            <a:r>
              <a:rPr sz="801" spc="15" dirty="0">
                <a:solidFill>
                  <a:prstClr val="black"/>
                </a:solidFill>
                <a:latin typeface="Arial"/>
                <a:cs typeface="Arial"/>
              </a:rPr>
              <a:t>W</a:t>
            </a:r>
            <a:r>
              <a:rPr sz="801" dirty="0">
                <a:solidFill>
                  <a:prstClr val="black"/>
                </a:solidFill>
                <a:latin typeface="Arial"/>
                <a:cs typeface="Arial"/>
              </a:rPr>
              <a:t>;</a:t>
            </a:r>
            <a:endParaRPr sz="801">
              <a:solidFill>
                <a:prstClr val="black"/>
              </a:solidFill>
              <a:latin typeface="Arial"/>
              <a:cs typeface="Arial"/>
            </a:endParaRPr>
          </a:p>
          <a:p>
            <a:pPr marL="12701"/>
            <a:r>
              <a:rPr sz="801" b="1" dirty="0">
                <a:solidFill>
                  <a:prstClr val="black"/>
                </a:solidFill>
                <a:latin typeface="Arial"/>
                <a:cs typeface="Arial"/>
              </a:rPr>
              <a:t>if</a:t>
            </a:r>
            <a:r>
              <a:rPr sz="801" b="1" spc="11" dirty="0">
                <a:solidFill>
                  <a:prstClr val="black"/>
                </a:solidFill>
                <a:latin typeface="Times New Roman"/>
                <a:cs typeface="Times New Roman"/>
              </a:rPr>
              <a:t> </a:t>
            </a:r>
            <a:r>
              <a:rPr sz="801" b="1" spc="-5" dirty="0">
                <a:solidFill>
                  <a:prstClr val="black"/>
                </a:solidFill>
                <a:latin typeface="Arial"/>
                <a:cs typeface="Arial"/>
              </a:rPr>
              <a:t>(H</a:t>
            </a:r>
            <a:r>
              <a:rPr sz="801" b="1" spc="-45" dirty="0">
                <a:solidFill>
                  <a:prstClr val="black"/>
                </a:solidFill>
                <a:latin typeface="Arial"/>
                <a:cs typeface="Arial"/>
              </a:rPr>
              <a:t>A</a:t>
            </a:r>
            <a:r>
              <a:rPr sz="801" b="1" dirty="0">
                <a:solidFill>
                  <a:prstClr val="black"/>
                </a:solidFill>
                <a:latin typeface="Arial"/>
                <a:cs typeface="Arial"/>
              </a:rPr>
              <a:t>L_</a:t>
            </a:r>
            <a:r>
              <a:rPr sz="801" b="1" spc="-11" dirty="0">
                <a:solidFill>
                  <a:prstClr val="black"/>
                </a:solidFill>
                <a:latin typeface="Arial"/>
                <a:cs typeface="Arial"/>
              </a:rPr>
              <a:t>D</a:t>
            </a:r>
            <a:r>
              <a:rPr sz="801" b="1" spc="11" dirty="0">
                <a:solidFill>
                  <a:prstClr val="black"/>
                </a:solidFill>
                <a:latin typeface="Arial"/>
                <a:cs typeface="Arial"/>
              </a:rPr>
              <a:t>M</a:t>
            </a:r>
            <a:r>
              <a:rPr sz="801" b="1" spc="-45" dirty="0">
                <a:solidFill>
                  <a:prstClr val="black"/>
                </a:solidFill>
                <a:latin typeface="Arial"/>
                <a:cs typeface="Arial"/>
              </a:rPr>
              <a:t>A</a:t>
            </a:r>
            <a:r>
              <a:rPr sz="801" b="1" spc="-5" dirty="0">
                <a:solidFill>
                  <a:prstClr val="black"/>
                </a:solidFill>
                <a:latin typeface="Arial"/>
                <a:cs typeface="Arial"/>
              </a:rPr>
              <a:t>_</a:t>
            </a:r>
            <a:r>
              <a:rPr sz="801" b="1" dirty="0">
                <a:solidFill>
                  <a:prstClr val="black"/>
                </a:solidFill>
                <a:latin typeface="Arial"/>
                <a:cs typeface="Arial"/>
              </a:rPr>
              <a:t>In</a:t>
            </a:r>
            <a:r>
              <a:rPr sz="801" b="1" spc="5" dirty="0">
                <a:solidFill>
                  <a:prstClr val="black"/>
                </a:solidFill>
                <a:latin typeface="Arial"/>
                <a:cs typeface="Arial"/>
              </a:rPr>
              <a:t>i</a:t>
            </a:r>
            <a:r>
              <a:rPr sz="801" b="1" dirty="0">
                <a:solidFill>
                  <a:prstClr val="black"/>
                </a:solidFill>
                <a:latin typeface="Arial"/>
                <a:cs typeface="Arial"/>
              </a:rPr>
              <a:t>t</a:t>
            </a:r>
            <a:r>
              <a:rPr sz="801" b="1" spc="-5" dirty="0">
                <a:solidFill>
                  <a:prstClr val="black"/>
                </a:solidFill>
                <a:latin typeface="Arial"/>
                <a:cs typeface="Arial"/>
              </a:rPr>
              <a:t>(&amp;</a:t>
            </a:r>
            <a:r>
              <a:rPr sz="801" b="1" dirty="0">
                <a:solidFill>
                  <a:prstClr val="black"/>
                </a:solidFill>
                <a:latin typeface="Arial"/>
                <a:cs typeface="Arial"/>
              </a:rPr>
              <a:t>hd</a:t>
            </a:r>
            <a:r>
              <a:rPr sz="801" b="1" spc="5" dirty="0">
                <a:solidFill>
                  <a:prstClr val="black"/>
                </a:solidFill>
                <a:latin typeface="Arial"/>
                <a:cs typeface="Arial"/>
              </a:rPr>
              <a:t>m</a:t>
            </a:r>
            <a:r>
              <a:rPr sz="801" b="1" spc="-5" dirty="0">
                <a:solidFill>
                  <a:prstClr val="black"/>
                </a:solidFill>
                <a:latin typeface="Arial"/>
                <a:cs typeface="Arial"/>
              </a:rPr>
              <a:t>a_</a:t>
            </a:r>
            <a:r>
              <a:rPr sz="801" b="1" dirty="0">
                <a:solidFill>
                  <a:prstClr val="black"/>
                </a:solidFill>
                <a:latin typeface="Arial"/>
                <a:cs typeface="Arial"/>
              </a:rPr>
              <a:t>da</a:t>
            </a:r>
            <a:r>
              <a:rPr sz="801" b="1" spc="-11" dirty="0">
                <a:solidFill>
                  <a:prstClr val="black"/>
                </a:solidFill>
                <a:latin typeface="Arial"/>
                <a:cs typeface="Arial"/>
              </a:rPr>
              <a:t>c</a:t>
            </a:r>
            <a:r>
              <a:rPr sz="801" b="1" spc="-5" dirty="0">
                <a:solidFill>
                  <a:prstClr val="black"/>
                </a:solidFill>
                <a:latin typeface="Arial"/>
                <a:cs typeface="Arial"/>
              </a:rPr>
              <a:t>_c</a:t>
            </a:r>
            <a:r>
              <a:rPr sz="801" b="1" dirty="0">
                <a:solidFill>
                  <a:prstClr val="black"/>
                </a:solidFill>
                <a:latin typeface="Arial"/>
                <a:cs typeface="Arial"/>
              </a:rPr>
              <a:t>h1)</a:t>
            </a:r>
            <a:r>
              <a:rPr sz="801" b="1" spc="80" dirty="0">
                <a:solidFill>
                  <a:prstClr val="black"/>
                </a:solidFill>
                <a:latin typeface="Times New Roman"/>
                <a:cs typeface="Times New Roman"/>
              </a:rPr>
              <a:t> </a:t>
            </a:r>
            <a:r>
              <a:rPr sz="801" b="1" spc="-20" dirty="0">
                <a:solidFill>
                  <a:prstClr val="black"/>
                </a:solidFill>
                <a:latin typeface="Arial"/>
                <a:cs typeface="Arial"/>
              </a:rPr>
              <a:t>!</a:t>
            </a:r>
            <a:r>
              <a:rPr sz="801" b="1" dirty="0">
                <a:solidFill>
                  <a:prstClr val="black"/>
                </a:solidFill>
                <a:latin typeface="Arial"/>
                <a:cs typeface="Arial"/>
              </a:rPr>
              <a:t>=</a:t>
            </a:r>
            <a:r>
              <a:rPr sz="801" b="1" spc="31" dirty="0">
                <a:solidFill>
                  <a:prstClr val="black"/>
                </a:solidFill>
                <a:latin typeface="Times New Roman"/>
                <a:cs typeface="Times New Roman"/>
              </a:rPr>
              <a:t> </a:t>
            </a:r>
            <a:r>
              <a:rPr sz="801" b="1" i="1" spc="-5" dirty="0">
                <a:solidFill>
                  <a:prstClr val="black"/>
                </a:solidFill>
                <a:latin typeface="Arial"/>
                <a:cs typeface="Arial"/>
              </a:rPr>
              <a:t>HA</a:t>
            </a:r>
            <a:r>
              <a:rPr sz="801" b="1" i="1" dirty="0">
                <a:solidFill>
                  <a:prstClr val="black"/>
                </a:solidFill>
                <a:latin typeface="Arial"/>
                <a:cs typeface="Arial"/>
              </a:rPr>
              <a:t>L_</a:t>
            </a:r>
            <a:r>
              <a:rPr sz="801" b="1" i="1" spc="-5" dirty="0">
                <a:solidFill>
                  <a:prstClr val="black"/>
                </a:solidFill>
                <a:latin typeface="Arial"/>
                <a:cs typeface="Arial"/>
              </a:rPr>
              <a:t>OK</a:t>
            </a:r>
            <a:r>
              <a:rPr sz="801" b="1" i="1" dirty="0">
                <a:solidFill>
                  <a:prstClr val="black"/>
                </a:solidFill>
                <a:latin typeface="Arial"/>
                <a:cs typeface="Arial"/>
              </a:rPr>
              <a:t>)</a:t>
            </a:r>
            <a:endParaRPr sz="801">
              <a:solidFill>
                <a:prstClr val="black"/>
              </a:solidFill>
              <a:latin typeface="Arial"/>
              <a:cs typeface="Arial"/>
            </a:endParaRPr>
          </a:p>
          <a:p>
            <a:pPr marL="12701"/>
            <a:r>
              <a:rPr sz="801" dirty="0">
                <a:solidFill>
                  <a:prstClr val="black"/>
                </a:solidFill>
                <a:latin typeface="Arial"/>
                <a:cs typeface="Arial"/>
              </a:rPr>
              <a:t>{</a:t>
            </a:r>
            <a:endParaRPr sz="801">
              <a:solidFill>
                <a:prstClr val="black"/>
              </a:solidFill>
              <a:latin typeface="Arial"/>
              <a:cs typeface="Arial"/>
            </a:endParaRPr>
          </a:p>
          <a:p>
            <a:pPr marL="68586"/>
            <a:r>
              <a:rPr sz="801" dirty="0">
                <a:solidFill>
                  <a:prstClr val="black"/>
                </a:solidFill>
                <a:latin typeface="Arial"/>
                <a:cs typeface="Arial"/>
              </a:rPr>
              <a:t>E</a:t>
            </a:r>
            <a:r>
              <a:rPr sz="801" spc="-5" dirty="0">
                <a:solidFill>
                  <a:prstClr val="black"/>
                </a:solidFill>
                <a:latin typeface="Arial"/>
                <a:cs typeface="Arial"/>
              </a:rPr>
              <a:t>rror_Handle</a:t>
            </a:r>
            <a:r>
              <a:rPr sz="801" dirty="0">
                <a:solidFill>
                  <a:prstClr val="black"/>
                </a:solidFill>
                <a:latin typeface="Arial"/>
                <a:cs typeface="Arial"/>
              </a:rPr>
              <a:t>r</a:t>
            </a:r>
            <a:r>
              <a:rPr sz="801" spc="-5" dirty="0">
                <a:solidFill>
                  <a:prstClr val="black"/>
                </a:solidFill>
                <a:latin typeface="Arial"/>
                <a:cs typeface="Arial"/>
              </a:rPr>
              <a:t>();</a:t>
            </a:r>
            <a:endParaRPr sz="801">
              <a:solidFill>
                <a:prstClr val="black"/>
              </a:solidFill>
              <a:latin typeface="Arial"/>
              <a:cs typeface="Arial"/>
            </a:endParaRPr>
          </a:p>
          <a:p>
            <a:pPr marL="12701"/>
            <a:r>
              <a:rPr sz="801" dirty="0">
                <a:solidFill>
                  <a:prstClr val="black"/>
                </a:solidFill>
                <a:latin typeface="Arial"/>
                <a:cs typeface="Arial"/>
              </a:rPr>
              <a:t>}</a:t>
            </a:r>
            <a:endParaRPr sz="801">
              <a:solidFill>
                <a:prstClr val="black"/>
              </a:solidFill>
              <a:latin typeface="Arial"/>
              <a:cs typeface="Arial"/>
            </a:endParaRPr>
          </a:p>
          <a:p>
            <a:pPr marL="12701"/>
            <a:r>
              <a:rPr sz="801" u="sng" dirty="0">
                <a:solidFill>
                  <a:prstClr val="black"/>
                </a:solidFill>
                <a:latin typeface="Arial"/>
                <a:cs typeface="Arial"/>
              </a:rPr>
              <a:t> </a:t>
            </a:r>
            <a:r>
              <a:rPr sz="801" u="sng" dirty="0">
                <a:solidFill>
                  <a:prstClr val="black"/>
                </a:solidFill>
                <a:latin typeface="Times New Roman"/>
                <a:cs typeface="Times New Roman"/>
              </a:rPr>
              <a:t>  </a:t>
            </a:r>
            <a:r>
              <a:rPr sz="801" u="sng" spc="60" dirty="0">
                <a:solidFill>
                  <a:prstClr val="black"/>
                </a:solidFill>
                <a:latin typeface="Times New Roman"/>
                <a:cs typeface="Times New Roman"/>
              </a:rPr>
              <a:t> </a:t>
            </a:r>
            <a:r>
              <a:rPr sz="801" spc="-5" dirty="0">
                <a:solidFill>
                  <a:prstClr val="black"/>
                </a:solidFill>
                <a:latin typeface="Arial"/>
                <a:cs typeface="Arial"/>
              </a:rPr>
              <a:t>H</a:t>
            </a:r>
            <a:r>
              <a:rPr sz="801" dirty="0">
                <a:solidFill>
                  <a:prstClr val="black"/>
                </a:solidFill>
                <a:latin typeface="Arial"/>
                <a:cs typeface="Arial"/>
              </a:rPr>
              <a:t>A</a:t>
            </a:r>
            <a:r>
              <a:rPr sz="801" spc="-5" dirty="0">
                <a:solidFill>
                  <a:prstClr val="black"/>
                </a:solidFill>
                <a:latin typeface="Arial"/>
                <a:cs typeface="Arial"/>
              </a:rPr>
              <a:t>L_L</a:t>
            </a:r>
            <a:r>
              <a:rPr sz="801" dirty="0">
                <a:solidFill>
                  <a:prstClr val="black"/>
                </a:solidFill>
                <a:latin typeface="Arial"/>
                <a:cs typeface="Arial"/>
              </a:rPr>
              <a:t>I</a:t>
            </a:r>
            <a:r>
              <a:rPr sz="801" spc="-5" dirty="0">
                <a:solidFill>
                  <a:prstClr val="black"/>
                </a:solidFill>
                <a:latin typeface="Arial"/>
                <a:cs typeface="Arial"/>
              </a:rPr>
              <a:t>N</a:t>
            </a:r>
            <a:r>
              <a:rPr sz="801" dirty="0">
                <a:solidFill>
                  <a:prstClr val="black"/>
                </a:solidFill>
                <a:latin typeface="Arial"/>
                <a:cs typeface="Arial"/>
              </a:rPr>
              <a:t>K</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(hda</a:t>
            </a:r>
            <a:r>
              <a:rPr sz="801" dirty="0">
                <a:solidFill>
                  <a:prstClr val="black"/>
                </a:solidFill>
                <a:latin typeface="Arial"/>
                <a:cs typeface="Arial"/>
              </a:rPr>
              <a:t>c,</a:t>
            </a:r>
            <a:r>
              <a:rPr sz="801" spc="-5" dirty="0">
                <a:solidFill>
                  <a:prstClr val="black"/>
                </a:solidFill>
                <a:latin typeface="Arial"/>
                <a:cs typeface="Arial"/>
              </a:rPr>
              <a:t>D</a:t>
            </a:r>
            <a:r>
              <a:rPr sz="801" spc="-11" dirty="0">
                <a:solidFill>
                  <a:prstClr val="black"/>
                </a:solidFill>
                <a:latin typeface="Arial"/>
                <a:cs typeface="Arial"/>
              </a:rPr>
              <a:t>M</a:t>
            </a:r>
            <a:r>
              <a:rPr sz="801" dirty="0">
                <a:solidFill>
                  <a:prstClr val="black"/>
                </a:solidFill>
                <a:latin typeface="Arial"/>
                <a:cs typeface="Arial"/>
              </a:rPr>
              <a:t>A</a:t>
            </a:r>
            <a:r>
              <a:rPr sz="801" spc="-5" dirty="0">
                <a:solidFill>
                  <a:prstClr val="black"/>
                </a:solidFill>
                <a:latin typeface="Arial"/>
                <a:cs typeface="Arial"/>
              </a:rPr>
              <a:t>_Handle1</a:t>
            </a:r>
            <a:r>
              <a:rPr sz="801" dirty="0">
                <a:solidFill>
                  <a:prstClr val="black"/>
                </a:solidFill>
                <a:latin typeface="Arial"/>
                <a:cs typeface="Arial"/>
              </a:rPr>
              <a:t>,</a:t>
            </a:r>
            <a:r>
              <a:rPr sz="801" spc="-5" dirty="0">
                <a:solidFill>
                  <a:prstClr val="black"/>
                </a:solidFill>
                <a:latin typeface="Arial"/>
                <a:cs typeface="Arial"/>
              </a:rPr>
              <a:t>hd</a:t>
            </a:r>
            <a:r>
              <a:rPr sz="801" spc="11" dirty="0">
                <a:solidFill>
                  <a:prstClr val="black"/>
                </a:solidFill>
                <a:latin typeface="Arial"/>
                <a:cs typeface="Arial"/>
              </a:rPr>
              <a:t>m</a:t>
            </a:r>
            <a:r>
              <a:rPr sz="801" spc="-5" dirty="0">
                <a:solidFill>
                  <a:prstClr val="black"/>
                </a:solidFill>
                <a:latin typeface="Arial"/>
                <a:cs typeface="Arial"/>
              </a:rPr>
              <a:t>a_da</a:t>
            </a:r>
            <a:r>
              <a:rPr sz="801" dirty="0">
                <a:solidFill>
                  <a:prstClr val="black"/>
                </a:solidFill>
                <a:latin typeface="Arial"/>
                <a:cs typeface="Arial"/>
              </a:rPr>
              <a:t>c</a:t>
            </a:r>
            <a:r>
              <a:rPr sz="801" spc="-5" dirty="0">
                <a:solidFill>
                  <a:prstClr val="black"/>
                </a:solidFill>
                <a:latin typeface="Arial"/>
                <a:cs typeface="Arial"/>
              </a:rPr>
              <a:t>_</a:t>
            </a:r>
            <a:r>
              <a:rPr sz="801" dirty="0">
                <a:solidFill>
                  <a:prstClr val="black"/>
                </a:solidFill>
                <a:latin typeface="Arial"/>
                <a:cs typeface="Arial"/>
              </a:rPr>
              <a:t>c</a:t>
            </a:r>
            <a:r>
              <a:rPr sz="801" spc="5" dirty="0">
                <a:solidFill>
                  <a:prstClr val="black"/>
                </a:solidFill>
                <a:latin typeface="Arial"/>
                <a:cs typeface="Arial"/>
              </a:rPr>
              <a:t>h</a:t>
            </a:r>
            <a:r>
              <a:rPr sz="801" spc="-5" dirty="0">
                <a:solidFill>
                  <a:prstClr val="black"/>
                </a:solidFill>
                <a:latin typeface="Arial"/>
                <a:cs typeface="Arial"/>
              </a:rPr>
              <a:t>1)</a:t>
            </a:r>
            <a:r>
              <a:rPr sz="801" dirty="0">
                <a:solidFill>
                  <a:prstClr val="black"/>
                </a:solidFill>
                <a:latin typeface="Arial"/>
                <a:cs typeface="Arial"/>
              </a:rPr>
              <a:t>;</a:t>
            </a:r>
            <a:endParaRPr sz="801">
              <a:solidFill>
                <a:prstClr val="black"/>
              </a:solidFill>
              <a:latin typeface="Arial"/>
              <a:cs typeface="Arial"/>
            </a:endParaRPr>
          </a:p>
        </p:txBody>
      </p:sp>
      <p:sp>
        <p:nvSpPr>
          <p:cNvPr id="47" name="object 47"/>
          <p:cNvSpPr txBox="1"/>
          <p:nvPr/>
        </p:nvSpPr>
        <p:spPr>
          <a:xfrm>
            <a:off x="7041267" y="6009390"/>
            <a:ext cx="1942464" cy="616194"/>
          </a:xfrm>
          <a:prstGeom prst="rect">
            <a:avLst/>
          </a:prstGeom>
        </p:spPr>
        <p:txBody>
          <a:bodyPr vert="horz" wrap="square" lIns="0" tIns="0" rIns="0" bIns="0" rtlCol="0">
            <a:spAutoFit/>
          </a:bodyPr>
          <a:lstStyle/>
          <a:p>
            <a:pPr marL="68586"/>
            <a:r>
              <a:rPr sz="801" dirty="0">
                <a:solidFill>
                  <a:prstClr val="black"/>
                </a:solidFill>
                <a:latin typeface="Arial"/>
                <a:cs typeface="Arial"/>
              </a:rPr>
              <a:t>/*</a:t>
            </a:r>
            <a:r>
              <a:rPr sz="801" spc="25" dirty="0">
                <a:solidFill>
                  <a:prstClr val="black"/>
                </a:solidFill>
                <a:latin typeface="Times New Roman"/>
                <a:cs typeface="Times New Roman"/>
              </a:rPr>
              <a:t> </a:t>
            </a:r>
            <a:r>
              <a:rPr sz="801" spc="-5" dirty="0">
                <a:solidFill>
                  <a:prstClr val="black"/>
                </a:solidFill>
                <a:latin typeface="Arial"/>
                <a:cs typeface="Arial"/>
              </a:rPr>
              <a:t>U</a:t>
            </a:r>
            <a:r>
              <a:rPr sz="801" dirty="0">
                <a:solidFill>
                  <a:prstClr val="black"/>
                </a:solidFill>
                <a:latin typeface="Arial"/>
                <a:cs typeface="Arial"/>
              </a:rPr>
              <a:t>SER</a:t>
            </a:r>
            <a:r>
              <a:rPr sz="801" spc="11" dirty="0">
                <a:solidFill>
                  <a:prstClr val="black"/>
                </a:solidFill>
                <a:latin typeface="Times New Roman"/>
                <a:cs typeface="Times New Roman"/>
              </a:rPr>
              <a:t> </a:t>
            </a:r>
            <a:r>
              <a:rPr sz="801" spc="-5" dirty="0">
                <a:solidFill>
                  <a:prstClr val="black"/>
                </a:solidFill>
                <a:latin typeface="Arial"/>
                <a:cs typeface="Arial"/>
              </a:rPr>
              <a:t>C</a:t>
            </a:r>
            <a:r>
              <a:rPr sz="801" dirty="0">
                <a:solidFill>
                  <a:prstClr val="black"/>
                </a:solidFill>
                <a:latin typeface="Arial"/>
                <a:cs typeface="Arial"/>
              </a:rPr>
              <a:t>O</a:t>
            </a:r>
            <a:r>
              <a:rPr sz="801" spc="-11" dirty="0">
                <a:solidFill>
                  <a:prstClr val="black"/>
                </a:solidFill>
                <a:latin typeface="Arial"/>
                <a:cs typeface="Arial"/>
              </a:rPr>
              <a:t>D</a:t>
            </a:r>
            <a:r>
              <a:rPr sz="801" dirty="0">
                <a:solidFill>
                  <a:prstClr val="black"/>
                </a:solidFill>
                <a:latin typeface="Arial"/>
                <a:cs typeface="Arial"/>
              </a:rPr>
              <a:t>E</a:t>
            </a:r>
            <a:r>
              <a:rPr sz="801" spc="31" dirty="0">
                <a:solidFill>
                  <a:prstClr val="black"/>
                </a:solidFill>
                <a:latin typeface="Times New Roman"/>
                <a:cs typeface="Times New Roman"/>
              </a:rPr>
              <a:t> </a:t>
            </a:r>
            <a:r>
              <a:rPr sz="801" dirty="0">
                <a:solidFill>
                  <a:prstClr val="black"/>
                </a:solidFill>
                <a:latin typeface="Arial"/>
                <a:cs typeface="Arial"/>
              </a:rPr>
              <a:t>BEGIN</a:t>
            </a:r>
            <a:r>
              <a:rPr sz="801" spc="15" dirty="0">
                <a:solidFill>
                  <a:prstClr val="black"/>
                </a:solidFill>
                <a:latin typeface="Times New Roman"/>
                <a:cs typeface="Times New Roman"/>
              </a:rPr>
              <a:t> </a:t>
            </a:r>
            <a:r>
              <a:rPr sz="801" spc="-5" dirty="0">
                <a:solidFill>
                  <a:prstClr val="black"/>
                </a:solidFill>
                <a:latin typeface="Arial"/>
                <a:cs typeface="Arial"/>
              </a:rPr>
              <a:t>D</a:t>
            </a:r>
            <a:r>
              <a:rPr sz="801" dirty="0">
                <a:solidFill>
                  <a:prstClr val="black"/>
                </a:solidFill>
                <a:latin typeface="Arial"/>
                <a:cs typeface="Arial"/>
              </a:rPr>
              <a:t>A</a:t>
            </a:r>
            <a:r>
              <a:rPr sz="801" spc="-5" dirty="0">
                <a:solidFill>
                  <a:prstClr val="black"/>
                </a:solidFill>
                <a:latin typeface="Arial"/>
                <a:cs typeface="Arial"/>
              </a:rPr>
              <a:t>C_</a:t>
            </a:r>
            <a:r>
              <a:rPr sz="801" spc="-11" dirty="0">
                <a:solidFill>
                  <a:prstClr val="black"/>
                </a:solidFill>
                <a:latin typeface="Arial"/>
                <a:cs typeface="Arial"/>
              </a:rPr>
              <a:t>M</a:t>
            </a:r>
            <a:r>
              <a:rPr sz="801" dirty="0">
                <a:solidFill>
                  <a:prstClr val="black"/>
                </a:solidFill>
                <a:latin typeface="Arial"/>
                <a:cs typeface="Arial"/>
              </a:rPr>
              <a:t>s</a:t>
            </a:r>
            <a:r>
              <a:rPr sz="801" spc="-5" dirty="0">
                <a:solidFill>
                  <a:prstClr val="black"/>
                </a:solidFill>
                <a:latin typeface="Arial"/>
                <a:cs typeface="Arial"/>
              </a:rPr>
              <a:t>p</a:t>
            </a:r>
            <a:r>
              <a:rPr sz="801" dirty="0">
                <a:solidFill>
                  <a:prstClr val="black"/>
                </a:solidFill>
                <a:latin typeface="Arial"/>
                <a:cs typeface="Arial"/>
              </a:rPr>
              <a:t>I</a:t>
            </a:r>
            <a:r>
              <a:rPr sz="801" spc="-5" dirty="0">
                <a:solidFill>
                  <a:prstClr val="black"/>
                </a:solidFill>
                <a:latin typeface="Arial"/>
                <a:cs typeface="Arial"/>
              </a:rPr>
              <a:t>ni</a:t>
            </a:r>
            <a:r>
              <a:rPr sz="801" dirty="0">
                <a:solidFill>
                  <a:prstClr val="black"/>
                </a:solidFill>
                <a:latin typeface="Arial"/>
                <a:cs typeface="Arial"/>
              </a:rPr>
              <a:t>t</a:t>
            </a:r>
            <a:r>
              <a:rPr sz="801" spc="25" dirty="0">
                <a:solidFill>
                  <a:prstClr val="black"/>
                </a:solidFill>
                <a:latin typeface="Times New Roman"/>
                <a:cs typeface="Times New Roman"/>
              </a:rPr>
              <a:t> </a:t>
            </a:r>
            <a:r>
              <a:rPr sz="801" dirty="0">
                <a:solidFill>
                  <a:prstClr val="black"/>
                </a:solidFill>
                <a:latin typeface="Arial"/>
                <a:cs typeface="Arial"/>
              </a:rPr>
              <a:t>1</a:t>
            </a:r>
            <a:r>
              <a:rPr sz="801" spc="35" dirty="0">
                <a:solidFill>
                  <a:prstClr val="black"/>
                </a:solidFill>
                <a:latin typeface="Times New Roman"/>
                <a:cs typeface="Times New Roman"/>
              </a:rPr>
              <a:t> </a:t>
            </a:r>
            <a:r>
              <a:rPr sz="801" spc="-5" dirty="0">
                <a:solidFill>
                  <a:prstClr val="black"/>
                </a:solidFill>
                <a:latin typeface="Arial"/>
                <a:cs typeface="Arial"/>
              </a:rPr>
              <a:t>*/</a:t>
            </a:r>
            <a:endParaRPr sz="801">
              <a:solidFill>
                <a:prstClr val="black"/>
              </a:solidFill>
              <a:latin typeface="Arial"/>
              <a:cs typeface="Arial"/>
            </a:endParaRPr>
          </a:p>
          <a:p>
            <a:pPr>
              <a:spcBef>
                <a:spcPts val="40"/>
              </a:spcBef>
            </a:pPr>
            <a:endParaRPr sz="801">
              <a:solidFill>
                <a:prstClr val="black"/>
              </a:solidFill>
              <a:latin typeface="Times New Roman"/>
              <a:cs typeface="Times New Roman"/>
            </a:endParaRPr>
          </a:p>
          <a:p>
            <a:pPr marL="68586"/>
            <a:r>
              <a:rPr sz="801" dirty="0">
                <a:solidFill>
                  <a:prstClr val="black"/>
                </a:solidFill>
                <a:latin typeface="Arial"/>
                <a:cs typeface="Arial"/>
              </a:rPr>
              <a:t>/*</a:t>
            </a:r>
            <a:r>
              <a:rPr sz="801" spc="25" dirty="0">
                <a:solidFill>
                  <a:prstClr val="black"/>
                </a:solidFill>
                <a:latin typeface="Times New Roman"/>
                <a:cs typeface="Times New Roman"/>
              </a:rPr>
              <a:t> </a:t>
            </a:r>
            <a:r>
              <a:rPr sz="801" spc="-5" dirty="0">
                <a:solidFill>
                  <a:prstClr val="black"/>
                </a:solidFill>
                <a:latin typeface="Arial"/>
                <a:cs typeface="Arial"/>
              </a:rPr>
              <a:t>U</a:t>
            </a:r>
            <a:r>
              <a:rPr sz="801" dirty="0">
                <a:solidFill>
                  <a:prstClr val="black"/>
                </a:solidFill>
                <a:latin typeface="Arial"/>
                <a:cs typeface="Arial"/>
              </a:rPr>
              <a:t>SER</a:t>
            </a:r>
            <a:r>
              <a:rPr sz="801" spc="11" dirty="0">
                <a:solidFill>
                  <a:prstClr val="black"/>
                </a:solidFill>
                <a:latin typeface="Times New Roman"/>
                <a:cs typeface="Times New Roman"/>
              </a:rPr>
              <a:t> </a:t>
            </a:r>
            <a:r>
              <a:rPr sz="801" spc="-5" dirty="0">
                <a:solidFill>
                  <a:prstClr val="black"/>
                </a:solidFill>
                <a:latin typeface="Arial"/>
                <a:cs typeface="Arial"/>
              </a:rPr>
              <a:t>C</a:t>
            </a:r>
            <a:r>
              <a:rPr sz="801" dirty="0">
                <a:solidFill>
                  <a:prstClr val="black"/>
                </a:solidFill>
                <a:latin typeface="Arial"/>
                <a:cs typeface="Arial"/>
              </a:rPr>
              <a:t>O</a:t>
            </a:r>
            <a:r>
              <a:rPr sz="801" spc="-11" dirty="0">
                <a:solidFill>
                  <a:prstClr val="black"/>
                </a:solidFill>
                <a:latin typeface="Arial"/>
                <a:cs typeface="Arial"/>
              </a:rPr>
              <a:t>D</a:t>
            </a:r>
            <a:r>
              <a:rPr sz="801" dirty="0">
                <a:solidFill>
                  <a:prstClr val="black"/>
                </a:solidFill>
                <a:latin typeface="Arial"/>
                <a:cs typeface="Arial"/>
              </a:rPr>
              <a:t>E</a:t>
            </a:r>
            <a:r>
              <a:rPr sz="801" spc="31" dirty="0">
                <a:solidFill>
                  <a:prstClr val="black"/>
                </a:solidFill>
                <a:latin typeface="Times New Roman"/>
                <a:cs typeface="Times New Roman"/>
              </a:rPr>
              <a:t> </a:t>
            </a:r>
            <a:r>
              <a:rPr sz="801" dirty="0">
                <a:solidFill>
                  <a:prstClr val="black"/>
                </a:solidFill>
                <a:latin typeface="Arial"/>
                <a:cs typeface="Arial"/>
              </a:rPr>
              <a:t>E</a:t>
            </a:r>
            <a:r>
              <a:rPr sz="801" spc="-5" dirty="0">
                <a:solidFill>
                  <a:prstClr val="black"/>
                </a:solidFill>
                <a:latin typeface="Arial"/>
                <a:cs typeface="Arial"/>
              </a:rPr>
              <a:t>N</a:t>
            </a:r>
            <a:r>
              <a:rPr sz="801" dirty="0">
                <a:solidFill>
                  <a:prstClr val="black"/>
                </a:solidFill>
                <a:latin typeface="Arial"/>
                <a:cs typeface="Arial"/>
              </a:rPr>
              <a:t>D</a:t>
            </a:r>
            <a:r>
              <a:rPr sz="801" spc="15" dirty="0">
                <a:solidFill>
                  <a:prstClr val="black"/>
                </a:solidFill>
                <a:latin typeface="Times New Roman"/>
                <a:cs typeface="Times New Roman"/>
              </a:rPr>
              <a:t> </a:t>
            </a:r>
            <a:r>
              <a:rPr sz="801" spc="-5" dirty="0">
                <a:solidFill>
                  <a:prstClr val="black"/>
                </a:solidFill>
                <a:latin typeface="Arial"/>
                <a:cs typeface="Arial"/>
              </a:rPr>
              <a:t>D</a:t>
            </a:r>
            <a:r>
              <a:rPr sz="801" dirty="0">
                <a:solidFill>
                  <a:prstClr val="black"/>
                </a:solidFill>
                <a:latin typeface="Arial"/>
                <a:cs typeface="Arial"/>
              </a:rPr>
              <a:t>A</a:t>
            </a:r>
            <a:r>
              <a:rPr sz="801" spc="-5" dirty="0">
                <a:solidFill>
                  <a:prstClr val="black"/>
                </a:solidFill>
                <a:latin typeface="Arial"/>
                <a:cs typeface="Arial"/>
              </a:rPr>
              <a:t>C_</a:t>
            </a:r>
            <a:r>
              <a:rPr sz="801" spc="-11" dirty="0">
                <a:solidFill>
                  <a:prstClr val="black"/>
                </a:solidFill>
                <a:latin typeface="Arial"/>
                <a:cs typeface="Arial"/>
              </a:rPr>
              <a:t>M</a:t>
            </a:r>
            <a:r>
              <a:rPr sz="801" dirty="0">
                <a:solidFill>
                  <a:prstClr val="black"/>
                </a:solidFill>
                <a:latin typeface="Arial"/>
                <a:cs typeface="Arial"/>
              </a:rPr>
              <a:t>s</a:t>
            </a:r>
            <a:r>
              <a:rPr sz="801" spc="-5" dirty="0">
                <a:solidFill>
                  <a:prstClr val="black"/>
                </a:solidFill>
                <a:latin typeface="Arial"/>
                <a:cs typeface="Arial"/>
              </a:rPr>
              <a:t>p</a:t>
            </a:r>
            <a:r>
              <a:rPr sz="801" dirty="0">
                <a:solidFill>
                  <a:prstClr val="black"/>
                </a:solidFill>
                <a:latin typeface="Arial"/>
                <a:cs typeface="Arial"/>
              </a:rPr>
              <a:t>I</a:t>
            </a:r>
            <a:r>
              <a:rPr sz="801" spc="-5" dirty="0">
                <a:solidFill>
                  <a:prstClr val="black"/>
                </a:solidFill>
                <a:latin typeface="Arial"/>
                <a:cs typeface="Arial"/>
              </a:rPr>
              <a:t>ni</a:t>
            </a:r>
            <a:r>
              <a:rPr sz="801" dirty="0">
                <a:solidFill>
                  <a:prstClr val="black"/>
                </a:solidFill>
                <a:latin typeface="Arial"/>
                <a:cs typeface="Arial"/>
              </a:rPr>
              <a:t>t</a:t>
            </a:r>
            <a:r>
              <a:rPr sz="801" spc="35" dirty="0">
                <a:solidFill>
                  <a:prstClr val="black"/>
                </a:solidFill>
                <a:latin typeface="Times New Roman"/>
                <a:cs typeface="Times New Roman"/>
              </a:rPr>
              <a:t> </a:t>
            </a:r>
            <a:r>
              <a:rPr sz="801" dirty="0">
                <a:solidFill>
                  <a:prstClr val="black"/>
                </a:solidFill>
                <a:latin typeface="Arial"/>
                <a:cs typeface="Arial"/>
              </a:rPr>
              <a:t>1</a:t>
            </a:r>
            <a:r>
              <a:rPr sz="801" spc="20" dirty="0">
                <a:solidFill>
                  <a:prstClr val="black"/>
                </a:solidFill>
                <a:latin typeface="Times New Roman"/>
                <a:cs typeface="Times New Roman"/>
              </a:rPr>
              <a:t> </a:t>
            </a:r>
            <a:r>
              <a:rPr sz="801" spc="-5" dirty="0">
                <a:solidFill>
                  <a:prstClr val="black"/>
                </a:solidFill>
                <a:latin typeface="Arial"/>
                <a:cs typeface="Arial"/>
              </a:rPr>
              <a:t>*/</a:t>
            </a:r>
            <a:endParaRPr sz="801">
              <a:solidFill>
                <a:prstClr val="black"/>
              </a:solidFill>
              <a:latin typeface="Arial"/>
              <a:cs typeface="Arial"/>
            </a:endParaRPr>
          </a:p>
          <a:p>
            <a:pPr marL="68586"/>
            <a:r>
              <a:rPr sz="801" dirty="0">
                <a:solidFill>
                  <a:prstClr val="black"/>
                </a:solidFill>
                <a:latin typeface="Arial"/>
                <a:cs typeface="Arial"/>
              </a:rPr>
              <a:t>}</a:t>
            </a:r>
            <a:endParaRPr sz="801">
              <a:solidFill>
                <a:prstClr val="black"/>
              </a:solidFill>
              <a:latin typeface="Arial"/>
              <a:cs typeface="Arial"/>
            </a:endParaRPr>
          </a:p>
          <a:p>
            <a:pPr marL="12701"/>
            <a:r>
              <a:rPr sz="801" dirty="0">
                <a:solidFill>
                  <a:prstClr val="black"/>
                </a:solidFill>
                <a:latin typeface="Arial"/>
                <a:cs typeface="Arial"/>
              </a:rPr>
              <a:t>}</a:t>
            </a:r>
            <a:endParaRPr sz="801">
              <a:solidFill>
                <a:prstClr val="black"/>
              </a:solidFill>
              <a:latin typeface="Arial"/>
              <a:cs typeface="Arial"/>
            </a:endParaRPr>
          </a:p>
        </p:txBody>
      </p:sp>
      <p:sp>
        <p:nvSpPr>
          <p:cNvPr id="48" name="object 48"/>
          <p:cNvSpPr/>
          <p:nvPr/>
        </p:nvSpPr>
        <p:spPr>
          <a:xfrm>
            <a:off x="7064503" y="3301747"/>
            <a:ext cx="2862580" cy="567054"/>
          </a:xfrm>
          <a:custGeom>
            <a:avLst/>
            <a:gdLst/>
            <a:ahLst/>
            <a:cxnLst/>
            <a:rect l="l" t="t" r="r" b="b"/>
            <a:pathLst>
              <a:path w="2862579" h="567054">
                <a:moveTo>
                  <a:pt x="0" y="94487"/>
                </a:moveTo>
                <a:lnTo>
                  <a:pt x="9566" y="53000"/>
                </a:lnTo>
                <a:lnTo>
                  <a:pt x="35257" y="20856"/>
                </a:lnTo>
                <a:lnTo>
                  <a:pt x="72564" y="2555"/>
                </a:lnTo>
                <a:lnTo>
                  <a:pt x="2767583" y="0"/>
                </a:lnTo>
                <a:lnTo>
                  <a:pt x="2782173" y="1117"/>
                </a:lnTo>
                <a:lnTo>
                  <a:pt x="2821046" y="16552"/>
                </a:lnTo>
                <a:lnTo>
                  <a:pt x="2849075" y="46612"/>
                </a:lnTo>
                <a:lnTo>
                  <a:pt x="2861764" y="86797"/>
                </a:lnTo>
                <a:lnTo>
                  <a:pt x="2862071" y="472439"/>
                </a:lnTo>
                <a:lnTo>
                  <a:pt x="2860954" y="487026"/>
                </a:lnTo>
                <a:lnTo>
                  <a:pt x="2845519" y="525896"/>
                </a:lnTo>
                <a:lnTo>
                  <a:pt x="2815459" y="553928"/>
                </a:lnTo>
                <a:lnTo>
                  <a:pt x="2775273" y="566619"/>
                </a:lnTo>
                <a:lnTo>
                  <a:pt x="94487" y="566927"/>
                </a:lnTo>
                <a:lnTo>
                  <a:pt x="79905" y="565809"/>
                </a:lnTo>
                <a:lnTo>
                  <a:pt x="41038" y="550370"/>
                </a:lnTo>
                <a:lnTo>
                  <a:pt x="13002" y="520309"/>
                </a:lnTo>
                <a:lnTo>
                  <a:pt x="308" y="480127"/>
                </a:lnTo>
                <a:lnTo>
                  <a:pt x="0" y="94487"/>
                </a:lnTo>
                <a:close/>
              </a:path>
            </a:pathLst>
          </a:custGeom>
          <a:ln w="25907">
            <a:solidFill>
              <a:srgbClr val="D30079"/>
            </a:solidFill>
          </a:ln>
        </p:spPr>
        <p:txBody>
          <a:bodyPr wrap="square" lIns="0" tIns="0" rIns="0" bIns="0" rtlCol="0"/>
          <a:lstStyle/>
          <a:p>
            <a:endParaRPr>
              <a:solidFill>
                <a:prstClr val="black"/>
              </a:solidFill>
            </a:endParaRPr>
          </a:p>
        </p:txBody>
      </p:sp>
      <p:sp>
        <p:nvSpPr>
          <p:cNvPr id="49" name="object 49"/>
          <p:cNvSpPr/>
          <p:nvPr/>
        </p:nvSpPr>
        <p:spPr>
          <a:xfrm>
            <a:off x="7061455" y="4149090"/>
            <a:ext cx="3738878" cy="1831975"/>
          </a:xfrm>
          <a:custGeom>
            <a:avLst/>
            <a:gdLst/>
            <a:ahLst/>
            <a:cxnLst/>
            <a:rect l="l" t="t" r="r" b="b"/>
            <a:pathLst>
              <a:path w="3738879" h="1831975">
                <a:moveTo>
                  <a:pt x="0" y="168152"/>
                </a:moveTo>
                <a:lnTo>
                  <a:pt x="5562" y="125114"/>
                </a:lnTo>
                <a:lnTo>
                  <a:pt x="21297" y="86204"/>
                </a:lnTo>
                <a:lnTo>
                  <a:pt x="45780" y="52845"/>
                </a:lnTo>
                <a:lnTo>
                  <a:pt x="77585" y="26464"/>
                </a:lnTo>
                <a:lnTo>
                  <a:pt x="115286" y="8485"/>
                </a:lnTo>
                <a:lnTo>
                  <a:pt x="157456" y="335"/>
                </a:lnTo>
                <a:lnTo>
                  <a:pt x="3570213" y="0"/>
                </a:lnTo>
                <a:lnTo>
                  <a:pt x="3584929" y="635"/>
                </a:lnTo>
                <a:lnTo>
                  <a:pt x="3626749" y="9746"/>
                </a:lnTo>
                <a:lnTo>
                  <a:pt x="3663968" y="28554"/>
                </a:lnTo>
                <a:lnTo>
                  <a:pt x="3695161" y="55634"/>
                </a:lnTo>
                <a:lnTo>
                  <a:pt x="3718902" y="89561"/>
                </a:lnTo>
                <a:lnTo>
                  <a:pt x="3733764" y="128910"/>
                </a:lnTo>
                <a:lnTo>
                  <a:pt x="3738371" y="1663659"/>
                </a:lnTo>
                <a:lnTo>
                  <a:pt x="3737736" y="1678381"/>
                </a:lnTo>
                <a:lnTo>
                  <a:pt x="3728626" y="1720213"/>
                </a:lnTo>
                <a:lnTo>
                  <a:pt x="3709820" y="1757438"/>
                </a:lnTo>
                <a:lnTo>
                  <a:pt x="3682743" y="1788632"/>
                </a:lnTo>
                <a:lnTo>
                  <a:pt x="3648821" y="1812372"/>
                </a:lnTo>
                <a:lnTo>
                  <a:pt x="3609479" y="1827236"/>
                </a:lnTo>
                <a:lnTo>
                  <a:pt x="168158" y="1831847"/>
                </a:lnTo>
                <a:lnTo>
                  <a:pt x="153443" y="1831212"/>
                </a:lnTo>
                <a:lnTo>
                  <a:pt x="111628" y="1822104"/>
                </a:lnTo>
                <a:lnTo>
                  <a:pt x="74411" y="1803300"/>
                </a:lnTo>
                <a:lnTo>
                  <a:pt x="43220" y="1776223"/>
                </a:lnTo>
                <a:lnTo>
                  <a:pt x="19478" y="1742296"/>
                </a:lnTo>
                <a:lnTo>
                  <a:pt x="4612" y="1702943"/>
                </a:lnTo>
                <a:lnTo>
                  <a:pt x="0" y="168152"/>
                </a:lnTo>
                <a:close/>
              </a:path>
            </a:pathLst>
          </a:custGeom>
          <a:ln w="25907">
            <a:solidFill>
              <a:srgbClr val="D30079"/>
            </a:solidFill>
          </a:ln>
        </p:spPr>
        <p:txBody>
          <a:bodyPr wrap="square" lIns="0" tIns="0" rIns="0" bIns="0" rtlCol="0"/>
          <a:lstStyle/>
          <a:p>
            <a:endParaRPr>
              <a:solidFill>
                <a:prstClr val="black"/>
              </a:solidFill>
            </a:endParaRPr>
          </a:p>
        </p:txBody>
      </p:sp>
      <p:sp>
        <p:nvSpPr>
          <p:cNvPr id="50" name="object 50"/>
          <p:cNvSpPr/>
          <p:nvPr/>
        </p:nvSpPr>
        <p:spPr>
          <a:xfrm>
            <a:off x="7037068" y="1971294"/>
            <a:ext cx="2863850" cy="181610"/>
          </a:xfrm>
          <a:custGeom>
            <a:avLst/>
            <a:gdLst/>
            <a:ahLst/>
            <a:cxnLst/>
            <a:rect l="l" t="t" r="r" b="b"/>
            <a:pathLst>
              <a:path w="2863850" h="181610">
                <a:moveTo>
                  <a:pt x="0" y="30236"/>
                </a:moveTo>
                <a:lnTo>
                  <a:pt x="3321" y="16490"/>
                </a:lnTo>
                <a:lnTo>
                  <a:pt x="12179" y="6016"/>
                </a:lnTo>
                <a:lnTo>
                  <a:pt x="24917" y="470"/>
                </a:lnTo>
                <a:lnTo>
                  <a:pt x="2833359" y="0"/>
                </a:lnTo>
                <a:lnTo>
                  <a:pt x="2847105" y="3321"/>
                </a:lnTo>
                <a:lnTo>
                  <a:pt x="2857579" y="12179"/>
                </a:lnTo>
                <a:lnTo>
                  <a:pt x="2863125" y="24917"/>
                </a:lnTo>
                <a:lnTo>
                  <a:pt x="2863595" y="151119"/>
                </a:lnTo>
                <a:lnTo>
                  <a:pt x="2860274" y="164865"/>
                </a:lnTo>
                <a:lnTo>
                  <a:pt x="2851416" y="175339"/>
                </a:lnTo>
                <a:lnTo>
                  <a:pt x="2838678" y="180885"/>
                </a:lnTo>
                <a:lnTo>
                  <a:pt x="30236" y="181355"/>
                </a:lnTo>
                <a:lnTo>
                  <a:pt x="16490" y="178034"/>
                </a:lnTo>
                <a:lnTo>
                  <a:pt x="6016" y="169176"/>
                </a:lnTo>
                <a:lnTo>
                  <a:pt x="470" y="156438"/>
                </a:lnTo>
                <a:lnTo>
                  <a:pt x="0" y="30236"/>
                </a:lnTo>
                <a:close/>
              </a:path>
            </a:pathLst>
          </a:custGeom>
          <a:ln w="25907">
            <a:solidFill>
              <a:srgbClr val="D30079"/>
            </a:solidFill>
          </a:ln>
        </p:spPr>
        <p:txBody>
          <a:bodyPr wrap="square" lIns="0" tIns="0" rIns="0" bIns="0" rtlCol="0"/>
          <a:lstStyle/>
          <a:p>
            <a:endParaRPr>
              <a:solidFill>
                <a:prstClr val="black"/>
              </a:solidFill>
            </a:endParaRPr>
          </a:p>
        </p:txBody>
      </p:sp>
      <p:sp>
        <p:nvSpPr>
          <p:cNvPr id="51" name="object 51"/>
          <p:cNvSpPr/>
          <p:nvPr/>
        </p:nvSpPr>
        <p:spPr>
          <a:xfrm>
            <a:off x="3891534" y="3964686"/>
            <a:ext cx="3061970" cy="695324"/>
          </a:xfrm>
          <a:custGeom>
            <a:avLst/>
            <a:gdLst/>
            <a:ahLst/>
            <a:cxnLst/>
            <a:rect l="l" t="t" r="r" b="b"/>
            <a:pathLst>
              <a:path w="3061970" h="695325">
                <a:moveTo>
                  <a:pt x="2098547" y="0"/>
                </a:moveTo>
                <a:lnTo>
                  <a:pt x="1291711" y="0"/>
                </a:lnTo>
                <a:lnTo>
                  <a:pt x="102650" y="739"/>
                </a:lnTo>
                <a:lnTo>
                  <a:pt x="62228" y="13102"/>
                </a:lnTo>
                <a:lnTo>
                  <a:pt x="29651" y="38398"/>
                </a:lnTo>
                <a:lnTo>
                  <a:pt x="7911" y="73636"/>
                </a:lnTo>
                <a:lnTo>
                  <a:pt x="0" y="115823"/>
                </a:lnTo>
                <a:lnTo>
                  <a:pt x="739" y="592293"/>
                </a:lnTo>
                <a:lnTo>
                  <a:pt x="13102" y="632715"/>
                </a:lnTo>
                <a:lnTo>
                  <a:pt x="38398" y="665292"/>
                </a:lnTo>
                <a:lnTo>
                  <a:pt x="73636" y="687032"/>
                </a:lnTo>
                <a:lnTo>
                  <a:pt x="115823" y="694943"/>
                </a:lnTo>
                <a:lnTo>
                  <a:pt x="1291711" y="694943"/>
                </a:lnTo>
                <a:lnTo>
                  <a:pt x="2111721" y="694204"/>
                </a:lnTo>
                <a:lnTo>
                  <a:pt x="2152143" y="681841"/>
                </a:lnTo>
                <a:lnTo>
                  <a:pt x="2184720" y="656545"/>
                </a:lnTo>
                <a:lnTo>
                  <a:pt x="2206460" y="621307"/>
                </a:lnTo>
                <a:lnTo>
                  <a:pt x="2214371" y="579119"/>
                </a:lnTo>
                <a:lnTo>
                  <a:pt x="2214371" y="289559"/>
                </a:lnTo>
                <a:lnTo>
                  <a:pt x="2881218" y="289559"/>
                </a:lnTo>
                <a:lnTo>
                  <a:pt x="2214371" y="115823"/>
                </a:lnTo>
                <a:lnTo>
                  <a:pt x="2213632" y="102650"/>
                </a:lnTo>
                <a:lnTo>
                  <a:pt x="2211133" y="88489"/>
                </a:lnTo>
                <a:lnTo>
                  <a:pt x="2194126" y="50350"/>
                </a:lnTo>
                <a:lnTo>
                  <a:pt x="2165184" y="21053"/>
                </a:lnTo>
                <a:lnTo>
                  <a:pt x="2127297" y="3590"/>
                </a:lnTo>
                <a:lnTo>
                  <a:pt x="2113197" y="916"/>
                </a:lnTo>
                <a:lnTo>
                  <a:pt x="2098547" y="0"/>
                </a:lnTo>
                <a:close/>
              </a:path>
              <a:path w="3061970" h="695325">
                <a:moveTo>
                  <a:pt x="2881218" y="289559"/>
                </a:moveTo>
                <a:lnTo>
                  <a:pt x="2214371" y="289559"/>
                </a:lnTo>
                <a:lnTo>
                  <a:pt x="3061594" y="336554"/>
                </a:lnTo>
                <a:lnTo>
                  <a:pt x="2881218" y="289559"/>
                </a:lnTo>
                <a:close/>
              </a:path>
            </a:pathLst>
          </a:custGeom>
          <a:solidFill>
            <a:srgbClr val="FFFFFF"/>
          </a:solidFill>
        </p:spPr>
        <p:txBody>
          <a:bodyPr wrap="square" lIns="0" tIns="0" rIns="0" bIns="0" rtlCol="0"/>
          <a:lstStyle/>
          <a:p>
            <a:endParaRPr>
              <a:solidFill>
                <a:prstClr val="black"/>
              </a:solidFill>
            </a:endParaRPr>
          </a:p>
        </p:txBody>
      </p:sp>
      <p:sp>
        <p:nvSpPr>
          <p:cNvPr id="52" name="object 52"/>
          <p:cNvSpPr/>
          <p:nvPr/>
        </p:nvSpPr>
        <p:spPr>
          <a:xfrm>
            <a:off x="3891534" y="3964686"/>
            <a:ext cx="3061970" cy="695324"/>
          </a:xfrm>
          <a:custGeom>
            <a:avLst/>
            <a:gdLst/>
            <a:ahLst/>
            <a:cxnLst/>
            <a:rect l="l" t="t" r="r" b="b"/>
            <a:pathLst>
              <a:path w="3061970" h="695325">
                <a:moveTo>
                  <a:pt x="0" y="115823"/>
                </a:moveTo>
                <a:lnTo>
                  <a:pt x="7911" y="73636"/>
                </a:lnTo>
                <a:lnTo>
                  <a:pt x="29651" y="38398"/>
                </a:lnTo>
                <a:lnTo>
                  <a:pt x="62228" y="13102"/>
                </a:lnTo>
                <a:lnTo>
                  <a:pt x="102650" y="739"/>
                </a:lnTo>
                <a:lnTo>
                  <a:pt x="1291711" y="0"/>
                </a:lnTo>
                <a:lnTo>
                  <a:pt x="2098547" y="0"/>
                </a:lnTo>
                <a:lnTo>
                  <a:pt x="2140735" y="7911"/>
                </a:lnTo>
                <a:lnTo>
                  <a:pt x="2175973" y="29651"/>
                </a:lnTo>
                <a:lnTo>
                  <a:pt x="2201269" y="62228"/>
                </a:lnTo>
                <a:lnTo>
                  <a:pt x="2213632" y="102650"/>
                </a:lnTo>
                <a:lnTo>
                  <a:pt x="2214371" y="115823"/>
                </a:lnTo>
                <a:lnTo>
                  <a:pt x="3061594" y="336554"/>
                </a:lnTo>
                <a:lnTo>
                  <a:pt x="2214371" y="289559"/>
                </a:lnTo>
                <a:lnTo>
                  <a:pt x="2214371" y="579119"/>
                </a:lnTo>
                <a:lnTo>
                  <a:pt x="2213455" y="593769"/>
                </a:lnTo>
                <a:lnTo>
                  <a:pt x="2200602" y="633973"/>
                </a:lnTo>
                <a:lnTo>
                  <a:pt x="2174917" y="666229"/>
                </a:lnTo>
                <a:lnTo>
                  <a:pt x="2139393" y="687547"/>
                </a:lnTo>
                <a:lnTo>
                  <a:pt x="1291711" y="694943"/>
                </a:lnTo>
                <a:lnTo>
                  <a:pt x="115823" y="694943"/>
                </a:lnTo>
                <a:lnTo>
                  <a:pt x="73636" y="687032"/>
                </a:lnTo>
                <a:lnTo>
                  <a:pt x="38398" y="665292"/>
                </a:lnTo>
                <a:lnTo>
                  <a:pt x="13102" y="632715"/>
                </a:lnTo>
                <a:lnTo>
                  <a:pt x="739" y="592293"/>
                </a:lnTo>
                <a:lnTo>
                  <a:pt x="0" y="115823"/>
                </a:lnTo>
                <a:close/>
              </a:path>
            </a:pathLst>
          </a:custGeom>
          <a:ln w="25907">
            <a:solidFill>
              <a:srgbClr val="D30079"/>
            </a:solidFill>
          </a:ln>
        </p:spPr>
        <p:txBody>
          <a:bodyPr wrap="square" lIns="0" tIns="0" rIns="0" bIns="0" rtlCol="0"/>
          <a:lstStyle/>
          <a:p>
            <a:endParaRPr>
              <a:solidFill>
                <a:prstClr val="black"/>
              </a:solidFill>
            </a:endParaRPr>
          </a:p>
        </p:txBody>
      </p:sp>
      <p:sp>
        <p:nvSpPr>
          <p:cNvPr id="53" name="object 53"/>
          <p:cNvSpPr/>
          <p:nvPr/>
        </p:nvSpPr>
        <p:spPr>
          <a:xfrm>
            <a:off x="4152656" y="4013073"/>
            <a:ext cx="666115" cy="192405"/>
          </a:xfrm>
          <a:custGeom>
            <a:avLst/>
            <a:gdLst/>
            <a:ahLst/>
            <a:cxnLst/>
            <a:rect l="l" t="t" r="r" b="b"/>
            <a:pathLst>
              <a:path w="666114" h="192404">
                <a:moveTo>
                  <a:pt x="0" y="192023"/>
                </a:moveTo>
                <a:lnTo>
                  <a:pt x="665987" y="192023"/>
                </a:lnTo>
                <a:lnTo>
                  <a:pt x="665987"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54" name="object 54"/>
          <p:cNvSpPr/>
          <p:nvPr/>
        </p:nvSpPr>
        <p:spPr>
          <a:xfrm>
            <a:off x="4818644" y="4013073"/>
            <a:ext cx="1068706" cy="192405"/>
          </a:xfrm>
          <a:custGeom>
            <a:avLst/>
            <a:gdLst/>
            <a:ahLst/>
            <a:cxnLst/>
            <a:rect l="l" t="t" r="r" b="b"/>
            <a:pathLst>
              <a:path w="1068704" h="192404">
                <a:moveTo>
                  <a:pt x="0" y="192023"/>
                </a:moveTo>
                <a:lnTo>
                  <a:pt x="1068323" y="192023"/>
                </a:lnTo>
                <a:lnTo>
                  <a:pt x="1068323"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55" name="object 55"/>
          <p:cNvSpPr txBox="1"/>
          <p:nvPr/>
        </p:nvSpPr>
        <p:spPr>
          <a:xfrm>
            <a:off x="4140458" y="4017162"/>
            <a:ext cx="1715135" cy="207749"/>
          </a:xfrm>
          <a:prstGeom prst="rect">
            <a:avLst/>
          </a:prstGeom>
        </p:spPr>
        <p:txBody>
          <a:bodyPr vert="horz" wrap="square" lIns="0" tIns="0" rIns="0" bIns="0" rtlCol="0">
            <a:spAutoFit/>
          </a:bodyPr>
          <a:lstStyle/>
          <a:p>
            <a:pPr marL="12701"/>
            <a:r>
              <a:rPr sz="1350" spc="-11" dirty="0">
                <a:solidFill>
                  <a:prstClr val="black"/>
                </a:solidFill>
                <a:latin typeface="Arial"/>
                <a:cs typeface="Arial"/>
              </a:rPr>
              <a:t>I</a:t>
            </a:r>
            <a:r>
              <a:rPr sz="1350" spc="-5" dirty="0">
                <a:solidFill>
                  <a:prstClr val="black"/>
                </a:solidFill>
                <a:latin typeface="Arial"/>
                <a:cs typeface="Arial"/>
              </a:rPr>
              <a:t>nit</a:t>
            </a:r>
            <a:r>
              <a:rPr sz="1350" spc="-11" dirty="0">
                <a:solidFill>
                  <a:prstClr val="black"/>
                </a:solidFill>
                <a:latin typeface="Arial"/>
                <a:cs typeface="Arial"/>
              </a:rPr>
              <a:t>i</a:t>
            </a:r>
            <a:r>
              <a:rPr sz="1350" spc="-5" dirty="0">
                <a:solidFill>
                  <a:prstClr val="black"/>
                </a:solidFill>
                <a:latin typeface="Arial"/>
                <a:cs typeface="Arial"/>
              </a:rPr>
              <a:t>ali</a:t>
            </a:r>
            <a:r>
              <a:rPr sz="1350" dirty="0">
                <a:solidFill>
                  <a:prstClr val="black"/>
                </a:solidFill>
                <a:latin typeface="Arial"/>
                <a:cs typeface="Arial"/>
              </a:rPr>
              <a:t>ze</a:t>
            </a:r>
            <a:r>
              <a:rPr sz="1350" spc="15" dirty="0">
                <a:solidFill>
                  <a:prstClr val="black"/>
                </a:solidFill>
                <a:latin typeface="Times New Roman"/>
                <a:cs typeface="Times New Roman"/>
              </a:rPr>
              <a:t> </a:t>
            </a:r>
            <a:r>
              <a:rPr sz="1350" dirty="0">
                <a:solidFill>
                  <a:prstClr val="black"/>
                </a:solidFill>
                <a:latin typeface="Arial"/>
                <a:cs typeface="Arial"/>
              </a:rPr>
              <a:t>D</a:t>
            </a:r>
            <a:r>
              <a:rPr sz="1350" spc="-15" dirty="0">
                <a:solidFill>
                  <a:prstClr val="black"/>
                </a:solidFill>
                <a:latin typeface="Arial"/>
                <a:cs typeface="Arial"/>
              </a:rPr>
              <a:t>M</a:t>
            </a:r>
            <a:r>
              <a:rPr sz="1350" dirty="0">
                <a:solidFill>
                  <a:prstClr val="black"/>
                </a:solidFill>
                <a:latin typeface="Arial"/>
                <a:cs typeface="Arial"/>
              </a:rPr>
              <a:t>A</a:t>
            </a:r>
            <a:r>
              <a:rPr sz="1350" spc="-35" dirty="0">
                <a:solidFill>
                  <a:prstClr val="black"/>
                </a:solidFill>
                <a:latin typeface="Times New Roman"/>
                <a:cs typeface="Times New Roman"/>
              </a:rPr>
              <a:t> </a:t>
            </a:r>
            <a:r>
              <a:rPr sz="1350" dirty="0">
                <a:solidFill>
                  <a:prstClr val="black"/>
                </a:solidFill>
                <a:latin typeface="Arial"/>
                <a:cs typeface="Arial"/>
              </a:rPr>
              <a:t>c</a:t>
            </a:r>
            <a:r>
              <a:rPr sz="1350" spc="-5" dirty="0">
                <a:solidFill>
                  <a:prstClr val="black"/>
                </a:solidFill>
                <a:latin typeface="Arial"/>
                <a:cs typeface="Arial"/>
              </a:rPr>
              <a:t>h</a:t>
            </a:r>
            <a:r>
              <a:rPr sz="1350" dirty="0">
                <a:solidFill>
                  <a:prstClr val="black"/>
                </a:solidFill>
                <a:latin typeface="Arial"/>
                <a:cs typeface="Arial"/>
              </a:rPr>
              <a:t>a</a:t>
            </a:r>
            <a:r>
              <a:rPr sz="1350" spc="-5" dirty="0">
                <a:solidFill>
                  <a:prstClr val="black"/>
                </a:solidFill>
                <a:latin typeface="Arial"/>
                <a:cs typeface="Arial"/>
              </a:rPr>
              <a:t>n</a:t>
            </a:r>
            <a:r>
              <a:rPr sz="1350" dirty="0">
                <a:solidFill>
                  <a:prstClr val="black"/>
                </a:solidFill>
                <a:latin typeface="Arial"/>
                <a:cs typeface="Arial"/>
              </a:rPr>
              <a:t>n</a:t>
            </a:r>
            <a:r>
              <a:rPr sz="1350" spc="-11" dirty="0">
                <a:solidFill>
                  <a:prstClr val="black"/>
                </a:solidFill>
                <a:latin typeface="Arial"/>
                <a:cs typeface="Arial"/>
              </a:rPr>
              <a:t>e</a:t>
            </a:r>
            <a:r>
              <a:rPr sz="1350" dirty="0">
                <a:solidFill>
                  <a:prstClr val="black"/>
                </a:solidFill>
                <a:latin typeface="Arial"/>
                <a:cs typeface="Arial"/>
              </a:rPr>
              <a:t>l</a:t>
            </a:r>
            <a:endParaRPr sz="1350">
              <a:solidFill>
                <a:prstClr val="black"/>
              </a:solidFill>
              <a:latin typeface="Arial"/>
              <a:cs typeface="Arial"/>
            </a:endParaRPr>
          </a:p>
        </p:txBody>
      </p:sp>
      <p:sp>
        <p:nvSpPr>
          <p:cNvPr id="56" name="object 56"/>
          <p:cNvSpPr/>
          <p:nvPr/>
        </p:nvSpPr>
        <p:spPr>
          <a:xfrm>
            <a:off x="4588519" y="4218814"/>
            <a:ext cx="685799" cy="192405"/>
          </a:xfrm>
          <a:custGeom>
            <a:avLst/>
            <a:gdLst/>
            <a:ahLst/>
            <a:cxnLst/>
            <a:rect l="l" t="t" r="r" b="b"/>
            <a:pathLst>
              <a:path w="685800" h="192404">
                <a:moveTo>
                  <a:pt x="0" y="192023"/>
                </a:moveTo>
                <a:lnTo>
                  <a:pt x="685799" y="192023"/>
                </a:lnTo>
                <a:lnTo>
                  <a:pt x="685799"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57" name="object 57"/>
          <p:cNvSpPr/>
          <p:nvPr/>
        </p:nvSpPr>
        <p:spPr>
          <a:xfrm>
            <a:off x="5274319" y="4218814"/>
            <a:ext cx="181610" cy="192405"/>
          </a:xfrm>
          <a:custGeom>
            <a:avLst/>
            <a:gdLst/>
            <a:ahLst/>
            <a:cxnLst/>
            <a:rect l="l" t="t" r="r" b="b"/>
            <a:pathLst>
              <a:path w="181610" h="192404">
                <a:moveTo>
                  <a:pt x="0" y="192023"/>
                </a:moveTo>
                <a:lnTo>
                  <a:pt x="181355" y="192023"/>
                </a:lnTo>
                <a:lnTo>
                  <a:pt x="181355"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58" name="object 58"/>
          <p:cNvSpPr txBox="1"/>
          <p:nvPr/>
        </p:nvSpPr>
        <p:spPr>
          <a:xfrm>
            <a:off x="4576322" y="4222902"/>
            <a:ext cx="845185" cy="207749"/>
          </a:xfrm>
          <a:prstGeom prst="rect">
            <a:avLst/>
          </a:prstGeom>
        </p:spPr>
        <p:txBody>
          <a:bodyPr vert="horz" wrap="square" lIns="0" tIns="0" rIns="0" bIns="0" rtlCol="0">
            <a:spAutoFit/>
          </a:bodyPr>
          <a:lstStyle/>
          <a:p>
            <a:pPr marL="12701"/>
            <a:r>
              <a:rPr sz="1350" dirty="0">
                <a:solidFill>
                  <a:prstClr val="black"/>
                </a:solidFill>
                <a:latin typeface="Arial"/>
                <a:cs typeface="Arial"/>
              </a:rPr>
              <a:t>s</a:t>
            </a:r>
            <a:r>
              <a:rPr sz="1350" spc="-5" dirty="0">
                <a:solidFill>
                  <a:prstClr val="black"/>
                </a:solidFill>
                <a:latin typeface="Arial"/>
                <a:cs typeface="Arial"/>
              </a:rPr>
              <a:t>ele</a:t>
            </a:r>
            <a:r>
              <a:rPr sz="1350" spc="5" dirty="0">
                <a:solidFill>
                  <a:prstClr val="black"/>
                </a:solidFill>
                <a:latin typeface="Arial"/>
                <a:cs typeface="Arial"/>
              </a:rPr>
              <a:t>c</a:t>
            </a:r>
            <a:r>
              <a:rPr sz="1350" spc="-11" dirty="0">
                <a:solidFill>
                  <a:prstClr val="black"/>
                </a:solidFill>
                <a:latin typeface="Arial"/>
                <a:cs typeface="Arial"/>
              </a:rPr>
              <a:t>t</a:t>
            </a:r>
            <a:r>
              <a:rPr sz="1350" spc="-5" dirty="0">
                <a:solidFill>
                  <a:prstClr val="black"/>
                </a:solidFill>
                <a:latin typeface="Arial"/>
                <a:cs typeface="Arial"/>
              </a:rPr>
              <a:t>e</a:t>
            </a:r>
            <a:r>
              <a:rPr sz="1350" dirty="0">
                <a:solidFill>
                  <a:prstClr val="black"/>
                </a:solidFill>
                <a:latin typeface="Arial"/>
                <a:cs typeface="Arial"/>
              </a:rPr>
              <a:t>d</a:t>
            </a:r>
            <a:r>
              <a:rPr sz="1350" spc="5" dirty="0">
                <a:solidFill>
                  <a:prstClr val="black"/>
                </a:solidFill>
                <a:latin typeface="Times New Roman"/>
                <a:cs typeface="Times New Roman"/>
              </a:rPr>
              <a:t> </a:t>
            </a:r>
            <a:r>
              <a:rPr sz="1350" spc="-5" dirty="0">
                <a:solidFill>
                  <a:prstClr val="black"/>
                </a:solidFill>
                <a:latin typeface="Arial"/>
                <a:cs typeface="Arial"/>
              </a:rPr>
              <a:t>in</a:t>
            </a:r>
            <a:endParaRPr sz="1350">
              <a:solidFill>
                <a:prstClr val="black"/>
              </a:solidFill>
              <a:latin typeface="Arial"/>
              <a:cs typeface="Arial"/>
            </a:endParaRPr>
          </a:p>
        </p:txBody>
      </p:sp>
      <p:sp>
        <p:nvSpPr>
          <p:cNvPr id="59" name="object 59"/>
          <p:cNvSpPr/>
          <p:nvPr/>
        </p:nvSpPr>
        <p:spPr>
          <a:xfrm>
            <a:off x="4387352" y="4424554"/>
            <a:ext cx="1222375" cy="192405"/>
          </a:xfrm>
          <a:custGeom>
            <a:avLst/>
            <a:gdLst/>
            <a:ahLst/>
            <a:cxnLst/>
            <a:rect l="l" t="t" r="r" b="b"/>
            <a:pathLst>
              <a:path w="1222375" h="192404">
                <a:moveTo>
                  <a:pt x="0" y="192023"/>
                </a:moveTo>
                <a:lnTo>
                  <a:pt x="1222247" y="192023"/>
                </a:lnTo>
                <a:lnTo>
                  <a:pt x="1222247" y="0"/>
                </a:lnTo>
                <a:lnTo>
                  <a:pt x="0" y="0"/>
                </a:lnTo>
                <a:lnTo>
                  <a:pt x="0" y="192023"/>
                </a:lnTo>
                <a:close/>
              </a:path>
            </a:pathLst>
          </a:custGeom>
          <a:solidFill>
            <a:srgbClr val="FFFFFF"/>
          </a:solidFill>
        </p:spPr>
        <p:txBody>
          <a:bodyPr wrap="square" lIns="0" tIns="0" rIns="0" bIns="0" rtlCol="0"/>
          <a:lstStyle/>
          <a:p>
            <a:endParaRPr>
              <a:solidFill>
                <a:prstClr val="black"/>
              </a:solidFill>
            </a:endParaRPr>
          </a:p>
        </p:txBody>
      </p:sp>
      <p:sp>
        <p:nvSpPr>
          <p:cNvPr id="60" name="object 60"/>
          <p:cNvSpPr txBox="1"/>
          <p:nvPr/>
        </p:nvSpPr>
        <p:spPr>
          <a:xfrm>
            <a:off x="4375154" y="4428895"/>
            <a:ext cx="1248410" cy="207749"/>
          </a:xfrm>
          <a:prstGeom prst="rect">
            <a:avLst/>
          </a:prstGeom>
        </p:spPr>
        <p:txBody>
          <a:bodyPr vert="horz" wrap="square" lIns="0" tIns="0" rIns="0" bIns="0" rtlCol="0">
            <a:spAutoFit/>
          </a:bodyPr>
          <a:lstStyle/>
          <a:p>
            <a:pPr marL="12701"/>
            <a:r>
              <a:rPr sz="1350" spc="-5" dirty="0">
                <a:solidFill>
                  <a:prstClr val="black"/>
                </a:solidFill>
                <a:latin typeface="Arial"/>
                <a:cs typeface="Arial"/>
              </a:rPr>
              <a:t>S</a:t>
            </a:r>
            <a:r>
              <a:rPr sz="1350" dirty="0">
                <a:solidFill>
                  <a:prstClr val="black"/>
                </a:solidFill>
                <a:latin typeface="Arial"/>
                <a:cs typeface="Arial"/>
              </a:rPr>
              <a:t>T</a:t>
            </a:r>
            <a:r>
              <a:rPr sz="1350" spc="-15" dirty="0">
                <a:solidFill>
                  <a:prstClr val="black"/>
                </a:solidFill>
                <a:latin typeface="Arial"/>
                <a:cs typeface="Arial"/>
              </a:rPr>
              <a:t>M</a:t>
            </a:r>
            <a:r>
              <a:rPr sz="1350" spc="-5" dirty="0">
                <a:solidFill>
                  <a:prstClr val="black"/>
                </a:solidFill>
                <a:latin typeface="Arial"/>
                <a:cs typeface="Arial"/>
              </a:rPr>
              <a:t>3</a:t>
            </a:r>
            <a:r>
              <a:rPr sz="1350" dirty="0">
                <a:solidFill>
                  <a:prstClr val="black"/>
                </a:solidFill>
                <a:latin typeface="Arial"/>
                <a:cs typeface="Arial"/>
              </a:rPr>
              <a:t>2C</a:t>
            </a:r>
            <a:r>
              <a:rPr sz="1350" spc="-5" dirty="0">
                <a:solidFill>
                  <a:prstClr val="black"/>
                </a:solidFill>
                <a:latin typeface="Arial"/>
                <a:cs typeface="Arial"/>
              </a:rPr>
              <a:t>u</a:t>
            </a:r>
            <a:r>
              <a:rPr sz="1350" dirty="0">
                <a:solidFill>
                  <a:prstClr val="black"/>
                </a:solidFill>
                <a:latin typeface="Arial"/>
                <a:cs typeface="Arial"/>
              </a:rPr>
              <a:t>b</a:t>
            </a:r>
            <a:r>
              <a:rPr sz="1350" spc="-5" dirty="0">
                <a:solidFill>
                  <a:prstClr val="black"/>
                </a:solidFill>
                <a:latin typeface="Arial"/>
                <a:cs typeface="Arial"/>
              </a:rPr>
              <a:t>e</a:t>
            </a:r>
            <a:r>
              <a:rPr sz="1350" spc="-15" dirty="0">
                <a:solidFill>
                  <a:prstClr val="black"/>
                </a:solidFill>
                <a:latin typeface="Arial"/>
                <a:cs typeface="Arial"/>
              </a:rPr>
              <a:t>M</a:t>
            </a:r>
            <a:r>
              <a:rPr sz="1350" dirty="0">
                <a:solidFill>
                  <a:prstClr val="black"/>
                </a:solidFill>
                <a:latin typeface="Arial"/>
                <a:cs typeface="Arial"/>
              </a:rPr>
              <a:t>X</a:t>
            </a:r>
            <a:endParaRPr sz="1350">
              <a:solidFill>
                <a:prstClr val="black"/>
              </a:solidFill>
              <a:latin typeface="Arial"/>
              <a:cs typeface="Arial"/>
            </a:endParaRPr>
          </a:p>
        </p:txBody>
      </p:sp>
      <p:sp>
        <p:nvSpPr>
          <p:cNvPr id="61" name="object 61"/>
          <p:cNvSpPr txBox="1"/>
          <p:nvPr/>
        </p:nvSpPr>
        <p:spPr>
          <a:xfrm>
            <a:off x="202792" y="1406387"/>
            <a:ext cx="2635250" cy="800219"/>
          </a:xfrm>
          <a:prstGeom prst="rect">
            <a:avLst/>
          </a:prstGeom>
        </p:spPr>
        <p:txBody>
          <a:bodyPr vert="horz" wrap="square" lIns="0" tIns="0" rIns="0" bIns="0" rtlCol="0">
            <a:spAutoFit/>
          </a:bodyPr>
          <a:lstStyle/>
          <a:p>
            <a:pPr marL="248940" marR="5081" indent="-236239">
              <a:buClr>
                <a:srgbClr val="39A8DC"/>
              </a:buClr>
              <a:buFont typeface="Arial"/>
              <a:buChar char="•"/>
              <a:tabLst>
                <a:tab pos="249574" algn="l"/>
              </a:tabLst>
            </a:pPr>
            <a:r>
              <a:rPr sz="2600" dirty="0">
                <a:solidFill>
                  <a:srgbClr val="001F52"/>
                </a:solidFill>
                <a:latin typeface="Arial"/>
                <a:cs typeface="Arial"/>
              </a:rPr>
              <a:t>HAL_DAC_</a:t>
            </a:r>
            <a:r>
              <a:rPr sz="2600" spc="-5" dirty="0">
                <a:solidFill>
                  <a:srgbClr val="001F52"/>
                </a:solidFill>
                <a:latin typeface="Arial"/>
                <a:cs typeface="Arial"/>
              </a:rPr>
              <a:t>I</a:t>
            </a:r>
            <a:r>
              <a:rPr sz="2600" dirty="0">
                <a:solidFill>
                  <a:srgbClr val="001F52"/>
                </a:solidFill>
                <a:latin typeface="Arial"/>
                <a:cs typeface="Arial"/>
              </a:rPr>
              <a:t>ni</a:t>
            </a:r>
            <a:r>
              <a:rPr sz="2600" spc="-15" dirty="0">
                <a:solidFill>
                  <a:srgbClr val="001F52"/>
                </a:solidFill>
                <a:latin typeface="Arial"/>
                <a:cs typeface="Arial"/>
              </a:rPr>
              <a:t>t</a:t>
            </a:r>
            <a:r>
              <a:rPr sz="2600" spc="-5" dirty="0">
                <a:solidFill>
                  <a:srgbClr val="001F52"/>
                </a:solidFill>
                <a:latin typeface="Arial"/>
                <a:cs typeface="Arial"/>
              </a:rPr>
              <a:t>()</a:t>
            </a:r>
            <a:r>
              <a:rPr sz="2600" spc="-5" dirty="0">
                <a:solidFill>
                  <a:srgbClr val="001F52"/>
                </a:solidFill>
                <a:latin typeface="Times New Roman"/>
                <a:cs typeface="Times New Roman"/>
              </a:rPr>
              <a:t> </a:t>
            </a:r>
            <a:r>
              <a:rPr sz="2600" dirty="0">
                <a:solidFill>
                  <a:srgbClr val="001F52"/>
                </a:solidFill>
                <a:latin typeface="Arial"/>
                <a:cs typeface="Arial"/>
              </a:rPr>
              <a:t>fun</a:t>
            </a:r>
            <a:r>
              <a:rPr sz="2600" spc="5" dirty="0">
                <a:solidFill>
                  <a:srgbClr val="001F52"/>
                </a:solidFill>
                <a:latin typeface="Arial"/>
                <a:cs typeface="Arial"/>
              </a:rPr>
              <a:t>c</a:t>
            </a:r>
            <a:r>
              <a:rPr sz="2600" dirty="0">
                <a:solidFill>
                  <a:srgbClr val="001F52"/>
                </a:solidFill>
                <a:latin typeface="Arial"/>
                <a:cs typeface="Arial"/>
              </a:rPr>
              <a:t>tion</a:t>
            </a:r>
            <a:r>
              <a:rPr sz="2600" spc="71" dirty="0">
                <a:solidFill>
                  <a:srgbClr val="001F52"/>
                </a:solidFill>
                <a:latin typeface="Times New Roman"/>
                <a:cs typeface="Times New Roman"/>
              </a:rPr>
              <a:t> </a:t>
            </a:r>
            <a:r>
              <a:rPr sz="2600" spc="-5" dirty="0">
                <a:solidFill>
                  <a:srgbClr val="001F52"/>
                </a:solidFill>
                <a:latin typeface="Arial"/>
                <a:cs typeface="Arial"/>
              </a:rPr>
              <a:t>details</a:t>
            </a:r>
            <a:endParaRPr sz="2600">
              <a:solidFill>
                <a:prstClr val="black"/>
              </a:solidFill>
              <a:latin typeface="Arial"/>
              <a:cs typeface="Arial"/>
            </a:endParaRPr>
          </a:p>
        </p:txBody>
      </p:sp>
      <p:sp>
        <p:nvSpPr>
          <p:cNvPr id="62" name="object 62"/>
          <p:cNvSpPr txBox="1"/>
          <p:nvPr/>
        </p:nvSpPr>
        <p:spPr>
          <a:xfrm>
            <a:off x="186689" y="2326386"/>
            <a:ext cx="2161540" cy="161583"/>
          </a:xfrm>
          <a:prstGeom prst="rect">
            <a:avLst/>
          </a:prstGeom>
          <a:solidFill>
            <a:srgbClr val="39A8DC"/>
          </a:solidFill>
          <a:ln w="25907">
            <a:solidFill>
              <a:srgbClr val="277AA0"/>
            </a:solidFill>
          </a:ln>
        </p:spPr>
        <p:txBody>
          <a:bodyPr vert="horz" wrap="square" lIns="0" tIns="0" rIns="0" bIns="0" rtlCol="0">
            <a:spAutoFit/>
          </a:bodyPr>
          <a:lstStyle/>
          <a:p>
            <a:pPr marL="440091"/>
            <a:r>
              <a:rPr sz="1050" dirty="0">
                <a:solidFill>
                  <a:srgbClr val="FFFFFF"/>
                </a:solidFill>
                <a:latin typeface="Arial"/>
                <a:cs typeface="Arial"/>
              </a:rPr>
              <a:t>HA</a:t>
            </a:r>
            <a:r>
              <a:rPr sz="1050" spc="-5" dirty="0">
                <a:solidFill>
                  <a:srgbClr val="FFFFFF"/>
                </a:solidFill>
                <a:latin typeface="Arial"/>
                <a:cs typeface="Arial"/>
              </a:rPr>
              <a:t>L_</a:t>
            </a:r>
            <a:r>
              <a:rPr sz="1050" spc="5" dirty="0">
                <a:solidFill>
                  <a:srgbClr val="FFFFFF"/>
                </a:solidFill>
                <a:latin typeface="Arial"/>
                <a:cs typeface="Arial"/>
              </a:rPr>
              <a:t>D</a:t>
            </a:r>
            <a:r>
              <a:rPr sz="1050" dirty="0">
                <a:solidFill>
                  <a:srgbClr val="FFFFFF"/>
                </a:solidFill>
                <a:latin typeface="Arial"/>
                <a:cs typeface="Arial"/>
              </a:rPr>
              <a:t>AC</a:t>
            </a:r>
            <a:r>
              <a:rPr sz="1050" spc="-5" dirty="0">
                <a:solidFill>
                  <a:srgbClr val="FFFFFF"/>
                </a:solidFill>
                <a:latin typeface="Arial"/>
                <a:cs typeface="Arial"/>
              </a:rPr>
              <a:t>_In</a:t>
            </a:r>
            <a:r>
              <a:rPr sz="1050" spc="5" dirty="0">
                <a:solidFill>
                  <a:srgbClr val="FFFFFF"/>
                </a:solidFill>
                <a:latin typeface="Arial"/>
                <a:cs typeface="Arial"/>
              </a:rPr>
              <a:t>i</a:t>
            </a:r>
            <a:r>
              <a:rPr sz="1050" dirty="0">
                <a:solidFill>
                  <a:srgbClr val="FFFFFF"/>
                </a:solidFill>
                <a:latin typeface="Arial"/>
                <a:cs typeface="Arial"/>
              </a:rPr>
              <a:t>t</a:t>
            </a:r>
            <a:r>
              <a:rPr sz="1050" spc="-5" dirty="0">
                <a:solidFill>
                  <a:srgbClr val="FFFFFF"/>
                </a:solidFill>
                <a:latin typeface="Arial"/>
                <a:cs typeface="Arial"/>
              </a:rPr>
              <a:t>(</a:t>
            </a:r>
            <a:r>
              <a:rPr sz="1050" dirty="0">
                <a:solidFill>
                  <a:srgbClr val="FFFFFF"/>
                </a:solidFill>
                <a:latin typeface="Arial"/>
                <a:cs typeface="Arial"/>
              </a:rPr>
              <a:t>)</a:t>
            </a:r>
            <a:r>
              <a:rPr sz="1050" spc="-15" dirty="0">
                <a:solidFill>
                  <a:srgbClr val="FFFFFF"/>
                </a:solidFill>
                <a:latin typeface="Times New Roman"/>
                <a:cs typeface="Times New Roman"/>
              </a:rPr>
              <a:t> </a:t>
            </a:r>
            <a:r>
              <a:rPr sz="1050" dirty="0">
                <a:solidFill>
                  <a:srgbClr val="FFFFFF"/>
                </a:solidFill>
                <a:latin typeface="Arial"/>
                <a:cs typeface="Arial"/>
              </a:rPr>
              <a:t>s</a:t>
            </a:r>
            <a:r>
              <a:rPr sz="1050" spc="-11" dirty="0">
                <a:solidFill>
                  <a:srgbClr val="FFFFFF"/>
                </a:solidFill>
                <a:latin typeface="Arial"/>
                <a:cs typeface="Arial"/>
              </a:rPr>
              <a:t>t</a:t>
            </a:r>
            <a:r>
              <a:rPr sz="1050" spc="-5" dirty="0">
                <a:solidFill>
                  <a:srgbClr val="FFFFFF"/>
                </a:solidFill>
                <a:latin typeface="Arial"/>
                <a:cs typeface="Arial"/>
              </a:rPr>
              <a:t>art</a:t>
            </a:r>
            <a:endParaRPr sz="1050">
              <a:solidFill>
                <a:prstClr val="black"/>
              </a:solidFill>
              <a:latin typeface="Arial"/>
              <a:cs typeface="Arial"/>
            </a:endParaRPr>
          </a:p>
        </p:txBody>
      </p:sp>
      <p:sp>
        <p:nvSpPr>
          <p:cNvPr id="63" name="object 63"/>
          <p:cNvSpPr/>
          <p:nvPr/>
        </p:nvSpPr>
        <p:spPr>
          <a:xfrm>
            <a:off x="784098" y="2861311"/>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solidFill>
            <a:srgbClr val="39A8DC"/>
          </a:solidFill>
        </p:spPr>
        <p:txBody>
          <a:bodyPr wrap="square" lIns="0" tIns="0" rIns="0" bIns="0" rtlCol="0"/>
          <a:lstStyle/>
          <a:p>
            <a:endParaRPr>
              <a:solidFill>
                <a:prstClr val="black"/>
              </a:solidFill>
            </a:endParaRPr>
          </a:p>
        </p:txBody>
      </p:sp>
      <p:sp>
        <p:nvSpPr>
          <p:cNvPr id="64" name="object 64"/>
          <p:cNvSpPr/>
          <p:nvPr/>
        </p:nvSpPr>
        <p:spPr>
          <a:xfrm>
            <a:off x="784098" y="2861311"/>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ln w="25907">
            <a:solidFill>
              <a:srgbClr val="277AA0"/>
            </a:solidFill>
          </a:ln>
        </p:spPr>
        <p:txBody>
          <a:bodyPr wrap="square" lIns="0" tIns="0" rIns="0" bIns="0" rtlCol="0"/>
          <a:lstStyle/>
          <a:p>
            <a:endParaRPr>
              <a:solidFill>
                <a:prstClr val="black"/>
              </a:solidFill>
            </a:endParaRPr>
          </a:p>
        </p:txBody>
      </p:sp>
      <p:sp>
        <p:nvSpPr>
          <p:cNvPr id="65" name="object 65"/>
          <p:cNvSpPr txBox="1"/>
          <p:nvPr/>
        </p:nvSpPr>
        <p:spPr>
          <a:xfrm>
            <a:off x="992224" y="2916121"/>
            <a:ext cx="1741805"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HA</a:t>
            </a:r>
            <a:r>
              <a:rPr sz="1200" dirty="0">
                <a:solidFill>
                  <a:srgbClr val="FFFFFF"/>
                </a:solidFill>
                <a:latin typeface="Arial"/>
                <a:cs typeface="Arial"/>
              </a:rPr>
              <a:t>L_</a:t>
            </a:r>
            <a:r>
              <a:rPr sz="1200" spc="-5" dirty="0">
                <a:solidFill>
                  <a:srgbClr val="FFFFFF"/>
                </a:solidFill>
                <a:latin typeface="Arial"/>
                <a:cs typeface="Arial"/>
              </a:rPr>
              <a:t>DAC_Ms</a:t>
            </a:r>
            <a:r>
              <a:rPr sz="1200" spc="-11" dirty="0">
                <a:solidFill>
                  <a:srgbClr val="FFFFFF"/>
                </a:solidFill>
                <a:latin typeface="Arial"/>
                <a:cs typeface="Arial"/>
              </a:rPr>
              <a:t>p</a:t>
            </a:r>
            <a:r>
              <a:rPr sz="1200" spc="-5" dirty="0">
                <a:solidFill>
                  <a:srgbClr val="FFFFFF"/>
                </a:solidFill>
                <a:latin typeface="Arial"/>
                <a:cs typeface="Arial"/>
              </a:rPr>
              <a:t>I</a:t>
            </a:r>
            <a:r>
              <a:rPr sz="1200" spc="-15" dirty="0">
                <a:solidFill>
                  <a:srgbClr val="FFFFFF"/>
                </a:solidFill>
                <a:latin typeface="Arial"/>
                <a:cs typeface="Arial"/>
              </a:rPr>
              <a:t>n</a:t>
            </a:r>
            <a:r>
              <a:rPr sz="1200" spc="-5" dirty="0">
                <a:solidFill>
                  <a:srgbClr val="FFFFFF"/>
                </a:solidFill>
                <a:latin typeface="Arial"/>
                <a:cs typeface="Arial"/>
              </a:rPr>
              <a:t>i</a:t>
            </a:r>
            <a:r>
              <a:rPr sz="1200" dirty="0">
                <a:solidFill>
                  <a:srgbClr val="FFFFFF"/>
                </a:solidFill>
                <a:latin typeface="Arial"/>
                <a:cs typeface="Arial"/>
              </a:rPr>
              <a:t>t()</a:t>
            </a:r>
            <a:r>
              <a:rPr sz="1200" dirty="0">
                <a:solidFill>
                  <a:srgbClr val="FFFFFF"/>
                </a:solidFill>
                <a:latin typeface="Times New Roman"/>
                <a:cs typeface="Times New Roman"/>
              </a:rPr>
              <a:t> </a:t>
            </a:r>
            <a:r>
              <a:rPr sz="1200" spc="-5" dirty="0">
                <a:solidFill>
                  <a:srgbClr val="FFFFFF"/>
                </a:solidFill>
                <a:latin typeface="Arial"/>
                <a:cs typeface="Arial"/>
              </a:rPr>
              <a:t>start</a:t>
            </a:r>
            <a:endParaRPr sz="1200">
              <a:solidFill>
                <a:prstClr val="black"/>
              </a:solidFill>
              <a:latin typeface="Arial"/>
              <a:cs typeface="Arial"/>
            </a:endParaRPr>
          </a:p>
        </p:txBody>
      </p:sp>
      <p:sp>
        <p:nvSpPr>
          <p:cNvPr id="66" name="object 66"/>
          <p:cNvSpPr/>
          <p:nvPr/>
        </p:nvSpPr>
        <p:spPr>
          <a:xfrm>
            <a:off x="189737" y="4511802"/>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solidFill>
            <a:srgbClr val="39A8DC"/>
          </a:solidFill>
        </p:spPr>
        <p:txBody>
          <a:bodyPr wrap="square" lIns="0" tIns="0" rIns="0" bIns="0" rtlCol="0"/>
          <a:lstStyle/>
          <a:p>
            <a:endParaRPr>
              <a:solidFill>
                <a:prstClr val="black"/>
              </a:solidFill>
            </a:endParaRPr>
          </a:p>
        </p:txBody>
      </p:sp>
      <p:sp>
        <p:nvSpPr>
          <p:cNvPr id="67" name="object 67"/>
          <p:cNvSpPr/>
          <p:nvPr/>
        </p:nvSpPr>
        <p:spPr>
          <a:xfrm>
            <a:off x="189737" y="4511802"/>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ln w="25907">
            <a:solidFill>
              <a:srgbClr val="277AA0"/>
            </a:solidFill>
          </a:ln>
        </p:spPr>
        <p:txBody>
          <a:bodyPr wrap="square" lIns="0" tIns="0" rIns="0" bIns="0" rtlCol="0"/>
          <a:lstStyle/>
          <a:p>
            <a:endParaRPr>
              <a:solidFill>
                <a:prstClr val="black"/>
              </a:solidFill>
            </a:endParaRPr>
          </a:p>
        </p:txBody>
      </p:sp>
      <p:sp>
        <p:nvSpPr>
          <p:cNvPr id="68" name="object 68"/>
          <p:cNvSpPr txBox="1"/>
          <p:nvPr/>
        </p:nvSpPr>
        <p:spPr>
          <a:xfrm>
            <a:off x="562765" y="4567257"/>
            <a:ext cx="1413510"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H</a:t>
            </a:r>
            <a:r>
              <a:rPr sz="1200" dirty="0">
                <a:solidFill>
                  <a:srgbClr val="FFFFFF"/>
                </a:solidFill>
                <a:latin typeface="Arial"/>
                <a:cs typeface="Arial"/>
              </a:rPr>
              <a:t>AL</a:t>
            </a:r>
            <a:r>
              <a:rPr sz="1200" spc="-5" dirty="0">
                <a:solidFill>
                  <a:srgbClr val="FFFFFF"/>
                </a:solidFill>
                <a:latin typeface="Arial"/>
                <a:cs typeface="Arial"/>
              </a:rPr>
              <a:t>_DAC_I</a:t>
            </a:r>
            <a:r>
              <a:rPr sz="1200" spc="-11" dirty="0">
                <a:solidFill>
                  <a:srgbClr val="FFFFFF"/>
                </a:solidFill>
                <a:latin typeface="Arial"/>
                <a:cs typeface="Arial"/>
              </a:rPr>
              <a:t>n</a:t>
            </a:r>
            <a:r>
              <a:rPr sz="1200" spc="-5" dirty="0">
                <a:solidFill>
                  <a:srgbClr val="FFFFFF"/>
                </a:solidFill>
                <a:latin typeface="Arial"/>
                <a:cs typeface="Arial"/>
              </a:rPr>
              <a:t>i</a:t>
            </a:r>
            <a:r>
              <a:rPr sz="1200" dirty="0">
                <a:solidFill>
                  <a:srgbClr val="FFFFFF"/>
                </a:solidFill>
                <a:latin typeface="Arial"/>
                <a:cs typeface="Arial"/>
              </a:rPr>
              <a:t>t</a:t>
            </a:r>
            <a:r>
              <a:rPr sz="1200" spc="-5" dirty="0">
                <a:solidFill>
                  <a:srgbClr val="FFFFFF"/>
                </a:solidFill>
                <a:latin typeface="Arial"/>
                <a:cs typeface="Arial"/>
              </a:rPr>
              <a:t>(</a:t>
            </a:r>
            <a:r>
              <a:rPr sz="1200" dirty="0">
                <a:solidFill>
                  <a:srgbClr val="FFFFFF"/>
                </a:solidFill>
                <a:latin typeface="Arial"/>
                <a:cs typeface="Arial"/>
              </a:rPr>
              <a:t>)</a:t>
            </a:r>
            <a:r>
              <a:rPr sz="1200" spc="5" dirty="0">
                <a:solidFill>
                  <a:srgbClr val="FFFFFF"/>
                </a:solidFill>
                <a:latin typeface="Times New Roman"/>
                <a:cs typeface="Times New Roman"/>
              </a:rPr>
              <a:t> </a:t>
            </a:r>
            <a:r>
              <a:rPr sz="1200" spc="-5" dirty="0">
                <a:solidFill>
                  <a:srgbClr val="FFFFFF"/>
                </a:solidFill>
                <a:latin typeface="Arial"/>
                <a:cs typeface="Arial"/>
              </a:rPr>
              <a:t>e</a:t>
            </a:r>
            <a:r>
              <a:rPr sz="1200" spc="5" dirty="0">
                <a:solidFill>
                  <a:srgbClr val="FFFFFF"/>
                </a:solidFill>
                <a:latin typeface="Arial"/>
                <a:cs typeface="Arial"/>
              </a:rPr>
              <a:t>n</a:t>
            </a:r>
            <a:r>
              <a:rPr sz="1200" dirty="0">
                <a:solidFill>
                  <a:srgbClr val="FFFFFF"/>
                </a:solidFill>
                <a:latin typeface="Arial"/>
                <a:cs typeface="Arial"/>
              </a:rPr>
              <a:t>d</a:t>
            </a:r>
            <a:endParaRPr sz="1200">
              <a:solidFill>
                <a:prstClr val="black"/>
              </a:solidFill>
              <a:latin typeface="Arial"/>
              <a:cs typeface="Arial"/>
            </a:endParaRPr>
          </a:p>
        </p:txBody>
      </p:sp>
      <p:sp>
        <p:nvSpPr>
          <p:cNvPr id="69" name="object 69"/>
          <p:cNvSpPr/>
          <p:nvPr/>
        </p:nvSpPr>
        <p:spPr>
          <a:xfrm>
            <a:off x="1109473" y="2574037"/>
            <a:ext cx="315467" cy="47091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70" name="object 70"/>
          <p:cNvSpPr/>
          <p:nvPr/>
        </p:nvSpPr>
        <p:spPr>
          <a:xfrm>
            <a:off x="1207068" y="2596133"/>
            <a:ext cx="120650" cy="270511"/>
          </a:xfrm>
          <a:custGeom>
            <a:avLst/>
            <a:gdLst/>
            <a:ahLst/>
            <a:cxnLst/>
            <a:rect l="l" t="t" r="r" b="b"/>
            <a:pathLst>
              <a:path w="120650" h="270510">
                <a:moveTo>
                  <a:pt x="14453" y="151881"/>
                </a:moveTo>
                <a:lnTo>
                  <a:pt x="8272" y="155447"/>
                </a:lnTo>
                <a:lnTo>
                  <a:pt x="2081" y="159136"/>
                </a:lnTo>
                <a:lnTo>
                  <a:pt x="0" y="166999"/>
                </a:lnTo>
                <a:lnTo>
                  <a:pt x="3605" y="173217"/>
                </a:lnTo>
                <a:lnTo>
                  <a:pt x="60137" y="270113"/>
                </a:lnTo>
                <a:lnTo>
                  <a:pt x="75160" y="244358"/>
                </a:lnTo>
                <a:lnTo>
                  <a:pt x="47183" y="244358"/>
                </a:lnTo>
                <a:lnTo>
                  <a:pt x="47183" y="196482"/>
                </a:lnTo>
                <a:lnTo>
                  <a:pt x="22381" y="153923"/>
                </a:lnTo>
                <a:lnTo>
                  <a:pt x="14453" y="151881"/>
                </a:lnTo>
                <a:close/>
              </a:path>
              <a:path w="120650" h="270510">
                <a:moveTo>
                  <a:pt x="47183" y="196482"/>
                </a:moveTo>
                <a:lnTo>
                  <a:pt x="47183" y="244358"/>
                </a:lnTo>
                <a:lnTo>
                  <a:pt x="73091" y="244358"/>
                </a:lnTo>
                <a:lnTo>
                  <a:pt x="73091" y="237865"/>
                </a:lnTo>
                <a:lnTo>
                  <a:pt x="48944" y="237865"/>
                </a:lnTo>
                <a:lnTo>
                  <a:pt x="60133" y="218689"/>
                </a:lnTo>
                <a:lnTo>
                  <a:pt x="47183" y="196482"/>
                </a:lnTo>
                <a:close/>
              </a:path>
              <a:path w="120650" h="270510">
                <a:moveTo>
                  <a:pt x="105857" y="151881"/>
                </a:moveTo>
                <a:lnTo>
                  <a:pt x="97856" y="153923"/>
                </a:lnTo>
                <a:lnTo>
                  <a:pt x="94295" y="160141"/>
                </a:lnTo>
                <a:lnTo>
                  <a:pt x="73091" y="196482"/>
                </a:lnTo>
                <a:lnTo>
                  <a:pt x="73091" y="244358"/>
                </a:lnTo>
                <a:lnTo>
                  <a:pt x="75160" y="244358"/>
                </a:lnTo>
                <a:lnTo>
                  <a:pt x="116656" y="173217"/>
                </a:lnTo>
                <a:lnTo>
                  <a:pt x="120203" y="166999"/>
                </a:lnTo>
                <a:lnTo>
                  <a:pt x="118180" y="159136"/>
                </a:lnTo>
                <a:lnTo>
                  <a:pt x="105857" y="151881"/>
                </a:lnTo>
                <a:close/>
              </a:path>
              <a:path w="120650" h="270510">
                <a:moveTo>
                  <a:pt x="60133" y="218689"/>
                </a:moveTo>
                <a:lnTo>
                  <a:pt x="48944" y="237865"/>
                </a:lnTo>
                <a:lnTo>
                  <a:pt x="71317" y="237865"/>
                </a:lnTo>
                <a:lnTo>
                  <a:pt x="60133" y="218689"/>
                </a:lnTo>
                <a:close/>
              </a:path>
              <a:path w="120650" h="270510">
                <a:moveTo>
                  <a:pt x="73091" y="196483"/>
                </a:moveTo>
                <a:lnTo>
                  <a:pt x="60133" y="218689"/>
                </a:lnTo>
                <a:lnTo>
                  <a:pt x="71317" y="237865"/>
                </a:lnTo>
                <a:lnTo>
                  <a:pt x="73091" y="237865"/>
                </a:lnTo>
                <a:lnTo>
                  <a:pt x="73091" y="196483"/>
                </a:lnTo>
                <a:close/>
              </a:path>
              <a:path w="120650" h="270510">
                <a:moveTo>
                  <a:pt x="73091" y="0"/>
                </a:moveTo>
                <a:lnTo>
                  <a:pt x="47183" y="0"/>
                </a:lnTo>
                <a:lnTo>
                  <a:pt x="47183" y="196483"/>
                </a:lnTo>
                <a:lnTo>
                  <a:pt x="60133" y="218689"/>
                </a:lnTo>
                <a:lnTo>
                  <a:pt x="73091" y="196483"/>
                </a:lnTo>
                <a:lnTo>
                  <a:pt x="73091" y="0"/>
                </a:lnTo>
                <a:close/>
              </a:path>
            </a:pathLst>
          </a:custGeom>
          <a:solidFill>
            <a:srgbClr val="D30079"/>
          </a:solidFill>
        </p:spPr>
        <p:txBody>
          <a:bodyPr wrap="square" lIns="0" tIns="0" rIns="0" bIns="0" rtlCol="0"/>
          <a:lstStyle/>
          <a:p>
            <a:endParaRPr>
              <a:solidFill>
                <a:prstClr val="black"/>
              </a:solidFill>
            </a:endParaRPr>
          </a:p>
        </p:txBody>
      </p:sp>
      <p:sp>
        <p:nvSpPr>
          <p:cNvPr id="71" name="object 71"/>
          <p:cNvSpPr/>
          <p:nvPr/>
        </p:nvSpPr>
        <p:spPr>
          <a:xfrm>
            <a:off x="930403" y="5133595"/>
            <a:ext cx="2159635" cy="386080"/>
          </a:xfrm>
          <a:custGeom>
            <a:avLst/>
            <a:gdLst/>
            <a:ahLst/>
            <a:cxnLst/>
            <a:rect l="l" t="t" r="r" b="b"/>
            <a:pathLst>
              <a:path w="2159635" h="386079">
                <a:moveTo>
                  <a:pt x="0" y="385571"/>
                </a:moveTo>
                <a:lnTo>
                  <a:pt x="2159507" y="385571"/>
                </a:lnTo>
                <a:lnTo>
                  <a:pt x="2159507" y="0"/>
                </a:lnTo>
                <a:lnTo>
                  <a:pt x="0" y="0"/>
                </a:lnTo>
                <a:lnTo>
                  <a:pt x="0" y="385571"/>
                </a:lnTo>
                <a:close/>
              </a:path>
            </a:pathLst>
          </a:custGeom>
          <a:solidFill>
            <a:srgbClr val="39A8DC"/>
          </a:solidFill>
        </p:spPr>
        <p:txBody>
          <a:bodyPr wrap="square" lIns="0" tIns="0" rIns="0" bIns="0" rtlCol="0"/>
          <a:lstStyle/>
          <a:p>
            <a:endParaRPr>
              <a:solidFill>
                <a:prstClr val="black"/>
              </a:solidFill>
            </a:endParaRPr>
          </a:p>
        </p:txBody>
      </p:sp>
      <p:sp>
        <p:nvSpPr>
          <p:cNvPr id="72" name="object 72"/>
          <p:cNvSpPr/>
          <p:nvPr/>
        </p:nvSpPr>
        <p:spPr>
          <a:xfrm>
            <a:off x="930403" y="5133595"/>
            <a:ext cx="2159635" cy="386080"/>
          </a:xfrm>
          <a:custGeom>
            <a:avLst/>
            <a:gdLst/>
            <a:ahLst/>
            <a:cxnLst/>
            <a:rect l="l" t="t" r="r" b="b"/>
            <a:pathLst>
              <a:path w="2159635" h="386079">
                <a:moveTo>
                  <a:pt x="0" y="385571"/>
                </a:moveTo>
                <a:lnTo>
                  <a:pt x="2159507" y="385571"/>
                </a:lnTo>
                <a:lnTo>
                  <a:pt x="2159507" y="0"/>
                </a:lnTo>
                <a:lnTo>
                  <a:pt x="0" y="0"/>
                </a:lnTo>
                <a:lnTo>
                  <a:pt x="0" y="385571"/>
                </a:lnTo>
                <a:close/>
              </a:path>
            </a:pathLst>
          </a:custGeom>
          <a:ln w="25907">
            <a:solidFill>
              <a:srgbClr val="277AA0"/>
            </a:solidFill>
          </a:ln>
        </p:spPr>
        <p:txBody>
          <a:bodyPr wrap="square" lIns="0" tIns="0" rIns="0" bIns="0" rtlCol="0"/>
          <a:lstStyle/>
          <a:p>
            <a:endParaRPr>
              <a:solidFill>
                <a:prstClr val="black"/>
              </a:solidFill>
            </a:endParaRPr>
          </a:p>
        </p:txBody>
      </p:sp>
      <p:sp>
        <p:nvSpPr>
          <p:cNvPr id="73" name="object 73"/>
          <p:cNvSpPr txBox="1"/>
          <p:nvPr/>
        </p:nvSpPr>
        <p:spPr>
          <a:xfrm>
            <a:off x="1165353" y="5174778"/>
            <a:ext cx="1687195" cy="323165"/>
          </a:xfrm>
          <a:prstGeom prst="rect">
            <a:avLst/>
          </a:prstGeom>
        </p:spPr>
        <p:txBody>
          <a:bodyPr vert="horz" wrap="square" lIns="0" tIns="0" rIns="0" bIns="0" rtlCol="0">
            <a:spAutoFit/>
          </a:bodyPr>
          <a:lstStyle/>
          <a:p>
            <a:pPr marL="586789" marR="5081" indent="-574723"/>
            <a:r>
              <a:rPr sz="1050" dirty="0">
                <a:solidFill>
                  <a:srgbClr val="FFFFFF"/>
                </a:solidFill>
                <a:latin typeface="Arial"/>
                <a:cs typeface="Arial"/>
              </a:rPr>
              <a:t>S</a:t>
            </a:r>
            <a:r>
              <a:rPr sz="1050" spc="-11" dirty="0">
                <a:solidFill>
                  <a:srgbClr val="FFFFFF"/>
                </a:solidFill>
                <a:latin typeface="Arial"/>
                <a:cs typeface="Arial"/>
              </a:rPr>
              <a:t>t</a:t>
            </a:r>
            <a:r>
              <a:rPr sz="1050" spc="-5" dirty="0">
                <a:solidFill>
                  <a:srgbClr val="FFFFFF"/>
                </a:solidFill>
                <a:latin typeface="Arial"/>
                <a:cs typeface="Arial"/>
              </a:rPr>
              <a:t>or</a:t>
            </a:r>
            <a:r>
              <a:rPr sz="1050" dirty="0">
                <a:solidFill>
                  <a:srgbClr val="FFFFFF"/>
                </a:solidFill>
                <a:latin typeface="Arial"/>
                <a:cs typeface="Arial"/>
              </a:rPr>
              <a:t>e</a:t>
            </a:r>
            <a:r>
              <a:rPr sz="1050" spc="11" dirty="0">
                <a:solidFill>
                  <a:srgbClr val="FFFFFF"/>
                </a:solidFill>
                <a:latin typeface="Times New Roman"/>
                <a:cs typeface="Times New Roman"/>
              </a:rPr>
              <a:t> </a:t>
            </a:r>
            <a:r>
              <a:rPr sz="1050" spc="-11" dirty="0">
                <a:solidFill>
                  <a:srgbClr val="FFFFFF"/>
                </a:solidFill>
                <a:latin typeface="Arial"/>
                <a:cs typeface="Arial"/>
              </a:rPr>
              <a:t>I</a:t>
            </a:r>
            <a:r>
              <a:rPr sz="1050" spc="-5" dirty="0">
                <a:solidFill>
                  <a:srgbClr val="FFFFFF"/>
                </a:solidFill>
                <a:latin typeface="Arial"/>
                <a:cs typeface="Arial"/>
              </a:rPr>
              <a:t>n</a:t>
            </a:r>
            <a:r>
              <a:rPr sz="1050" spc="5" dirty="0">
                <a:solidFill>
                  <a:srgbClr val="FFFFFF"/>
                </a:solidFill>
                <a:latin typeface="Arial"/>
                <a:cs typeface="Arial"/>
              </a:rPr>
              <a:t>i</a:t>
            </a:r>
            <a:r>
              <a:rPr sz="1050" dirty="0">
                <a:solidFill>
                  <a:srgbClr val="FFFFFF"/>
                </a:solidFill>
                <a:latin typeface="Arial"/>
                <a:cs typeface="Arial"/>
              </a:rPr>
              <a:t>t</a:t>
            </a:r>
            <a:r>
              <a:rPr sz="1050" spc="20" dirty="0">
                <a:solidFill>
                  <a:srgbClr val="FFFFFF"/>
                </a:solidFill>
                <a:latin typeface="Times New Roman"/>
                <a:cs typeface="Times New Roman"/>
              </a:rPr>
              <a:t> </a:t>
            </a:r>
            <a:r>
              <a:rPr sz="1050" dirty="0">
                <a:solidFill>
                  <a:srgbClr val="FFFFFF"/>
                </a:solidFill>
                <a:latin typeface="Arial"/>
                <a:cs typeface="Arial"/>
              </a:rPr>
              <a:t>s</a:t>
            </a:r>
            <a:r>
              <a:rPr sz="1050" spc="-11" dirty="0">
                <a:solidFill>
                  <a:srgbClr val="FFFFFF"/>
                </a:solidFill>
                <a:latin typeface="Arial"/>
                <a:cs typeface="Arial"/>
              </a:rPr>
              <a:t>t</a:t>
            </a:r>
            <a:r>
              <a:rPr sz="1050" spc="-5" dirty="0">
                <a:solidFill>
                  <a:srgbClr val="FFFFFF"/>
                </a:solidFill>
                <a:latin typeface="Arial"/>
                <a:cs typeface="Arial"/>
              </a:rPr>
              <a:t>ructur</a:t>
            </a:r>
            <a:r>
              <a:rPr sz="1050" dirty="0">
                <a:solidFill>
                  <a:srgbClr val="FFFFFF"/>
                </a:solidFill>
                <a:latin typeface="Arial"/>
                <a:cs typeface="Arial"/>
              </a:rPr>
              <a:t>e</a:t>
            </a:r>
            <a:r>
              <a:rPr sz="1050" spc="20" dirty="0">
                <a:solidFill>
                  <a:srgbClr val="FFFFFF"/>
                </a:solidFill>
                <a:latin typeface="Times New Roman"/>
                <a:cs typeface="Times New Roman"/>
              </a:rPr>
              <a:t> </a:t>
            </a:r>
            <a:r>
              <a:rPr sz="1050" dirty="0">
                <a:solidFill>
                  <a:srgbClr val="FFFFFF"/>
                </a:solidFill>
                <a:latin typeface="Arial"/>
                <a:cs typeface="Arial"/>
              </a:rPr>
              <a:t>i</a:t>
            </a:r>
            <a:r>
              <a:rPr sz="1050" spc="-5" dirty="0">
                <a:solidFill>
                  <a:srgbClr val="FFFFFF"/>
                </a:solidFill>
                <a:latin typeface="Arial"/>
                <a:cs typeface="Arial"/>
              </a:rPr>
              <a:t>nt</a:t>
            </a:r>
            <a:r>
              <a:rPr sz="1050" dirty="0">
                <a:solidFill>
                  <a:srgbClr val="FFFFFF"/>
                </a:solidFill>
                <a:latin typeface="Arial"/>
                <a:cs typeface="Arial"/>
              </a:rPr>
              <a:t>o</a:t>
            </a:r>
            <a:r>
              <a:rPr sz="1050" spc="11" dirty="0">
                <a:solidFill>
                  <a:srgbClr val="FFFFFF"/>
                </a:solidFill>
                <a:latin typeface="Times New Roman"/>
                <a:cs typeface="Times New Roman"/>
              </a:rPr>
              <a:t> </a:t>
            </a:r>
            <a:r>
              <a:rPr sz="1050" dirty="0">
                <a:solidFill>
                  <a:srgbClr val="FFFFFF"/>
                </a:solidFill>
                <a:latin typeface="Arial"/>
                <a:cs typeface="Arial"/>
              </a:rPr>
              <a:t>DAC</a:t>
            </a:r>
            <a:r>
              <a:rPr sz="1050" dirty="0">
                <a:solidFill>
                  <a:srgbClr val="FFFFFF"/>
                </a:solidFill>
                <a:latin typeface="Times New Roman"/>
                <a:cs typeface="Times New Roman"/>
              </a:rPr>
              <a:t> </a:t>
            </a:r>
            <a:r>
              <a:rPr sz="1050" spc="-5" dirty="0">
                <a:solidFill>
                  <a:srgbClr val="FFFFFF"/>
                </a:solidFill>
                <a:latin typeface="Arial"/>
                <a:cs typeface="Arial"/>
              </a:rPr>
              <a:t>reg</a:t>
            </a:r>
            <a:r>
              <a:rPr sz="1050" spc="5" dirty="0">
                <a:solidFill>
                  <a:srgbClr val="FFFFFF"/>
                </a:solidFill>
                <a:latin typeface="Arial"/>
                <a:cs typeface="Arial"/>
              </a:rPr>
              <a:t>i</a:t>
            </a:r>
            <a:r>
              <a:rPr sz="1050" dirty="0">
                <a:solidFill>
                  <a:srgbClr val="FFFFFF"/>
                </a:solidFill>
                <a:latin typeface="Arial"/>
                <a:cs typeface="Arial"/>
              </a:rPr>
              <a:t>s</a:t>
            </a:r>
            <a:r>
              <a:rPr sz="1050" spc="-11" dirty="0">
                <a:solidFill>
                  <a:srgbClr val="FFFFFF"/>
                </a:solidFill>
                <a:latin typeface="Arial"/>
                <a:cs typeface="Arial"/>
              </a:rPr>
              <a:t>t</a:t>
            </a:r>
            <a:r>
              <a:rPr sz="1050" spc="-5" dirty="0">
                <a:solidFill>
                  <a:srgbClr val="FFFFFF"/>
                </a:solidFill>
                <a:latin typeface="Arial"/>
                <a:cs typeface="Arial"/>
              </a:rPr>
              <a:t>ers</a:t>
            </a:r>
            <a:endParaRPr sz="1050">
              <a:solidFill>
                <a:prstClr val="black"/>
              </a:solidFill>
              <a:latin typeface="Arial"/>
              <a:cs typeface="Arial"/>
            </a:endParaRPr>
          </a:p>
        </p:txBody>
      </p:sp>
      <p:sp>
        <p:nvSpPr>
          <p:cNvPr id="74" name="object 74"/>
          <p:cNvSpPr/>
          <p:nvPr/>
        </p:nvSpPr>
        <p:spPr>
          <a:xfrm>
            <a:off x="1118617" y="3108960"/>
            <a:ext cx="315467" cy="47091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75" name="object 75"/>
          <p:cNvSpPr/>
          <p:nvPr/>
        </p:nvSpPr>
        <p:spPr>
          <a:xfrm>
            <a:off x="1216212" y="3131058"/>
            <a:ext cx="120650" cy="270511"/>
          </a:xfrm>
          <a:custGeom>
            <a:avLst/>
            <a:gdLst/>
            <a:ahLst/>
            <a:cxnLst/>
            <a:rect l="l" t="t" r="r" b="b"/>
            <a:pathLst>
              <a:path w="120650" h="270510">
                <a:moveTo>
                  <a:pt x="14453" y="151881"/>
                </a:moveTo>
                <a:lnTo>
                  <a:pt x="8272" y="155447"/>
                </a:lnTo>
                <a:lnTo>
                  <a:pt x="2081" y="159136"/>
                </a:lnTo>
                <a:lnTo>
                  <a:pt x="0" y="166999"/>
                </a:lnTo>
                <a:lnTo>
                  <a:pt x="3605" y="173217"/>
                </a:lnTo>
                <a:lnTo>
                  <a:pt x="60137" y="270113"/>
                </a:lnTo>
                <a:lnTo>
                  <a:pt x="75160" y="244358"/>
                </a:lnTo>
                <a:lnTo>
                  <a:pt x="47183" y="244358"/>
                </a:lnTo>
                <a:lnTo>
                  <a:pt x="47183" y="196482"/>
                </a:lnTo>
                <a:lnTo>
                  <a:pt x="22381" y="153923"/>
                </a:lnTo>
                <a:lnTo>
                  <a:pt x="14453" y="151881"/>
                </a:lnTo>
                <a:close/>
              </a:path>
              <a:path w="120650" h="270510">
                <a:moveTo>
                  <a:pt x="47183" y="196482"/>
                </a:moveTo>
                <a:lnTo>
                  <a:pt x="47183" y="244358"/>
                </a:lnTo>
                <a:lnTo>
                  <a:pt x="73091" y="244358"/>
                </a:lnTo>
                <a:lnTo>
                  <a:pt x="73091" y="237865"/>
                </a:lnTo>
                <a:lnTo>
                  <a:pt x="48944" y="237865"/>
                </a:lnTo>
                <a:lnTo>
                  <a:pt x="60133" y="218689"/>
                </a:lnTo>
                <a:lnTo>
                  <a:pt x="47183" y="196482"/>
                </a:lnTo>
                <a:close/>
              </a:path>
              <a:path w="120650" h="270510">
                <a:moveTo>
                  <a:pt x="105857" y="151881"/>
                </a:moveTo>
                <a:lnTo>
                  <a:pt x="97856" y="153923"/>
                </a:lnTo>
                <a:lnTo>
                  <a:pt x="94295" y="160141"/>
                </a:lnTo>
                <a:lnTo>
                  <a:pt x="73091" y="196482"/>
                </a:lnTo>
                <a:lnTo>
                  <a:pt x="73091" y="244358"/>
                </a:lnTo>
                <a:lnTo>
                  <a:pt x="75160" y="244358"/>
                </a:lnTo>
                <a:lnTo>
                  <a:pt x="116656" y="173217"/>
                </a:lnTo>
                <a:lnTo>
                  <a:pt x="120203" y="166999"/>
                </a:lnTo>
                <a:lnTo>
                  <a:pt x="118180" y="159136"/>
                </a:lnTo>
                <a:lnTo>
                  <a:pt x="105857" y="151881"/>
                </a:lnTo>
                <a:close/>
              </a:path>
              <a:path w="120650" h="270510">
                <a:moveTo>
                  <a:pt x="60133" y="218689"/>
                </a:moveTo>
                <a:lnTo>
                  <a:pt x="48944" y="237865"/>
                </a:lnTo>
                <a:lnTo>
                  <a:pt x="71317" y="237865"/>
                </a:lnTo>
                <a:lnTo>
                  <a:pt x="60133" y="218689"/>
                </a:lnTo>
                <a:close/>
              </a:path>
              <a:path w="120650" h="270510">
                <a:moveTo>
                  <a:pt x="73091" y="196483"/>
                </a:moveTo>
                <a:lnTo>
                  <a:pt x="60133" y="218689"/>
                </a:lnTo>
                <a:lnTo>
                  <a:pt x="71317" y="237865"/>
                </a:lnTo>
                <a:lnTo>
                  <a:pt x="73091" y="237865"/>
                </a:lnTo>
                <a:lnTo>
                  <a:pt x="73091" y="196483"/>
                </a:lnTo>
                <a:close/>
              </a:path>
              <a:path w="120650" h="270510">
                <a:moveTo>
                  <a:pt x="73091" y="0"/>
                </a:moveTo>
                <a:lnTo>
                  <a:pt x="47183" y="0"/>
                </a:lnTo>
                <a:lnTo>
                  <a:pt x="47183" y="196483"/>
                </a:lnTo>
                <a:lnTo>
                  <a:pt x="60133" y="218689"/>
                </a:lnTo>
                <a:lnTo>
                  <a:pt x="73091" y="196483"/>
                </a:lnTo>
                <a:lnTo>
                  <a:pt x="73091" y="0"/>
                </a:lnTo>
                <a:close/>
              </a:path>
            </a:pathLst>
          </a:custGeom>
          <a:solidFill>
            <a:srgbClr val="D30079"/>
          </a:solidFill>
        </p:spPr>
        <p:txBody>
          <a:bodyPr wrap="square" lIns="0" tIns="0" rIns="0" bIns="0" rtlCol="0"/>
          <a:lstStyle/>
          <a:p>
            <a:endParaRPr>
              <a:solidFill>
                <a:prstClr val="black"/>
              </a:solidFill>
            </a:endParaRPr>
          </a:p>
        </p:txBody>
      </p:sp>
      <p:sp>
        <p:nvSpPr>
          <p:cNvPr id="76" name="object 76"/>
          <p:cNvSpPr txBox="1"/>
          <p:nvPr/>
        </p:nvSpPr>
        <p:spPr>
          <a:xfrm>
            <a:off x="784097" y="3400805"/>
            <a:ext cx="2677796" cy="184666"/>
          </a:xfrm>
          <a:prstGeom prst="rect">
            <a:avLst/>
          </a:prstGeom>
          <a:solidFill>
            <a:srgbClr val="39A8DC"/>
          </a:solidFill>
          <a:ln w="25907">
            <a:solidFill>
              <a:srgbClr val="277AA0"/>
            </a:solidFill>
          </a:ln>
        </p:spPr>
        <p:txBody>
          <a:bodyPr vert="horz" wrap="square" lIns="0" tIns="0" rIns="0" bIns="0" rtlCol="0">
            <a:spAutoFit/>
          </a:bodyPr>
          <a:lstStyle/>
          <a:p>
            <a:pPr marL="143522"/>
            <a:r>
              <a:rPr sz="1200" spc="-11" dirty="0">
                <a:solidFill>
                  <a:srgbClr val="FFFFFF"/>
                </a:solidFill>
                <a:latin typeface="Arial"/>
                <a:cs typeface="Arial"/>
              </a:rPr>
              <a:t>GPIO</a:t>
            </a:r>
            <a:r>
              <a:rPr sz="1200" spc="35" dirty="0">
                <a:solidFill>
                  <a:srgbClr val="FFFFFF"/>
                </a:solidFill>
                <a:latin typeface="Times New Roman"/>
                <a:cs typeface="Times New Roman"/>
              </a:rPr>
              <a:t> </a:t>
            </a:r>
            <a:r>
              <a:rPr sz="1200" spc="5" dirty="0">
                <a:solidFill>
                  <a:srgbClr val="FFFFFF"/>
                </a:solidFill>
                <a:latin typeface="Arial"/>
                <a:cs typeface="Arial"/>
              </a:rPr>
              <a:t>a</a:t>
            </a:r>
            <a:r>
              <a:rPr sz="1200" dirty="0">
                <a:solidFill>
                  <a:srgbClr val="FFFFFF"/>
                </a:solidFill>
                <a:latin typeface="Arial"/>
                <a:cs typeface="Arial"/>
              </a:rPr>
              <a:t>nd</a:t>
            </a:r>
            <a:r>
              <a:rPr sz="1200" spc="15" dirty="0">
                <a:solidFill>
                  <a:srgbClr val="FFFFFF"/>
                </a:solidFill>
                <a:latin typeface="Times New Roman"/>
                <a:cs typeface="Times New Roman"/>
              </a:rPr>
              <a:t> </a:t>
            </a:r>
            <a:r>
              <a:rPr sz="1200" spc="-5" dirty="0">
                <a:solidFill>
                  <a:srgbClr val="FFFFFF"/>
                </a:solidFill>
                <a:latin typeface="Arial"/>
                <a:cs typeface="Arial"/>
              </a:rPr>
              <a:t>li</a:t>
            </a:r>
            <a:r>
              <a:rPr sz="1200" dirty="0">
                <a:solidFill>
                  <a:srgbClr val="FFFFFF"/>
                </a:solidFill>
                <a:latin typeface="Arial"/>
                <a:cs typeface="Arial"/>
              </a:rPr>
              <a:t>nked</a:t>
            </a:r>
            <a:r>
              <a:rPr sz="1200" dirty="0">
                <a:solidFill>
                  <a:srgbClr val="FFFFFF"/>
                </a:solidFill>
                <a:latin typeface="Times New Roman"/>
                <a:cs typeface="Times New Roman"/>
              </a:rPr>
              <a:t> </a:t>
            </a:r>
            <a:r>
              <a:rPr sz="1200" spc="-5" dirty="0">
                <a:solidFill>
                  <a:srgbClr val="FFFFFF"/>
                </a:solidFill>
                <a:latin typeface="Arial"/>
                <a:cs typeface="Arial"/>
              </a:rPr>
              <a:t>D</a:t>
            </a:r>
            <a:r>
              <a:rPr sz="1200" spc="-11" dirty="0">
                <a:solidFill>
                  <a:srgbClr val="FFFFFF"/>
                </a:solidFill>
                <a:latin typeface="Arial"/>
                <a:cs typeface="Arial"/>
              </a:rPr>
              <a:t>MA</a:t>
            </a:r>
            <a:r>
              <a:rPr sz="1200" dirty="0">
                <a:solidFill>
                  <a:srgbClr val="FFFFFF"/>
                </a:solidFill>
                <a:latin typeface="Times New Roman"/>
                <a:cs typeface="Times New Roman"/>
              </a:rPr>
              <a:t> </a:t>
            </a:r>
            <a:r>
              <a:rPr sz="1200" spc="25" dirty="0">
                <a:solidFill>
                  <a:srgbClr val="FFFFFF"/>
                </a:solidFill>
                <a:latin typeface="Times New Roman"/>
                <a:cs typeface="Times New Roman"/>
              </a:rPr>
              <a:t> </a:t>
            </a:r>
            <a:r>
              <a:rPr sz="1200" spc="-5" dirty="0">
                <a:solidFill>
                  <a:srgbClr val="FFFFFF"/>
                </a:solidFill>
                <a:latin typeface="Arial"/>
                <a:cs typeface="Arial"/>
              </a:rPr>
              <a:t>initi</a:t>
            </a:r>
            <a:r>
              <a:rPr sz="1200" dirty="0">
                <a:solidFill>
                  <a:srgbClr val="FFFFFF"/>
                </a:solidFill>
                <a:latin typeface="Arial"/>
                <a:cs typeface="Arial"/>
              </a:rPr>
              <a:t>a</a:t>
            </a:r>
            <a:r>
              <a:rPr sz="1200" spc="-5" dirty="0">
                <a:solidFill>
                  <a:srgbClr val="FFFFFF"/>
                </a:solidFill>
                <a:latin typeface="Arial"/>
                <a:cs typeface="Arial"/>
              </a:rPr>
              <a:t>li</a:t>
            </a:r>
            <a:r>
              <a:rPr sz="1200" spc="-15" dirty="0">
                <a:solidFill>
                  <a:srgbClr val="FFFFFF"/>
                </a:solidFill>
                <a:latin typeface="Arial"/>
                <a:cs typeface="Arial"/>
              </a:rPr>
              <a:t>z</a:t>
            </a:r>
            <a:r>
              <a:rPr sz="1200" dirty="0">
                <a:solidFill>
                  <a:srgbClr val="FFFFFF"/>
                </a:solidFill>
                <a:latin typeface="Arial"/>
                <a:cs typeface="Arial"/>
              </a:rPr>
              <a:t>ation</a:t>
            </a:r>
            <a:endParaRPr sz="1200">
              <a:solidFill>
                <a:prstClr val="black"/>
              </a:solidFill>
              <a:latin typeface="Arial"/>
              <a:cs typeface="Arial"/>
            </a:endParaRPr>
          </a:p>
        </p:txBody>
      </p:sp>
      <p:sp>
        <p:nvSpPr>
          <p:cNvPr id="77" name="object 77"/>
          <p:cNvSpPr/>
          <p:nvPr/>
        </p:nvSpPr>
        <p:spPr>
          <a:xfrm>
            <a:off x="784098" y="3972305"/>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solidFill>
            <a:srgbClr val="39A8DC"/>
          </a:solidFill>
        </p:spPr>
        <p:txBody>
          <a:bodyPr wrap="square" lIns="0" tIns="0" rIns="0" bIns="0" rtlCol="0"/>
          <a:lstStyle/>
          <a:p>
            <a:endParaRPr>
              <a:solidFill>
                <a:prstClr val="black"/>
              </a:solidFill>
            </a:endParaRPr>
          </a:p>
        </p:txBody>
      </p:sp>
      <p:sp>
        <p:nvSpPr>
          <p:cNvPr id="78" name="object 78"/>
          <p:cNvSpPr/>
          <p:nvPr/>
        </p:nvSpPr>
        <p:spPr>
          <a:xfrm>
            <a:off x="784098" y="3972305"/>
            <a:ext cx="2161540" cy="269875"/>
          </a:xfrm>
          <a:custGeom>
            <a:avLst/>
            <a:gdLst/>
            <a:ahLst/>
            <a:cxnLst/>
            <a:rect l="l" t="t" r="r" b="b"/>
            <a:pathLst>
              <a:path w="2161540" h="269875">
                <a:moveTo>
                  <a:pt x="0" y="269747"/>
                </a:moveTo>
                <a:lnTo>
                  <a:pt x="2161031" y="269747"/>
                </a:lnTo>
                <a:lnTo>
                  <a:pt x="2161031" y="0"/>
                </a:lnTo>
                <a:lnTo>
                  <a:pt x="0" y="0"/>
                </a:lnTo>
                <a:lnTo>
                  <a:pt x="0" y="269747"/>
                </a:lnTo>
                <a:close/>
              </a:path>
            </a:pathLst>
          </a:custGeom>
          <a:ln w="25907">
            <a:solidFill>
              <a:srgbClr val="277AA0"/>
            </a:solidFill>
          </a:ln>
        </p:spPr>
        <p:txBody>
          <a:bodyPr wrap="square" lIns="0" tIns="0" rIns="0" bIns="0" rtlCol="0"/>
          <a:lstStyle/>
          <a:p>
            <a:endParaRPr>
              <a:solidFill>
                <a:prstClr val="black"/>
              </a:solidFill>
            </a:endParaRPr>
          </a:p>
        </p:txBody>
      </p:sp>
      <p:sp>
        <p:nvSpPr>
          <p:cNvPr id="79" name="object 79"/>
          <p:cNvSpPr txBox="1"/>
          <p:nvPr/>
        </p:nvSpPr>
        <p:spPr>
          <a:xfrm>
            <a:off x="1013560" y="4027373"/>
            <a:ext cx="1699895" cy="184666"/>
          </a:xfrm>
          <a:prstGeom prst="rect">
            <a:avLst/>
          </a:prstGeom>
        </p:spPr>
        <p:txBody>
          <a:bodyPr vert="horz" wrap="square" lIns="0" tIns="0" rIns="0" bIns="0" rtlCol="0">
            <a:spAutoFit/>
          </a:bodyPr>
          <a:lstStyle/>
          <a:p>
            <a:pPr marL="12701"/>
            <a:r>
              <a:rPr sz="1200" spc="-5" dirty="0">
                <a:solidFill>
                  <a:srgbClr val="FFFFFF"/>
                </a:solidFill>
                <a:latin typeface="Arial"/>
                <a:cs typeface="Arial"/>
              </a:rPr>
              <a:t>HA</a:t>
            </a:r>
            <a:r>
              <a:rPr sz="1200" dirty="0">
                <a:solidFill>
                  <a:srgbClr val="FFFFFF"/>
                </a:solidFill>
                <a:latin typeface="Arial"/>
                <a:cs typeface="Arial"/>
              </a:rPr>
              <a:t>L_</a:t>
            </a:r>
            <a:r>
              <a:rPr sz="1200" spc="-5" dirty="0">
                <a:solidFill>
                  <a:srgbClr val="FFFFFF"/>
                </a:solidFill>
                <a:latin typeface="Arial"/>
                <a:cs typeface="Arial"/>
              </a:rPr>
              <a:t>DAC_Ms</a:t>
            </a:r>
            <a:r>
              <a:rPr sz="1200" spc="-11" dirty="0">
                <a:solidFill>
                  <a:srgbClr val="FFFFFF"/>
                </a:solidFill>
                <a:latin typeface="Arial"/>
                <a:cs typeface="Arial"/>
              </a:rPr>
              <a:t>p</a:t>
            </a:r>
            <a:r>
              <a:rPr sz="1200" spc="-5" dirty="0">
                <a:solidFill>
                  <a:srgbClr val="FFFFFF"/>
                </a:solidFill>
                <a:latin typeface="Arial"/>
                <a:cs typeface="Arial"/>
              </a:rPr>
              <a:t>I</a:t>
            </a:r>
            <a:r>
              <a:rPr sz="1200" spc="-15" dirty="0">
                <a:solidFill>
                  <a:srgbClr val="FFFFFF"/>
                </a:solidFill>
                <a:latin typeface="Arial"/>
                <a:cs typeface="Arial"/>
              </a:rPr>
              <a:t>n</a:t>
            </a:r>
            <a:r>
              <a:rPr sz="1200" spc="-5" dirty="0">
                <a:solidFill>
                  <a:srgbClr val="FFFFFF"/>
                </a:solidFill>
                <a:latin typeface="Arial"/>
                <a:cs typeface="Arial"/>
              </a:rPr>
              <a:t>i</a:t>
            </a:r>
            <a:r>
              <a:rPr sz="1200" dirty="0">
                <a:solidFill>
                  <a:srgbClr val="FFFFFF"/>
                </a:solidFill>
                <a:latin typeface="Arial"/>
                <a:cs typeface="Arial"/>
              </a:rPr>
              <a:t>t()</a:t>
            </a:r>
            <a:r>
              <a:rPr sz="1200" dirty="0">
                <a:solidFill>
                  <a:srgbClr val="FFFFFF"/>
                </a:solidFill>
                <a:latin typeface="Times New Roman"/>
                <a:cs typeface="Times New Roman"/>
              </a:rPr>
              <a:t> </a:t>
            </a:r>
            <a:r>
              <a:rPr sz="1200" dirty="0">
                <a:solidFill>
                  <a:srgbClr val="FFFFFF"/>
                </a:solidFill>
                <a:latin typeface="Arial"/>
                <a:cs typeface="Arial"/>
              </a:rPr>
              <a:t>end</a:t>
            </a:r>
            <a:endParaRPr sz="1200">
              <a:solidFill>
                <a:prstClr val="black"/>
              </a:solidFill>
              <a:latin typeface="Arial"/>
              <a:cs typeface="Arial"/>
            </a:endParaRPr>
          </a:p>
        </p:txBody>
      </p:sp>
      <p:sp>
        <p:nvSpPr>
          <p:cNvPr id="80" name="object 80"/>
          <p:cNvSpPr/>
          <p:nvPr/>
        </p:nvSpPr>
        <p:spPr>
          <a:xfrm>
            <a:off x="1112520" y="3657599"/>
            <a:ext cx="315467" cy="470917"/>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81" name="object 81"/>
          <p:cNvSpPr/>
          <p:nvPr/>
        </p:nvSpPr>
        <p:spPr>
          <a:xfrm>
            <a:off x="1210116" y="3679697"/>
            <a:ext cx="120650" cy="270511"/>
          </a:xfrm>
          <a:custGeom>
            <a:avLst/>
            <a:gdLst/>
            <a:ahLst/>
            <a:cxnLst/>
            <a:rect l="l" t="t" r="r" b="b"/>
            <a:pathLst>
              <a:path w="120650" h="270510">
                <a:moveTo>
                  <a:pt x="14453" y="151887"/>
                </a:moveTo>
                <a:lnTo>
                  <a:pt x="8272" y="155447"/>
                </a:lnTo>
                <a:lnTo>
                  <a:pt x="2081" y="159126"/>
                </a:lnTo>
                <a:lnTo>
                  <a:pt x="0" y="167009"/>
                </a:lnTo>
                <a:lnTo>
                  <a:pt x="17179" y="196492"/>
                </a:lnTo>
                <a:lnTo>
                  <a:pt x="60137" y="270128"/>
                </a:lnTo>
                <a:lnTo>
                  <a:pt x="75171" y="244352"/>
                </a:lnTo>
                <a:lnTo>
                  <a:pt x="47183" y="244352"/>
                </a:lnTo>
                <a:lnTo>
                  <a:pt x="47183" y="196491"/>
                </a:lnTo>
                <a:lnTo>
                  <a:pt x="25990" y="160151"/>
                </a:lnTo>
                <a:lnTo>
                  <a:pt x="22381" y="153923"/>
                </a:lnTo>
                <a:lnTo>
                  <a:pt x="14453" y="151887"/>
                </a:lnTo>
                <a:close/>
              </a:path>
              <a:path w="120650" h="270510">
                <a:moveTo>
                  <a:pt x="47183" y="196491"/>
                </a:moveTo>
                <a:lnTo>
                  <a:pt x="47183" y="244352"/>
                </a:lnTo>
                <a:lnTo>
                  <a:pt x="73091" y="244352"/>
                </a:lnTo>
                <a:lnTo>
                  <a:pt x="73091" y="237875"/>
                </a:lnTo>
                <a:lnTo>
                  <a:pt x="48944" y="237875"/>
                </a:lnTo>
                <a:lnTo>
                  <a:pt x="60133" y="218698"/>
                </a:lnTo>
                <a:lnTo>
                  <a:pt x="47183" y="196491"/>
                </a:lnTo>
                <a:close/>
              </a:path>
              <a:path w="120650" h="270510">
                <a:moveTo>
                  <a:pt x="105857" y="151887"/>
                </a:moveTo>
                <a:lnTo>
                  <a:pt x="97856" y="153923"/>
                </a:lnTo>
                <a:lnTo>
                  <a:pt x="94295" y="160151"/>
                </a:lnTo>
                <a:lnTo>
                  <a:pt x="73091" y="196491"/>
                </a:lnTo>
                <a:lnTo>
                  <a:pt x="73091" y="244352"/>
                </a:lnTo>
                <a:lnTo>
                  <a:pt x="75171" y="244352"/>
                </a:lnTo>
                <a:lnTo>
                  <a:pt x="116656" y="173223"/>
                </a:lnTo>
                <a:lnTo>
                  <a:pt x="120203" y="167009"/>
                </a:lnTo>
                <a:lnTo>
                  <a:pt x="118180" y="159126"/>
                </a:lnTo>
                <a:lnTo>
                  <a:pt x="105857" y="151887"/>
                </a:lnTo>
                <a:close/>
              </a:path>
              <a:path w="120650" h="270510">
                <a:moveTo>
                  <a:pt x="60133" y="218698"/>
                </a:moveTo>
                <a:lnTo>
                  <a:pt x="48944" y="237875"/>
                </a:lnTo>
                <a:lnTo>
                  <a:pt x="71317" y="237875"/>
                </a:lnTo>
                <a:lnTo>
                  <a:pt x="60133" y="218698"/>
                </a:lnTo>
                <a:close/>
              </a:path>
              <a:path w="120650" h="270510">
                <a:moveTo>
                  <a:pt x="73091" y="196492"/>
                </a:moveTo>
                <a:lnTo>
                  <a:pt x="60133" y="218698"/>
                </a:lnTo>
                <a:lnTo>
                  <a:pt x="71317" y="237875"/>
                </a:lnTo>
                <a:lnTo>
                  <a:pt x="73091" y="237875"/>
                </a:lnTo>
                <a:lnTo>
                  <a:pt x="73091" y="196492"/>
                </a:lnTo>
                <a:close/>
              </a:path>
              <a:path w="120650" h="270510">
                <a:moveTo>
                  <a:pt x="73091" y="0"/>
                </a:moveTo>
                <a:lnTo>
                  <a:pt x="47183" y="0"/>
                </a:lnTo>
                <a:lnTo>
                  <a:pt x="47183" y="196492"/>
                </a:lnTo>
                <a:lnTo>
                  <a:pt x="60133" y="218698"/>
                </a:lnTo>
                <a:lnTo>
                  <a:pt x="73091" y="196492"/>
                </a:lnTo>
                <a:lnTo>
                  <a:pt x="73091" y="0"/>
                </a:lnTo>
                <a:close/>
              </a:path>
            </a:pathLst>
          </a:custGeom>
          <a:solidFill>
            <a:srgbClr val="D30079"/>
          </a:solidFill>
        </p:spPr>
        <p:txBody>
          <a:bodyPr wrap="square" lIns="0" tIns="0" rIns="0" bIns="0" rtlCol="0"/>
          <a:lstStyle/>
          <a:p>
            <a:endParaRPr>
              <a:solidFill>
                <a:prstClr val="black"/>
              </a:solidFill>
            </a:endParaRPr>
          </a:p>
        </p:txBody>
      </p:sp>
      <p:sp>
        <p:nvSpPr>
          <p:cNvPr id="82" name="object 82"/>
          <p:cNvSpPr/>
          <p:nvPr/>
        </p:nvSpPr>
        <p:spPr>
          <a:xfrm>
            <a:off x="1112520" y="4219956"/>
            <a:ext cx="315467" cy="470915"/>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83" name="object 83"/>
          <p:cNvSpPr/>
          <p:nvPr/>
        </p:nvSpPr>
        <p:spPr>
          <a:xfrm>
            <a:off x="1210116" y="4242054"/>
            <a:ext cx="120650" cy="270511"/>
          </a:xfrm>
          <a:custGeom>
            <a:avLst/>
            <a:gdLst/>
            <a:ahLst/>
            <a:cxnLst/>
            <a:rect l="l" t="t" r="r" b="b"/>
            <a:pathLst>
              <a:path w="120650" h="270510">
                <a:moveTo>
                  <a:pt x="14453" y="151887"/>
                </a:moveTo>
                <a:lnTo>
                  <a:pt x="8272" y="155447"/>
                </a:lnTo>
                <a:lnTo>
                  <a:pt x="2081" y="159126"/>
                </a:lnTo>
                <a:lnTo>
                  <a:pt x="0" y="167009"/>
                </a:lnTo>
                <a:lnTo>
                  <a:pt x="17179" y="196492"/>
                </a:lnTo>
                <a:lnTo>
                  <a:pt x="60137" y="270128"/>
                </a:lnTo>
                <a:lnTo>
                  <a:pt x="75171" y="244352"/>
                </a:lnTo>
                <a:lnTo>
                  <a:pt x="47183" y="244352"/>
                </a:lnTo>
                <a:lnTo>
                  <a:pt x="47183" y="196491"/>
                </a:lnTo>
                <a:lnTo>
                  <a:pt x="25990" y="160151"/>
                </a:lnTo>
                <a:lnTo>
                  <a:pt x="22381" y="153923"/>
                </a:lnTo>
                <a:lnTo>
                  <a:pt x="14453" y="151887"/>
                </a:lnTo>
                <a:close/>
              </a:path>
              <a:path w="120650" h="270510">
                <a:moveTo>
                  <a:pt x="47183" y="196491"/>
                </a:moveTo>
                <a:lnTo>
                  <a:pt x="47183" y="244352"/>
                </a:lnTo>
                <a:lnTo>
                  <a:pt x="73091" y="244352"/>
                </a:lnTo>
                <a:lnTo>
                  <a:pt x="73091" y="237875"/>
                </a:lnTo>
                <a:lnTo>
                  <a:pt x="48944" y="237875"/>
                </a:lnTo>
                <a:lnTo>
                  <a:pt x="60133" y="218698"/>
                </a:lnTo>
                <a:lnTo>
                  <a:pt x="47183" y="196491"/>
                </a:lnTo>
                <a:close/>
              </a:path>
              <a:path w="120650" h="270510">
                <a:moveTo>
                  <a:pt x="105857" y="151887"/>
                </a:moveTo>
                <a:lnTo>
                  <a:pt x="97856" y="153923"/>
                </a:lnTo>
                <a:lnTo>
                  <a:pt x="94295" y="160151"/>
                </a:lnTo>
                <a:lnTo>
                  <a:pt x="73091" y="196491"/>
                </a:lnTo>
                <a:lnTo>
                  <a:pt x="73091" y="244352"/>
                </a:lnTo>
                <a:lnTo>
                  <a:pt x="75171" y="244352"/>
                </a:lnTo>
                <a:lnTo>
                  <a:pt x="116656" y="173223"/>
                </a:lnTo>
                <a:lnTo>
                  <a:pt x="120203" y="167009"/>
                </a:lnTo>
                <a:lnTo>
                  <a:pt x="118180" y="159126"/>
                </a:lnTo>
                <a:lnTo>
                  <a:pt x="105857" y="151887"/>
                </a:lnTo>
                <a:close/>
              </a:path>
              <a:path w="120650" h="270510">
                <a:moveTo>
                  <a:pt x="60133" y="218698"/>
                </a:moveTo>
                <a:lnTo>
                  <a:pt x="48944" y="237875"/>
                </a:lnTo>
                <a:lnTo>
                  <a:pt x="71317" y="237875"/>
                </a:lnTo>
                <a:lnTo>
                  <a:pt x="60133" y="218698"/>
                </a:lnTo>
                <a:close/>
              </a:path>
              <a:path w="120650" h="270510">
                <a:moveTo>
                  <a:pt x="73091" y="196492"/>
                </a:moveTo>
                <a:lnTo>
                  <a:pt x="60133" y="218698"/>
                </a:lnTo>
                <a:lnTo>
                  <a:pt x="71317" y="237875"/>
                </a:lnTo>
                <a:lnTo>
                  <a:pt x="73091" y="237875"/>
                </a:lnTo>
                <a:lnTo>
                  <a:pt x="73091" y="196492"/>
                </a:lnTo>
                <a:close/>
              </a:path>
              <a:path w="120650" h="270510">
                <a:moveTo>
                  <a:pt x="73091" y="0"/>
                </a:moveTo>
                <a:lnTo>
                  <a:pt x="47183" y="0"/>
                </a:lnTo>
                <a:lnTo>
                  <a:pt x="47183" y="196492"/>
                </a:lnTo>
                <a:lnTo>
                  <a:pt x="60133" y="218698"/>
                </a:lnTo>
                <a:lnTo>
                  <a:pt x="73091" y="196492"/>
                </a:lnTo>
                <a:lnTo>
                  <a:pt x="73091" y="0"/>
                </a:lnTo>
                <a:close/>
              </a:path>
            </a:pathLst>
          </a:custGeom>
          <a:solidFill>
            <a:srgbClr val="D30079"/>
          </a:solidFill>
        </p:spPr>
        <p:txBody>
          <a:bodyPr wrap="square" lIns="0" tIns="0" rIns="0" bIns="0" rtlCol="0"/>
          <a:lstStyle/>
          <a:p>
            <a:endParaRPr>
              <a:solidFill>
                <a:prstClr val="black"/>
              </a:solidFill>
            </a:endParaRPr>
          </a:p>
        </p:txBody>
      </p:sp>
      <p:sp>
        <p:nvSpPr>
          <p:cNvPr id="84" name="object 84"/>
          <p:cNvSpPr/>
          <p:nvPr/>
        </p:nvSpPr>
        <p:spPr>
          <a:xfrm>
            <a:off x="2968751" y="4268722"/>
            <a:ext cx="3962400" cy="2438401"/>
          </a:xfrm>
          <a:custGeom>
            <a:avLst/>
            <a:gdLst/>
            <a:ahLst/>
            <a:cxnLst/>
            <a:rect l="l" t="t" r="r" b="b"/>
            <a:pathLst>
              <a:path w="3962400" h="2438400">
                <a:moveTo>
                  <a:pt x="0" y="0"/>
                </a:moveTo>
                <a:lnTo>
                  <a:pt x="3962399" y="2438399"/>
                </a:lnTo>
              </a:path>
            </a:pathLst>
          </a:custGeom>
          <a:ln w="9143">
            <a:solidFill>
              <a:srgbClr val="34A6DB"/>
            </a:solidFill>
          </a:ln>
        </p:spPr>
        <p:txBody>
          <a:bodyPr wrap="square" lIns="0" tIns="0" rIns="0" bIns="0" rtlCol="0"/>
          <a:lstStyle/>
          <a:p>
            <a:endParaRPr>
              <a:solidFill>
                <a:prstClr val="black"/>
              </a:solidFill>
            </a:endParaRPr>
          </a:p>
        </p:txBody>
      </p:sp>
      <p:sp>
        <p:nvSpPr>
          <p:cNvPr id="85" name="object 85"/>
          <p:cNvSpPr/>
          <p:nvPr/>
        </p:nvSpPr>
        <p:spPr>
          <a:xfrm>
            <a:off x="2968751" y="1525524"/>
            <a:ext cx="3962400" cy="1371600"/>
          </a:xfrm>
          <a:custGeom>
            <a:avLst/>
            <a:gdLst/>
            <a:ahLst/>
            <a:cxnLst/>
            <a:rect l="l" t="t" r="r" b="b"/>
            <a:pathLst>
              <a:path w="3962400" h="1371600">
                <a:moveTo>
                  <a:pt x="0" y="1371599"/>
                </a:moveTo>
                <a:lnTo>
                  <a:pt x="3962399" y="0"/>
                </a:lnTo>
              </a:path>
            </a:pathLst>
          </a:custGeom>
          <a:ln w="9143">
            <a:solidFill>
              <a:srgbClr val="34A6DB"/>
            </a:solidFill>
          </a:ln>
        </p:spPr>
        <p:txBody>
          <a:bodyPr wrap="square" lIns="0" tIns="0" rIns="0" bIns="0" rtlCol="0"/>
          <a:lstStyle/>
          <a:p>
            <a:endParaRPr>
              <a:solidFill>
                <a:prstClr val="black"/>
              </a:solidFill>
            </a:endParaRPr>
          </a:p>
        </p:txBody>
      </p:sp>
      <p:sp>
        <p:nvSpPr>
          <p:cNvPr id="5" name="Slide Number Placeholder 4"/>
          <p:cNvSpPr>
            <a:spLocks noGrp="1"/>
          </p:cNvSpPr>
          <p:nvPr>
            <p:ph type="sldNum" sz="quarter" idx="12"/>
          </p:nvPr>
        </p:nvSpPr>
        <p:spPr/>
        <p:txBody>
          <a:bodyPr/>
          <a:lstStyle/>
          <a:p>
            <a:fld id="{5B31B9E4-8E4D-4C86-BFD7-412B282B373B}" type="slidenum">
              <a:rPr lang="fr-FR" smtClean="0">
                <a:solidFill>
                  <a:prstClr val="white"/>
                </a:solidFill>
              </a:rPr>
              <a:pPr/>
              <a:t>86</a:t>
            </a:fld>
            <a:endParaRPr lang="fr-FR" dirty="0">
              <a:solidFill>
                <a:prstClr val="white"/>
              </a:solidFill>
            </a:endParaRPr>
          </a:p>
        </p:txBody>
      </p:sp>
    </p:spTree>
    <p:extLst>
      <p:ext uri="{BB962C8B-B14F-4D97-AF65-F5344CB8AC3E}">
        <p14:creationId xmlns:p14="http://schemas.microsoft.com/office/powerpoint/2010/main" val="3407704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14</a:t>
            </a:r>
            <a:endParaRPr sz="1600">
              <a:solidFill>
                <a:prstClr val="black"/>
              </a:solidFill>
              <a:latin typeface="Arial"/>
              <a:cs typeface="Arial"/>
            </a:endParaRPr>
          </a:p>
        </p:txBody>
      </p:sp>
      <p:sp>
        <p:nvSpPr>
          <p:cNvPr id="6" name="object 6"/>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4572766" y="2513096"/>
            <a:ext cx="4050028" cy="307777"/>
          </a:xfrm>
          <a:prstGeom prst="rect">
            <a:avLst/>
          </a:prstGeom>
        </p:spPr>
        <p:txBody>
          <a:bodyPr vert="horz" wrap="square" lIns="0" tIns="0" rIns="0" bIns="0" rtlCol="0">
            <a:spAutoFit/>
          </a:bodyPr>
          <a:lstStyle/>
          <a:p>
            <a:pPr marL="12701"/>
            <a:r>
              <a:rPr sz="2000" dirty="0">
                <a:solidFill>
                  <a:prstClr val="black"/>
                </a:solidFill>
                <a:latin typeface="Arial"/>
                <a:cs typeface="Arial"/>
              </a:rPr>
              <a:t>It</a:t>
            </a:r>
            <a:r>
              <a:rPr sz="2000" spc="25" dirty="0">
                <a:solidFill>
                  <a:prstClr val="black"/>
                </a:solidFill>
                <a:latin typeface="Times New Roman"/>
                <a:cs typeface="Times New Roman"/>
              </a:rPr>
              <a:t> </a:t>
            </a:r>
            <a:r>
              <a:rPr sz="2000" spc="-5" dirty="0">
                <a:solidFill>
                  <a:prstClr val="black"/>
                </a:solidFill>
                <a:latin typeface="Arial"/>
                <a:cs typeface="Arial"/>
              </a:rPr>
              <a:t>perform</a:t>
            </a:r>
            <a:r>
              <a:rPr sz="2000" dirty="0">
                <a:solidFill>
                  <a:prstClr val="black"/>
                </a:solidFill>
                <a:latin typeface="Arial"/>
                <a:cs typeface="Arial"/>
              </a:rPr>
              <a:t>s</a:t>
            </a:r>
            <a:r>
              <a:rPr sz="2000" spc="25" dirty="0">
                <a:solidFill>
                  <a:prstClr val="black"/>
                </a:solidFill>
                <a:latin typeface="Times New Roman"/>
                <a:cs typeface="Times New Roman"/>
              </a:rPr>
              <a:t> </a:t>
            </a:r>
            <a:r>
              <a:rPr sz="2000" dirty="0">
                <a:solidFill>
                  <a:prstClr val="black"/>
                </a:solidFill>
                <a:latin typeface="Arial"/>
                <a:cs typeface="Arial"/>
              </a:rPr>
              <a:t>the</a:t>
            </a:r>
            <a:r>
              <a:rPr sz="2000" spc="31" dirty="0">
                <a:solidFill>
                  <a:prstClr val="black"/>
                </a:solidFill>
                <a:latin typeface="Times New Roman"/>
                <a:cs typeface="Times New Roman"/>
              </a:rPr>
              <a:t> </a:t>
            </a:r>
            <a:r>
              <a:rPr sz="2000" dirty="0">
                <a:solidFill>
                  <a:prstClr val="black"/>
                </a:solidFill>
                <a:latin typeface="Arial"/>
                <a:cs typeface="Arial"/>
              </a:rPr>
              <a:t>fo</a:t>
            </a:r>
            <a:r>
              <a:rPr sz="2000" spc="-11" dirty="0">
                <a:solidFill>
                  <a:prstClr val="black"/>
                </a:solidFill>
                <a:latin typeface="Arial"/>
                <a:cs typeface="Arial"/>
              </a:rPr>
              <a:t>l</a:t>
            </a:r>
            <a:r>
              <a:rPr sz="2000" spc="-5" dirty="0">
                <a:solidFill>
                  <a:prstClr val="black"/>
                </a:solidFill>
                <a:latin typeface="Arial"/>
                <a:cs typeface="Arial"/>
              </a:rPr>
              <a:t>lowin</a:t>
            </a:r>
            <a:r>
              <a:rPr sz="2000" dirty="0">
                <a:solidFill>
                  <a:prstClr val="black"/>
                </a:solidFill>
                <a:latin typeface="Arial"/>
                <a:cs typeface="Arial"/>
              </a:rPr>
              <a:t>g</a:t>
            </a:r>
            <a:r>
              <a:rPr sz="2000" spc="55" dirty="0">
                <a:solidFill>
                  <a:prstClr val="black"/>
                </a:solidFill>
                <a:latin typeface="Times New Roman"/>
                <a:cs typeface="Times New Roman"/>
              </a:rPr>
              <a:t> </a:t>
            </a:r>
            <a:r>
              <a:rPr sz="2000" spc="-5" dirty="0">
                <a:solidFill>
                  <a:prstClr val="black"/>
                </a:solidFill>
                <a:latin typeface="Arial"/>
                <a:cs typeface="Arial"/>
              </a:rPr>
              <a:t>operations:</a:t>
            </a:r>
            <a:endParaRPr sz="2000">
              <a:solidFill>
                <a:prstClr val="black"/>
              </a:solidFill>
              <a:latin typeface="Arial"/>
              <a:cs typeface="Arial"/>
            </a:endParaRPr>
          </a:p>
        </p:txBody>
      </p:sp>
      <p:sp>
        <p:nvSpPr>
          <p:cNvPr id="8" name="object 8"/>
          <p:cNvSpPr txBox="1"/>
          <p:nvPr/>
        </p:nvSpPr>
        <p:spPr>
          <a:xfrm>
            <a:off x="4572765" y="2818398"/>
            <a:ext cx="6826250" cy="923330"/>
          </a:xfrm>
          <a:prstGeom prst="rect">
            <a:avLst/>
          </a:prstGeom>
        </p:spPr>
        <p:txBody>
          <a:bodyPr vert="horz" wrap="square" lIns="0" tIns="0" rIns="0" bIns="0" rtlCol="0">
            <a:spAutoFit/>
          </a:bodyPr>
          <a:lstStyle/>
          <a:p>
            <a:pPr marL="299110" indent="-286408">
              <a:buFont typeface="Arial"/>
              <a:buChar char="•"/>
              <a:tabLst>
                <a:tab pos="299745" algn="l"/>
              </a:tabLst>
            </a:pPr>
            <a:r>
              <a:rPr sz="2000" dirty="0">
                <a:solidFill>
                  <a:prstClr val="black"/>
                </a:solidFill>
                <a:latin typeface="Arial"/>
                <a:cs typeface="Arial"/>
              </a:rPr>
              <a:t>P</a:t>
            </a:r>
            <a:r>
              <a:rPr sz="2000" spc="-11" dirty="0">
                <a:solidFill>
                  <a:prstClr val="black"/>
                </a:solidFill>
                <a:latin typeface="Arial"/>
                <a:cs typeface="Arial"/>
              </a:rPr>
              <a:t>P</a:t>
            </a:r>
            <a:r>
              <a:rPr sz="2000" dirty="0">
                <a:solidFill>
                  <a:prstClr val="black"/>
                </a:solidFill>
                <a:latin typeface="Arial"/>
                <a:cs typeface="Arial"/>
              </a:rPr>
              <a:t>P</a:t>
            </a:r>
            <a:r>
              <a:rPr sz="2000" spc="20" dirty="0">
                <a:solidFill>
                  <a:prstClr val="black"/>
                </a:solidFill>
                <a:latin typeface="Times New Roman"/>
                <a:cs typeface="Times New Roman"/>
              </a:rPr>
              <a:t> </a:t>
            </a:r>
            <a:r>
              <a:rPr sz="2000" b="1" dirty="0">
                <a:solidFill>
                  <a:prstClr val="black"/>
                </a:solidFill>
                <a:latin typeface="Arial"/>
                <a:cs typeface="Arial"/>
              </a:rPr>
              <a:t>peripherals</a:t>
            </a:r>
            <a:r>
              <a:rPr sz="2000" b="1" spc="20" dirty="0">
                <a:solidFill>
                  <a:prstClr val="black"/>
                </a:solidFill>
                <a:latin typeface="Times New Roman"/>
                <a:cs typeface="Times New Roman"/>
              </a:rPr>
              <a:t> </a:t>
            </a:r>
            <a:r>
              <a:rPr sz="2000" b="1" spc="-5" dirty="0">
                <a:solidFill>
                  <a:prstClr val="black"/>
                </a:solidFill>
                <a:latin typeface="Arial"/>
                <a:cs typeface="Arial"/>
              </a:rPr>
              <a:t>con</a:t>
            </a:r>
            <a:r>
              <a:rPr sz="2000" b="1" spc="5" dirty="0">
                <a:solidFill>
                  <a:prstClr val="black"/>
                </a:solidFill>
                <a:latin typeface="Arial"/>
                <a:cs typeface="Arial"/>
              </a:rPr>
              <a:t>t</a:t>
            </a:r>
            <a:r>
              <a:rPr sz="2000" b="1" spc="-5" dirty="0">
                <a:solidFill>
                  <a:prstClr val="black"/>
                </a:solidFill>
                <a:latin typeface="Arial"/>
                <a:cs typeface="Arial"/>
              </a:rPr>
              <a:t>ro</a:t>
            </a:r>
            <a:r>
              <a:rPr sz="2000" b="1" dirty="0">
                <a:solidFill>
                  <a:prstClr val="black"/>
                </a:solidFill>
                <a:latin typeface="Arial"/>
                <a:cs typeface="Arial"/>
              </a:rPr>
              <a:t>l</a:t>
            </a:r>
            <a:r>
              <a:rPr sz="2000" b="1" spc="15" dirty="0">
                <a:solidFill>
                  <a:prstClr val="black"/>
                </a:solidFill>
                <a:latin typeface="Times New Roman"/>
                <a:cs typeface="Times New Roman"/>
              </a:rPr>
              <a:t> </a:t>
            </a:r>
            <a:r>
              <a:rPr sz="2000" dirty="0">
                <a:solidFill>
                  <a:prstClr val="black"/>
                </a:solidFill>
                <a:latin typeface="Arial"/>
                <a:cs typeface="Arial"/>
              </a:rPr>
              <a:t>(i.e.</a:t>
            </a:r>
            <a:r>
              <a:rPr sz="2000" spc="35" dirty="0">
                <a:solidFill>
                  <a:prstClr val="black"/>
                </a:solidFill>
                <a:latin typeface="Times New Roman"/>
                <a:cs typeface="Times New Roman"/>
              </a:rPr>
              <a:t> </a:t>
            </a:r>
            <a:r>
              <a:rPr sz="2000" dirty="0">
                <a:solidFill>
                  <a:prstClr val="black"/>
                </a:solidFill>
                <a:latin typeface="Arial"/>
                <a:cs typeface="Arial"/>
              </a:rPr>
              <a:t>S</a:t>
            </a:r>
            <a:r>
              <a:rPr sz="2000" spc="-11" dirty="0">
                <a:solidFill>
                  <a:prstClr val="black"/>
                </a:solidFill>
                <a:latin typeface="Arial"/>
                <a:cs typeface="Arial"/>
              </a:rPr>
              <a:t>t</a:t>
            </a:r>
            <a:r>
              <a:rPr sz="2000" spc="-5" dirty="0">
                <a:solidFill>
                  <a:prstClr val="black"/>
                </a:solidFill>
                <a:latin typeface="Arial"/>
                <a:cs typeface="Arial"/>
              </a:rPr>
              <a:t>a</a:t>
            </a:r>
            <a:r>
              <a:rPr sz="2000" dirty="0">
                <a:solidFill>
                  <a:prstClr val="black"/>
                </a:solidFill>
                <a:latin typeface="Arial"/>
                <a:cs typeface="Arial"/>
              </a:rPr>
              <a:t>rt,</a:t>
            </a:r>
            <a:r>
              <a:rPr sz="2000" spc="25" dirty="0">
                <a:solidFill>
                  <a:prstClr val="black"/>
                </a:solidFill>
                <a:latin typeface="Times New Roman"/>
                <a:cs typeface="Times New Roman"/>
              </a:rPr>
              <a:t> </a:t>
            </a:r>
            <a:r>
              <a:rPr sz="2000" dirty="0">
                <a:solidFill>
                  <a:prstClr val="black"/>
                </a:solidFill>
                <a:latin typeface="Arial"/>
                <a:cs typeface="Arial"/>
              </a:rPr>
              <a:t>S</a:t>
            </a:r>
            <a:r>
              <a:rPr sz="2000" spc="-11" dirty="0">
                <a:solidFill>
                  <a:prstClr val="black"/>
                </a:solidFill>
                <a:latin typeface="Arial"/>
                <a:cs typeface="Arial"/>
              </a:rPr>
              <a:t>t</a:t>
            </a:r>
            <a:r>
              <a:rPr sz="2000" spc="-5" dirty="0">
                <a:solidFill>
                  <a:prstClr val="black"/>
                </a:solidFill>
                <a:latin typeface="Arial"/>
                <a:cs typeface="Arial"/>
              </a:rPr>
              <a:t>op</a:t>
            </a:r>
            <a:r>
              <a:rPr sz="2000" dirty="0">
                <a:solidFill>
                  <a:prstClr val="black"/>
                </a:solidFill>
                <a:latin typeface="Arial"/>
                <a:cs typeface="Arial"/>
              </a:rPr>
              <a:t>,</a:t>
            </a:r>
            <a:r>
              <a:rPr sz="2000" spc="40" dirty="0">
                <a:solidFill>
                  <a:prstClr val="black"/>
                </a:solidFill>
                <a:latin typeface="Times New Roman"/>
                <a:cs typeface="Times New Roman"/>
              </a:rPr>
              <a:t> </a:t>
            </a:r>
            <a:r>
              <a:rPr sz="2000" spc="5" dirty="0">
                <a:solidFill>
                  <a:prstClr val="black"/>
                </a:solidFill>
                <a:latin typeface="Arial"/>
                <a:cs typeface="Arial"/>
              </a:rPr>
              <a:t>C</a:t>
            </a:r>
            <a:r>
              <a:rPr sz="2000" spc="-5" dirty="0">
                <a:solidFill>
                  <a:prstClr val="black"/>
                </a:solidFill>
                <a:latin typeface="Arial"/>
                <a:cs typeface="Arial"/>
              </a:rPr>
              <a:t>alib</a:t>
            </a:r>
            <a:r>
              <a:rPr sz="2000" dirty="0">
                <a:solidFill>
                  <a:prstClr val="black"/>
                </a:solidFill>
                <a:latin typeface="Arial"/>
                <a:cs typeface="Arial"/>
              </a:rPr>
              <a:t>r</a:t>
            </a:r>
            <a:r>
              <a:rPr sz="2000" spc="-5" dirty="0">
                <a:solidFill>
                  <a:prstClr val="black"/>
                </a:solidFill>
                <a:latin typeface="Arial"/>
                <a:cs typeface="Arial"/>
              </a:rPr>
              <a:t>atio</a:t>
            </a:r>
            <a:r>
              <a:rPr sz="2000" spc="5" dirty="0">
                <a:solidFill>
                  <a:prstClr val="black"/>
                </a:solidFill>
                <a:latin typeface="Arial"/>
                <a:cs typeface="Arial"/>
              </a:rPr>
              <a:t>n</a:t>
            </a:r>
            <a:r>
              <a:rPr sz="2000" dirty="0">
                <a:solidFill>
                  <a:prstClr val="black"/>
                </a:solidFill>
                <a:latin typeface="Arial"/>
                <a:cs typeface="Arial"/>
              </a:rPr>
              <a:t>)</a:t>
            </a:r>
            <a:endParaRPr sz="2000">
              <a:solidFill>
                <a:prstClr val="black"/>
              </a:solidFill>
              <a:latin typeface="Arial"/>
              <a:cs typeface="Arial"/>
            </a:endParaRPr>
          </a:p>
          <a:p>
            <a:pPr marL="299110" marR="5081" indent="-286408">
              <a:buFont typeface="Arial"/>
              <a:buChar char="•"/>
              <a:tabLst>
                <a:tab pos="299745" algn="l"/>
              </a:tabLst>
            </a:pPr>
            <a:r>
              <a:rPr sz="2000" b="1" spc="-5" dirty="0">
                <a:solidFill>
                  <a:prstClr val="black"/>
                </a:solidFill>
                <a:latin typeface="Arial"/>
                <a:cs typeface="Arial"/>
              </a:rPr>
              <a:t>DM</a:t>
            </a:r>
            <a:r>
              <a:rPr sz="2000" b="1" dirty="0">
                <a:solidFill>
                  <a:prstClr val="black"/>
                </a:solidFill>
                <a:latin typeface="Arial"/>
                <a:cs typeface="Arial"/>
              </a:rPr>
              <a:t>A</a:t>
            </a:r>
            <a:r>
              <a:rPr sz="2000" b="1" spc="-25" dirty="0">
                <a:solidFill>
                  <a:prstClr val="black"/>
                </a:solidFill>
                <a:latin typeface="Times New Roman"/>
                <a:cs typeface="Times New Roman"/>
              </a:rPr>
              <a:t> </a:t>
            </a:r>
            <a:r>
              <a:rPr sz="2000" b="1" spc="-5" dirty="0">
                <a:solidFill>
                  <a:prstClr val="black"/>
                </a:solidFill>
                <a:latin typeface="Arial"/>
                <a:cs typeface="Arial"/>
              </a:rPr>
              <a:t>configura</a:t>
            </a:r>
            <a:r>
              <a:rPr sz="2000" b="1" spc="5" dirty="0">
                <a:solidFill>
                  <a:prstClr val="black"/>
                </a:solidFill>
                <a:latin typeface="Arial"/>
                <a:cs typeface="Arial"/>
              </a:rPr>
              <a:t>t</a:t>
            </a:r>
            <a:r>
              <a:rPr sz="2000" b="1" dirty="0">
                <a:solidFill>
                  <a:prstClr val="black"/>
                </a:solidFill>
                <a:latin typeface="Arial"/>
                <a:cs typeface="Arial"/>
              </a:rPr>
              <a:t>ion</a:t>
            </a:r>
            <a:r>
              <a:rPr sz="2000" b="1" spc="11" dirty="0">
                <a:solidFill>
                  <a:prstClr val="black"/>
                </a:solidFill>
                <a:latin typeface="Times New Roman"/>
                <a:cs typeface="Times New Roman"/>
              </a:rPr>
              <a:t> </a:t>
            </a:r>
            <a:r>
              <a:rPr sz="2000" spc="-5" dirty="0">
                <a:solidFill>
                  <a:prstClr val="black"/>
                </a:solidFill>
                <a:latin typeface="Arial"/>
                <a:cs typeface="Arial"/>
              </a:rPr>
              <a:t>i</a:t>
            </a:r>
            <a:r>
              <a:rPr sz="2000" dirty="0">
                <a:solidFill>
                  <a:prstClr val="black"/>
                </a:solidFill>
                <a:latin typeface="Arial"/>
                <a:cs typeface="Arial"/>
              </a:rPr>
              <a:t>f</a:t>
            </a:r>
            <a:r>
              <a:rPr sz="2000" spc="45" dirty="0">
                <a:solidFill>
                  <a:prstClr val="black"/>
                </a:solidFill>
                <a:latin typeface="Times New Roman"/>
                <a:cs typeface="Times New Roman"/>
              </a:rPr>
              <a:t> </a:t>
            </a:r>
            <a:r>
              <a:rPr sz="2000" spc="-5" dirty="0">
                <a:solidFill>
                  <a:prstClr val="black"/>
                </a:solidFill>
                <a:latin typeface="Arial"/>
                <a:cs typeface="Arial"/>
              </a:rPr>
              <a:t>nee</a:t>
            </a:r>
            <a:r>
              <a:rPr sz="2000" spc="5" dirty="0">
                <a:solidFill>
                  <a:prstClr val="black"/>
                </a:solidFill>
                <a:latin typeface="Arial"/>
                <a:cs typeface="Arial"/>
              </a:rPr>
              <a:t>d</a:t>
            </a:r>
            <a:r>
              <a:rPr sz="2000" spc="-5" dirty="0">
                <a:solidFill>
                  <a:prstClr val="black"/>
                </a:solidFill>
                <a:latin typeface="Arial"/>
                <a:cs typeface="Arial"/>
              </a:rPr>
              <a:t>e</a:t>
            </a:r>
            <a:r>
              <a:rPr sz="2000" dirty="0">
                <a:solidFill>
                  <a:prstClr val="black"/>
                </a:solidFill>
                <a:latin typeface="Arial"/>
                <a:cs typeface="Arial"/>
              </a:rPr>
              <a:t>d</a:t>
            </a:r>
            <a:r>
              <a:rPr sz="2000" spc="40" dirty="0">
                <a:solidFill>
                  <a:prstClr val="black"/>
                </a:solidFill>
                <a:latin typeface="Times New Roman"/>
                <a:cs typeface="Times New Roman"/>
              </a:rPr>
              <a:t> </a:t>
            </a:r>
            <a:r>
              <a:rPr sz="2000" dirty="0">
                <a:solidFill>
                  <a:prstClr val="black"/>
                </a:solidFill>
                <a:latin typeface="Arial"/>
                <a:cs typeface="Arial"/>
              </a:rPr>
              <a:t>(b</a:t>
            </a:r>
            <a:r>
              <a:rPr sz="2000" spc="-5" dirty="0">
                <a:solidFill>
                  <a:prstClr val="black"/>
                </a:solidFill>
                <a:latin typeface="Arial"/>
                <a:cs typeface="Arial"/>
              </a:rPr>
              <a:t>u</a:t>
            </a:r>
            <a:r>
              <a:rPr sz="2000" spc="-40" dirty="0">
                <a:solidFill>
                  <a:prstClr val="black"/>
                </a:solidFill>
                <a:latin typeface="Arial"/>
                <a:cs typeface="Arial"/>
              </a:rPr>
              <a:t>f</a:t>
            </a:r>
            <a:r>
              <a:rPr sz="2000" dirty="0">
                <a:solidFill>
                  <a:prstClr val="black"/>
                </a:solidFill>
                <a:latin typeface="Arial"/>
                <a:cs typeface="Arial"/>
              </a:rPr>
              <a:t>fer</a:t>
            </a:r>
            <a:r>
              <a:rPr sz="2000" spc="15" dirty="0">
                <a:solidFill>
                  <a:prstClr val="black"/>
                </a:solidFill>
                <a:latin typeface="Times New Roman"/>
                <a:cs typeface="Times New Roman"/>
              </a:rPr>
              <a:t> </a:t>
            </a:r>
            <a:r>
              <a:rPr sz="2000" spc="-5" dirty="0">
                <a:solidFill>
                  <a:prstClr val="black"/>
                </a:solidFill>
                <a:latin typeface="Arial"/>
                <a:cs typeface="Arial"/>
              </a:rPr>
              <a:t>lo</a:t>
            </a:r>
            <a:r>
              <a:rPr sz="2000" dirty="0">
                <a:solidFill>
                  <a:prstClr val="black"/>
                </a:solidFill>
                <a:latin typeface="Arial"/>
                <a:cs typeface="Arial"/>
              </a:rPr>
              <a:t>c</a:t>
            </a:r>
            <a:r>
              <a:rPr sz="2000" spc="-5" dirty="0">
                <a:solidFill>
                  <a:prstClr val="black"/>
                </a:solidFill>
                <a:latin typeface="Arial"/>
                <a:cs typeface="Arial"/>
              </a:rPr>
              <a:t>ation</a:t>
            </a:r>
            <a:r>
              <a:rPr sz="2000" dirty="0">
                <a:solidFill>
                  <a:prstClr val="black"/>
                </a:solidFill>
                <a:latin typeface="Arial"/>
                <a:cs typeface="Arial"/>
              </a:rPr>
              <a:t>,</a:t>
            </a:r>
            <a:r>
              <a:rPr sz="2000" spc="25" dirty="0">
                <a:solidFill>
                  <a:prstClr val="black"/>
                </a:solidFill>
                <a:latin typeface="Times New Roman"/>
                <a:cs typeface="Times New Roman"/>
              </a:rPr>
              <a:t> </a:t>
            </a:r>
            <a:r>
              <a:rPr sz="2000" dirty="0">
                <a:solidFill>
                  <a:prstClr val="black"/>
                </a:solidFill>
                <a:latin typeface="Arial"/>
                <a:cs typeface="Arial"/>
              </a:rPr>
              <a:t>s</a:t>
            </a:r>
            <a:r>
              <a:rPr sz="2000" spc="5" dirty="0">
                <a:solidFill>
                  <a:prstClr val="black"/>
                </a:solidFill>
                <a:latin typeface="Arial"/>
                <a:cs typeface="Arial"/>
              </a:rPr>
              <a:t>o</a:t>
            </a:r>
            <a:r>
              <a:rPr sz="2000" spc="-5" dirty="0">
                <a:solidFill>
                  <a:prstClr val="black"/>
                </a:solidFill>
                <a:latin typeface="Arial"/>
                <a:cs typeface="Arial"/>
              </a:rPr>
              <a:t>u</a:t>
            </a:r>
            <a:r>
              <a:rPr sz="2000" dirty="0">
                <a:solidFill>
                  <a:prstClr val="black"/>
                </a:solidFill>
                <a:latin typeface="Arial"/>
                <a:cs typeface="Arial"/>
              </a:rPr>
              <a:t>rce</a:t>
            </a:r>
            <a:r>
              <a:rPr sz="2000" spc="20" dirty="0">
                <a:solidFill>
                  <a:prstClr val="black"/>
                </a:solidFill>
                <a:latin typeface="Times New Roman"/>
                <a:cs typeface="Times New Roman"/>
              </a:rPr>
              <a:t> </a:t>
            </a:r>
            <a:r>
              <a:rPr sz="2000" spc="-5" dirty="0">
                <a:solidFill>
                  <a:prstClr val="black"/>
                </a:solidFill>
                <a:latin typeface="Arial"/>
                <a:cs typeface="Arial"/>
              </a:rPr>
              <a:t>and</a:t>
            </a:r>
            <a:r>
              <a:rPr sz="2000" spc="-5" dirty="0">
                <a:solidFill>
                  <a:prstClr val="black"/>
                </a:solidFill>
                <a:latin typeface="Times New Roman"/>
                <a:cs typeface="Times New Roman"/>
              </a:rPr>
              <a:t> </a:t>
            </a:r>
            <a:r>
              <a:rPr sz="2000" spc="-5" dirty="0">
                <a:solidFill>
                  <a:prstClr val="black"/>
                </a:solidFill>
                <a:latin typeface="Arial"/>
                <a:cs typeface="Arial"/>
              </a:rPr>
              <a:t>de</a:t>
            </a:r>
            <a:r>
              <a:rPr sz="2000" spc="5" dirty="0">
                <a:solidFill>
                  <a:prstClr val="black"/>
                </a:solidFill>
                <a:latin typeface="Arial"/>
                <a:cs typeface="Arial"/>
              </a:rPr>
              <a:t>s</a:t>
            </a:r>
            <a:r>
              <a:rPr sz="2000" dirty="0">
                <a:solidFill>
                  <a:prstClr val="black"/>
                </a:solidFill>
                <a:latin typeface="Arial"/>
                <a:cs typeface="Arial"/>
              </a:rPr>
              <a:t>tina</a:t>
            </a:r>
            <a:r>
              <a:rPr sz="2000" spc="-11" dirty="0">
                <a:solidFill>
                  <a:prstClr val="black"/>
                </a:solidFill>
                <a:latin typeface="Arial"/>
                <a:cs typeface="Arial"/>
              </a:rPr>
              <a:t>t</a:t>
            </a:r>
            <a:r>
              <a:rPr sz="2000" spc="-5" dirty="0">
                <a:solidFill>
                  <a:prstClr val="black"/>
                </a:solidFill>
                <a:latin typeface="Arial"/>
                <a:cs typeface="Arial"/>
              </a:rPr>
              <a:t>io</a:t>
            </a:r>
            <a:r>
              <a:rPr sz="2000" dirty="0">
                <a:solidFill>
                  <a:prstClr val="black"/>
                </a:solidFill>
                <a:latin typeface="Arial"/>
                <a:cs typeface="Arial"/>
              </a:rPr>
              <a:t>n</a:t>
            </a:r>
            <a:r>
              <a:rPr sz="2000" spc="31" dirty="0">
                <a:solidFill>
                  <a:prstClr val="black"/>
                </a:solidFill>
                <a:latin typeface="Times New Roman"/>
                <a:cs typeface="Times New Roman"/>
              </a:rPr>
              <a:t> </a:t>
            </a:r>
            <a:r>
              <a:rPr sz="2000" spc="-5" dirty="0">
                <a:solidFill>
                  <a:prstClr val="black"/>
                </a:solidFill>
                <a:latin typeface="Arial"/>
                <a:cs typeface="Arial"/>
              </a:rPr>
              <a:t>add</a:t>
            </a:r>
            <a:r>
              <a:rPr sz="2000" spc="5" dirty="0">
                <a:solidFill>
                  <a:prstClr val="black"/>
                </a:solidFill>
                <a:latin typeface="Arial"/>
                <a:cs typeface="Arial"/>
              </a:rPr>
              <a:t>r</a:t>
            </a:r>
            <a:r>
              <a:rPr sz="2000" spc="-5" dirty="0">
                <a:solidFill>
                  <a:prstClr val="black"/>
                </a:solidFill>
                <a:latin typeface="Arial"/>
                <a:cs typeface="Arial"/>
              </a:rPr>
              <a:t>e</a:t>
            </a:r>
            <a:r>
              <a:rPr sz="2000" spc="5" dirty="0">
                <a:solidFill>
                  <a:prstClr val="black"/>
                </a:solidFill>
                <a:latin typeface="Arial"/>
                <a:cs typeface="Arial"/>
              </a:rPr>
              <a:t>s</a:t>
            </a:r>
            <a:r>
              <a:rPr sz="2000" dirty="0">
                <a:solidFill>
                  <a:prstClr val="black"/>
                </a:solidFill>
                <a:latin typeface="Arial"/>
                <a:cs typeface="Arial"/>
              </a:rPr>
              <a:t>s</a:t>
            </a:r>
            <a:r>
              <a:rPr sz="2000" spc="5" dirty="0">
                <a:solidFill>
                  <a:prstClr val="black"/>
                </a:solidFill>
                <a:latin typeface="Arial"/>
                <a:cs typeface="Arial"/>
              </a:rPr>
              <a:t>e</a:t>
            </a:r>
            <a:r>
              <a:rPr sz="2000" dirty="0">
                <a:solidFill>
                  <a:prstClr val="black"/>
                </a:solidFill>
                <a:latin typeface="Arial"/>
                <a:cs typeface="Arial"/>
              </a:rPr>
              <a:t>s,</a:t>
            </a:r>
            <a:r>
              <a:rPr sz="2000" dirty="0">
                <a:solidFill>
                  <a:prstClr val="black"/>
                </a:solidFill>
                <a:latin typeface="Times New Roman"/>
                <a:cs typeface="Times New Roman"/>
              </a:rPr>
              <a:t> </a:t>
            </a:r>
            <a:r>
              <a:rPr sz="2000" spc="-5" dirty="0">
                <a:solidFill>
                  <a:prstClr val="black"/>
                </a:solidFill>
                <a:latin typeface="Arial"/>
                <a:cs typeface="Arial"/>
              </a:rPr>
              <a:t>numbe</a:t>
            </a:r>
            <a:r>
              <a:rPr sz="2000" dirty="0">
                <a:solidFill>
                  <a:prstClr val="black"/>
                </a:solidFill>
                <a:latin typeface="Arial"/>
                <a:cs typeface="Arial"/>
              </a:rPr>
              <a:t>r</a:t>
            </a:r>
            <a:r>
              <a:rPr sz="2000" spc="20" dirty="0">
                <a:solidFill>
                  <a:prstClr val="black"/>
                </a:solidFill>
                <a:latin typeface="Times New Roman"/>
                <a:cs typeface="Times New Roman"/>
              </a:rPr>
              <a:t> </a:t>
            </a:r>
            <a:r>
              <a:rPr sz="2000" spc="-5" dirty="0">
                <a:solidFill>
                  <a:prstClr val="black"/>
                </a:solidFill>
                <a:latin typeface="Arial"/>
                <a:cs typeface="Arial"/>
              </a:rPr>
              <a:t>o</a:t>
            </a:r>
            <a:r>
              <a:rPr sz="2000" dirty="0">
                <a:solidFill>
                  <a:prstClr val="black"/>
                </a:solidFill>
                <a:latin typeface="Arial"/>
                <a:cs typeface="Arial"/>
              </a:rPr>
              <a:t>f</a:t>
            </a:r>
            <a:r>
              <a:rPr sz="2000" spc="35" dirty="0">
                <a:solidFill>
                  <a:prstClr val="black"/>
                </a:solidFill>
                <a:latin typeface="Times New Roman"/>
                <a:cs typeface="Times New Roman"/>
              </a:rPr>
              <a:t> </a:t>
            </a:r>
            <a:r>
              <a:rPr sz="2000" spc="-5" dirty="0">
                <a:solidFill>
                  <a:prstClr val="black"/>
                </a:solidFill>
                <a:latin typeface="Arial"/>
                <a:cs typeface="Arial"/>
              </a:rPr>
              <a:t>dat</a:t>
            </a:r>
            <a:r>
              <a:rPr sz="2000" dirty="0">
                <a:solidFill>
                  <a:prstClr val="black"/>
                </a:solidFill>
                <a:latin typeface="Arial"/>
                <a:cs typeface="Arial"/>
              </a:rPr>
              <a:t>a</a:t>
            </a:r>
            <a:r>
              <a:rPr sz="2000" spc="40" dirty="0">
                <a:solidFill>
                  <a:prstClr val="black"/>
                </a:solidFill>
                <a:latin typeface="Times New Roman"/>
                <a:cs typeface="Times New Roman"/>
              </a:rPr>
              <a:t> </a:t>
            </a:r>
            <a:r>
              <a:rPr sz="2000" dirty="0">
                <a:solidFill>
                  <a:prstClr val="black"/>
                </a:solidFill>
                <a:latin typeface="Arial"/>
                <a:cs typeface="Arial"/>
              </a:rPr>
              <a:t>to</a:t>
            </a:r>
            <a:r>
              <a:rPr sz="2000" spc="35" dirty="0">
                <a:solidFill>
                  <a:prstClr val="black"/>
                </a:solidFill>
                <a:latin typeface="Times New Roman"/>
                <a:cs typeface="Times New Roman"/>
              </a:rPr>
              <a:t> </a:t>
            </a:r>
            <a:r>
              <a:rPr sz="2000" spc="-5" dirty="0">
                <a:solidFill>
                  <a:prstClr val="black"/>
                </a:solidFill>
                <a:latin typeface="Arial"/>
                <a:cs typeface="Arial"/>
              </a:rPr>
              <a:t>b</a:t>
            </a:r>
            <a:r>
              <a:rPr sz="2000" dirty="0">
                <a:solidFill>
                  <a:prstClr val="black"/>
                </a:solidFill>
                <a:latin typeface="Arial"/>
                <a:cs typeface="Arial"/>
              </a:rPr>
              <a:t>e</a:t>
            </a:r>
            <a:r>
              <a:rPr sz="2000" spc="55" dirty="0">
                <a:solidFill>
                  <a:prstClr val="black"/>
                </a:solidFill>
                <a:latin typeface="Times New Roman"/>
                <a:cs typeface="Times New Roman"/>
              </a:rPr>
              <a:t> </a:t>
            </a:r>
            <a:r>
              <a:rPr sz="2000" spc="-11" dirty="0">
                <a:solidFill>
                  <a:prstClr val="black"/>
                </a:solidFill>
                <a:latin typeface="Arial"/>
                <a:cs typeface="Arial"/>
              </a:rPr>
              <a:t>t</a:t>
            </a:r>
            <a:r>
              <a:rPr sz="2000" dirty="0">
                <a:solidFill>
                  <a:prstClr val="black"/>
                </a:solidFill>
                <a:latin typeface="Arial"/>
                <a:cs typeface="Arial"/>
              </a:rPr>
              <a:t>ra</a:t>
            </a:r>
            <a:r>
              <a:rPr sz="2000" spc="-5" dirty="0">
                <a:solidFill>
                  <a:prstClr val="black"/>
                </a:solidFill>
                <a:latin typeface="Arial"/>
                <a:cs typeface="Arial"/>
              </a:rPr>
              <a:t>n</a:t>
            </a:r>
            <a:r>
              <a:rPr sz="2000" spc="5" dirty="0">
                <a:solidFill>
                  <a:prstClr val="black"/>
                </a:solidFill>
                <a:latin typeface="Arial"/>
                <a:cs typeface="Arial"/>
              </a:rPr>
              <a:t>s</a:t>
            </a:r>
            <a:r>
              <a:rPr sz="2000" dirty="0">
                <a:solidFill>
                  <a:prstClr val="black"/>
                </a:solidFill>
                <a:latin typeface="Arial"/>
                <a:cs typeface="Arial"/>
              </a:rPr>
              <a:t>fe</a:t>
            </a:r>
            <a:r>
              <a:rPr sz="2000" spc="-15" dirty="0">
                <a:solidFill>
                  <a:prstClr val="black"/>
                </a:solidFill>
                <a:latin typeface="Arial"/>
                <a:cs typeface="Arial"/>
              </a:rPr>
              <a:t>r</a:t>
            </a:r>
            <a:r>
              <a:rPr sz="2000" spc="-11" dirty="0">
                <a:solidFill>
                  <a:prstClr val="black"/>
                </a:solidFill>
                <a:latin typeface="Arial"/>
                <a:cs typeface="Arial"/>
              </a:rPr>
              <a:t>r</a:t>
            </a:r>
            <a:r>
              <a:rPr sz="2000" spc="-5" dirty="0">
                <a:solidFill>
                  <a:prstClr val="black"/>
                </a:solidFill>
                <a:latin typeface="Arial"/>
                <a:cs typeface="Arial"/>
              </a:rPr>
              <a:t>ed)</a:t>
            </a:r>
            <a:endParaRPr sz="2000">
              <a:solidFill>
                <a:prstClr val="black"/>
              </a:solidFill>
              <a:latin typeface="Arial"/>
              <a:cs typeface="Arial"/>
            </a:endParaRPr>
          </a:p>
        </p:txBody>
      </p:sp>
      <p:sp>
        <p:nvSpPr>
          <p:cNvPr id="9" name="object 9"/>
          <p:cNvSpPr txBox="1"/>
          <p:nvPr/>
        </p:nvSpPr>
        <p:spPr>
          <a:xfrm>
            <a:off x="4496578" y="1429779"/>
            <a:ext cx="2378710" cy="615553"/>
          </a:xfrm>
          <a:prstGeom prst="rect">
            <a:avLst/>
          </a:prstGeom>
        </p:spPr>
        <p:txBody>
          <a:bodyPr vert="horz" wrap="square" lIns="0" tIns="0" rIns="0" bIns="0" rtlCol="0">
            <a:spAutoFit/>
          </a:bodyPr>
          <a:lstStyle/>
          <a:p>
            <a:pPr marL="12701"/>
            <a:r>
              <a:rPr sz="2000" spc="-5" dirty="0">
                <a:solidFill>
                  <a:prstClr val="black"/>
                </a:solidFill>
                <a:latin typeface="Arial"/>
                <a:cs typeface="Arial"/>
              </a:rPr>
              <a:t>Lo</a:t>
            </a:r>
            <a:r>
              <a:rPr sz="2000" spc="5" dirty="0">
                <a:solidFill>
                  <a:prstClr val="black"/>
                </a:solidFill>
                <a:latin typeface="Arial"/>
                <a:cs typeface="Arial"/>
              </a:rPr>
              <a:t>c</a:t>
            </a:r>
            <a:r>
              <a:rPr sz="2000" spc="-5" dirty="0">
                <a:solidFill>
                  <a:prstClr val="black"/>
                </a:solidFill>
                <a:latin typeface="Arial"/>
                <a:cs typeface="Arial"/>
              </a:rPr>
              <a:t>ate</a:t>
            </a:r>
            <a:r>
              <a:rPr sz="2000" dirty="0">
                <a:solidFill>
                  <a:prstClr val="black"/>
                </a:solidFill>
                <a:latin typeface="Arial"/>
                <a:cs typeface="Arial"/>
              </a:rPr>
              <a:t>d</a:t>
            </a:r>
            <a:r>
              <a:rPr sz="2000" spc="31" dirty="0">
                <a:solidFill>
                  <a:prstClr val="black"/>
                </a:solidFill>
                <a:latin typeface="Times New Roman"/>
                <a:cs typeface="Times New Roman"/>
              </a:rPr>
              <a:t> </a:t>
            </a:r>
            <a:r>
              <a:rPr sz="2000" spc="-5" dirty="0">
                <a:solidFill>
                  <a:prstClr val="black"/>
                </a:solidFill>
                <a:latin typeface="Arial"/>
                <a:cs typeface="Arial"/>
              </a:rPr>
              <a:t>in</a:t>
            </a:r>
            <a:r>
              <a:rPr sz="2000" dirty="0">
                <a:solidFill>
                  <a:prstClr val="black"/>
                </a:solidFill>
                <a:latin typeface="Arial"/>
                <a:cs typeface="Arial"/>
              </a:rPr>
              <a:t>:</a:t>
            </a:r>
            <a:r>
              <a:rPr sz="2000" spc="3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a:p>
            <a:pPr marL="12701"/>
            <a:r>
              <a:rPr sz="2000" spc="-5" dirty="0">
                <a:solidFill>
                  <a:prstClr val="black"/>
                </a:solidFill>
                <a:latin typeface="Arial"/>
                <a:cs typeface="Arial"/>
              </a:rPr>
              <a:t>C</a:t>
            </a:r>
            <a:r>
              <a:rPr sz="2000" dirty="0">
                <a:solidFill>
                  <a:prstClr val="black"/>
                </a:solidFill>
                <a:latin typeface="Arial"/>
                <a:cs typeface="Arial"/>
              </a:rPr>
              <a:t>a</a:t>
            </a:r>
            <a:r>
              <a:rPr sz="2000" spc="-5" dirty="0">
                <a:solidFill>
                  <a:prstClr val="black"/>
                </a:solidFill>
                <a:latin typeface="Arial"/>
                <a:cs typeface="Arial"/>
              </a:rPr>
              <a:t>lle</a:t>
            </a:r>
            <a:r>
              <a:rPr sz="2000" dirty="0">
                <a:solidFill>
                  <a:prstClr val="black"/>
                </a:solidFill>
                <a:latin typeface="Arial"/>
                <a:cs typeface="Arial"/>
              </a:rPr>
              <a:t>d</a:t>
            </a:r>
            <a:r>
              <a:rPr sz="2000" spc="55" dirty="0">
                <a:solidFill>
                  <a:prstClr val="black"/>
                </a:solidFill>
                <a:latin typeface="Times New Roman"/>
                <a:cs typeface="Times New Roman"/>
              </a:rPr>
              <a:t> </a:t>
            </a:r>
            <a:r>
              <a:rPr sz="2000" spc="-11" dirty="0">
                <a:solidFill>
                  <a:prstClr val="black"/>
                </a:solidFill>
                <a:latin typeface="Arial"/>
                <a:cs typeface="Arial"/>
              </a:rPr>
              <a:t>f</a:t>
            </a:r>
            <a:r>
              <a:rPr sz="2000" dirty="0">
                <a:solidFill>
                  <a:prstClr val="black"/>
                </a:solidFill>
                <a:latin typeface="Arial"/>
                <a:cs typeface="Arial"/>
              </a:rPr>
              <a:t>rom:</a:t>
            </a:r>
            <a:r>
              <a:rPr sz="2000" spc="25" dirty="0">
                <a:solidFill>
                  <a:prstClr val="black"/>
                </a:solidFill>
                <a:latin typeface="Times New Roman"/>
                <a:cs typeface="Times New Roman"/>
              </a:rPr>
              <a:t> </a:t>
            </a:r>
            <a:r>
              <a:rPr sz="2000" spc="-5" dirty="0">
                <a:solidFill>
                  <a:prstClr val="black"/>
                </a:solidFill>
                <a:latin typeface="Courier New"/>
                <a:cs typeface="Courier New"/>
              </a:rPr>
              <a:t>main.c</a:t>
            </a:r>
            <a:endParaRPr sz="2000">
              <a:solidFill>
                <a:prstClr val="black"/>
              </a:solidFill>
              <a:latin typeface="Courier New"/>
              <a:cs typeface="Courier New"/>
            </a:endParaRPr>
          </a:p>
        </p:txBody>
      </p:sp>
      <p:sp>
        <p:nvSpPr>
          <p:cNvPr id="10" name="object 10"/>
          <p:cNvSpPr/>
          <p:nvPr/>
        </p:nvSpPr>
        <p:spPr>
          <a:xfrm>
            <a:off x="3731514" y="5983985"/>
            <a:ext cx="304799" cy="76201"/>
          </a:xfrm>
          <a:custGeom>
            <a:avLst/>
            <a:gdLst/>
            <a:ahLst/>
            <a:cxnLst/>
            <a:rect l="l" t="t" r="r" b="b"/>
            <a:pathLst>
              <a:path w="304800" h="76200">
                <a:moveTo>
                  <a:pt x="228599" y="0"/>
                </a:moveTo>
                <a:lnTo>
                  <a:pt x="228599" y="76199"/>
                </a:lnTo>
                <a:lnTo>
                  <a:pt x="284987" y="48005"/>
                </a:lnTo>
                <a:lnTo>
                  <a:pt x="241310" y="48005"/>
                </a:lnTo>
                <a:lnTo>
                  <a:pt x="241310" y="28193"/>
                </a:lnTo>
                <a:lnTo>
                  <a:pt x="284987" y="28193"/>
                </a:lnTo>
                <a:lnTo>
                  <a:pt x="228599" y="0"/>
                </a:lnTo>
                <a:close/>
              </a:path>
              <a:path w="304800" h="76200">
                <a:moveTo>
                  <a:pt x="228599" y="28193"/>
                </a:moveTo>
                <a:lnTo>
                  <a:pt x="0" y="28193"/>
                </a:lnTo>
                <a:lnTo>
                  <a:pt x="0" y="48005"/>
                </a:lnTo>
                <a:lnTo>
                  <a:pt x="228599" y="48005"/>
                </a:lnTo>
                <a:lnTo>
                  <a:pt x="228599" y="28193"/>
                </a:lnTo>
                <a:close/>
              </a:path>
              <a:path w="304800" h="76200">
                <a:moveTo>
                  <a:pt x="284987" y="28193"/>
                </a:moveTo>
                <a:lnTo>
                  <a:pt x="241310" y="28193"/>
                </a:lnTo>
                <a:lnTo>
                  <a:pt x="241310" y="48005"/>
                </a:lnTo>
                <a:lnTo>
                  <a:pt x="284987" y="48005"/>
                </a:lnTo>
                <a:lnTo>
                  <a:pt x="304799" y="38099"/>
                </a:lnTo>
                <a:lnTo>
                  <a:pt x="284987" y="28193"/>
                </a:lnTo>
                <a:close/>
              </a:path>
            </a:pathLst>
          </a:custGeom>
          <a:solidFill>
            <a:srgbClr val="FF0000"/>
          </a:solidFill>
        </p:spPr>
        <p:txBody>
          <a:bodyPr wrap="square" lIns="0" tIns="0" rIns="0" bIns="0" rtlCol="0"/>
          <a:lstStyle/>
          <a:p>
            <a:endParaRPr>
              <a:solidFill>
                <a:prstClr val="black"/>
              </a:solidFill>
            </a:endParaRPr>
          </a:p>
        </p:txBody>
      </p:sp>
      <p:sp>
        <p:nvSpPr>
          <p:cNvPr id="11" name="object 11"/>
          <p:cNvSpPr/>
          <p:nvPr/>
        </p:nvSpPr>
        <p:spPr>
          <a:xfrm>
            <a:off x="4195433" y="1373910"/>
            <a:ext cx="374649" cy="5105400"/>
          </a:xfrm>
          <a:custGeom>
            <a:avLst/>
            <a:gdLst/>
            <a:ahLst/>
            <a:cxnLst/>
            <a:rect l="l" t="t" r="r" b="b"/>
            <a:pathLst>
              <a:path w="374650" h="5105400">
                <a:moveTo>
                  <a:pt x="374281" y="5105375"/>
                </a:moveTo>
                <a:lnTo>
                  <a:pt x="334276" y="5104490"/>
                </a:lnTo>
                <a:lnTo>
                  <a:pt x="279973" y="5100128"/>
                </a:lnTo>
                <a:lnTo>
                  <a:pt x="235138" y="5092676"/>
                </a:lnTo>
                <a:lnTo>
                  <a:pt x="195179" y="5079003"/>
                </a:lnTo>
                <a:lnTo>
                  <a:pt x="183781" y="4697729"/>
                </a:lnTo>
                <a:lnTo>
                  <a:pt x="182710" y="4693459"/>
                </a:lnTo>
                <a:lnTo>
                  <a:pt x="148480" y="4674510"/>
                </a:lnTo>
                <a:lnTo>
                  <a:pt x="108776" y="4665888"/>
                </a:lnTo>
                <a:lnTo>
                  <a:pt x="58300" y="4660083"/>
                </a:lnTo>
                <a:lnTo>
                  <a:pt x="20120" y="4658083"/>
                </a:lnTo>
                <a:lnTo>
                  <a:pt x="0" y="4657712"/>
                </a:lnTo>
                <a:lnTo>
                  <a:pt x="19737" y="4657467"/>
                </a:lnTo>
                <a:lnTo>
                  <a:pt x="75467" y="4654045"/>
                </a:lnTo>
                <a:lnTo>
                  <a:pt x="123170" y="4647127"/>
                </a:lnTo>
                <a:lnTo>
                  <a:pt x="168061" y="4633650"/>
                </a:lnTo>
                <a:lnTo>
                  <a:pt x="183781" y="39965"/>
                </a:lnTo>
                <a:lnTo>
                  <a:pt x="184853" y="35697"/>
                </a:lnTo>
                <a:lnTo>
                  <a:pt x="219086" y="16768"/>
                </a:lnTo>
                <a:lnTo>
                  <a:pt x="258794" y="8159"/>
                </a:lnTo>
                <a:lnTo>
                  <a:pt x="309275" y="2364"/>
                </a:lnTo>
                <a:lnTo>
                  <a:pt x="347458" y="369"/>
                </a:lnTo>
                <a:lnTo>
                  <a:pt x="367580" y="0"/>
                </a:lnTo>
              </a:path>
            </a:pathLst>
          </a:custGeom>
          <a:ln w="19811">
            <a:solidFill>
              <a:srgbClr val="FF0000"/>
            </a:solidFill>
          </a:ln>
        </p:spPr>
        <p:txBody>
          <a:bodyPr wrap="square" lIns="0" tIns="0" rIns="0" bIns="0" rtlCol="0"/>
          <a:lstStyle/>
          <a:p>
            <a:endParaRPr>
              <a:solidFill>
                <a:prstClr val="black"/>
              </a:solidFill>
            </a:endParaRPr>
          </a:p>
        </p:txBody>
      </p:sp>
      <p:sp>
        <p:nvSpPr>
          <p:cNvPr id="12" name="object 12"/>
          <p:cNvSpPr/>
          <p:nvPr/>
        </p:nvSpPr>
        <p:spPr>
          <a:xfrm>
            <a:off x="330709" y="5689091"/>
            <a:ext cx="3523488" cy="1008888"/>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13" name="object 13"/>
          <p:cNvSpPr/>
          <p:nvPr/>
        </p:nvSpPr>
        <p:spPr>
          <a:xfrm>
            <a:off x="377953" y="5716523"/>
            <a:ext cx="3428999" cy="914400"/>
          </a:xfrm>
          <a:prstGeom prst="rect">
            <a:avLst/>
          </a:prstGeom>
          <a:blipFill>
            <a:blip r:embed="rId6"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377953" y="5716523"/>
            <a:ext cx="3428999" cy="914400"/>
          </a:xfrm>
          <a:custGeom>
            <a:avLst/>
            <a:gdLst/>
            <a:ahLst/>
            <a:cxnLst/>
            <a:rect l="l" t="t" r="r" b="b"/>
            <a:pathLst>
              <a:path w="3429000" h="914400">
                <a:moveTo>
                  <a:pt x="0" y="914399"/>
                </a:moveTo>
                <a:lnTo>
                  <a:pt x="3428999" y="914399"/>
                </a:lnTo>
                <a:lnTo>
                  <a:pt x="3428999" y="0"/>
                </a:lnTo>
                <a:lnTo>
                  <a:pt x="0" y="0"/>
                </a:lnTo>
                <a:lnTo>
                  <a:pt x="0" y="914399"/>
                </a:lnTo>
                <a:close/>
              </a:path>
            </a:pathLst>
          </a:custGeom>
          <a:ln w="9143">
            <a:solidFill>
              <a:srgbClr val="34A6DB"/>
            </a:solidFill>
          </a:ln>
        </p:spPr>
        <p:txBody>
          <a:bodyPr wrap="square" lIns="0" tIns="0" rIns="0" bIns="0" rtlCol="0"/>
          <a:lstStyle/>
          <a:p>
            <a:endParaRPr>
              <a:solidFill>
                <a:prstClr val="black"/>
              </a:solidFill>
            </a:endParaRPr>
          </a:p>
        </p:txBody>
      </p:sp>
      <p:sp>
        <p:nvSpPr>
          <p:cNvPr id="15" name="object 15"/>
          <p:cNvSpPr/>
          <p:nvPr/>
        </p:nvSpPr>
        <p:spPr>
          <a:xfrm>
            <a:off x="330709" y="1421893"/>
            <a:ext cx="3523488" cy="4361687"/>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16" name="object 16"/>
          <p:cNvSpPr/>
          <p:nvPr/>
        </p:nvSpPr>
        <p:spPr>
          <a:xfrm>
            <a:off x="377953" y="1449325"/>
            <a:ext cx="3428999" cy="4267199"/>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object 17"/>
          <p:cNvSpPr/>
          <p:nvPr/>
        </p:nvSpPr>
        <p:spPr>
          <a:xfrm>
            <a:off x="377953" y="1449324"/>
            <a:ext cx="3428999" cy="4267200"/>
          </a:xfrm>
          <a:custGeom>
            <a:avLst/>
            <a:gdLst/>
            <a:ahLst/>
            <a:cxnLst/>
            <a:rect l="l" t="t" r="r" b="b"/>
            <a:pathLst>
              <a:path w="3429000" h="4267200">
                <a:moveTo>
                  <a:pt x="0" y="4267199"/>
                </a:moveTo>
                <a:lnTo>
                  <a:pt x="3428999" y="4267199"/>
                </a:lnTo>
                <a:lnTo>
                  <a:pt x="3428999" y="0"/>
                </a:lnTo>
                <a:lnTo>
                  <a:pt x="0" y="0"/>
                </a:lnTo>
                <a:lnTo>
                  <a:pt x="0" y="4267199"/>
                </a:lnTo>
                <a:close/>
              </a:path>
            </a:pathLst>
          </a:custGeom>
          <a:ln w="9143">
            <a:solidFill>
              <a:srgbClr val="BACC00"/>
            </a:solidFill>
          </a:ln>
        </p:spPr>
        <p:txBody>
          <a:bodyPr wrap="square" lIns="0" tIns="0" rIns="0" bIns="0" rtlCol="0"/>
          <a:lstStyle/>
          <a:p>
            <a:endParaRPr>
              <a:solidFill>
                <a:prstClr val="black"/>
              </a:solidFill>
            </a:endParaRPr>
          </a:p>
        </p:txBody>
      </p:sp>
      <p:sp>
        <p:nvSpPr>
          <p:cNvPr id="18" name="object 18"/>
          <p:cNvSpPr txBox="1"/>
          <p:nvPr/>
        </p:nvSpPr>
        <p:spPr>
          <a:xfrm>
            <a:off x="48163" y="2199926"/>
            <a:ext cx="369460" cy="2225675"/>
          </a:xfrm>
          <a:prstGeom prst="rect">
            <a:avLst/>
          </a:prstGeom>
        </p:spPr>
        <p:txBody>
          <a:bodyPr vert="vert270" wrap="square" lIns="0" tIns="0" rIns="0" bIns="0" rtlCol="0">
            <a:spAutoFit/>
          </a:bodyPr>
          <a:lstStyle/>
          <a:p>
            <a:pPr marL="12701"/>
            <a:r>
              <a:rPr sz="2401" b="1" dirty="0">
                <a:solidFill>
                  <a:srgbClr val="FF0000"/>
                </a:solidFill>
                <a:latin typeface="Arial"/>
                <a:cs typeface="Arial"/>
              </a:rPr>
              <a:t>STM32</a:t>
            </a:r>
            <a:r>
              <a:rPr sz="2401" b="1" spc="-15" dirty="0">
                <a:solidFill>
                  <a:srgbClr val="FF0000"/>
                </a:solidFill>
                <a:latin typeface="Arial"/>
                <a:cs typeface="Arial"/>
              </a:rPr>
              <a:t>C</a:t>
            </a:r>
            <a:r>
              <a:rPr sz="2401" b="1" dirty="0">
                <a:solidFill>
                  <a:srgbClr val="FF0000"/>
                </a:solidFill>
                <a:latin typeface="Arial"/>
                <a:cs typeface="Arial"/>
              </a:rPr>
              <a:t>ubeMX</a:t>
            </a:r>
            <a:endParaRPr sz="2401">
              <a:solidFill>
                <a:prstClr val="black"/>
              </a:solidFill>
              <a:latin typeface="Arial"/>
              <a:cs typeface="Arial"/>
            </a:endParaRPr>
          </a:p>
        </p:txBody>
      </p:sp>
      <p:sp>
        <p:nvSpPr>
          <p:cNvPr id="19" name="object 19"/>
          <p:cNvSpPr txBox="1"/>
          <p:nvPr/>
        </p:nvSpPr>
        <p:spPr>
          <a:xfrm>
            <a:off x="61025" y="5806765"/>
            <a:ext cx="369460" cy="702944"/>
          </a:xfrm>
          <a:prstGeom prst="rect">
            <a:avLst/>
          </a:prstGeom>
        </p:spPr>
        <p:txBody>
          <a:bodyPr vert="vert270" wrap="square" lIns="0" tIns="0" rIns="0" bIns="0" rtlCol="0">
            <a:spAutoFit/>
          </a:bodyPr>
          <a:lstStyle/>
          <a:p>
            <a:pPr marL="12701"/>
            <a:r>
              <a:rPr sz="2401" b="1" spc="-5" dirty="0">
                <a:solidFill>
                  <a:srgbClr val="FF0000"/>
                </a:solidFill>
                <a:latin typeface="Arial"/>
                <a:cs typeface="Arial"/>
              </a:rPr>
              <a:t>U</a:t>
            </a:r>
            <a:r>
              <a:rPr sz="2401" b="1" spc="-11" dirty="0">
                <a:solidFill>
                  <a:srgbClr val="FF0000"/>
                </a:solidFill>
                <a:latin typeface="Arial"/>
                <a:cs typeface="Arial"/>
              </a:rPr>
              <a:t>s</a:t>
            </a:r>
            <a:r>
              <a:rPr sz="2401" b="1" spc="-5" dirty="0">
                <a:solidFill>
                  <a:srgbClr val="FF0000"/>
                </a:solidFill>
                <a:latin typeface="Arial"/>
                <a:cs typeface="Arial"/>
              </a:rPr>
              <a:t>er</a:t>
            </a:r>
            <a:endParaRPr sz="2401">
              <a:solidFill>
                <a:prstClr val="black"/>
              </a:solidFill>
              <a:latin typeface="Arial"/>
              <a:cs typeface="Arial"/>
            </a:endParaRPr>
          </a:p>
        </p:txBody>
      </p:sp>
      <p:sp>
        <p:nvSpPr>
          <p:cNvPr id="20" name="object 20"/>
          <p:cNvSpPr txBox="1"/>
          <p:nvPr/>
        </p:nvSpPr>
        <p:spPr>
          <a:xfrm>
            <a:off x="609699" y="1512956"/>
            <a:ext cx="2498090" cy="1723549"/>
          </a:xfrm>
          <a:prstGeom prst="rect">
            <a:avLst/>
          </a:prstGeom>
        </p:spPr>
        <p:txBody>
          <a:bodyPr vert="horz" wrap="square" lIns="0" tIns="0" rIns="0" bIns="0" rtlCol="0">
            <a:spAutoFit/>
          </a:bodyPr>
          <a:lstStyle/>
          <a:p>
            <a:pPr marL="12701" marR="889073"/>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r>
              <a:rPr sz="1600" b="1" spc="-5" dirty="0">
                <a:solidFill>
                  <a:srgbClr val="B8C4CA"/>
                </a:solidFill>
                <a:latin typeface="Times New Roman"/>
                <a:cs typeface="Times New Roman"/>
              </a:rPr>
              <a:t> </a:t>
            </a:r>
            <a:r>
              <a:rPr sz="1600" b="1" spc="-11" dirty="0">
                <a:solidFill>
                  <a:srgbClr val="B8C4CA"/>
                </a:solidFill>
                <a:latin typeface="Courier New"/>
                <a:cs typeface="Courier New"/>
              </a:rPr>
              <a:t>main()</a:t>
            </a:r>
            <a:endParaRPr sz="1600">
              <a:solidFill>
                <a:prstClr val="black"/>
              </a:solidFill>
              <a:latin typeface="Courier New"/>
              <a:cs typeface="Courier New"/>
            </a:endParaRPr>
          </a:p>
          <a:p>
            <a:pPr marL="12701"/>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77476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spc="-15" dirty="0">
                <a:solidFill>
                  <a:srgbClr val="B8C4CA"/>
                </a:solidFill>
                <a:latin typeface="Courier New"/>
                <a:cs typeface="Courier New"/>
              </a:rPr>
              <a:t>M</a:t>
            </a:r>
            <a:r>
              <a:rPr sz="1600" b="1" dirty="0">
                <a:solidFill>
                  <a:srgbClr val="B8C4CA"/>
                </a:solidFill>
                <a:latin typeface="Courier New"/>
                <a:cs typeface="Courier New"/>
              </a:rPr>
              <a:t>s</a:t>
            </a:r>
            <a:r>
              <a:rPr sz="1600" b="1" spc="-15" dirty="0">
                <a:solidFill>
                  <a:srgbClr val="B8C4CA"/>
                </a:solidFill>
                <a:latin typeface="Courier New"/>
                <a:cs typeface="Courier New"/>
              </a:rPr>
              <a:t>p</a:t>
            </a:r>
            <a:r>
              <a:rPr sz="1600" b="1" spc="-11" dirty="0">
                <a:solidFill>
                  <a:srgbClr val="B8C4CA"/>
                </a:solidFill>
                <a:latin typeface="Courier New"/>
                <a:cs typeface="Courier New"/>
              </a:rPr>
              <a:t>I</a:t>
            </a:r>
            <a:r>
              <a:rPr sz="1600" b="1" spc="-15" dirty="0">
                <a:solidFill>
                  <a:srgbClr val="B8C4CA"/>
                </a:solidFill>
                <a:latin typeface="Courier New"/>
                <a:cs typeface="Courier New"/>
              </a:rPr>
              <a:t>n</a:t>
            </a:r>
            <a:r>
              <a:rPr sz="1600" b="1" spc="-11" dirty="0">
                <a:solidFill>
                  <a:srgbClr val="B8C4CA"/>
                </a:solidFill>
                <a:latin typeface="Courier New"/>
                <a:cs typeface="Courier New"/>
              </a:rPr>
              <a:t>i</a:t>
            </a:r>
            <a:r>
              <a:rPr sz="1600" b="1" spc="5"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1" name="object 21"/>
          <p:cNvSpPr txBox="1"/>
          <p:nvPr/>
        </p:nvSpPr>
        <p:spPr>
          <a:xfrm>
            <a:off x="1250088" y="3463932"/>
            <a:ext cx="2468880" cy="246221"/>
          </a:xfrm>
          <a:prstGeom prst="rect">
            <a:avLst/>
          </a:prstGeom>
        </p:spPr>
        <p:txBody>
          <a:bodyPr vert="horz" wrap="square" lIns="0" tIns="0" rIns="0" bIns="0" rtlCol="0">
            <a:spAutoFit/>
          </a:bodyPr>
          <a:lstStyle/>
          <a:p>
            <a:pPr marL="12701"/>
            <a:r>
              <a:rPr sz="1600" b="1" spc="-15" dirty="0">
                <a:solidFill>
                  <a:srgbClr val="B8C4CA"/>
                </a:solidFill>
                <a:latin typeface="Courier New"/>
                <a:cs typeface="Courier New"/>
              </a:rPr>
              <a:t>S</a:t>
            </a:r>
            <a:r>
              <a:rPr sz="1600" b="1" spc="-11" dirty="0">
                <a:solidFill>
                  <a:srgbClr val="B8C4CA"/>
                </a:solidFill>
                <a:latin typeface="Courier New"/>
                <a:cs typeface="Courier New"/>
              </a:rPr>
              <a:t>y</a:t>
            </a:r>
            <a:r>
              <a:rPr sz="1600" b="1" spc="-15" dirty="0">
                <a:solidFill>
                  <a:srgbClr val="B8C4CA"/>
                </a:solidFill>
                <a:latin typeface="Courier New"/>
                <a:cs typeface="Courier New"/>
              </a:rPr>
              <a:t>s</a:t>
            </a:r>
            <a:r>
              <a:rPr sz="1600" b="1" spc="-11" dirty="0">
                <a:solidFill>
                  <a:srgbClr val="B8C4CA"/>
                </a:solidFill>
                <a:latin typeface="Courier New"/>
                <a:cs typeface="Courier New"/>
              </a:rPr>
              <a:t>t</a:t>
            </a:r>
            <a:r>
              <a:rPr sz="1600" b="1" spc="-15" dirty="0">
                <a:solidFill>
                  <a:srgbClr val="B8C4CA"/>
                </a:solidFill>
                <a:latin typeface="Courier New"/>
                <a:cs typeface="Courier New"/>
              </a:rPr>
              <a:t>e</a:t>
            </a:r>
            <a:r>
              <a:rPr sz="1600" b="1" spc="-11" dirty="0">
                <a:solidFill>
                  <a:srgbClr val="B8C4CA"/>
                </a:solidFill>
                <a:latin typeface="Courier New"/>
                <a:cs typeface="Courier New"/>
              </a:rPr>
              <a:t>m</a:t>
            </a:r>
            <a:r>
              <a:rPr sz="1600" b="1" dirty="0">
                <a:solidFill>
                  <a:srgbClr val="B8C4CA"/>
                </a:solidFill>
                <a:latin typeface="Courier New"/>
                <a:cs typeface="Courier New"/>
              </a:rPr>
              <a:t>C</a:t>
            </a:r>
            <a:r>
              <a:rPr sz="1600" b="1" spc="-15" dirty="0">
                <a:solidFill>
                  <a:srgbClr val="B8C4CA"/>
                </a:solidFill>
                <a:latin typeface="Courier New"/>
                <a:cs typeface="Courier New"/>
              </a:rPr>
              <a:t>l</a:t>
            </a:r>
            <a:r>
              <a:rPr sz="1600" b="1" spc="-11" dirty="0">
                <a:solidFill>
                  <a:srgbClr val="B8C4CA"/>
                </a:solidFill>
                <a:latin typeface="Courier New"/>
                <a:cs typeface="Courier New"/>
              </a:rPr>
              <a:t>o</a:t>
            </a:r>
            <a:r>
              <a:rPr sz="1600" b="1" spc="-15" dirty="0">
                <a:solidFill>
                  <a:srgbClr val="B8C4CA"/>
                </a:solidFill>
                <a:latin typeface="Courier New"/>
                <a:cs typeface="Courier New"/>
              </a:rPr>
              <a:t>c</a:t>
            </a:r>
            <a:r>
              <a:rPr sz="1600" b="1" spc="-11" dirty="0">
                <a:solidFill>
                  <a:srgbClr val="B8C4CA"/>
                </a:solidFill>
                <a:latin typeface="Courier New"/>
                <a:cs typeface="Courier New"/>
              </a:rPr>
              <a:t>k</a:t>
            </a:r>
            <a:r>
              <a:rPr sz="1600" b="1" dirty="0">
                <a:solidFill>
                  <a:srgbClr val="B8C4CA"/>
                </a:solidFill>
                <a:latin typeface="Courier New"/>
                <a:cs typeface="Courier New"/>
              </a:rPr>
              <a:t>C</a:t>
            </a:r>
            <a:r>
              <a:rPr sz="1600" b="1" spc="-15" dirty="0">
                <a:solidFill>
                  <a:srgbClr val="B8C4CA"/>
                </a:solidFill>
                <a:latin typeface="Courier New"/>
                <a:cs typeface="Courier New"/>
              </a:rPr>
              <a:t>o</a:t>
            </a:r>
            <a:r>
              <a:rPr sz="1600" b="1" spc="-11" dirty="0">
                <a:solidFill>
                  <a:srgbClr val="B8C4CA"/>
                </a:solidFill>
                <a:latin typeface="Courier New"/>
                <a:cs typeface="Courier New"/>
              </a:rPr>
              <a:t>n</a:t>
            </a:r>
            <a:r>
              <a:rPr sz="1600" b="1" spc="-15" dirty="0">
                <a:solidFill>
                  <a:srgbClr val="B8C4CA"/>
                </a:solidFill>
                <a:latin typeface="Courier New"/>
                <a:cs typeface="Courier New"/>
              </a:rPr>
              <a:t>f</a:t>
            </a:r>
            <a:r>
              <a:rPr sz="1600" b="1" spc="-11" dirty="0">
                <a:solidFill>
                  <a:srgbClr val="B8C4CA"/>
                </a:solidFill>
                <a:latin typeface="Courier New"/>
                <a:cs typeface="Courier New"/>
              </a:rPr>
              <a:t>i</a:t>
            </a:r>
            <a:r>
              <a:rPr sz="1600" b="1" dirty="0">
                <a:solidFill>
                  <a:srgbClr val="B8C4CA"/>
                </a:solidFill>
                <a:latin typeface="Courier New"/>
                <a:cs typeface="Courier New"/>
              </a:rPr>
              <a:t>g</a:t>
            </a:r>
            <a:r>
              <a:rPr sz="1600" b="1" spc="-15" dirty="0">
                <a:solidFill>
                  <a:srgbClr val="B8C4CA"/>
                </a:solidFill>
                <a:latin typeface="Courier New"/>
                <a:cs typeface="Courier New"/>
              </a:rPr>
              <a:t>(</a:t>
            </a:r>
            <a:r>
              <a:rPr sz="1600" b="1" dirty="0">
                <a:solidFill>
                  <a:srgbClr val="B8C4CA"/>
                </a:solidFill>
                <a:latin typeface="Courier New"/>
                <a:cs typeface="Courier New"/>
              </a:rPr>
              <a:t>)</a:t>
            </a:r>
            <a:r>
              <a:rPr sz="1600" b="1" spc="-11" dirty="0">
                <a:solidFill>
                  <a:srgbClr val="B8C4CA"/>
                </a:solidFill>
                <a:latin typeface="Courier New"/>
                <a:cs typeface="Courier New"/>
              </a:rPr>
              <a:t>;</a:t>
            </a:r>
            <a:endParaRPr sz="1600">
              <a:solidFill>
                <a:prstClr val="black"/>
              </a:solidFill>
              <a:latin typeface="Courier New"/>
              <a:cs typeface="Courier New"/>
            </a:endParaRPr>
          </a:p>
        </p:txBody>
      </p:sp>
      <p:sp>
        <p:nvSpPr>
          <p:cNvPr id="22" name="object 22"/>
          <p:cNvSpPr txBox="1"/>
          <p:nvPr/>
        </p:nvSpPr>
        <p:spPr>
          <a:xfrm>
            <a:off x="609701" y="3951388"/>
            <a:ext cx="3230245" cy="2716256"/>
          </a:xfrm>
          <a:prstGeom prst="rect">
            <a:avLst/>
          </a:prstGeom>
        </p:spPr>
        <p:txBody>
          <a:bodyPr vert="horz" wrap="square" lIns="0" tIns="0" rIns="0" bIns="0" rtlCol="0">
            <a:spAutoFit/>
          </a:bodyPr>
          <a:lstStyle/>
          <a:p>
            <a:pPr marL="652834"/>
            <a:r>
              <a:rPr sz="1600" b="1" spc="-15" dirty="0">
                <a:solidFill>
                  <a:srgbClr val="B8C4CA"/>
                </a:solidFill>
                <a:latin typeface="Courier New"/>
                <a:cs typeface="Courier New"/>
              </a:rPr>
              <a:t>MX_P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dirty="0">
                <a:solidFill>
                  <a:srgbClr val="B8C4CA"/>
                </a:solidFill>
                <a:latin typeface="Courier New"/>
                <a:cs typeface="Courier New"/>
              </a:rPr>
              <a:t>_</a:t>
            </a:r>
            <a:r>
              <a:rPr sz="1600" b="1" spc="-15" dirty="0">
                <a:solidFill>
                  <a:srgbClr val="B8C4CA"/>
                </a:solidFill>
                <a:latin typeface="Courier New"/>
                <a:cs typeface="Courier New"/>
              </a:rPr>
              <a:t>Ini</a:t>
            </a:r>
            <a:r>
              <a:rPr sz="1600" b="1" spc="-5" dirty="0">
                <a:solidFill>
                  <a:srgbClr val="B8C4CA"/>
                </a:solidFill>
                <a:latin typeface="Courier New"/>
                <a:cs typeface="Courier New"/>
              </a:rPr>
              <a:t>t</a:t>
            </a:r>
            <a:r>
              <a:rPr sz="1600" b="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marL="896693"/>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spc="-11" dirty="0">
                <a:solidFill>
                  <a:srgbClr val="B8C4CA"/>
                </a:solidFill>
                <a:latin typeface="Courier New"/>
                <a:cs typeface="Courier New"/>
              </a:rPr>
              <a:t>_</a:t>
            </a:r>
            <a:r>
              <a:rPr sz="1600" b="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_</a:t>
            </a:r>
            <a:r>
              <a:rPr sz="1600" b="1" spc="-11" dirty="0">
                <a:solidFill>
                  <a:srgbClr val="B8C4CA"/>
                </a:solidFill>
                <a:latin typeface="Courier New"/>
                <a:cs typeface="Courier New"/>
              </a:rPr>
              <a:t>I</a:t>
            </a:r>
            <a:r>
              <a:rPr sz="1600" b="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1" dirty="0">
                <a:solidFill>
                  <a:srgbClr val="B8C4CA"/>
                </a:solidFill>
                <a:latin typeface="Courier New"/>
                <a:cs typeface="Courier New"/>
              </a:rPr>
              <a:t>()</a:t>
            </a:r>
            <a:endParaRPr sz="1600">
              <a:solidFill>
                <a:prstClr val="black"/>
              </a:solidFill>
              <a:latin typeface="Courier New"/>
              <a:cs typeface="Courier New"/>
            </a:endParaRPr>
          </a:p>
          <a:p>
            <a:pPr marL="896693"/>
            <a:r>
              <a:rPr sz="1600" b="1" spc="-11" dirty="0">
                <a:solidFill>
                  <a:srgbClr val="B8C4CA"/>
                </a:solidFill>
                <a:latin typeface="Courier New"/>
                <a:cs typeface="Courier New"/>
              </a:rPr>
              <a:t>{</a:t>
            </a:r>
            <a:endParaRPr sz="1600">
              <a:solidFill>
                <a:prstClr val="black"/>
              </a:solidFill>
              <a:latin typeface="Courier New"/>
              <a:cs typeface="Courier New"/>
            </a:endParaRPr>
          </a:p>
          <a:p>
            <a:pPr marL="1018624"/>
            <a:r>
              <a:rPr sz="1600" b="1" spc="-15" dirty="0">
                <a:solidFill>
                  <a:srgbClr val="B8C4CA"/>
                </a:solidFill>
                <a:latin typeface="Courier New"/>
                <a:cs typeface="Courier New"/>
              </a:rPr>
              <a:t>H</a:t>
            </a:r>
            <a:r>
              <a:rPr sz="1600" b="1" spc="-11" dirty="0">
                <a:solidFill>
                  <a:srgbClr val="B8C4CA"/>
                </a:solidFill>
                <a:latin typeface="Courier New"/>
                <a:cs typeface="Courier New"/>
              </a:rPr>
              <a:t>A</a:t>
            </a:r>
            <a:r>
              <a:rPr sz="1600" b="1" spc="-15" dirty="0">
                <a:solidFill>
                  <a:srgbClr val="B8C4CA"/>
                </a:solidFill>
                <a:latin typeface="Courier New"/>
                <a:cs typeface="Courier New"/>
              </a:rPr>
              <a:t>L</a:t>
            </a:r>
            <a:r>
              <a:rPr sz="1600" b="1" dirty="0">
                <a:solidFill>
                  <a:srgbClr val="B8C4CA"/>
                </a:solidFill>
                <a:latin typeface="Courier New"/>
                <a:cs typeface="Courier New"/>
              </a:rPr>
              <a:t>_</a:t>
            </a:r>
            <a:r>
              <a:rPr sz="1600" b="1" spc="-15" dirty="0">
                <a:solidFill>
                  <a:srgbClr val="B8C4CA"/>
                </a:solidFill>
                <a:latin typeface="Courier New"/>
                <a:cs typeface="Courier New"/>
              </a:rPr>
              <a:t>P</a:t>
            </a:r>
            <a:r>
              <a:rPr sz="1600" b="1" spc="-11" dirty="0">
                <a:solidFill>
                  <a:srgbClr val="B8C4CA"/>
                </a:solidFill>
                <a:latin typeface="Courier New"/>
                <a:cs typeface="Courier New"/>
              </a:rPr>
              <a:t>P</a:t>
            </a:r>
            <a:r>
              <a:rPr sz="1600" b="1" spc="-15" dirty="0">
                <a:solidFill>
                  <a:srgbClr val="B8C4CA"/>
                </a:solidFill>
                <a:latin typeface="Courier New"/>
                <a:cs typeface="Courier New"/>
              </a:rPr>
              <a:t>P</a:t>
            </a:r>
            <a:r>
              <a:rPr sz="1600" b="1" spc="-11" dirty="0">
                <a:solidFill>
                  <a:srgbClr val="B8C4CA"/>
                </a:solidFill>
                <a:latin typeface="Courier New"/>
                <a:cs typeface="Courier New"/>
              </a:rPr>
              <a:t>_</a:t>
            </a:r>
            <a:r>
              <a:rPr sz="1600" b="1" dirty="0">
                <a:solidFill>
                  <a:srgbClr val="B8C4CA"/>
                </a:solidFill>
                <a:latin typeface="Courier New"/>
                <a:cs typeface="Courier New"/>
              </a:rPr>
              <a:t>M</a:t>
            </a:r>
            <a:r>
              <a:rPr sz="1600" b="1" spc="-15" dirty="0">
                <a:solidFill>
                  <a:srgbClr val="B8C4CA"/>
                </a:solidFill>
                <a:latin typeface="Courier New"/>
                <a:cs typeface="Courier New"/>
              </a:rPr>
              <a:t>s</a:t>
            </a:r>
            <a:r>
              <a:rPr sz="1600" b="1" spc="-11" dirty="0">
                <a:solidFill>
                  <a:srgbClr val="B8C4CA"/>
                </a:solidFill>
                <a:latin typeface="Courier New"/>
                <a:cs typeface="Courier New"/>
              </a:rPr>
              <a:t>p</a:t>
            </a:r>
            <a:r>
              <a:rPr sz="1600" b="1" spc="-15" dirty="0">
                <a:solidFill>
                  <a:srgbClr val="B8C4CA"/>
                </a:solidFill>
                <a:latin typeface="Courier New"/>
                <a:cs typeface="Courier New"/>
              </a:rPr>
              <a:t>I</a:t>
            </a:r>
            <a:r>
              <a:rPr sz="1600" b="1" spc="-11" dirty="0">
                <a:solidFill>
                  <a:srgbClr val="B8C4CA"/>
                </a:solidFill>
                <a:latin typeface="Courier New"/>
                <a:cs typeface="Courier New"/>
              </a:rPr>
              <a:t>n</a:t>
            </a:r>
            <a:r>
              <a:rPr sz="1600" b="1" spc="-15" dirty="0">
                <a:solidFill>
                  <a:srgbClr val="B8C4CA"/>
                </a:solidFill>
                <a:latin typeface="Courier New"/>
                <a:cs typeface="Courier New"/>
              </a:rPr>
              <a:t>i</a:t>
            </a:r>
            <a:r>
              <a:rPr sz="1600" b="1" dirty="0">
                <a:solidFill>
                  <a:srgbClr val="B8C4CA"/>
                </a:solidFill>
                <a:latin typeface="Courier New"/>
                <a:cs typeface="Courier New"/>
              </a:rPr>
              <a:t>t(</a:t>
            </a:r>
            <a:r>
              <a:rPr sz="1600" b="1" spc="-15" dirty="0">
                <a:solidFill>
                  <a:srgbClr val="B8C4CA"/>
                </a:solidFill>
                <a:latin typeface="Courier New"/>
                <a:cs typeface="Courier New"/>
              </a:rPr>
              <a:t>);</a:t>
            </a:r>
            <a:endParaRPr sz="1600">
              <a:solidFill>
                <a:prstClr val="black"/>
              </a:solidFill>
              <a:latin typeface="Courier New"/>
              <a:cs typeface="Courier New"/>
            </a:endParaRPr>
          </a:p>
          <a:p>
            <a:pPr marL="896693"/>
            <a:r>
              <a:rPr sz="1600" b="1" spc="-11" dirty="0">
                <a:solidFill>
                  <a:srgbClr val="B8C4CA"/>
                </a:solidFill>
                <a:latin typeface="Courier New"/>
                <a:cs typeface="Courier New"/>
              </a:rPr>
              <a:t>}</a:t>
            </a:r>
            <a:endParaRPr sz="1600">
              <a:solidFill>
                <a:prstClr val="black"/>
              </a:solidFill>
              <a:latin typeface="Courier New"/>
              <a:cs typeface="Courier New"/>
            </a:endParaRPr>
          </a:p>
          <a:p>
            <a:pPr marL="652834"/>
            <a:r>
              <a:rPr sz="1600" b="1" spc="-11" dirty="0">
                <a:solidFill>
                  <a:srgbClr val="B8C4CA"/>
                </a:solidFill>
                <a:latin typeface="Courier New"/>
                <a:cs typeface="Courier New"/>
              </a:rPr>
              <a:t>}</a:t>
            </a:r>
            <a:endParaRPr sz="1600">
              <a:solidFill>
                <a:prstClr val="black"/>
              </a:solidFill>
              <a:latin typeface="Courier New"/>
              <a:cs typeface="Courier New"/>
            </a:endParaRPr>
          </a:p>
          <a:p>
            <a:pPr>
              <a:spcBef>
                <a:spcPts val="25"/>
              </a:spcBef>
            </a:pPr>
            <a:endParaRPr sz="1651">
              <a:solidFill>
                <a:prstClr val="black"/>
              </a:solidFill>
              <a:latin typeface="Times New Roman"/>
              <a:cs typeface="Times New Roman"/>
            </a:endParaRPr>
          </a:p>
          <a:p>
            <a:pPr marL="652834" marR="493436"/>
            <a:r>
              <a:rPr sz="1600" b="1" spc="-15" dirty="0">
                <a:solidFill>
                  <a:prstClr val="black"/>
                </a:solidFill>
                <a:latin typeface="Courier New"/>
                <a:cs typeface="Courier New"/>
              </a:rPr>
              <a:t>H</a:t>
            </a:r>
            <a:r>
              <a:rPr sz="1600" b="1" spc="-11" dirty="0">
                <a:solidFill>
                  <a:prstClr val="black"/>
                </a:solidFill>
                <a:latin typeface="Courier New"/>
                <a:cs typeface="Courier New"/>
              </a:rPr>
              <a:t>A</a:t>
            </a:r>
            <a:r>
              <a:rPr sz="1600" b="1" spc="-15" dirty="0">
                <a:solidFill>
                  <a:prstClr val="black"/>
                </a:solidFill>
                <a:latin typeface="Courier New"/>
                <a:cs typeface="Courier New"/>
              </a:rPr>
              <a:t>L</a:t>
            </a:r>
            <a:r>
              <a:rPr sz="1600" b="1" spc="-11" dirty="0">
                <a:solidFill>
                  <a:prstClr val="black"/>
                </a:solidFill>
                <a:latin typeface="Courier New"/>
                <a:cs typeface="Courier New"/>
              </a:rPr>
              <a:t>_</a:t>
            </a:r>
            <a:r>
              <a:rPr sz="1600" b="1" spc="-15" dirty="0">
                <a:solidFill>
                  <a:prstClr val="black"/>
                </a:solidFill>
                <a:latin typeface="Courier New"/>
                <a:cs typeface="Courier New"/>
              </a:rPr>
              <a:t>P</a:t>
            </a:r>
            <a:r>
              <a:rPr sz="1600" b="1" spc="-11" dirty="0">
                <a:solidFill>
                  <a:prstClr val="black"/>
                </a:solidFill>
                <a:latin typeface="Courier New"/>
                <a:cs typeface="Courier New"/>
              </a:rPr>
              <a:t>P</a:t>
            </a:r>
            <a:r>
              <a:rPr sz="1600" b="1" dirty="0">
                <a:solidFill>
                  <a:prstClr val="black"/>
                </a:solidFill>
                <a:latin typeface="Courier New"/>
                <a:cs typeface="Courier New"/>
              </a:rPr>
              <a:t>P</a:t>
            </a:r>
            <a:r>
              <a:rPr sz="1600" b="1" spc="-15" dirty="0">
                <a:solidFill>
                  <a:prstClr val="black"/>
                </a:solidFill>
                <a:latin typeface="Courier New"/>
                <a:cs typeface="Courier New"/>
              </a:rPr>
              <a:t>_</a:t>
            </a:r>
            <a:r>
              <a:rPr sz="1600" b="1" spc="-11" dirty="0">
                <a:solidFill>
                  <a:prstClr val="black"/>
                </a:solidFill>
                <a:latin typeface="Courier New"/>
                <a:cs typeface="Courier New"/>
              </a:rPr>
              <a:t>A</a:t>
            </a:r>
            <a:r>
              <a:rPr sz="1600" b="1" spc="-15" dirty="0">
                <a:solidFill>
                  <a:prstClr val="black"/>
                </a:solidFill>
                <a:latin typeface="Courier New"/>
                <a:cs typeface="Courier New"/>
              </a:rPr>
              <a:t>c</a:t>
            </a:r>
            <a:r>
              <a:rPr sz="1600" b="1" spc="-11" dirty="0">
                <a:solidFill>
                  <a:prstClr val="black"/>
                </a:solidFill>
                <a:latin typeface="Courier New"/>
                <a:cs typeface="Courier New"/>
              </a:rPr>
              <a:t>t</a:t>
            </a:r>
            <a:r>
              <a:rPr sz="1600" b="1" dirty="0">
                <a:solidFill>
                  <a:prstClr val="black"/>
                </a:solidFill>
                <a:latin typeface="Courier New"/>
                <a:cs typeface="Courier New"/>
              </a:rPr>
              <a:t>i</a:t>
            </a:r>
            <a:r>
              <a:rPr sz="1600" b="1" spc="-15" dirty="0">
                <a:solidFill>
                  <a:prstClr val="black"/>
                </a:solidFill>
                <a:latin typeface="Courier New"/>
                <a:cs typeface="Courier New"/>
              </a:rPr>
              <a:t>o</a:t>
            </a:r>
            <a:r>
              <a:rPr sz="1600" b="1" dirty="0">
                <a:solidFill>
                  <a:prstClr val="black"/>
                </a:solidFill>
                <a:latin typeface="Courier New"/>
                <a:cs typeface="Courier New"/>
              </a:rPr>
              <a:t>n</a:t>
            </a:r>
            <a:r>
              <a:rPr sz="1600" b="1" spc="-11" dirty="0">
                <a:solidFill>
                  <a:prstClr val="black"/>
                </a:solidFill>
                <a:latin typeface="Courier New"/>
                <a:cs typeface="Courier New"/>
              </a:rPr>
              <a:t>();</a:t>
            </a:r>
            <a:r>
              <a:rPr sz="1600" b="1" spc="-5" dirty="0">
                <a:solidFill>
                  <a:prstClr val="black"/>
                </a:solidFill>
                <a:latin typeface="Times New Roman"/>
                <a:cs typeface="Times New Roman"/>
              </a:rPr>
              <a:t> </a:t>
            </a:r>
            <a:r>
              <a:rPr sz="1600" b="1" spc="-15" dirty="0">
                <a:solidFill>
                  <a:srgbClr val="B8C4CA"/>
                </a:solidFill>
                <a:latin typeface="Courier New"/>
                <a:cs typeface="Courier New"/>
              </a:rPr>
              <a:t>w</a:t>
            </a:r>
            <a:r>
              <a:rPr sz="1600" b="1" spc="-11" dirty="0">
                <a:solidFill>
                  <a:srgbClr val="B8C4CA"/>
                </a:solidFill>
                <a:latin typeface="Courier New"/>
                <a:cs typeface="Courier New"/>
              </a:rPr>
              <a:t>h</a:t>
            </a:r>
            <a:r>
              <a:rPr sz="1600" b="1" spc="-15" dirty="0">
                <a:solidFill>
                  <a:srgbClr val="B8C4CA"/>
                </a:solidFill>
                <a:latin typeface="Courier New"/>
                <a:cs typeface="Courier New"/>
              </a:rPr>
              <a:t>i</a:t>
            </a:r>
            <a:r>
              <a:rPr sz="1600" b="1" spc="-11" dirty="0">
                <a:solidFill>
                  <a:srgbClr val="B8C4CA"/>
                </a:solidFill>
                <a:latin typeface="Courier New"/>
                <a:cs typeface="Courier New"/>
              </a:rPr>
              <a:t>l</a:t>
            </a:r>
            <a:r>
              <a:rPr sz="1600" b="1" spc="-15" dirty="0">
                <a:solidFill>
                  <a:srgbClr val="B8C4CA"/>
                </a:solidFill>
                <a:latin typeface="Courier New"/>
                <a:cs typeface="Courier New"/>
              </a:rPr>
              <a:t>e</a:t>
            </a:r>
            <a:r>
              <a:rPr sz="1600" b="1" spc="-11" dirty="0">
                <a:solidFill>
                  <a:srgbClr val="B8C4CA"/>
                </a:solidFill>
                <a:latin typeface="Courier New"/>
                <a:cs typeface="Courier New"/>
              </a:rPr>
              <a:t>(</a:t>
            </a:r>
            <a:r>
              <a:rPr sz="1600" b="1" dirty="0">
                <a:solidFill>
                  <a:srgbClr val="B8C4CA"/>
                </a:solidFill>
                <a:latin typeface="Courier New"/>
                <a:cs typeface="Courier New"/>
              </a:rPr>
              <a:t>1</a:t>
            </a:r>
            <a:r>
              <a:rPr sz="1600" b="1" spc="-15" dirty="0">
                <a:solidFill>
                  <a:srgbClr val="B8C4CA"/>
                </a:solidFill>
                <a:latin typeface="Courier New"/>
                <a:cs typeface="Courier New"/>
              </a:rPr>
              <a:t>);</a:t>
            </a:r>
            <a:endParaRPr sz="1600">
              <a:solidFill>
                <a:prstClr val="black"/>
              </a:solidFill>
              <a:latin typeface="Courier New"/>
              <a:cs typeface="Courier New"/>
            </a:endParaRPr>
          </a:p>
          <a:p>
            <a:pPr marL="12701"/>
            <a:r>
              <a:rPr sz="1600" b="1" spc="-11" dirty="0">
                <a:solidFill>
                  <a:srgbClr val="9B9D9E"/>
                </a:solidFill>
                <a:latin typeface="Courier New"/>
                <a:cs typeface="Courier New"/>
              </a:rPr>
              <a:t>}</a:t>
            </a:r>
            <a:endParaRPr sz="1600">
              <a:solidFill>
                <a:prstClr val="black"/>
              </a:solidFill>
              <a:latin typeface="Courier New"/>
              <a:cs typeface="Courier New"/>
            </a:endParaRPr>
          </a:p>
        </p:txBody>
      </p:sp>
      <p:sp>
        <p:nvSpPr>
          <p:cNvPr id="24" name="object 4"/>
          <p:cNvSpPr txBox="1">
            <a:spLocks noGrp="1"/>
          </p:cNvSpPr>
          <p:nvPr>
            <p:ph type="title"/>
          </p:nvPr>
        </p:nvSpPr>
        <p:spPr>
          <a:xfrm>
            <a:off x="618135" y="75801"/>
            <a:ext cx="10690383" cy="1962076"/>
          </a:xfrm>
          <a:prstGeom prst="rect">
            <a:avLst/>
          </a:prstGeom>
        </p:spPr>
        <p:txBody>
          <a:bodyPr vert="horz" wrap="square" lIns="0" tIns="0" rIns="0" bIns="0" rtlCol="0">
            <a:spAutoFit/>
          </a:bodyPr>
          <a:lstStyle/>
          <a:p>
            <a:pPr marL="914400">
              <a:lnSpc>
                <a:spcPts val="5116"/>
              </a:lnSpc>
            </a:pPr>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smtClean="0"/>
              <a:t>code</a:t>
            </a:r>
            <a:r>
              <a:rPr lang="pt-BR" sz="3600" spc="-25" dirty="0" smtClean="0"/>
              <a:t> </a:t>
            </a:r>
            <a:r>
              <a:rPr lang="en-US" sz="3600" dirty="0"/>
              <a:t>code</a:t>
            </a:r>
            <a:r>
              <a:rPr lang="en-US" sz="3600" spc="60" dirty="0">
                <a:latin typeface="Times New Roman"/>
                <a:cs typeface="Times New Roman"/>
              </a:rPr>
              <a:t> </a:t>
            </a:r>
            <a:r>
              <a:rPr lang="en-US" sz="3600" dirty="0"/>
              <a:t>structure,</a:t>
            </a:r>
            <a:r>
              <a:rPr lang="en-US" sz="3600" spc="40" dirty="0">
                <a:latin typeface="Times New Roman"/>
                <a:cs typeface="Times New Roman"/>
              </a:rPr>
              <a:t> </a:t>
            </a:r>
            <a:r>
              <a:rPr lang="en-US" sz="3600" dirty="0"/>
              <a:t>m</a:t>
            </a:r>
            <a:r>
              <a:rPr lang="en-US" sz="3600" spc="-11" dirty="0"/>
              <a:t>a</a:t>
            </a:r>
            <a:r>
              <a:rPr lang="en-US" sz="3600" spc="-5" dirty="0"/>
              <a:t>i</a:t>
            </a:r>
            <a:r>
              <a:rPr lang="en-US" sz="3600" dirty="0"/>
              <a:t>n</a:t>
            </a:r>
            <a:r>
              <a:rPr lang="en-US" sz="3600" spc="75" dirty="0">
                <a:latin typeface="Times New Roman"/>
                <a:cs typeface="Times New Roman"/>
              </a:rPr>
              <a:t> </a:t>
            </a:r>
            <a:r>
              <a:rPr lang="en-US" sz="3600" spc="-5" dirty="0"/>
              <a:t>o</a:t>
            </a:r>
            <a:r>
              <a:rPr lang="en-US" sz="3600" spc="-15" dirty="0"/>
              <a:t>p</a:t>
            </a:r>
            <a:r>
              <a:rPr lang="en-US" sz="3600" spc="-5" dirty="0"/>
              <a:t>er</a:t>
            </a:r>
            <a:r>
              <a:rPr lang="en-US" sz="3600" spc="-11" dirty="0"/>
              <a:t>a</a:t>
            </a:r>
            <a:r>
              <a:rPr lang="en-US" sz="3600" dirty="0"/>
              <a:t>ti</a:t>
            </a:r>
            <a:r>
              <a:rPr lang="en-US" sz="3600" spc="-15" dirty="0"/>
              <a:t>o</a:t>
            </a:r>
            <a:r>
              <a:rPr lang="en-US" sz="3600" spc="-5" dirty="0"/>
              <a:t>n</a:t>
            </a:r>
            <a:r>
              <a:rPr lang="en-US" sz="3600" dirty="0"/>
              <a:t>s</a:t>
            </a:r>
            <a:r>
              <a:rPr lang="en-US" sz="3600" spc="75" dirty="0">
                <a:latin typeface="Times New Roman"/>
                <a:cs typeface="Times New Roman"/>
              </a:rPr>
              <a:t> </a:t>
            </a:r>
            <a:r>
              <a:rPr lang="en-US" sz="3600" spc="-5" dirty="0"/>
              <a:t>af</a:t>
            </a:r>
            <a:r>
              <a:rPr lang="en-US" sz="3600" spc="-11" dirty="0"/>
              <a:t>t</a:t>
            </a:r>
            <a:r>
              <a:rPr lang="en-US" sz="3600" spc="-5" dirty="0"/>
              <a:t>e</a:t>
            </a:r>
            <a:r>
              <a:rPr lang="en-US" sz="3600" dirty="0"/>
              <a:t>r</a:t>
            </a:r>
            <a:r>
              <a:rPr lang="en-US" sz="3600" spc="71" dirty="0">
                <a:latin typeface="Times New Roman"/>
                <a:cs typeface="Times New Roman"/>
              </a:rPr>
              <a:t> </a:t>
            </a:r>
            <a:r>
              <a:rPr lang="en-US" sz="3600" dirty="0"/>
              <a:t>the</a:t>
            </a:r>
            <a:r>
              <a:rPr lang="en-US" sz="3600" spc="75" dirty="0">
                <a:latin typeface="Times New Roman"/>
                <a:cs typeface="Times New Roman"/>
              </a:rPr>
              <a:t> </a:t>
            </a:r>
            <a:r>
              <a:rPr lang="en-US" sz="3600" dirty="0"/>
              <a:t>reset</a:t>
            </a:r>
            <a:r>
              <a:rPr lang="en-US" sz="3600" dirty="0">
                <a:solidFill>
                  <a:prstClr val="black"/>
                </a:solidFill>
              </a:rPr>
              <a:t/>
            </a:r>
            <a:br>
              <a:rPr lang="en-US" sz="3600" dirty="0">
                <a:solidFill>
                  <a:prstClr val="black"/>
                </a:solidFill>
              </a:rPr>
            </a:br>
            <a:endParaRPr sz="3600" dirty="0">
              <a:latin typeface="Times New Roman"/>
              <a:cs typeface="Times New Roman"/>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87</a:t>
            </a:fld>
            <a:endParaRPr lang="fr-FR" dirty="0">
              <a:solidFill>
                <a:prstClr val="white"/>
              </a:solidFill>
            </a:endParaRPr>
          </a:p>
        </p:txBody>
      </p:sp>
    </p:spTree>
    <p:extLst>
      <p:ext uri="{BB962C8B-B14F-4D97-AF65-F5344CB8AC3E}">
        <p14:creationId xmlns:p14="http://schemas.microsoft.com/office/powerpoint/2010/main" val="168653775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15</a:t>
            </a:r>
            <a:endParaRPr sz="1600">
              <a:solidFill>
                <a:prstClr val="black"/>
              </a:solidFill>
              <a:latin typeface="Arial"/>
              <a:cs typeface="Arial"/>
            </a:endParaRPr>
          </a:p>
        </p:txBody>
      </p:sp>
      <p:sp>
        <p:nvSpPr>
          <p:cNvPr id="4" name="object 4"/>
          <p:cNvSpPr txBox="1">
            <a:spLocks noGrp="1"/>
          </p:cNvSpPr>
          <p:nvPr>
            <p:ph type="title"/>
          </p:nvPr>
        </p:nvSpPr>
        <p:spPr>
          <a:xfrm>
            <a:off x="161176" y="354925"/>
            <a:ext cx="11546554" cy="1308050"/>
          </a:xfrm>
          <a:prstGeom prst="rect">
            <a:avLst/>
          </a:prstGeom>
        </p:spPr>
        <p:txBody>
          <a:bodyPr vert="horz" wrap="square" lIns="0" tIns="0" rIns="0" bIns="0" rtlCol="0">
            <a:spAutoFit/>
          </a:bodyPr>
          <a:lstStyle/>
          <a:p>
            <a:pPr marL="914400" algn="l">
              <a:lnSpc>
                <a:spcPts val="5116"/>
              </a:lnSpc>
            </a:pPr>
            <a:r>
              <a:rPr sz="3600" spc="-31" dirty="0" smtClean="0"/>
              <a:t>STM32CubeMX</a:t>
            </a:r>
            <a:r>
              <a:rPr sz="3600" spc="115" dirty="0" smtClean="0">
                <a:latin typeface="Times New Roman"/>
                <a:cs typeface="Times New Roman"/>
              </a:rPr>
              <a:t> </a:t>
            </a:r>
            <a:r>
              <a:rPr sz="3600" spc="-31" dirty="0" smtClean="0"/>
              <a:t>generate</a:t>
            </a:r>
            <a:r>
              <a:rPr sz="3600" spc="-25" dirty="0" smtClean="0"/>
              <a:t>d</a:t>
            </a:r>
            <a:r>
              <a:rPr sz="3600" spc="135" dirty="0" smtClean="0">
                <a:latin typeface="Times New Roman"/>
                <a:cs typeface="Times New Roman"/>
              </a:rPr>
              <a:t> </a:t>
            </a:r>
            <a:r>
              <a:rPr lang="en-US" sz="3600" spc="-11" dirty="0" smtClean="0"/>
              <a:t>cod</a:t>
            </a:r>
            <a:r>
              <a:rPr lang="en-US" sz="3600" spc="-20" dirty="0" smtClean="0"/>
              <a:t>e</a:t>
            </a:r>
            <a:r>
              <a:rPr lang="en-US" sz="3600" spc="85" dirty="0" smtClean="0">
                <a:latin typeface="Times New Roman"/>
                <a:cs typeface="Times New Roman"/>
              </a:rPr>
              <a:t> </a:t>
            </a:r>
            <a:r>
              <a:rPr lang="en-US" sz="3600" spc="-11" dirty="0" smtClean="0"/>
              <a:t>-</a:t>
            </a:r>
            <a:r>
              <a:rPr lang="en-US" sz="3600" spc="85" dirty="0" smtClean="0">
                <a:latin typeface="Times New Roman"/>
                <a:cs typeface="Times New Roman"/>
              </a:rPr>
              <a:t> </a:t>
            </a:r>
            <a:r>
              <a:rPr lang="en-US" sz="3600" spc="-15" dirty="0" smtClean="0"/>
              <a:t>su</a:t>
            </a:r>
            <a:r>
              <a:rPr lang="en-US" sz="3600" spc="-20" dirty="0" smtClean="0"/>
              <a:t>mmary</a:t>
            </a:r>
            <a:r>
              <a:rPr lang="en-US" sz="3600" dirty="0" smtClean="0">
                <a:solidFill>
                  <a:prstClr val="black"/>
                </a:solidFill>
              </a:rPr>
              <a:t/>
            </a:r>
            <a:br>
              <a:rPr lang="en-US" sz="3600" dirty="0" smtClean="0">
                <a:solidFill>
                  <a:prstClr val="black"/>
                </a:solidFill>
              </a:rPr>
            </a:br>
            <a:endParaRPr sz="3600" dirty="0">
              <a:latin typeface="Times New Roman"/>
              <a:cs typeface="Times New Roman"/>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2725543" y="1037966"/>
            <a:ext cx="5715000" cy="640080"/>
          </a:xfrm>
          <a:custGeom>
            <a:avLst/>
            <a:gdLst/>
            <a:ahLst/>
            <a:cxnLst/>
            <a:rect l="l" t="t" r="r" b="b"/>
            <a:pathLst>
              <a:path w="5715000" h="640080">
                <a:moveTo>
                  <a:pt x="0" y="640079"/>
                </a:moveTo>
                <a:lnTo>
                  <a:pt x="5714999" y="640079"/>
                </a:lnTo>
                <a:lnTo>
                  <a:pt x="5714999" y="0"/>
                </a:lnTo>
                <a:lnTo>
                  <a:pt x="0" y="0"/>
                </a:lnTo>
                <a:lnTo>
                  <a:pt x="0" y="640079"/>
                </a:lnTo>
                <a:close/>
              </a:path>
            </a:pathLst>
          </a:custGeom>
          <a:solidFill>
            <a:srgbClr val="39A8DC"/>
          </a:solidFill>
        </p:spPr>
        <p:txBody>
          <a:bodyPr wrap="square" lIns="0" tIns="0" rIns="0" bIns="0" rtlCol="0"/>
          <a:lstStyle/>
          <a:p>
            <a:endParaRPr>
              <a:solidFill>
                <a:prstClr val="black"/>
              </a:solidFill>
            </a:endParaRPr>
          </a:p>
        </p:txBody>
      </p:sp>
      <p:sp>
        <p:nvSpPr>
          <p:cNvPr id="7" name="object 7"/>
          <p:cNvSpPr/>
          <p:nvPr/>
        </p:nvSpPr>
        <p:spPr>
          <a:xfrm>
            <a:off x="8440551" y="1037966"/>
            <a:ext cx="2438401" cy="640080"/>
          </a:xfrm>
          <a:custGeom>
            <a:avLst/>
            <a:gdLst/>
            <a:ahLst/>
            <a:cxnLst/>
            <a:rect l="l" t="t" r="r" b="b"/>
            <a:pathLst>
              <a:path w="2438400" h="640080">
                <a:moveTo>
                  <a:pt x="0" y="640079"/>
                </a:moveTo>
                <a:lnTo>
                  <a:pt x="2438399" y="640079"/>
                </a:lnTo>
                <a:lnTo>
                  <a:pt x="2438399" y="0"/>
                </a:lnTo>
                <a:lnTo>
                  <a:pt x="0" y="0"/>
                </a:lnTo>
                <a:lnTo>
                  <a:pt x="0" y="640079"/>
                </a:lnTo>
                <a:close/>
              </a:path>
            </a:pathLst>
          </a:custGeom>
          <a:solidFill>
            <a:srgbClr val="39A8DC"/>
          </a:solidFill>
        </p:spPr>
        <p:txBody>
          <a:bodyPr wrap="square" lIns="0" tIns="0" rIns="0" bIns="0" rtlCol="0"/>
          <a:lstStyle/>
          <a:p>
            <a:endParaRPr>
              <a:solidFill>
                <a:prstClr val="black"/>
              </a:solidFill>
            </a:endParaRPr>
          </a:p>
        </p:txBody>
      </p:sp>
      <p:sp>
        <p:nvSpPr>
          <p:cNvPr id="8" name="object 8"/>
          <p:cNvSpPr/>
          <p:nvPr/>
        </p:nvSpPr>
        <p:spPr>
          <a:xfrm>
            <a:off x="10878953" y="1037966"/>
            <a:ext cx="1285874" cy="640080"/>
          </a:xfrm>
          <a:custGeom>
            <a:avLst/>
            <a:gdLst/>
            <a:ahLst/>
            <a:cxnLst/>
            <a:rect l="l" t="t" r="r" b="b"/>
            <a:pathLst>
              <a:path w="1285875" h="640080">
                <a:moveTo>
                  <a:pt x="0" y="640079"/>
                </a:moveTo>
                <a:lnTo>
                  <a:pt x="1285756" y="640079"/>
                </a:lnTo>
                <a:lnTo>
                  <a:pt x="1285756" y="0"/>
                </a:lnTo>
                <a:lnTo>
                  <a:pt x="0" y="0"/>
                </a:lnTo>
                <a:lnTo>
                  <a:pt x="0" y="640079"/>
                </a:lnTo>
                <a:close/>
              </a:path>
            </a:pathLst>
          </a:custGeom>
          <a:solidFill>
            <a:srgbClr val="39A8DC"/>
          </a:solidFill>
        </p:spPr>
        <p:txBody>
          <a:bodyPr wrap="square" lIns="0" tIns="0" rIns="0" bIns="0" rtlCol="0"/>
          <a:lstStyle/>
          <a:p>
            <a:endParaRPr>
              <a:solidFill>
                <a:prstClr val="black"/>
              </a:solidFill>
            </a:endParaRPr>
          </a:p>
        </p:txBody>
      </p:sp>
      <p:sp>
        <p:nvSpPr>
          <p:cNvPr id="9" name="object 9"/>
          <p:cNvSpPr/>
          <p:nvPr/>
        </p:nvSpPr>
        <p:spPr>
          <a:xfrm>
            <a:off x="2725543" y="1678046"/>
            <a:ext cx="5715000" cy="822960"/>
          </a:xfrm>
          <a:custGeom>
            <a:avLst/>
            <a:gdLst/>
            <a:ahLst/>
            <a:cxnLst/>
            <a:rect l="l" t="t" r="r" b="b"/>
            <a:pathLst>
              <a:path w="5715000" h="822960">
                <a:moveTo>
                  <a:pt x="0" y="822959"/>
                </a:moveTo>
                <a:lnTo>
                  <a:pt x="5714999" y="822959"/>
                </a:lnTo>
                <a:lnTo>
                  <a:pt x="5714999" y="0"/>
                </a:lnTo>
                <a:lnTo>
                  <a:pt x="0" y="0"/>
                </a:lnTo>
                <a:lnTo>
                  <a:pt x="0" y="822959"/>
                </a:lnTo>
                <a:close/>
              </a:path>
            </a:pathLst>
          </a:custGeom>
          <a:solidFill>
            <a:srgbClr val="F5FF84"/>
          </a:solidFill>
        </p:spPr>
        <p:txBody>
          <a:bodyPr wrap="square" lIns="0" tIns="0" rIns="0" bIns="0" rtlCol="0"/>
          <a:lstStyle/>
          <a:p>
            <a:endParaRPr>
              <a:solidFill>
                <a:prstClr val="black"/>
              </a:solidFill>
            </a:endParaRPr>
          </a:p>
        </p:txBody>
      </p:sp>
      <p:sp>
        <p:nvSpPr>
          <p:cNvPr id="10" name="object 10"/>
          <p:cNvSpPr/>
          <p:nvPr/>
        </p:nvSpPr>
        <p:spPr>
          <a:xfrm>
            <a:off x="8440551" y="1678046"/>
            <a:ext cx="2438401" cy="822960"/>
          </a:xfrm>
          <a:custGeom>
            <a:avLst/>
            <a:gdLst/>
            <a:ahLst/>
            <a:cxnLst/>
            <a:rect l="l" t="t" r="r" b="b"/>
            <a:pathLst>
              <a:path w="2438400" h="822960">
                <a:moveTo>
                  <a:pt x="0" y="822959"/>
                </a:moveTo>
                <a:lnTo>
                  <a:pt x="2438399" y="822959"/>
                </a:lnTo>
                <a:lnTo>
                  <a:pt x="2438399" y="0"/>
                </a:lnTo>
                <a:lnTo>
                  <a:pt x="0" y="0"/>
                </a:lnTo>
                <a:lnTo>
                  <a:pt x="0" y="822959"/>
                </a:lnTo>
                <a:close/>
              </a:path>
            </a:pathLst>
          </a:custGeom>
          <a:solidFill>
            <a:srgbClr val="F5FF84"/>
          </a:solidFill>
        </p:spPr>
        <p:txBody>
          <a:bodyPr wrap="square" lIns="0" tIns="0" rIns="0" bIns="0" rtlCol="0"/>
          <a:lstStyle/>
          <a:p>
            <a:endParaRPr>
              <a:solidFill>
                <a:prstClr val="black"/>
              </a:solidFill>
            </a:endParaRPr>
          </a:p>
        </p:txBody>
      </p:sp>
      <p:sp>
        <p:nvSpPr>
          <p:cNvPr id="11" name="object 11"/>
          <p:cNvSpPr/>
          <p:nvPr/>
        </p:nvSpPr>
        <p:spPr>
          <a:xfrm>
            <a:off x="10878953" y="1678046"/>
            <a:ext cx="1285874" cy="822960"/>
          </a:xfrm>
          <a:custGeom>
            <a:avLst/>
            <a:gdLst/>
            <a:ahLst/>
            <a:cxnLst/>
            <a:rect l="l" t="t" r="r" b="b"/>
            <a:pathLst>
              <a:path w="1285875" h="822960">
                <a:moveTo>
                  <a:pt x="0" y="822959"/>
                </a:moveTo>
                <a:lnTo>
                  <a:pt x="1285756" y="822959"/>
                </a:lnTo>
                <a:lnTo>
                  <a:pt x="1285756" y="0"/>
                </a:lnTo>
                <a:lnTo>
                  <a:pt x="0" y="0"/>
                </a:lnTo>
                <a:lnTo>
                  <a:pt x="0" y="822959"/>
                </a:lnTo>
                <a:close/>
              </a:path>
            </a:pathLst>
          </a:custGeom>
          <a:solidFill>
            <a:srgbClr val="F5FF84"/>
          </a:solidFill>
        </p:spPr>
        <p:txBody>
          <a:bodyPr wrap="square" lIns="0" tIns="0" rIns="0" bIns="0" rtlCol="0"/>
          <a:lstStyle/>
          <a:p>
            <a:endParaRPr>
              <a:solidFill>
                <a:prstClr val="black"/>
              </a:solidFill>
            </a:endParaRPr>
          </a:p>
        </p:txBody>
      </p:sp>
      <p:sp>
        <p:nvSpPr>
          <p:cNvPr id="12" name="object 12"/>
          <p:cNvSpPr/>
          <p:nvPr/>
        </p:nvSpPr>
        <p:spPr>
          <a:xfrm>
            <a:off x="2725543" y="2501005"/>
            <a:ext cx="5715000" cy="1005840"/>
          </a:xfrm>
          <a:custGeom>
            <a:avLst/>
            <a:gdLst/>
            <a:ahLst/>
            <a:cxnLst/>
            <a:rect l="l" t="t" r="r" b="b"/>
            <a:pathLst>
              <a:path w="5715000" h="1005839">
                <a:moveTo>
                  <a:pt x="0" y="1005839"/>
                </a:moveTo>
                <a:lnTo>
                  <a:pt x="5714999" y="1005839"/>
                </a:lnTo>
                <a:lnTo>
                  <a:pt x="5714999" y="0"/>
                </a:lnTo>
                <a:lnTo>
                  <a:pt x="0" y="0"/>
                </a:lnTo>
                <a:lnTo>
                  <a:pt x="0" y="1005839"/>
                </a:lnTo>
                <a:close/>
              </a:path>
            </a:pathLst>
          </a:custGeom>
          <a:solidFill>
            <a:srgbClr val="F5FF84"/>
          </a:solidFill>
        </p:spPr>
        <p:txBody>
          <a:bodyPr wrap="square" lIns="0" tIns="0" rIns="0" bIns="0" rtlCol="0"/>
          <a:lstStyle/>
          <a:p>
            <a:endParaRPr>
              <a:solidFill>
                <a:prstClr val="black"/>
              </a:solidFill>
            </a:endParaRPr>
          </a:p>
        </p:txBody>
      </p:sp>
      <p:sp>
        <p:nvSpPr>
          <p:cNvPr id="13" name="object 13"/>
          <p:cNvSpPr/>
          <p:nvPr/>
        </p:nvSpPr>
        <p:spPr>
          <a:xfrm>
            <a:off x="8440551" y="2501005"/>
            <a:ext cx="2438401" cy="1005840"/>
          </a:xfrm>
          <a:custGeom>
            <a:avLst/>
            <a:gdLst/>
            <a:ahLst/>
            <a:cxnLst/>
            <a:rect l="l" t="t" r="r" b="b"/>
            <a:pathLst>
              <a:path w="2438400" h="1005839">
                <a:moveTo>
                  <a:pt x="0" y="1005839"/>
                </a:moveTo>
                <a:lnTo>
                  <a:pt x="2438399" y="1005839"/>
                </a:lnTo>
                <a:lnTo>
                  <a:pt x="2438399" y="0"/>
                </a:lnTo>
                <a:lnTo>
                  <a:pt x="0" y="0"/>
                </a:lnTo>
                <a:lnTo>
                  <a:pt x="0" y="1005839"/>
                </a:lnTo>
                <a:close/>
              </a:path>
            </a:pathLst>
          </a:custGeom>
          <a:solidFill>
            <a:srgbClr val="F5FF84"/>
          </a:solidFill>
        </p:spPr>
        <p:txBody>
          <a:bodyPr wrap="square" lIns="0" tIns="0" rIns="0" bIns="0" rtlCol="0"/>
          <a:lstStyle/>
          <a:p>
            <a:endParaRPr>
              <a:solidFill>
                <a:prstClr val="black"/>
              </a:solidFill>
            </a:endParaRPr>
          </a:p>
        </p:txBody>
      </p:sp>
      <p:sp>
        <p:nvSpPr>
          <p:cNvPr id="14" name="object 14"/>
          <p:cNvSpPr/>
          <p:nvPr/>
        </p:nvSpPr>
        <p:spPr>
          <a:xfrm>
            <a:off x="10878953" y="2501005"/>
            <a:ext cx="1285874" cy="1005840"/>
          </a:xfrm>
          <a:custGeom>
            <a:avLst/>
            <a:gdLst/>
            <a:ahLst/>
            <a:cxnLst/>
            <a:rect l="l" t="t" r="r" b="b"/>
            <a:pathLst>
              <a:path w="1285875" h="1005839">
                <a:moveTo>
                  <a:pt x="0" y="1005839"/>
                </a:moveTo>
                <a:lnTo>
                  <a:pt x="1285756" y="1005839"/>
                </a:lnTo>
                <a:lnTo>
                  <a:pt x="1285756" y="0"/>
                </a:lnTo>
                <a:lnTo>
                  <a:pt x="0" y="0"/>
                </a:lnTo>
                <a:lnTo>
                  <a:pt x="0" y="1005839"/>
                </a:lnTo>
                <a:close/>
              </a:path>
            </a:pathLst>
          </a:custGeom>
          <a:solidFill>
            <a:srgbClr val="F5FF84"/>
          </a:solidFill>
        </p:spPr>
        <p:txBody>
          <a:bodyPr wrap="square" lIns="0" tIns="0" rIns="0" bIns="0" rtlCol="0"/>
          <a:lstStyle/>
          <a:p>
            <a:endParaRPr>
              <a:solidFill>
                <a:prstClr val="black"/>
              </a:solidFill>
            </a:endParaRPr>
          </a:p>
        </p:txBody>
      </p:sp>
      <p:sp>
        <p:nvSpPr>
          <p:cNvPr id="15" name="object 15"/>
          <p:cNvSpPr/>
          <p:nvPr/>
        </p:nvSpPr>
        <p:spPr>
          <a:xfrm>
            <a:off x="2725543" y="3506855"/>
            <a:ext cx="5715000" cy="670561"/>
          </a:xfrm>
          <a:custGeom>
            <a:avLst/>
            <a:gdLst/>
            <a:ahLst/>
            <a:cxnLst/>
            <a:rect l="l" t="t" r="r" b="b"/>
            <a:pathLst>
              <a:path w="5715000" h="670560">
                <a:moveTo>
                  <a:pt x="0" y="670559"/>
                </a:moveTo>
                <a:lnTo>
                  <a:pt x="5714999" y="670559"/>
                </a:lnTo>
                <a:lnTo>
                  <a:pt x="57149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16" name="object 16"/>
          <p:cNvSpPr/>
          <p:nvPr/>
        </p:nvSpPr>
        <p:spPr>
          <a:xfrm>
            <a:off x="8440551" y="3506855"/>
            <a:ext cx="2438401" cy="670561"/>
          </a:xfrm>
          <a:custGeom>
            <a:avLst/>
            <a:gdLst/>
            <a:ahLst/>
            <a:cxnLst/>
            <a:rect l="l" t="t" r="r" b="b"/>
            <a:pathLst>
              <a:path w="2438400" h="670560">
                <a:moveTo>
                  <a:pt x="0" y="670559"/>
                </a:moveTo>
                <a:lnTo>
                  <a:pt x="2438399" y="670559"/>
                </a:lnTo>
                <a:lnTo>
                  <a:pt x="24383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17" name="object 17"/>
          <p:cNvSpPr/>
          <p:nvPr/>
        </p:nvSpPr>
        <p:spPr>
          <a:xfrm>
            <a:off x="10878953" y="3506855"/>
            <a:ext cx="1285874" cy="670561"/>
          </a:xfrm>
          <a:custGeom>
            <a:avLst/>
            <a:gdLst/>
            <a:ahLst/>
            <a:cxnLst/>
            <a:rect l="l" t="t" r="r" b="b"/>
            <a:pathLst>
              <a:path w="1285875" h="670560">
                <a:moveTo>
                  <a:pt x="0" y="670559"/>
                </a:moveTo>
                <a:lnTo>
                  <a:pt x="1285756" y="670559"/>
                </a:lnTo>
                <a:lnTo>
                  <a:pt x="1285756"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18" name="object 18"/>
          <p:cNvSpPr/>
          <p:nvPr/>
        </p:nvSpPr>
        <p:spPr>
          <a:xfrm>
            <a:off x="2725543" y="4177415"/>
            <a:ext cx="5715000" cy="670561"/>
          </a:xfrm>
          <a:custGeom>
            <a:avLst/>
            <a:gdLst/>
            <a:ahLst/>
            <a:cxnLst/>
            <a:rect l="l" t="t" r="r" b="b"/>
            <a:pathLst>
              <a:path w="5715000" h="670560">
                <a:moveTo>
                  <a:pt x="0" y="670559"/>
                </a:moveTo>
                <a:lnTo>
                  <a:pt x="5714999" y="670559"/>
                </a:lnTo>
                <a:lnTo>
                  <a:pt x="57149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19" name="object 19"/>
          <p:cNvSpPr/>
          <p:nvPr/>
        </p:nvSpPr>
        <p:spPr>
          <a:xfrm>
            <a:off x="8440551" y="4177415"/>
            <a:ext cx="2438401" cy="670561"/>
          </a:xfrm>
          <a:custGeom>
            <a:avLst/>
            <a:gdLst/>
            <a:ahLst/>
            <a:cxnLst/>
            <a:rect l="l" t="t" r="r" b="b"/>
            <a:pathLst>
              <a:path w="2438400" h="670560">
                <a:moveTo>
                  <a:pt x="0" y="670559"/>
                </a:moveTo>
                <a:lnTo>
                  <a:pt x="2438399" y="670559"/>
                </a:lnTo>
                <a:lnTo>
                  <a:pt x="24383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0" name="object 20"/>
          <p:cNvSpPr/>
          <p:nvPr/>
        </p:nvSpPr>
        <p:spPr>
          <a:xfrm>
            <a:off x="10878953" y="4177415"/>
            <a:ext cx="1285874" cy="670561"/>
          </a:xfrm>
          <a:custGeom>
            <a:avLst/>
            <a:gdLst/>
            <a:ahLst/>
            <a:cxnLst/>
            <a:rect l="l" t="t" r="r" b="b"/>
            <a:pathLst>
              <a:path w="1285875" h="670560">
                <a:moveTo>
                  <a:pt x="0" y="670559"/>
                </a:moveTo>
                <a:lnTo>
                  <a:pt x="1285756" y="670559"/>
                </a:lnTo>
                <a:lnTo>
                  <a:pt x="1285756"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1" name="object 21"/>
          <p:cNvSpPr/>
          <p:nvPr/>
        </p:nvSpPr>
        <p:spPr>
          <a:xfrm>
            <a:off x="2725543" y="4847976"/>
            <a:ext cx="5715000" cy="670561"/>
          </a:xfrm>
          <a:custGeom>
            <a:avLst/>
            <a:gdLst/>
            <a:ahLst/>
            <a:cxnLst/>
            <a:rect l="l" t="t" r="r" b="b"/>
            <a:pathLst>
              <a:path w="5715000" h="670560">
                <a:moveTo>
                  <a:pt x="0" y="670559"/>
                </a:moveTo>
                <a:lnTo>
                  <a:pt x="5714999" y="670559"/>
                </a:lnTo>
                <a:lnTo>
                  <a:pt x="57149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2" name="object 22"/>
          <p:cNvSpPr/>
          <p:nvPr/>
        </p:nvSpPr>
        <p:spPr>
          <a:xfrm>
            <a:off x="8440551" y="4847976"/>
            <a:ext cx="2438401" cy="670561"/>
          </a:xfrm>
          <a:custGeom>
            <a:avLst/>
            <a:gdLst/>
            <a:ahLst/>
            <a:cxnLst/>
            <a:rect l="l" t="t" r="r" b="b"/>
            <a:pathLst>
              <a:path w="2438400" h="670560">
                <a:moveTo>
                  <a:pt x="0" y="670559"/>
                </a:moveTo>
                <a:lnTo>
                  <a:pt x="2438399" y="670559"/>
                </a:lnTo>
                <a:lnTo>
                  <a:pt x="24383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3" name="object 23"/>
          <p:cNvSpPr/>
          <p:nvPr/>
        </p:nvSpPr>
        <p:spPr>
          <a:xfrm>
            <a:off x="10878953" y="4847976"/>
            <a:ext cx="1285874" cy="670561"/>
          </a:xfrm>
          <a:custGeom>
            <a:avLst/>
            <a:gdLst/>
            <a:ahLst/>
            <a:cxnLst/>
            <a:rect l="l" t="t" r="r" b="b"/>
            <a:pathLst>
              <a:path w="1285875" h="670560">
                <a:moveTo>
                  <a:pt x="0" y="670559"/>
                </a:moveTo>
                <a:lnTo>
                  <a:pt x="1285756" y="670559"/>
                </a:lnTo>
                <a:lnTo>
                  <a:pt x="1285756"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4" name="object 24"/>
          <p:cNvSpPr/>
          <p:nvPr/>
        </p:nvSpPr>
        <p:spPr>
          <a:xfrm>
            <a:off x="2725543" y="5518466"/>
            <a:ext cx="5715000" cy="670561"/>
          </a:xfrm>
          <a:custGeom>
            <a:avLst/>
            <a:gdLst/>
            <a:ahLst/>
            <a:cxnLst/>
            <a:rect l="l" t="t" r="r" b="b"/>
            <a:pathLst>
              <a:path w="5715000" h="670560">
                <a:moveTo>
                  <a:pt x="0" y="670559"/>
                </a:moveTo>
                <a:lnTo>
                  <a:pt x="5714999" y="670559"/>
                </a:lnTo>
                <a:lnTo>
                  <a:pt x="57149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5" name="object 25"/>
          <p:cNvSpPr/>
          <p:nvPr/>
        </p:nvSpPr>
        <p:spPr>
          <a:xfrm>
            <a:off x="8440551" y="5518466"/>
            <a:ext cx="2438401" cy="670561"/>
          </a:xfrm>
          <a:custGeom>
            <a:avLst/>
            <a:gdLst/>
            <a:ahLst/>
            <a:cxnLst/>
            <a:rect l="l" t="t" r="r" b="b"/>
            <a:pathLst>
              <a:path w="2438400" h="670560">
                <a:moveTo>
                  <a:pt x="0" y="670559"/>
                </a:moveTo>
                <a:lnTo>
                  <a:pt x="2438399" y="670559"/>
                </a:lnTo>
                <a:lnTo>
                  <a:pt x="2438399"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6" name="object 26"/>
          <p:cNvSpPr/>
          <p:nvPr/>
        </p:nvSpPr>
        <p:spPr>
          <a:xfrm>
            <a:off x="10878953" y="5518466"/>
            <a:ext cx="1285874" cy="670561"/>
          </a:xfrm>
          <a:custGeom>
            <a:avLst/>
            <a:gdLst/>
            <a:ahLst/>
            <a:cxnLst/>
            <a:rect l="l" t="t" r="r" b="b"/>
            <a:pathLst>
              <a:path w="1285875" h="670560">
                <a:moveTo>
                  <a:pt x="0" y="670559"/>
                </a:moveTo>
                <a:lnTo>
                  <a:pt x="1285756" y="670559"/>
                </a:lnTo>
                <a:lnTo>
                  <a:pt x="1285756" y="0"/>
                </a:lnTo>
                <a:lnTo>
                  <a:pt x="0" y="0"/>
                </a:lnTo>
                <a:lnTo>
                  <a:pt x="0" y="670559"/>
                </a:lnTo>
                <a:close/>
              </a:path>
            </a:pathLst>
          </a:custGeom>
          <a:solidFill>
            <a:srgbClr val="F5FF84"/>
          </a:solidFill>
        </p:spPr>
        <p:txBody>
          <a:bodyPr wrap="square" lIns="0" tIns="0" rIns="0" bIns="0" rtlCol="0"/>
          <a:lstStyle/>
          <a:p>
            <a:endParaRPr>
              <a:solidFill>
                <a:prstClr val="black"/>
              </a:solidFill>
            </a:endParaRPr>
          </a:p>
        </p:txBody>
      </p:sp>
      <p:sp>
        <p:nvSpPr>
          <p:cNvPr id="27" name="object 27"/>
          <p:cNvSpPr/>
          <p:nvPr/>
        </p:nvSpPr>
        <p:spPr>
          <a:xfrm>
            <a:off x="2725543" y="6189024"/>
            <a:ext cx="5715000" cy="670561"/>
          </a:xfrm>
          <a:custGeom>
            <a:avLst/>
            <a:gdLst/>
            <a:ahLst/>
            <a:cxnLst/>
            <a:rect l="l" t="t" r="r" b="b"/>
            <a:pathLst>
              <a:path w="5715000" h="670559">
                <a:moveTo>
                  <a:pt x="0" y="670499"/>
                </a:moveTo>
                <a:lnTo>
                  <a:pt x="5714999" y="670499"/>
                </a:lnTo>
                <a:lnTo>
                  <a:pt x="5714999" y="0"/>
                </a:lnTo>
                <a:lnTo>
                  <a:pt x="0" y="0"/>
                </a:lnTo>
                <a:lnTo>
                  <a:pt x="0" y="670499"/>
                </a:lnTo>
                <a:close/>
              </a:path>
            </a:pathLst>
          </a:custGeom>
          <a:solidFill>
            <a:srgbClr val="AFDDF1"/>
          </a:solidFill>
        </p:spPr>
        <p:txBody>
          <a:bodyPr wrap="square" lIns="0" tIns="0" rIns="0" bIns="0" rtlCol="0"/>
          <a:lstStyle/>
          <a:p>
            <a:endParaRPr>
              <a:solidFill>
                <a:prstClr val="black"/>
              </a:solidFill>
            </a:endParaRPr>
          </a:p>
        </p:txBody>
      </p:sp>
      <p:sp>
        <p:nvSpPr>
          <p:cNvPr id="28" name="object 28"/>
          <p:cNvSpPr/>
          <p:nvPr/>
        </p:nvSpPr>
        <p:spPr>
          <a:xfrm>
            <a:off x="8440551" y="6189024"/>
            <a:ext cx="2438401" cy="670561"/>
          </a:xfrm>
          <a:custGeom>
            <a:avLst/>
            <a:gdLst/>
            <a:ahLst/>
            <a:cxnLst/>
            <a:rect l="l" t="t" r="r" b="b"/>
            <a:pathLst>
              <a:path w="2438400" h="670559">
                <a:moveTo>
                  <a:pt x="0" y="670499"/>
                </a:moveTo>
                <a:lnTo>
                  <a:pt x="2438399" y="670499"/>
                </a:lnTo>
                <a:lnTo>
                  <a:pt x="2438399" y="0"/>
                </a:lnTo>
                <a:lnTo>
                  <a:pt x="0" y="0"/>
                </a:lnTo>
                <a:lnTo>
                  <a:pt x="0" y="670499"/>
                </a:lnTo>
                <a:close/>
              </a:path>
            </a:pathLst>
          </a:custGeom>
          <a:solidFill>
            <a:srgbClr val="AFDDF1"/>
          </a:solidFill>
        </p:spPr>
        <p:txBody>
          <a:bodyPr wrap="square" lIns="0" tIns="0" rIns="0" bIns="0" rtlCol="0"/>
          <a:lstStyle/>
          <a:p>
            <a:endParaRPr>
              <a:solidFill>
                <a:prstClr val="black"/>
              </a:solidFill>
            </a:endParaRPr>
          </a:p>
        </p:txBody>
      </p:sp>
      <p:sp>
        <p:nvSpPr>
          <p:cNvPr id="29" name="object 29"/>
          <p:cNvSpPr/>
          <p:nvPr/>
        </p:nvSpPr>
        <p:spPr>
          <a:xfrm>
            <a:off x="10878953" y="6189024"/>
            <a:ext cx="1285874" cy="670561"/>
          </a:xfrm>
          <a:custGeom>
            <a:avLst/>
            <a:gdLst/>
            <a:ahLst/>
            <a:cxnLst/>
            <a:rect l="l" t="t" r="r" b="b"/>
            <a:pathLst>
              <a:path w="1285875" h="670559">
                <a:moveTo>
                  <a:pt x="0" y="670499"/>
                </a:moveTo>
                <a:lnTo>
                  <a:pt x="1285756" y="670499"/>
                </a:lnTo>
                <a:lnTo>
                  <a:pt x="1285756" y="0"/>
                </a:lnTo>
                <a:lnTo>
                  <a:pt x="0" y="0"/>
                </a:lnTo>
                <a:lnTo>
                  <a:pt x="0" y="670499"/>
                </a:lnTo>
                <a:close/>
              </a:path>
            </a:pathLst>
          </a:custGeom>
          <a:solidFill>
            <a:srgbClr val="AFDDF1"/>
          </a:solidFill>
        </p:spPr>
        <p:txBody>
          <a:bodyPr wrap="square" lIns="0" tIns="0" rIns="0" bIns="0" rtlCol="0"/>
          <a:lstStyle/>
          <a:p>
            <a:endParaRPr>
              <a:solidFill>
                <a:prstClr val="black"/>
              </a:solidFill>
            </a:endParaRPr>
          </a:p>
        </p:txBody>
      </p:sp>
      <p:sp>
        <p:nvSpPr>
          <p:cNvPr id="30" name="object 30"/>
          <p:cNvSpPr/>
          <p:nvPr/>
        </p:nvSpPr>
        <p:spPr>
          <a:xfrm>
            <a:off x="8440551" y="1031626"/>
            <a:ext cx="0" cy="5828030"/>
          </a:xfrm>
          <a:custGeom>
            <a:avLst/>
            <a:gdLst/>
            <a:ahLst/>
            <a:cxnLst/>
            <a:rect l="l" t="t" r="r" b="b"/>
            <a:pathLst>
              <a:path h="5828030">
                <a:moveTo>
                  <a:pt x="0" y="0"/>
                </a:moveTo>
                <a:lnTo>
                  <a:pt x="0" y="5827897"/>
                </a:lnTo>
              </a:path>
            </a:pathLst>
          </a:custGeom>
          <a:ln w="12700">
            <a:solidFill>
              <a:srgbClr val="FFFFFF"/>
            </a:solidFill>
          </a:ln>
        </p:spPr>
        <p:txBody>
          <a:bodyPr wrap="square" lIns="0" tIns="0" rIns="0" bIns="0" rtlCol="0"/>
          <a:lstStyle/>
          <a:p>
            <a:endParaRPr>
              <a:solidFill>
                <a:prstClr val="black"/>
              </a:solidFill>
            </a:endParaRPr>
          </a:p>
        </p:txBody>
      </p:sp>
      <p:sp>
        <p:nvSpPr>
          <p:cNvPr id="31" name="object 31"/>
          <p:cNvSpPr/>
          <p:nvPr/>
        </p:nvSpPr>
        <p:spPr>
          <a:xfrm>
            <a:off x="10878951" y="1031626"/>
            <a:ext cx="0" cy="5828030"/>
          </a:xfrm>
          <a:custGeom>
            <a:avLst/>
            <a:gdLst/>
            <a:ahLst/>
            <a:cxnLst/>
            <a:rect l="l" t="t" r="r" b="b"/>
            <a:pathLst>
              <a:path h="5828030">
                <a:moveTo>
                  <a:pt x="0" y="0"/>
                </a:moveTo>
                <a:lnTo>
                  <a:pt x="0" y="5827897"/>
                </a:lnTo>
              </a:path>
            </a:pathLst>
          </a:custGeom>
          <a:ln w="12700">
            <a:solidFill>
              <a:srgbClr val="FFFFFF"/>
            </a:solidFill>
          </a:ln>
        </p:spPr>
        <p:txBody>
          <a:bodyPr wrap="square" lIns="0" tIns="0" rIns="0" bIns="0" rtlCol="0"/>
          <a:lstStyle/>
          <a:p>
            <a:endParaRPr>
              <a:solidFill>
                <a:prstClr val="black"/>
              </a:solidFill>
            </a:endParaRPr>
          </a:p>
        </p:txBody>
      </p:sp>
      <p:sp>
        <p:nvSpPr>
          <p:cNvPr id="32" name="object 32"/>
          <p:cNvSpPr/>
          <p:nvPr/>
        </p:nvSpPr>
        <p:spPr>
          <a:xfrm>
            <a:off x="2719199" y="1678046"/>
            <a:ext cx="9451975" cy="0"/>
          </a:xfrm>
          <a:custGeom>
            <a:avLst/>
            <a:gdLst/>
            <a:ahLst/>
            <a:cxnLst/>
            <a:rect l="l" t="t" r="r" b="b"/>
            <a:pathLst>
              <a:path w="9451975">
                <a:moveTo>
                  <a:pt x="0" y="0"/>
                </a:moveTo>
                <a:lnTo>
                  <a:pt x="9451863" y="0"/>
                </a:lnTo>
              </a:path>
            </a:pathLst>
          </a:custGeom>
          <a:ln w="38099">
            <a:solidFill>
              <a:srgbClr val="FFFFFF"/>
            </a:solidFill>
          </a:ln>
        </p:spPr>
        <p:txBody>
          <a:bodyPr wrap="square" lIns="0" tIns="0" rIns="0" bIns="0" rtlCol="0"/>
          <a:lstStyle/>
          <a:p>
            <a:endParaRPr>
              <a:solidFill>
                <a:prstClr val="black"/>
              </a:solidFill>
            </a:endParaRPr>
          </a:p>
        </p:txBody>
      </p:sp>
      <p:sp>
        <p:nvSpPr>
          <p:cNvPr id="33" name="object 33"/>
          <p:cNvSpPr/>
          <p:nvPr/>
        </p:nvSpPr>
        <p:spPr>
          <a:xfrm>
            <a:off x="2719199" y="2501005"/>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4" name="object 34"/>
          <p:cNvSpPr/>
          <p:nvPr/>
        </p:nvSpPr>
        <p:spPr>
          <a:xfrm>
            <a:off x="2719199" y="3506846"/>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5" name="object 35"/>
          <p:cNvSpPr/>
          <p:nvPr/>
        </p:nvSpPr>
        <p:spPr>
          <a:xfrm>
            <a:off x="2719199" y="4177415"/>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6" name="object 36"/>
          <p:cNvSpPr/>
          <p:nvPr/>
        </p:nvSpPr>
        <p:spPr>
          <a:xfrm>
            <a:off x="2719199" y="4847975"/>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7" name="object 37"/>
          <p:cNvSpPr/>
          <p:nvPr/>
        </p:nvSpPr>
        <p:spPr>
          <a:xfrm>
            <a:off x="2719199" y="5518535"/>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8" name="object 38"/>
          <p:cNvSpPr/>
          <p:nvPr/>
        </p:nvSpPr>
        <p:spPr>
          <a:xfrm>
            <a:off x="2719199" y="6189025"/>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39" name="object 39"/>
          <p:cNvSpPr/>
          <p:nvPr/>
        </p:nvSpPr>
        <p:spPr>
          <a:xfrm>
            <a:off x="2725542" y="1031626"/>
            <a:ext cx="0" cy="5828030"/>
          </a:xfrm>
          <a:custGeom>
            <a:avLst/>
            <a:gdLst/>
            <a:ahLst/>
            <a:cxnLst/>
            <a:rect l="l" t="t" r="r" b="b"/>
            <a:pathLst>
              <a:path h="5828030">
                <a:moveTo>
                  <a:pt x="0" y="0"/>
                </a:moveTo>
                <a:lnTo>
                  <a:pt x="0" y="5827897"/>
                </a:lnTo>
              </a:path>
            </a:pathLst>
          </a:custGeom>
          <a:ln w="12700">
            <a:solidFill>
              <a:srgbClr val="FFFFFF"/>
            </a:solidFill>
          </a:ln>
        </p:spPr>
        <p:txBody>
          <a:bodyPr wrap="square" lIns="0" tIns="0" rIns="0" bIns="0" rtlCol="0"/>
          <a:lstStyle/>
          <a:p>
            <a:endParaRPr>
              <a:solidFill>
                <a:prstClr val="black"/>
              </a:solidFill>
            </a:endParaRPr>
          </a:p>
        </p:txBody>
      </p:sp>
      <p:sp>
        <p:nvSpPr>
          <p:cNvPr id="40" name="object 40"/>
          <p:cNvSpPr/>
          <p:nvPr/>
        </p:nvSpPr>
        <p:spPr>
          <a:xfrm>
            <a:off x="12164689" y="1031626"/>
            <a:ext cx="0" cy="5828030"/>
          </a:xfrm>
          <a:custGeom>
            <a:avLst/>
            <a:gdLst/>
            <a:ahLst/>
            <a:cxnLst/>
            <a:rect l="l" t="t" r="r" b="b"/>
            <a:pathLst>
              <a:path h="5828030">
                <a:moveTo>
                  <a:pt x="0" y="0"/>
                </a:moveTo>
                <a:lnTo>
                  <a:pt x="0" y="5827897"/>
                </a:lnTo>
              </a:path>
            </a:pathLst>
          </a:custGeom>
          <a:ln w="12700">
            <a:solidFill>
              <a:srgbClr val="FFFFFF"/>
            </a:solidFill>
          </a:ln>
        </p:spPr>
        <p:txBody>
          <a:bodyPr wrap="square" lIns="0" tIns="0" rIns="0" bIns="0" rtlCol="0"/>
          <a:lstStyle/>
          <a:p>
            <a:endParaRPr>
              <a:solidFill>
                <a:prstClr val="black"/>
              </a:solidFill>
            </a:endParaRPr>
          </a:p>
        </p:txBody>
      </p:sp>
      <p:sp>
        <p:nvSpPr>
          <p:cNvPr id="41" name="object 41"/>
          <p:cNvSpPr/>
          <p:nvPr/>
        </p:nvSpPr>
        <p:spPr>
          <a:xfrm>
            <a:off x="2719199" y="1037967"/>
            <a:ext cx="9451975" cy="0"/>
          </a:xfrm>
          <a:custGeom>
            <a:avLst/>
            <a:gdLst/>
            <a:ahLst/>
            <a:cxnLst/>
            <a:rect l="l" t="t" r="r" b="b"/>
            <a:pathLst>
              <a:path w="9451975">
                <a:moveTo>
                  <a:pt x="0" y="0"/>
                </a:moveTo>
                <a:lnTo>
                  <a:pt x="9451863" y="0"/>
                </a:lnTo>
              </a:path>
            </a:pathLst>
          </a:custGeom>
          <a:ln w="12700">
            <a:solidFill>
              <a:srgbClr val="FFFFFF"/>
            </a:solidFill>
          </a:ln>
        </p:spPr>
        <p:txBody>
          <a:bodyPr wrap="square" lIns="0" tIns="0" rIns="0" bIns="0" rtlCol="0"/>
          <a:lstStyle/>
          <a:p>
            <a:endParaRPr>
              <a:solidFill>
                <a:prstClr val="black"/>
              </a:solidFill>
            </a:endParaRPr>
          </a:p>
        </p:txBody>
      </p:sp>
      <p:sp>
        <p:nvSpPr>
          <p:cNvPr id="42" name="object 42"/>
          <p:cNvSpPr txBox="1"/>
          <p:nvPr/>
        </p:nvSpPr>
        <p:spPr>
          <a:xfrm>
            <a:off x="2274191" y="668441"/>
            <a:ext cx="9486900" cy="641201"/>
          </a:xfrm>
          <a:prstGeom prst="rect">
            <a:avLst/>
          </a:prstGeom>
        </p:spPr>
        <p:txBody>
          <a:bodyPr vert="horz" wrap="square" lIns="0" tIns="0" rIns="0" bIns="0" rtlCol="0">
            <a:spAutoFit/>
          </a:bodyPr>
          <a:lstStyle/>
          <a:p>
            <a:pPr marL="542970">
              <a:lnSpc>
                <a:spcPts val="1431"/>
              </a:lnSpc>
              <a:spcBef>
                <a:spcPts val="409"/>
              </a:spcBef>
              <a:tabLst>
                <a:tab pos="6259077" algn="l"/>
                <a:tab pos="9024730" algn="l"/>
              </a:tabLst>
            </a:pPr>
            <a:endParaRPr lang="pt-BR" sz="1200" b="1" spc="-11" dirty="0" smtClean="0">
              <a:solidFill>
                <a:prstClr val="black"/>
              </a:solidFill>
              <a:latin typeface="Arial"/>
              <a:cs typeface="Arial"/>
            </a:endParaRPr>
          </a:p>
          <a:p>
            <a:pPr marL="542970">
              <a:lnSpc>
                <a:spcPts val="1431"/>
              </a:lnSpc>
              <a:spcBef>
                <a:spcPts val="409"/>
              </a:spcBef>
              <a:tabLst>
                <a:tab pos="6259077" algn="l"/>
                <a:tab pos="9024730" algn="l"/>
              </a:tabLst>
            </a:pPr>
            <a:endParaRPr lang="pt-BR" sz="1200" b="1" spc="-11" dirty="0">
              <a:solidFill>
                <a:prstClr val="black"/>
              </a:solidFill>
              <a:latin typeface="Arial"/>
              <a:cs typeface="Arial"/>
            </a:endParaRPr>
          </a:p>
          <a:p>
            <a:pPr marL="542970">
              <a:lnSpc>
                <a:spcPts val="1431"/>
              </a:lnSpc>
              <a:spcBef>
                <a:spcPts val="409"/>
              </a:spcBef>
              <a:tabLst>
                <a:tab pos="6259077" algn="l"/>
                <a:tab pos="9024730" algn="l"/>
              </a:tabLst>
            </a:pPr>
            <a:r>
              <a:rPr sz="1200" b="1" spc="-11" dirty="0" smtClean="0">
                <a:solidFill>
                  <a:prstClr val="black"/>
                </a:solidFill>
                <a:latin typeface="Arial"/>
                <a:cs typeface="Arial"/>
              </a:rPr>
              <a:t>Ope</a:t>
            </a:r>
            <a:r>
              <a:rPr sz="1200" b="1" spc="-5" dirty="0" smtClean="0">
                <a:solidFill>
                  <a:prstClr val="black"/>
                </a:solidFill>
                <a:latin typeface="Arial"/>
                <a:cs typeface="Arial"/>
              </a:rPr>
              <a:t>r</a:t>
            </a:r>
            <a:r>
              <a:rPr sz="1200" b="1" dirty="0" smtClean="0">
                <a:solidFill>
                  <a:prstClr val="black"/>
                </a:solidFill>
                <a:latin typeface="Arial"/>
                <a:cs typeface="Arial"/>
              </a:rPr>
              <a:t>a</a:t>
            </a:r>
            <a:r>
              <a:rPr sz="1200" b="1" spc="-11" dirty="0" smtClean="0">
                <a:solidFill>
                  <a:prstClr val="black"/>
                </a:solidFill>
                <a:latin typeface="Arial"/>
                <a:cs typeface="Arial"/>
              </a:rPr>
              <a:t>tion</a:t>
            </a:r>
            <a:r>
              <a:rPr sz="1200" b="1" dirty="0">
                <a:solidFill>
                  <a:prstClr val="black"/>
                </a:solidFill>
                <a:latin typeface="Times New Roman"/>
                <a:cs typeface="Times New Roman"/>
              </a:rPr>
              <a:t>	</a:t>
            </a:r>
            <a:r>
              <a:rPr sz="1200" b="1" spc="-11" dirty="0">
                <a:solidFill>
                  <a:prstClr val="black"/>
                </a:solidFill>
                <a:latin typeface="Arial"/>
                <a:cs typeface="Arial"/>
              </a:rPr>
              <a:t>Function</a:t>
            </a:r>
            <a:r>
              <a:rPr sz="1200" b="1" dirty="0">
                <a:solidFill>
                  <a:prstClr val="black"/>
                </a:solidFill>
                <a:latin typeface="Times New Roman"/>
                <a:cs typeface="Times New Roman"/>
              </a:rPr>
              <a:t>	</a:t>
            </a:r>
            <a:r>
              <a:rPr sz="1200" b="1" spc="-11" dirty="0">
                <a:solidFill>
                  <a:prstClr val="black"/>
                </a:solidFill>
                <a:latin typeface="Arial"/>
                <a:cs typeface="Arial"/>
              </a:rPr>
              <a:t>Origin</a:t>
            </a:r>
            <a:endParaRPr sz="1200" dirty="0">
              <a:solidFill>
                <a:prstClr val="black"/>
              </a:solidFill>
              <a:latin typeface="Arial"/>
              <a:cs typeface="Arial"/>
            </a:endParaRPr>
          </a:p>
        </p:txBody>
      </p:sp>
      <p:sp>
        <p:nvSpPr>
          <p:cNvPr id="43" name="object 43"/>
          <p:cNvSpPr txBox="1"/>
          <p:nvPr/>
        </p:nvSpPr>
        <p:spPr>
          <a:xfrm>
            <a:off x="8520426" y="1278330"/>
            <a:ext cx="1438275" cy="369332"/>
          </a:xfrm>
          <a:prstGeom prst="rect">
            <a:avLst/>
          </a:prstGeom>
        </p:spPr>
        <p:txBody>
          <a:bodyPr vert="horz" wrap="square" lIns="0" tIns="0" rIns="0" bIns="0" rtlCol="0">
            <a:spAutoFit/>
          </a:bodyPr>
          <a:lstStyle/>
          <a:p>
            <a:pPr marL="299110" indent="-286408">
              <a:buFont typeface="Arial"/>
              <a:buChar char="•"/>
              <a:tabLst>
                <a:tab pos="299745" algn="l"/>
              </a:tabLst>
            </a:pPr>
            <a:r>
              <a:rPr sz="1200" b="1" dirty="0">
                <a:solidFill>
                  <a:prstClr val="black"/>
                </a:solidFill>
                <a:latin typeface="Arial"/>
                <a:cs typeface="Arial"/>
              </a:rPr>
              <a:t>ca</a:t>
            </a:r>
            <a:r>
              <a:rPr sz="1200" b="1" spc="-5" dirty="0">
                <a:solidFill>
                  <a:prstClr val="black"/>
                </a:solidFill>
                <a:latin typeface="Arial"/>
                <a:cs typeface="Arial"/>
              </a:rPr>
              <a:t>lle</a:t>
            </a:r>
            <a:r>
              <a:rPr sz="1200" b="1" spc="-11" dirty="0">
                <a:solidFill>
                  <a:prstClr val="black"/>
                </a:solidFill>
                <a:latin typeface="Arial"/>
                <a:cs typeface="Arial"/>
              </a:rPr>
              <a:t>d</a:t>
            </a:r>
            <a:r>
              <a:rPr sz="1200" b="1" spc="11" dirty="0">
                <a:solidFill>
                  <a:prstClr val="black"/>
                </a:solidFill>
                <a:latin typeface="Times New Roman"/>
                <a:cs typeface="Times New Roman"/>
              </a:rPr>
              <a:t> </a:t>
            </a:r>
            <a:r>
              <a:rPr sz="1200" b="1" dirty="0">
                <a:solidFill>
                  <a:prstClr val="black"/>
                </a:solidFill>
                <a:latin typeface="Arial"/>
                <a:cs typeface="Arial"/>
              </a:rPr>
              <a:t>from</a:t>
            </a:r>
            <a:endParaRPr sz="1200">
              <a:solidFill>
                <a:prstClr val="black"/>
              </a:solidFill>
              <a:latin typeface="Arial"/>
              <a:cs typeface="Arial"/>
            </a:endParaRPr>
          </a:p>
          <a:p>
            <a:pPr marL="299110" indent="-286408">
              <a:buFont typeface="Arial"/>
              <a:buChar char="•"/>
              <a:tabLst>
                <a:tab pos="299745" algn="l"/>
              </a:tabLst>
            </a:pPr>
            <a:r>
              <a:rPr sz="1200" b="1" dirty="0">
                <a:solidFill>
                  <a:prstClr val="black"/>
                </a:solidFill>
                <a:latin typeface="Arial"/>
                <a:cs typeface="Arial"/>
              </a:rPr>
              <a:t>s</a:t>
            </a:r>
            <a:r>
              <a:rPr sz="1200" b="1" spc="-11" dirty="0">
                <a:solidFill>
                  <a:prstClr val="black"/>
                </a:solidFill>
                <a:latin typeface="Arial"/>
                <a:cs typeface="Arial"/>
              </a:rPr>
              <a:t>ource</a:t>
            </a:r>
            <a:r>
              <a:rPr sz="1200" b="1" spc="15" dirty="0">
                <a:solidFill>
                  <a:prstClr val="black"/>
                </a:solidFill>
                <a:latin typeface="Times New Roman"/>
                <a:cs typeface="Times New Roman"/>
              </a:rPr>
              <a:t> </a:t>
            </a:r>
            <a:r>
              <a:rPr sz="1200" b="1" spc="-11" dirty="0">
                <a:solidFill>
                  <a:prstClr val="black"/>
                </a:solidFill>
                <a:latin typeface="Arial"/>
                <a:cs typeface="Arial"/>
              </a:rPr>
              <a:t>loc</a:t>
            </a:r>
            <a:r>
              <a:rPr sz="1200" b="1" dirty="0">
                <a:solidFill>
                  <a:prstClr val="black"/>
                </a:solidFill>
                <a:latin typeface="Arial"/>
                <a:cs typeface="Arial"/>
              </a:rPr>
              <a:t>a</a:t>
            </a:r>
            <a:r>
              <a:rPr sz="1200" b="1" spc="-11" dirty="0">
                <a:solidFill>
                  <a:prstClr val="black"/>
                </a:solidFill>
                <a:latin typeface="Arial"/>
                <a:cs typeface="Arial"/>
              </a:rPr>
              <a:t>tion</a:t>
            </a:r>
            <a:endParaRPr sz="1200">
              <a:solidFill>
                <a:prstClr val="black"/>
              </a:solidFill>
              <a:latin typeface="Arial"/>
              <a:cs typeface="Arial"/>
            </a:endParaRPr>
          </a:p>
        </p:txBody>
      </p:sp>
      <p:sp>
        <p:nvSpPr>
          <p:cNvPr id="44" name="object 44"/>
          <p:cNvSpPr txBox="1"/>
          <p:nvPr/>
        </p:nvSpPr>
        <p:spPr>
          <a:xfrm>
            <a:off x="2804543" y="1735910"/>
            <a:ext cx="3939540" cy="738664"/>
          </a:xfrm>
          <a:prstGeom prst="rect">
            <a:avLst/>
          </a:prstGeom>
        </p:spPr>
        <p:txBody>
          <a:bodyPr vert="horz" wrap="square" lIns="0" tIns="0" rIns="0" bIns="0" rtlCol="0">
            <a:spAutoFit/>
          </a:bodyPr>
          <a:lstStyle/>
          <a:p>
            <a:pPr marL="299110" indent="-286408">
              <a:buFont typeface="Arial"/>
              <a:buChar char="•"/>
              <a:tabLst>
                <a:tab pos="299745" algn="l"/>
              </a:tabLst>
            </a:pPr>
            <a:r>
              <a:rPr sz="1200" spc="-11" dirty="0">
                <a:solidFill>
                  <a:prstClr val="black"/>
                </a:solidFill>
                <a:latin typeface="Arial"/>
                <a:cs typeface="Arial"/>
              </a:rPr>
              <a:t>Enab</a:t>
            </a:r>
            <a:r>
              <a:rPr sz="1200" spc="-5" dirty="0">
                <a:solidFill>
                  <a:prstClr val="black"/>
                </a:solidFill>
                <a:latin typeface="Arial"/>
                <a:cs typeface="Arial"/>
              </a:rPr>
              <a:t>l</a:t>
            </a:r>
            <a:r>
              <a:rPr sz="1200" dirty="0">
                <a:solidFill>
                  <a:prstClr val="black"/>
                </a:solidFill>
                <a:latin typeface="Arial"/>
                <a:cs typeface="Arial"/>
              </a:rPr>
              <a:t>e</a:t>
            </a:r>
            <a:r>
              <a:rPr sz="1200" spc="-5" dirty="0">
                <a:solidFill>
                  <a:prstClr val="black"/>
                </a:solidFill>
                <a:latin typeface="Times New Roman"/>
                <a:cs typeface="Times New Roman"/>
              </a:rPr>
              <a:t> </a:t>
            </a:r>
            <a:r>
              <a:rPr sz="1200" dirty="0">
                <a:solidFill>
                  <a:prstClr val="black"/>
                </a:solidFill>
                <a:latin typeface="Arial"/>
                <a:cs typeface="Arial"/>
              </a:rPr>
              <a:t>F</a:t>
            </a:r>
            <a:r>
              <a:rPr sz="1200" spc="-5" dirty="0">
                <a:solidFill>
                  <a:prstClr val="black"/>
                </a:solidFill>
                <a:latin typeface="Arial"/>
                <a:cs typeface="Arial"/>
              </a:rPr>
              <a:t>l</a:t>
            </a:r>
            <a:r>
              <a:rPr sz="1200" dirty="0">
                <a:solidFill>
                  <a:prstClr val="black"/>
                </a:solidFill>
                <a:latin typeface="Arial"/>
                <a:cs typeface="Arial"/>
              </a:rPr>
              <a:t>oating</a:t>
            </a:r>
            <a:r>
              <a:rPr sz="1200" spc="15" dirty="0">
                <a:solidFill>
                  <a:prstClr val="black"/>
                </a:solidFill>
                <a:latin typeface="Times New Roman"/>
                <a:cs typeface="Times New Roman"/>
              </a:rPr>
              <a:t> </a:t>
            </a:r>
            <a:r>
              <a:rPr sz="1200" spc="-11" dirty="0">
                <a:solidFill>
                  <a:prstClr val="black"/>
                </a:solidFill>
                <a:latin typeface="Arial"/>
                <a:cs typeface="Arial"/>
              </a:rPr>
              <a:t>P</a:t>
            </a:r>
            <a:r>
              <a:rPr sz="1200" dirty="0">
                <a:solidFill>
                  <a:prstClr val="black"/>
                </a:solidFill>
                <a:latin typeface="Arial"/>
                <a:cs typeface="Arial"/>
              </a:rPr>
              <a:t>o</a:t>
            </a:r>
            <a:r>
              <a:rPr sz="1200" spc="-5" dirty="0">
                <a:solidFill>
                  <a:prstClr val="black"/>
                </a:solidFill>
                <a:latin typeface="Arial"/>
                <a:cs typeface="Arial"/>
              </a:rPr>
              <a:t>in</a:t>
            </a:r>
            <a:r>
              <a:rPr sz="1200" dirty="0">
                <a:solidFill>
                  <a:prstClr val="black"/>
                </a:solidFill>
                <a:latin typeface="Arial"/>
                <a:cs typeface="Arial"/>
              </a:rPr>
              <a:t>t</a:t>
            </a:r>
            <a:r>
              <a:rPr sz="1200" spc="15" dirty="0">
                <a:solidFill>
                  <a:prstClr val="black"/>
                </a:solidFill>
                <a:latin typeface="Times New Roman"/>
                <a:cs typeface="Times New Roman"/>
              </a:rPr>
              <a:t> </a:t>
            </a:r>
            <a:r>
              <a:rPr sz="1200" spc="-5" dirty="0">
                <a:solidFill>
                  <a:prstClr val="black"/>
                </a:solidFill>
                <a:latin typeface="Arial"/>
                <a:cs typeface="Arial"/>
              </a:rPr>
              <a:t>Uni</a:t>
            </a:r>
            <a:r>
              <a:rPr sz="1200" dirty="0">
                <a:solidFill>
                  <a:prstClr val="black"/>
                </a:solidFill>
                <a:latin typeface="Arial"/>
                <a:cs typeface="Arial"/>
              </a:rPr>
              <a:t>t</a:t>
            </a:r>
            <a:r>
              <a:rPr sz="1200" spc="25" dirty="0">
                <a:solidFill>
                  <a:prstClr val="black"/>
                </a:solidFill>
                <a:latin typeface="Times New Roman"/>
                <a:cs typeface="Times New Roman"/>
              </a:rPr>
              <a:t> </a:t>
            </a:r>
            <a:r>
              <a:rPr sz="1200" spc="-5" dirty="0">
                <a:solidFill>
                  <a:prstClr val="black"/>
                </a:solidFill>
                <a:latin typeface="Arial"/>
                <a:cs typeface="Arial"/>
              </a:rPr>
              <a:t>(</a:t>
            </a:r>
            <a:r>
              <a:rPr sz="1200" spc="-15" dirty="0">
                <a:solidFill>
                  <a:prstClr val="black"/>
                </a:solidFill>
                <a:latin typeface="Arial"/>
                <a:cs typeface="Arial"/>
              </a:rPr>
              <a:t>F</a:t>
            </a:r>
            <a:r>
              <a:rPr sz="1200" spc="-11" dirty="0">
                <a:solidFill>
                  <a:prstClr val="black"/>
                </a:solidFill>
                <a:latin typeface="Arial"/>
                <a:cs typeface="Arial"/>
              </a:rPr>
              <a:t>P</a:t>
            </a:r>
            <a:r>
              <a:rPr sz="1200" spc="-5" dirty="0">
                <a:solidFill>
                  <a:prstClr val="black"/>
                </a:solidFill>
                <a:latin typeface="Arial"/>
                <a:cs typeface="Arial"/>
              </a:rPr>
              <a:t>U</a:t>
            </a:r>
            <a:r>
              <a:rPr sz="1200" dirty="0">
                <a:solidFill>
                  <a:prstClr val="black"/>
                </a:solidFill>
                <a:latin typeface="Arial"/>
                <a:cs typeface="Arial"/>
              </a:rPr>
              <a:t>)</a:t>
            </a:r>
            <a:r>
              <a:rPr sz="1200" spc="40" dirty="0">
                <a:solidFill>
                  <a:prstClr val="black"/>
                </a:solidFill>
                <a:latin typeface="Times New Roman"/>
                <a:cs typeface="Times New Roman"/>
              </a:rPr>
              <a:t> </a:t>
            </a:r>
            <a:r>
              <a:rPr sz="1200" spc="-5" dirty="0">
                <a:solidFill>
                  <a:prstClr val="black"/>
                </a:solidFill>
                <a:latin typeface="Arial"/>
                <a:cs typeface="Arial"/>
              </a:rPr>
              <a:t>insi</a:t>
            </a:r>
            <a:r>
              <a:rPr sz="1200" dirty="0">
                <a:solidFill>
                  <a:prstClr val="black"/>
                </a:solidFill>
                <a:latin typeface="Arial"/>
                <a:cs typeface="Arial"/>
              </a:rPr>
              <a:t>de</a:t>
            </a:r>
            <a:r>
              <a:rPr sz="1200" spc="15" dirty="0">
                <a:solidFill>
                  <a:prstClr val="black"/>
                </a:solidFill>
                <a:latin typeface="Times New Roman"/>
                <a:cs typeface="Times New Roman"/>
              </a:rPr>
              <a:t> </a:t>
            </a:r>
            <a:r>
              <a:rPr sz="1200" spc="-5" dirty="0">
                <a:solidFill>
                  <a:prstClr val="black"/>
                </a:solidFill>
                <a:latin typeface="Arial"/>
                <a:cs typeface="Arial"/>
              </a:rPr>
              <a:t>th</a:t>
            </a:r>
            <a:r>
              <a:rPr sz="1200" dirty="0">
                <a:solidFill>
                  <a:prstClr val="black"/>
                </a:solidFill>
                <a:latin typeface="Arial"/>
                <a:cs typeface="Arial"/>
              </a:rPr>
              <a:t>e</a:t>
            </a:r>
            <a:r>
              <a:rPr sz="1200" spc="15" dirty="0">
                <a:solidFill>
                  <a:prstClr val="black"/>
                </a:solidFill>
                <a:latin typeface="Times New Roman"/>
                <a:cs typeface="Times New Roman"/>
              </a:rPr>
              <a:t> </a:t>
            </a:r>
            <a:r>
              <a:rPr sz="1200" dirty="0">
                <a:solidFill>
                  <a:prstClr val="black"/>
                </a:solidFill>
                <a:latin typeface="Arial"/>
                <a:cs typeface="Arial"/>
              </a:rPr>
              <a:t>core</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Res</a:t>
            </a:r>
            <a:r>
              <a:rPr sz="1200" spc="5" dirty="0">
                <a:solidFill>
                  <a:prstClr val="black"/>
                </a:solidFill>
                <a:latin typeface="Arial"/>
                <a:cs typeface="Arial"/>
              </a:rPr>
              <a:t>e</a:t>
            </a:r>
            <a:r>
              <a:rPr sz="1200" spc="-5" dirty="0">
                <a:solidFill>
                  <a:prstClr val="black"/>
                </a:solidFill>
                <a:latin typeface="Arial"/>
                <a:cs typeface="Arial"/>
              </a:rPr>
              <a:t>t</a:t>
            </a:r>
            <a:r>
              <a:rPr sz="1200" spc="25" dirty="0">
                <a:solidFill>
                  <a:prstClr val="black"/>
                </a:solidFill>
                <a:latin typeface="Times New Roman"/>
                <a:cs typeface="Times New Roman"/>
              </a:rPr>
              <a:t> </a:t>
            </a:r>
            <a:r>
              <a:rPr sz="1200" spc="-5" dirty="0">
                <a:solidFill>
                  <a:prstClr val="black"/>
                </a:solidFill>
                <a:latin typeface="Arial"/>
                <a:cs typeface="Arial"/>
              </a:rPr>
              <a:t>th</a:t>
            </a:r>
            <a:r>
              <a:rPr sz="1200" dirty="0">
                <a:solidFill>
                  <a:prstClr val="black"/>
                </a:solidFill>
                <a:latin typeface="Arial"/>
                <a:cs typeface="Arial"/>
              </a:rPr>
              <a:t>e</a:t>
            </a:r>
            <a:r>
              <a:rPr sz="1200" spc="15" dirty="0">
                <a:solidFill>
                  <a:prstClr val="black"/>
                </a:solidFill>
                <a:latin typeface="Times New Roman"/>
                <a:cs typeface="Times New Roman"/>
              </a:rPr>
              <a:t> </a:t>
            </a:r>
            <a:r>
              <a:rPr sz="1200" dirty="0">
                <a:solidFill>
                  <a:prstClr val="black"/>
                </a:solidFill>
                <a:latin typeface="Arial"/>
                <a:cs typeface="Arial"/>
              </a:rPr>
              <a:t>clock</a:t>
            </a:r>
            <a:r>
              <a:rPr sz="1200" spc="25" dirty="0">
                <a:solidFill>
                  <a:prstClr val="black"/>
                </a:solidFill>
                <a:latin typeface="Times New Roman"/>
                <a:cs typeface="Times New Roman"/>
              </a:rPr>
              <a:t> </a:t>
            </a:r>
            <a:r>
              <a:rPr sz="1200" dirty="0">
                <a:solidFill>
                  <a:prstClr val="black"/>
                </a:solidFill>
                <a:latin typeface="Arial"/>
                <a:cs typeface="Arial"/>
              </a:rPr>
              <a:t>conf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urati</a:t>
            </a:r>
            <a:r>
              <a:rPr sz="1200" spc="-11" dirty="0">
                <a:solidFill>
                  <a:prstClr val="black"/>
                </a:solidFill>
                <a:latin typeface="Arial"/>
                <a:cs typeface="Arial"/>
              </a:rPr>
              <a:t>o</a:t>
            </a:r>
            <a:r>
              <a:rPr sz="1200" dirty="0">
                <a:solidFill>
                  <a:prstClr val="black"/>
                </a:solidFill>
                <a:latin typeface="Arial"/>
                <a:cs typeface="Arial"/>
              </a:rPr>
              <a:t>n</a:t>
            </a:r>
            <a:r>
              <a:rPr sz="1200" spc="-11" dirty="0">
                <a:solidFill>
                  <a:prstClr val="black"/>
                </a:solidFill>
                <a:latin typeface="Times New Roman"/>
                <a:cs typeface="Times New Roman"/>
              </a:rPr>
              <a:t> </a:t>
            </a:r>
            <a:r>
              <a:rPr sz="1200" spc="-5" dirty="0">
                <a:solidFill>
                  <a:prstClr val="black"/>
                </a:solidFill>
                <a:latin typeface="Arial"/>
                <a:cs typeface="Arial"/>
              </a:rPr>
              <a:t>to</a:t>
            </a:r>
            <a:r>
              <a:rPr sz="1200" spc="35" dirty="0">
                <a:solidFill>
                  <a:prstClr val="black"/>
                </a:solidFill>
                <a:latin typeface="Times New Roman"/>
                <a:cs typeface="Times New Roman"/>
              </a:rPr>
              <a:t> </a:t>
            </a:r>
            <a:r>
              <a:rPr sz="1200" spc="-5" dirty="0">
                <a:solidFill>
                  <a:prstClr val="black"/>
                </a:solidFill>
                <a:latin typeface="Arial"/>
                <a:cs typeface="Arial"/>
              </a:rPr>
              <a:t>t</a:t>
            </a:r>
            <a:r>
              <a:rPr sz="1200" dirty="0">
                <a:solidFill>
                  <a:prstClr val="black"/>
                </a:solidFill>
                <a:latin typeface="Arial"/>
                <a:cs typeface="Arial"/>
              </a:rPr>
              <a:t>he</a:t>
            </a:r>
            <a:r>
              <a:rPr sz="1200" spc="15" dirty="0">
                <a:solidFill>
                  <a:prstClr val="black"/>
                </a:solidFill>
                <a:latin typeface="Times New Roman"/>
                <a:cs typeface="Times New Roman"/>
              </a:rPr>
              <a:t> </a:t>
            </a:r>
            <a:r>
              <a:rPr sz="1200" dirty="0">
                <a:solidFill>
                  <a:prstClr val="black"/>
                </a:solidFill>
                <a:latin typeface="Arial"/>
                <a:cs typeface="Arial"/>
              </a:rPr>
              <a:t>defa</a:t>
            </a:r>
            <a:r>
              <a:rPr sz="1200" spc="-11" dirty="0">
                <a:solidFill>
                  <a:prstClr val="black"/>
                </a:solidFill>
                <a:latin typeface="Arial"/>
                <a:cs typeface="Arial"/>
              </a:rPr>
              <a:t>u</a:t>
            </a:r>
            <a:r>
              <a:rPr sz="1200" spc="-5" dirty="0">
                <a:solidFill>
                  <a:prstClr val="black"/>
                </a:solidFill>
                <a:latin typeface="Arial"/>
                <a:cs typeface="Arial"/>
              </a:rPr>
              <a:t>l</a:t>
            </a:r>
            <a:r>
              <a:rPr sz="1200" dirty="0">
                <a:solidFill>
                  <a:prstClr val="black"/>
                </a:solidFill>
                <a:latin typeface="Arial"/>
                <a:cs typeface="Arial"/>
              </a:rPr>
              <a:t>t</a:t>
            </a:r>
            <a:r>
              <a:rPr sz="1200" spc="11" dirty="0">
                <a:solidFill>
                  <a:prstClr val="black"/>
                </a:solidFill>
                <a:latin typeface="Times New Roman"/>
                <a:cs typeface="Times New Roman"/>
              </a:rPr>
              <a:t> </a:t>
            </a:r>
            <a:r>
              <a:rPr sz="1200" dirty="0">
                <a:solidFill>
                  <a:prstClr val="black"/>
                </a:solidFill>
                <a:latin typeface="Arial"/>
                <a:cs typeface="Arial"/>
              </a:rPr>
              <a:t>rese</a:t>
            </a:r>
            <a:r>
              <a:rPr sz="1200" spc="-5" dirty="0">
                <a:solidFill>
                  <a:prstClr val="black"/>
                </a:solidFill>
                <a:latin typeface="Arial"/>
                <a:cs typeface="Arial"/>
              </a:rPr>
              <a:t>t</a:t>
            </a:r>
            <a:r>
              <a:rPr sz="1200" spc="25" dirty="0">
                <a:solidFill>
                  <a:prstClr val="black"/>
                </a:solidFill>
                <a:latin typeface="Times New Roman"/>
                <a:cs typeface="Times New Roman"/>
              </a:rPr>
              <a:t> </a:t>
            </a:r>
            <a:r>
              <a:rPr sz="1200" spc="-5" dirty="0">
                <a:solidFill>
                  <a:prstClr val="black"/>
                </a:solidFill>
                <a:latin typeface="Arial"/>
                <a:cs typeface="Arial"/>
              </a:rPr>
              <a:t>state</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Di</a:t>
            </a:r>
            <a:r>
              <a:rPr sz="1200" dirty="0">
                <a:solidFill>
                  <a:prstClr val="black"/>
                </a:solidFill>
                <a:latin typeface="Arial"/>
                <a:cs typeface="Arial"/>
              </a:rPr>
              <a:t>sab</a:t>
            </a:r>
            <a:r>
              <a:rPr sz="1200" spc="-5" dirty="0">
                <a:solidFill>
                  <a:prstClr val="black"/>
                </a:solidFill>
                <a:latin typeface="Arial"/>
                <a:cs typeface="Arial"/>
              </a:rPr>
              <a:t>l</a:t>
            </a:r>
            <a:r>
              <a:rPr sz="1200" dirty="0">
                <a:solidFill>
                  <a:prstClr val="black"/>
                </a:solidFill>
                <a:latin typeface="Arial"/>
                <a:cs typeface="Arial"/>
              </a:rPr>
              <a:t>e</a:t>
            </a:r>
            <a:r>
              <a:rPr sz="1200" dirty="0">
                <a:solidFill>
                  <a:prstClr val="black"/>
                </a:solidFill>
                <a:latin typeface="Times New Roman"/>
                <a:cs typeface="Times New Roman"/>
              </a:rPr>
              <a:t> </a:t>
            </a:r>
            <a:r>
              <a:rPr sz="1200" dirty="0">
                <a:solidFill>
                  <a:prstClr val="black"/>
                </a:solidFill>
                <a:latin typeface="Arial"/>
                <a:cs typeface="Arial"/>
              </a:rPr>
              <a:t>a</a:t>
            </a:r>
            <a:r>
              <a:rPr sz="1200" spc="-5" dirty="0">
                <a:solidFill>
                  <a:prstClr val="black"/>
                </a:solidFill>
                <a:latin typeface="Arial"/>
                <a:cs typeface="Arial"/>
              </a:rPr>
              <a:t>l</a:t>
            </a:r>
            <a:r>
              <a:rPr sz="1200" dirty="0">
                <a:solidFill>
                  <a:prstClr val="black"/>
                </a:solidFill>
                <a:latin typeface="Arial"/>
                <a:cs typeface="Arial"/>
              </a:rPr>
              <a:t>l</a:t>
            </a:r>
            <a:r>
              <a:rPr sz="1200" spc="15" dirty="0">
                <a:solidFill>
                  <a:prstClr val="black"/>
                </a:solidFill>
                <a:latin typeface="Times New Roman"/>
                <a:cs typeface="Times New Roman"/>
              </a:rPr>
              <a:t> </a:t>
            </a:r>
            <a:r>
              <a:rPr sz="1200" spc="-5" dirty="0">
                <a:solidFill>
                  <a:prstClr val="black"/>
                </a:solidFill>
                <a:latin typeface="Arial"/>
                <a:cs typeface="Arial"/>
              </a:rPr>
              <a:t>in</a:t>
            </a:r>
            <a:r>
              <a:rPr sz="1200" dirty="0">
                <a:solidFill>
                  <a:prstClr val="black"/>
                </a:solidFill>
                <a:latin typeface="Arial"/>
                <a:cs typeface="Arial"/>
              </a:rPr>
              <a:t>ter</a:t>
            </a:r>
            <a:r>
              <a:rPr sz="1200" spc="-11" dirty="0">
                <a:solidFill>
                  <a:prstClr val="black"/>
                </a:solidFill>
                <a:latin typeface="Arial"/>
                <a:cs typeface="Arial"/>
              </a:rPr>
              <a:t>r</a:t>
            </a:r>
            <a:r>
              <a:rPr sz="1200" dirty="0">
                <a:solidFill>
                  <a:prstClr val="black"/>
                </a:solidFill>
                <a:latin typeface="Arial"/>
                <a:cs typeface="Arial"/>
              </a:rPr>
              <a:t>up</a:t>
            </a:r>
            <a:r>
              <a:rPr sz="1200" spc="-5" dirty="0">
                <a:solidFill>
                  <a:prstClr val="black"/>
                </a:solidFill>
                <a:latin typeface="Arial"/>
                <a:cs typeface="Arial"/>
              </a:rPr>
              <a:t>ts</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15" dirty="0">
                <a:solidFill>
                  <a:prstClr val="black"/>
                </a:solidFill>
                <a:latin typeface="Arial"/>
                <a:cs typeface="Arial"/>
              </a:rPr>
              <a:t>v</a:t>
            </a:r>
            <a:r>
              <a:rPr sz="1200" dirty="0">
                <a:solidFill>
                  <a:prstClr val="black"/>
                </a:solidFill>
                <a:latin typeface="Arial"/>
                <a:cs typeface="Arial"/>
              </a:rPr>
              <a:t>e</a:t>
            </a:r>
            <a:r>
              <a:rPr sz="1200" spc="-5" dirty="0">
                <a:solidFill>
                  <a:prstClr val="black"/>
                </a:solidFill>
                <a:latin typeface="Arial"/>
                <a:cs typeface="Arial"/>
              </a:rPr>
              <a:t>cto</a:t>
            </a:r>
            <a:r>
              <a:rPr sz="1200" dirty="0">
                <a:solidFill>
                  <a:prstClr val="black"/>
                </a:solidFill>
                <a:latin typeface="Arial"/>
                <a:cs typeface="Arial"/>
              </a:rPr>
              <a:t>r</a:t>
            </a:r>
            <a:r>
              <a:rPr sz="1200" spc="31" dirty="0">
                <a:solidFill>
                  <a:prstClr val="black"/>
                </a:solidFill>
                <a:latin typeface="Times New Roman"/>
                <a:cs typeface="Times New Roman"/>
              </a:rPr>
              <a:t> </a:t>
            </a:r>
            <a:r>
              <a:rPr sz="1200" spc="-5" dirty="0">
                <a:solidFill>
                  <a:prstClr val="black"/>
                </a:solidFill>
                <a:latin typeface="Arial"/>
                <a:cs typeface="Arial"/>
              </a:rPr>
              <a:t>ta</a:t>
            </a:r>
            <a:r>
              <a:rPr sz="1200" dirty="0">
                <a:solidFill>
                  <a:prstClr val="black"/>
                </a:solidFill>
                <a:latin typeface="Arial"/>
                <a:cs typeface="Arial"/>
              </a:rPr>
              <a:t>b</a:t>
            </a:r>
            <a:r>
              <a:rPr sz="1200" spc="-5" dirty="0">
                <a:solidFill>
                  <a:prstClr val="black"/>
                </a:solidFill>
                <a:latin typeface="Arial"/>
                <a:cs typeface="Arial"/>
              </a:rPr>
              <a:t>l</a:t>
            </a:r>
            <a:r>
              <a:rPr sz="1200" dirty="0">
                <a:solidFill>
                  <a:prstClr val="black"/>
                </a:solidFill>
                <a:latin typeface="Arial"/>
                <a:cs typeface="Arial"/>
              </a:rPr>
              <a:t>e</a:t>
            </a:r>
            <a:r>
              <a:rPr sz="1200" spc="11" dirty="0">
                <a:solidFill>
                  <a:prstClr val="black"/>
                </a:solidFill>
                <a:latin typeface="Times New Roman"/>
                <a:cs typeface="Times New Roman"/>
              </a:rPr>
              <a:t> </a:t>
            </a:r>
            <a:r>
              <a:rPr sz="1200" spc="-5" dirty="0">
                <a:solidFill>
                  <a:prstClr val="black"/>
                </a:solidFill>
                <a:latin typeface="Arial"/>
                <a:cs typeface="Arial"/>
              </a:rPr>
              <a:t>loc</a:t>
            </a:r>
            <a:r>
              <a:rPr sz="1200" spc="5" dirty="0">
                <a:solidFill>
                  <a:prstClr val="black"/>
                </a:solidFill>
                <a:latin typeface="Arial"/>
                <a:cs typeface="Arial"/>
              </a:rPr>
              <a:t>a</a:t>
            </a:r>
            <a:r>
              <a:rPr sz="1200" dirty="0">
                <a:solidFill>
                  <a:prstClr val="black"/>
                </a:solidFill>
                <a:latin typeface="Arial"/>
                <a:cs typeface="Arial"/>
              </a:rPr>
              <a:t>tion</a:t>
            </a:r>
            <a:r>
              <a:rPr sz="1200" dirty="0">
                <a:solidFill>
                  <a:prstClr val="black"/>
                </a:solidFill>
                <a:latin typeface="Times New Roman"/>
                <a:cs typeface="Times New Roman"/>
              </a:rPr>
              <a:t> </a:t>
            </a:r>
            <a:r>
              <a:rPr sz="1200" dirty="0">
                <a:solidFill>
                  <a:prstClr val="black"/>
                </a:solidFill>
                <a:latin typeface="Arial"/>
                <a:cs typeface="Arial"/>
              </a:rPr>
              <a:t>and</a:t>
            </a:r>
            <a:r>
              <a:rPr sz="1200" spc="15" dirty="0">
                <a:solidFill>
                  <a:prstClr val="black"/>
                </a:solidFill>
                <a:latin typeface="Times New Roman"/>
                <a:cs typeface="Times New Roman"/>
              </a:rPr>
              <a:t> </a:t>
            </a:r>
            <a:r>
              <a:rPr sz="1200" spc="-5" dirty="0">
                <a:solidFill>
                  <a:prstClr val="black"/>
                </a:solidFill>
                <a:latin typeface="Arial"/>
                <a:cs typeface="Arial"/>
              </a:rPr>
              <a:t>it</a:t>
            </a:r>
            <a:r>
              <a:rPr sz="1200" dirty="0">
                <a:solidFill>
                  <a:prstClr val="black"/>
                </a:solidFill>
                <a:latin typeface="Arial"/>
                <a:cs typeface="Arial"/>
              </a:rPr>
              <a:t>s</a:t>
            </a:r>
            <a:r>
              <a:rPr sz="1200" spc="31" dirty="0">
                <a:solidFill>
                  <a:prstClr val="black"/>
                </a:solidFill>
                <a:latin typeface="Times New Roman"/>
                <a:cs typeface="Times New Roman"/>
              </a:rPr>
              <a:t> </a:t>
            </a:r>
            <a:r>
              <a:rPr sz="1200" spc="5" dirty="0">
                <a:solidFill>
                  <a:prstClr val="black"/>
                </a:solidFill>
                <a:latin typeface="Arial"/>
                <a:cs typeface="Arial"/>
              </a:rPr>
              <a:t>o</a:t>
            </a:r>
            <a:r>
              <a:rPr sz="1200" spc="-15" dirty="0">
                <a:solidFill>
                  <a:prstClr val="black"/>
                </a:solidFill>
                <a:latin typeface="Arial"/>
                <a:cs typeface="Arial"/>
              </a:rPr>
              <a:t>f</a:t>
            </a:r>
            <a:r>
              <a:rPr sz="1200" dirty="0">
                <a:solidFill>
                  <a:prstClr val="black"/>
                </a:solidFill>
                <a:latin typeface="Arial"/>
                <a:cs typeface="Arial"/>
              </a:rPr>
              <a:t>fse</a:t>
            </a:r>
            <a:r>
              <a:rPr sz="1200" spc="-5" dirty="0">
                <a:solidFill>
                  <a:prstClr val="black"/>
                </a:solidFill>
                <a:latin typeface="Arial"/>
                <a:cs typeface="Arial"/>
              </a:rPr>
              <a:t>t</a:t>
            </a:r>
            <a:endParaRPr sz="1200">
              <a:solidFill>
                <a:prstClr val="black"/>
              </a:solidFill>
              <a:latin typeface="Arial"/>
              <a:cs typeface="Arial"/>
            </a:endParaRPr>
          </a:p>
        </p:txBody>
      </p:sp>
      <p:sp>
        <p:nvSpPr>
          <p:cNvPr id="45" name="object 45"/>
          <p:cNvSpPr txBox="1"/>
          <p:nvPr/>
        </p:nvSpPr>
        <p:spPr>
          <a:xfrm>
            <a:off x="8520437" y="1737505"/>
            <a:ext cx="1301115"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System</a:t>
            </a:r>
            <a:r>
              <a:rPr sz="1400" b="1" spc="-15" dirty="0">
                <a:solidFill>
                  <a:prstClr val="black"/>
                </a:solidFill>
                <a:latin typeface="Courier New"/>
                <a:cs typeface="Courier New"/>
              </a:rPr>
              <a:t>I</a:t>
            </a:r>
            <a:r>
              <a:rPr sz="1400" b="1" spc="-5" dirty="0">
                <a:solidFill>
                  <a:prstClr val="black"/>
                </a:solidFill>
                <a:latin typeface="Courier New"/>
                <a:cs typeface="Courier New"/>
              </a:rPr>
              <a:t>ni</a:t>
            </a:r>
            <a:r>
              <a:rPr sz="1400" b="1" spc="-11" dirty="0">
                <a:solidFill>
                  <a:prstClr val="black"/>
                </a:solidFill>
                <a:latin typeface="Courier New"/>
                <a:cs typeface="Courier New"/>
              </a:rPr>
              <a:t>t</a:t>
            </a:r>
            <a:r>
              <a:rPr sz="1400" b="1" spc="-15" dirty="0">
                <a:solidFill>
                  <a:prstClr val="black"/>
                </a:solidFill>
                <a:latin typeface="Courier New"/>
                <a:cs typeface="Courier New"/>
              </a:rPr>
              <a:t>()</a:t>
            </a:r>
            <a:endParaRPr sz="1400">
              <a:solidFill>
                <a:prstClr val="black"/>
              </a:solidFill>
              <a:latin typeface="Courier New"/>
              <a:cs typeface="Courier New"/>
            </a:endParaRPr>
          </a:p>
        </p:txBody>
      </p:sp>
      <p:sp>
        <p:nvSpPr>
          <p:cNvPr id="46" name="object 46"/>
          <p:cNvSpPr txBox="1"/>
          <p:nvPr/>
        </p:nvSpPr>
        <p:spPr>
          <a:xfrm>
            <a:off x="8520437" y="1949272"/>
            <a:ext cx="1714500"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startu</a:t>
            </a:r>
            <a:r>
              <a:rPr sz="1200" dirty="0">
                <a:solidFill>
                  <a:prstClr val="black"/>
                </a:solidFill>
                <a:latin typeface="Arial"/>
                <a:cs typeface="Arial"/>
              </a:rPr>
              <a:t>p_</a:t>
            </a:r>
            <a:r>
              <a:rPr sz="1200" spc="-5" dirty="0">
                <a:solidFill>
                  <a:prstClr val="black"/>
                </a:solidFill>
                <a:latin typeface="Arial"/>
                <a:cs typeface="Arial"/>
              </a:rPr>
              <a:t>stm</a:t>
            </a:r>
            <a:r>
              <a:rPr sz="1200" spc="-11" dirty="0">
                <a:solidFill>
                  <a:prstClr val="black"/>
                </a:solidFill>
                <a:latin typeface="Arial"/>
                <a:cs typeface="Arial"/>
              </a:rPr>
              <a:t>32</a:t>
            </a:r>
            <a:r>
              <a:rPr sz="1200" spc="-15" dirty="0">
                <a:solidFill>
                  <a:prstClr val="black"/>
                </a:solidFill>
                <a:latin typeface="Arial"/>
                <a:cs typeface="Arial"/>
              </a:rPr>
              <a:t>xxxx</a:t>
            </a:r>
            <a:r>
              <a:rPr sz="1200" spc="-5" dirty="0">
                <a:solidFill>
                  <a:prstClr val="black"/>
                </a:solidFill>
                <a:latin typeface="Arial"/>
                <a:cs typeface="Arial"/>
              </a:rPr>
              <a:t>.s</a:t>
            </a:r>
            <a:endParaRPr sz="1200">
              <a:solidFill>
                <a:prstClr val="black"/>
              </a:solidFill>
              <a:latin typeface="Arial"/>
              <a:cs typeface="Arial"/>
            </a:endParaRPr>
          </a:p>
          <a:p>
            <a:pPr marL="299110" indent="-286408">
              <a:buFont typeface="Arial"/>
              <a:buChar char="•"/>
              <a:tabLst>
                <a:tab pos="299745" algn="l"/>
              </a:tabLst>
            </a:pPr>
            <a:r>
              <a:rPr sz="1200" dirty="0">
                <a:solidFill>
                  <a:prstClr val="black"/>
                </a:solidFill>
                <a:latin typeface="Arial"/>
                <a:cs typeface="Arial"/>
              </a:rPr>
              <a:t>s</a:t>
            </a:r>
            <a:r>
              <a:rPr sz="1200" spc="-15" dirty="0">
                <a:solidFill>
                  <a:prstClr val="black"/>
                </a:solidFill>
                <a:latin typeface="Arial"/>
                <a:cs typeface="Arial"/>
              </a:rPr>
              <a:t>y</a:t>
            </a:r>
            <a:r>
              <a:rPr sz="1200" spc="-5" dirty="0">
                <a:solidFill>
                  <a:prstClr val="black"/>
                </a:solidFill>
                <a:latin typeface="Arial"/>
                <a:cs typeface="Arial"/>
              </a:rPr>
              <a:t>ste</a:t>
            </a:r>
            <a:r>
              <a:rPr sz="1200" spc="5" dirty="0">
                <a:solidFill>
                  <a:prstClr val="black"/>
                </a:solidFill>
                <a:latin typeface="Arial"/>
                <a:cs typeface="Arial"/>
              </a:rPr>
              <a:t>m</a:t>
            </a:r>
            <a:r>
              <a:rPr sz="1200" dirty="0">
                <a:solidFill>
                  <a:prstClr val="black"/>
                </a:solidFill>
                <a:latin typeface="Arial"/>
                <a:cs typeface="Arial"/>
              </a:rPr>
              <a:t>_</a:t>
            </a: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spc="-5" dirty="0">
                <a:solidFill>
                  <a:prstClr val="black"/>
                </a:solidFill>
                <a:latin typeface="Arial"/>
                <a:cs typeface="Arial"/>
              </a:rPr>
              <a:t>.c</a:t>
            </a:r>
            <a:endParaRPr sz="1200">
              <a:solidFill>
                <a:prstClr val="black"/>
              </a:solidFill>
              <a:latin typeface="Arial"/>
              <a:cs typeface="Arial"/>
            </a:endParaRPr>
          </a:p>
        </p:txBody>
      </p:sp>
      <p:sp>
        <p:nvSpPr>
          <p:cNvPr id="47" name="object 47"/>
          <p:cNvSpPr txBox="1"/>
          <p:nvPr/>
        </p:nvSpPr>
        <p:spPr>
          <a:xfrm>
            <a:off x="10969012" y="2010230"/>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48" name="object 48"/>
          <p:cNvSpPr txBox="1"/>
          <p:nvPr/>
        </p:nvSpPr>
        <p:spPr>
          <a:xfrm>
            <a:off x="2804556" y="2558872"/>
            <a:ext cx="5534025" cy="923330"/>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11" dirty="0">
                <a:solidFill>
                  <a:prstClr val="black"/>
                </a:solidFill>
                <a:latin typeface="Arial"/>
                <a:cs typeface="Arial"/>
              </a:rPr>
              <a:t>FLAS</a:t>
            </a:r>
            <a:r>
              <a:rPr sz="1200" dirty="0">
                <a:solidFill>
                  <a:prstClr val="black"/>
                </a:solidFill>
                <a:latin typeface="Arial"/>
                <a:cs typeface="Arial"/>
              </a:rPr>
              <a:t>H</a:t>
            </a:r>
            <a:r>
              <a:rPr sz="1200" spc="25" dirty="0">
                <a:solidFill>
                  <a:prstClr val="black"/>
                </a:solidFill>
                <a:latin typeface="Times New Roman"/>
                <a:cs typeface="Times New Roman"/>
              </a:rPr>
              <a:t> </a:t>
            </a:r>
            <a:r>
              <a:rPr sz="1200" dirty="0">
                <a:solidFill>
                  <a:prstClr val="black"/>
                </a:solidFill>
                <a:latin typeface="Arial"/>
                <a:cs typeface="Arial"/>
              </a:rPr>
              <a:t>acce</a:t>
            </a:r>
            <a:r>
              <a:rPr sz="1200" spc="-5" dirty="0">
                <a:solidFill>
                  <a:prstClr val="black"/>
                </a:solidFill>
                <a:latin typeface="Arial"/>
                <a:cs typeface="Arial"/>
              </a:rPr>
              <a:t>ler</a:t>
            </a:r>
            <a:r>
              <a:rPr sz="1200" dirty="0">
                <a:solidFill>
                  <a:prstClr val="black"/>
                </a:solidFill>
                <a:latin typeface="Arial"/>
                <a:cs typeface="Arial"/>
              </a:rPr>
              <a:t>a</a:t>
            </a:r>
            <a:r>
              <a:rPr sz="1200" spc="-5" dirty="0">
                <a:solidFill>
                  <a:prstClr val="black"/>
                </a:solidFill>
                <a:latin typeface="Arial"/>
                <a:cs typeface="Arial"/>
              </a:rPr>
              <a:t>to</a:t>
            </a:r>
            <a:r>
              <a:rPr sz="1200" dirty="0">
                <a:solidFill>
                  <a:prstClr val="black"/>
                </a:solidFill>
                <a:latin typeface="Arial"/>
                <a:cs typeface="Arial"/>
              </a:rPr>
              <a:t>r</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15" dirty="0">
                <a:solidFill>
                  <a:prstClr val="black"/>
                </a:solidFill>
                <a:latin typeface="Arial"/>
                <a:cs typeface="Arial"/>
              </a:rPr>
              <a:t>NV</a:t>
            </a:r>
            <a:r>
              <a:rPr sz="1200" spc="-5" dirty="0">
                <a:solidFill>
                  <a:prstClr val="black"/>
                </a:solidFill>
                <a:latin typeface="Arial"/>
                <a:cs typeface="Arial"/>
              </a:rPr>
              <a:t>I</a:t>
            </a:r>
            <a:r>
              <a:rPr sz="1200" dirty="0">
                <a:solidFill>
                  <a:prstClr val="black"/>
                </a:solidFill>
                <a:latin typeface="Arial"/>
                <a:cs typeface="Arial"/>
              </a:rPr>
              <a:t>C</a:t>
            </a:r>
            <a:r>
              <a:rPr sz="1200" spc="31" dirty="0">
                <a:solidFill>
                  <a:prstClr val="black"/>
                </a:solidFill>
                <a:latin typeface="Times New Roman"/>
                <a:cs typeface="Times New Roman"/>
              </a:rPr>
              <a:t> </a:t>
            </a:r>
            <a:r>
              <a:rPr sz="1200" dirty="0">
                <a:solidFill>
                  <a:prstClr val="black"/>
                </a:solidFill>
                <a:latin typeface="Arial"/>
                <a:cs typeface="Arial"/>
              </a:rPr>
              <a:t>pr</a:t>
            </a:r>
            <a:r>
              <a:rPr sz="1200" spc="-11" dirty="0">
                <a:solidFill>
                  <a:prstClr val="black"/>
                </a:solidFill>
                <a:latin typeface="Arial"/>
                <a:cs typeface="Arial"/>
              </a:rPr>
              <a:t>i</a:t>
            </a:r>
            <a:r>
              <a:rPr sz="1200" dirty="0">
                <a:solidFill>
                  <a:prstClr val="black"/>
                </a:solidFill>
                <a:latin typeface="Arial"/>
                <a:cs typeface="Arial"/>
              </a:rPr>
              <a:t>or</a:t>
            </a:r>
            <a:r>
              <a:rPr sz="1200" spc="-11" dirty="0">
                <a:solidFill>
                  <a:prstClr val="black"/>
                </a:solidFill>
                <a:latin typeface="Arial"/>
                <a:cs typeface="Arial"/>
              </a:rPr>
              <a:t>i</a:t>
            </a:r>
            <a:r>
              <a:rPr sz="1200" spc="-5" dirty="0">
                <a:solidFill>
                  <a:prstClr val="black"/>
                </a:solidFill>
                <a:latin typeface="Arial"/>
                <a:cs typeface="Arial"/>
              </a:rPr>
              <a:t>ty</a:t>
            </a:r>
            <a:r>
              <a:rPr sz="1200" spc="20" dirty="0">
                <a:solidFill>
                  <a:prstClr val="black"/>
                </a:solidFill>
                <a:latin typeface="Times New Roman"/>
                <a:cs typeface="Times New Roman"/>
              </a:rPr>
              <a:t> </a:t>
            </a:r>
            <a:r>
              <a:rPr sz="1200" dirty="0">
                <a:solidFill>
                  <a:prstClr val="black"/>
                </a:solidFill>
                <a:latin typeface="Arial"/>
                <a:cs typeface="Arial"/>
              </a:rPr>
              <a:t>(</a:t>
            </a:r>
            <a:r>
              <a:rPr sz="1200" spc="-11" dirty="0">
                <a:solidFill>
                  <a:prstClr val="black"/>
                </a:solidFill>
                <a:latin typeface="Arial"/>
                <a:cs typeface="Arial"/>
              </a:rPr>
              <a:t>g</a:t>
            </a:r>
            <a:r>
              <a:rPr sz="1200" dirty="0">
                <a:solidFill>
                  <a:prstClr val="black"/>
                </a:solidFill>
                <a:latin typeface="Arial"/>
                <a:cs typeface="Arial"/>
              </a:rPr>
              <a:t>roup</a:t>
            </a:r>
            <a:r>
              <a:rPr sz="1200" spc="25" dirty="0">
                <a:solidFill>
                  <a:prstClr val="black"/>
                </a:solidFill>
                <a:latin typeface="Times New Roman"/>
                <a:cs typeface="Times New Roman"/>
              </a:rPr>
              <a:t> </a:t>
            </a:r>
            <a:r>
              <a:rPr sz="1200" dirty="0">
                <a:solidFill>
                  <a:prstClr val="black"/>
                </a:solidFill>
                <a:latin typeface="Arial"/>
                <a:cs typeface="Arial"/>
              </a:rPr>
              <a:t>and</a:t>
            </a:r>
            <a:r>
              <a:rPr sz="1200" spc="15" dirty="0">
                <a:solidFill>
                  <a:prstClr val="black"/>
                </a:solidFill>
                <a:latin typeface="Times New Roman"/>
                <a:cs typeface="Times New Roman"/>
              </a:rPr>
              <a:t> </a:t>
            </a:r>
            <a:r>
              <a:rPr sz="1200" dirty="0">
                <a:solidFill>
                  <a:prstClr val="black"/>
                </a:solidFill>
                <a:latin typeface="Arial"/>
                <a:cs typeface="Arial"/>
              </a:rPr>
              <a:t>su</a:t>
            </a:r>
            <a:r>
              <a:rPr sz="1200" spc="20" dirty="0">
                <a:solidFill>
                  <a:prstClr val="black"/>
                </a:solidFill>
                <a:latin typeface="Arial"/>
                <a:cs typeface="Arial"/>
              </a:rPr>
              <a:t>b</a:t>
            </a:r>
            <a:r>
              <a:rPr sz="1200" spc="-5" dirty="0">
                <a:solidFill>
                  <a:prstClr val="black"/>
                </a:solidFill>
                <a:latin typeface="Arial"/>
                <a:cs typeface="Arial"/>
              </a:rPr>
              <a:t>-</a:t>
            </a:r>
            <a:r>
              <a:rPr sz="1200" dirty="0">
                <a:solidFill>
                  <a:prstClr val="black"/>
                </a:solidFill>
                <a:latin typeface="Arial"/>
                <a:cs typeface="Arial"/>
              </a:rPr>
              <a:t>pr</a:t>
            </a:r>
            <a:r>
              <a:rPr sz="1200" spc="-11" dirty="0">
                <a:solidFill>
                  <a:prstClr val="black"/>
                </a:solidFill>
                <a:latin typeface="Arial"/>
                <a:cs typeface="Arial"/>
              </a:rPr>
              <a:t>i</a:t>
            </a:r>
            <a:r>
              <a:rPr sz="1200" dirty="0">
                <a:solidFill>
                  <a:prstClr val="black"/>
                </a:solidFill>
                <a:latin typeface="Arial"/>
                <a:cs typeface="Arial"/>
              </a:rPr>
              <a:t>or</a:t>
            </a:r>
            <a:r>
              <a:rPr sz="1200" spc="-11" dirty="0">
                <a:solidFill>
                  <a:prstClr val="black"/>
                </a:solidFill>
                <a:latin typeface="Arial"/>
                <a:cs typeface="Arial"/>
              </a:rPr>
              <a:t>i</a:t>
            </a:r>
            <a:r>
              <a:rPr sz="1200" dirty="0">
                <a:solidFill>
                  <a:prstClr val="black"/>
                </a:solidFill>
                <a:latin typeface="Arial"/>
                <a:cs typeface="Arial"/>
              </a:rPr>
              <a:t>ti</a:t>
            </a:r>
            <a:r>
              <a:rPr sz="1200" spc="-11" dirty="0">
                <a:solidFill>
                  <a:prstClr val="black"/>
                </a:solidFill>
                <a:latin typeface="Arial"/>
                <a:cs typeface="Arial"/>
              </a:rPr>
              <a:t>e</a:t>
            </a:r>
            <a:r>
              <a:rPr sz="1200" dirty="0">
                <a:solidFill>
                  <a:prstClr val="black"/>
                </a:solidFill>
                <a:latin typeface="Arial"/>
                <a:cs typeface="Arial"/>
              </a:rPr>
              <a:t>s</a:t>
            </a:r>
            <a:r>
              <a:rPr sz="1200" dirty="0">
                <a:solidFill>
                  <a:prstClr val="black"/>
                </a:solidFill>
                <a:latin typeface="Times New Roman"/>
                <a:cs typeface="Times New Roman"/>
              </a:rPr>
              <a:t> </a:t>
            </a:r>
            <a:r>
              <a:rPr sz="1200" dirty="0">
                <a:solidFill>
                  <a:prstClr val="black"/>
                </a:solidFill>
                <a:latin typeface="Arial"/>
                <a:cs typeface="Arial"/>
              </a:rPr>
              <a:t>sp</a:t>
            </a:r>
            <a:r>
              <a:rPr sz="1200" spc="-5" dirty="0">
                <a:solidFill>
                  <a:prstClr val="black"/>
                </a:solidFill>
                <a:latin typeface="Arial"/>
                <a:cs typeface="Arial"/>
              </a:rPr>
              <a:t>lit)</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1" dirty="0">
                <a:solidFill>
                  <a:prstClr val="black"/>
                </a:solidFill>
                <a:latin typeface="Times New Roman"/>
                <a:cs typeface="Times New Roman"/>
              </a:rPr>
              <a:t> </a:t>
            </a:r>
            <a:r>
              <a:rPr sz="1200" spc="-11" dirty="0">
                <a:solidFill>
                  <a:prstClr val="black"/>
                </a:solidFill>
                <a:latin typeface="Arial"/>
                <a:cs typeface="Arial"/>
              </a:rPr>
              <a:t>S</a:t>
            </a:r>
            <a:r>
              <a:rPr sz="1200" spc="-15" dirty="0">
                <a:solidFill>
                  <a:prstClr val="black"/>
                </a:solidFill>
                <a:latin typeface="Arial"/>
                <a:cs typeface="Arial"/>
              </a:rPr>
              <a:t>y</a:t>
            </a:r>
            <a:r>
              <a:rPr sz="1200" spc="-11" dirty="0">
                <a:solidFill>
                  <a:prstClr val="black"/>
                </a:solidFill>
                <a:latin typeface="Arial"/>
                <a:cs typeface="Arial"/>
              </a:rPr>
              <a:t>s</a:t>
            </a:r>
            <a:r>
              <a:rPr sz="1200" spc="-51" dirty="0">
                <a:solidFill>
                  <a:prstClr val="black"/>
                </a:solidFill>
                <a:latin typeface="Arial"/>
                <a:cs typeface="Arial"/>
              </a:rPr>
              <a:t>T</a:t>
            </a:r>
            <a:r>
              <a:rPr sz="1200" spc="-5" dirty="0">
                <a:solidFill>
                  <a:prstClr val="black"/>
                </a:solidFill>
                <a:latin typeface="Arial"/>
                <a:cs typeface="Arial"/>
              </a:rPr>
              <a:t>ic</a:t>
            </a:r>
            <a:r>
              <a:rPr sz="1200" dirty="0">
                <a:solidFill>
                  <a:prstClr val="black"/>
                </a:solidFill>
                <a:latin typeface="Arial"/>
                <a:cs typeface="Arial"/>
              </a:rPr>
              <a:t>k</a:t>
            </a:r>
            <a:r>
              <a:rPr sz="1200" spc="45" dirty="0">
                <a:solidFill>
                  <a:prstClr val="black"/>
                </a:solidFill>
                <a:latin typeface="Times New Roman"/>
                <a:cs typeface="Times New Roman"/>
              </a:rPr>
              <a:t> </a:t>
            </a:r>
            <a:r>
              <a:rPr sz="1200" dirty="0">
                <a:solidFill>
                  <a:prstClr val="black"/>
                </a:solidFill>
                <a:latin typeface="Arial"/>
                <a:cs typeface="Arial"/>
              </a:rPr>
              <a:t>for</a:t>
            </a:r>
            <a:r>
              <a:rPr sz="1200" spc="20" dirty="0">
                <a:solidFill>
                  <a:prstClr val="black"/>
                </a:solidFill>
                <a:latin typeface="Times New Roman"/>
                <a:cs typeface="Times New Roman"/>
              </a:rPr>
              <a:t> </a:t>
            </a:r>
            <a:r>
              <a:rPr sz="1200" dirty="0">
                <a:solidFill>
                  <a:prstClr val="black"/>
                </a:solidFill>
                <a:latin typeface="Arial"/>
                <a:cs typeface="Arial"/>
              </a:rPr>
              <a:t>1</a:t>
            </a:r>
            <a:r>
              <a:rPr sz="1200" spc="5" dirty="0">
                <a:solidFill>
                  <a:prstClr val="black"/>
                </a:solidFill>
                <a:latin typeface="Arial"/>
                <a:cs typeface="Arial"/>
              </a:rPr>
              <a:t>m</a:t>
            </a:r>
            <a:r>
              <a:rPr sz="1200" dirty="0">
                <a:solidFill>
                  <a:prstClr val="black"/>
                </a:solidFill>
                <a:latin typeface="Arial"/>
                <a:cs typeface="Arial"/>
              </a:rPr>
              <a:t>s</a:t>
            </a:r>
            <a:r>
              <a:rPr sz="1200" spc="11" dirty="0">
                <a:solidFill>
                  <a:prstClr val="black"/>
                </a:solidFill>
                <a:latin typeface="Times New Roman"/>
                <a:cs typeface="Times New Roman"/>
              </a:rPr>
              <a:t> </a:t>
            </a:r>
            <a:r>
              <a:rPr sz="1200" dirty="0">
                <a:solidFill>
                  <a:prstClr val="black"/>
                </a:solidFill>
                <a:latin typeface="Arial"/>
                <a:cs typeface="Arial"/>
              </a:rPr>
              <a:t>tick</a:t>
            </a:r>
            <a:r>
              <a:rPr sz="1200" spc="31" dirty="0">
                <a:solidFill>
                  <a:prstClr val="black"/>
                </a:solidFill>
                <a:latin typeface="Times New Roman"/>
                <a:cs typeface="Times New Roman"/>
              </a:rPr>
              <a:t> </a:t>
            </a:r>
            <a:r>
              <a:rPr sz="1200" dirty="0">
                <a:solidFill>
                  <a:prstClr val="black"/>
                </a:solidFill>
                <a:latin typeface="Arial"/>
                <a:cs typeface="Arial"/>
              </a:rPr>
              <a:t>(b</a:t>
            </a:r>
            <a:r>
              <a:rPr sz="1200" spc="5" dirty="0">
                <a:solidFill>
                  <a:prstClr val="black"/>
                </a:solidFill>
                <a:latin typeface="Arial"/>
                <a:cs typeface="Arial"/>
              </a:rPr>
              <a:t>a</a:t>
            </a:r>
            <a:r>
              <a:rPr sz="1200" dirty="0">
                <a:solidFill>
                  <a:prstClr val="black"/>
                </a:solidFill>
                <a:latin typeface="Arial"/>
                <a:cs typeface="Arial"/>
              </a:rPr>
              <a:t>sed</a:t>
            </a:r>
            <a:r>
              <a:rPr sz="1200" spc="15" dirty="0">
                <a:solidFill>
                  <a:prstClr val="black"/>
                </a:solidFill>
                <a:latin typeface="Times New Roman"/>
                <a:cs typeface="Times New Roman"/>
              </a:rPr>
              <a:t> </a:t>
            </a:r>
            <a:r>
              <a:rPr sz="1200" dirty="0">
                <a:solidFill>
                  <a:prstClr val="black"/>
                </a:solidFill>
                <a:latin typeface="Arial"/>
                <a:cs typeface="Arial"/>
              </a:rPr>
              <a:t>on</a:t>
            </a:r>
            <a:r>
              <a:rPr sz="1200" spc="15" dirty="0">
                <a:solidFill>
                  <a:prstClr val="black"/>
                </a:solidFill>
                <a:latin typeface="Times New Roman"/>
                <a:cs typeface="Times New Roman"/>
              </a:rPr>
              <a:t> </a:t>
            </a:r>
            <a:r>
              <a:rPr sz="1200" spc="-15" dirty="0">
                <a:solidFill>
                  <a:prstClr val="black"/>
                </a:solidFill>
                <a:latin typeface="Arial"/>
                <a:cs typeface="Arial"/>
              </a:rPr>
              <a:t>HS</a:t>
            </a:r>
            <a:r>
              <a:rPr sz="1200" spc="-5" dirty="0">
                <a:solidFill>
                  <a:prstClr val="black"/>
                </a:solidFill>
                <a:latin typeface="Arial"/>
                <a:cs typeface="Arial"/>
              </a:rPr>
              <a:t>I</a:t>
            </a:r>
            <a:r>
              <a:rPr sz="1200" spc="35" dirty="0">
                <a:solidFill>
                  <a:prstClr val="black"/>
                </a:solidFill>
                <a:latin typeface="Times New Roman"/>
                <a:cs typeface="Times New Roman"/>
              </a:rPr>
              <a:t> </a:t>
            </a:r>
            <a:r>
              <a:rPr sz="1200" dirty="0">
                <a:solidFill>
                  <a:prstClr val="black"/>
                </a:solidFill>
                <a:latin typeface="Arial"/>
                <a:cs typeface="Arial"/>
              </a:rPr>
              <a:t>clock)</a:t>
            </a:r>
            <a:endParaRPr sz="1200">
              <a:solidFill>
                <a:prstClr val="black"/>
              </a:solidFill>
              <a:latin typeface="Arial"/>
              <a:cs typeface="Arial"/>
            </a:endParaRPr>
          </a:p>
          <a:p>
            <a:pPr marL="299110" marR="5081" indent="-286408">
              <a:buFont typeface="Arial"/>
              <a:buChar char="•"/>
              <a:tabLst>
                <a:tab pos="299745" algn="l"/>
              </a:tabLst>
            </a:pPr>
            <a:r>
              <a:rPr sz="1200" spc="-5" dirty="0">
                <a:solidFill>
                  <a:prstClr val="black"/>
                </a:solidFill>
                <a:latin typeface="Arial"/>
                <a:cs typeface="Arial"/>
              </a:rPr>
              <a:t>Initiali</a:t>
            </a:r>
            <a:r>
              <a:rPr sz="1200" spc="-15" dirty="0">
                <a:solidFill>
                  <a:prstClr val="black"/>
                </a:solidFill>
                <a:latin typeface="Arial"/>
                <a:cs typeface="Arial"/>
              </a:rPr>
              <a:t>z</a:t>
            </a:r>
            <a:r>
              <a:rPr sz="1200" dirty="0">
                <a:solidFill>
                  <a:prstClr val="black"/>
                </a:solidFill>
                <a:latin typeface="Arial"/>
                <a:cs typeface="Arial"/>
              </a:rPr>
              <a:t>ation</a:t>
            </a:r>
            <a:r>
              <a:rPr sz="1200" dirty="0">
                <a:solidFill>
                  <a:prstClr val="black"/>
                </a:solidFill>
                <a:latin typeface="Times New Roman"/>
                <a:cs typeface="Times New Roman"/>
              </a:rPr>
              <a:t> </a:t>
            </a:r>
            <a:r>
              <a:rPr sz="1200" dirty="0">
                <a:solidFill>
                  <a:prstClr val="black"/>
                </a:solidFill>
                <a:latin typeface="Arial"/>
                <a:cs typeface="Arial"/>
              </a:rPr>
              <a:t>o</a:t>
            </a:r>
            <a:r>
              <a:rPr sz="1200" spc="-5" dirty="0">
                <a:solidFill>
                  <a:prstClr val="black"/>
                </a:solidFill>
                <a:latin typeface="Arial"/>
                <a:cs typeface="Arial"/>
              </a:rPr>
              <a:t>f</a:t>
            </a:r>
            <a:r>
              <a:rPr sz="1200" spc="25" dirty="0">
                <a:solidFill>
                  <a:prstClr val="black"/>
                </a:solidFill>
                <a:latin typeface="Times New Roman"/>
                <a:cs typeface="Times New Roman"/>
              </a:rPr>
              <a:t> </a:t>
            </a:r>
            <a:r>
              <a:rPr sz="1200" spc="-5" dirty="0">
                <a:solidFill>
                  <a:prstClr val="black"/>
                </a:solidFill>
                <a:latin typeface="Arial"/>
                <a:cs typeface="Arial"/>
              </a:rPr>
              <a:t>lo</a:t>
            </a:r>
            <a:r>
              <a:rPr sz="1200" dirty="0">
                <a:solidFill>
                  <a:prstClr val="black"/>
                </a:solidFill>
                <a:latin typeface="Arial"/>
                <a:cs typeface="Arial"/>
              </a:rPr>
              <a:t>w</a:t>
            </a:r>
            <a:r>
              <a:rPr sz="1200" spc="20" dirty="0">
                <a:solidFill>
                  <a:prstClr val="black"/>
                </a:solidFill>
                <a:latin typeface="Times New Roman"/>
                <a:cs typeface="Times New Roman"/>
              </a:rPr>
              <a:t> </a:t>
            </a:r>
            <a:r>
              <a:rPr sz="1200" spc="-5" dirty="0">
                <a:solidFill>
                  <a:prstClr val="black"/>
                </a:solidFill>
                <a:latin typeface="Arial"/>
                <a:cs typeface="Arial"/>
              </a:rPr>
              <a:t>l</a:t>
            </a:r>
            <a:r>
              <a:rPr sz="1200" dirty="0">
                <a:solidFill>
                  <a:prstClr val="black"/>
                </a:solidFill>
                <a:latin typeface="Arial"/>
                <a:cs typeface="Arial"/>
              </a:rPr>
              <a:t>e</a:t>
            </a:r>
            <a:r>
              <a:rPr sz="1200" spc="-15" dirty="0">
                <a:solidFill>
                  <a:prstClr val="black"/>
                </a:solidFill>
                <a:latin typeface="Arial"/>
                <a:cs typeface="Arial"/>
              </a:rPr>
              <a:t>v</a:t>
            </a:r>
            <a:r>
              <a:rPr sz="1200" dirty="0">
                <a:solidFill>
                  <a:prstClr val="black"/>
                </a:solidFill>
                <a:latin typeface="Arial"/>
                <a:cs typeface="Arial"/>
              </a:rPr>
              <a:t>el</a:t>
            </a:r>
            <a:r>
              <a:rPr sz="1200" spc="31" dirty="0">
                <a:solidFill>
                  <a:prstClr val="black"/>
                </a:solidFill>
                <a:latin typeface="Times New Roman"/>
                <a:cs typeface="Times New Roman"/>
              </a:rPr>
              <a:t> </a:t>
            </a:r>
            <a:r>
              <a:rPr sz="1200" dirty="0">
                <a:solidFill>
                  <a:prstClr val="black"/>
                </a:solidFill>
                <a:latin typeface="Arial"/>
                <a:cs typeface="Arial"/>
              </a:rPr>
              <a:t>hard</a:t>
            </a:r>
            <a:r>
              <a:rPr sz="1200" spc="-15" dirty="0">
                <a:solidFill>
                  <a:prstClr val="black"/>
                </a:solidFill>
                <a:latin typeface="Arial"/>
                <a:cs typeface="Arial"/>
              </a:rPr>
              <a:t>w</a:t>
            </a:r>
            <a:r>
              <a:rPr sz="1200" dirty="0">
                <a:solidFill>
                  <a:prstClr val="black"/>
                </a:solidFill>
                <a:latin typeface="Arial"/>
                <a:cs typeface="Arial"/>
              </a:rPr>
              <a:t>are</a:t>
            </a:r>
            <a:r>
              <a:rPr sz="1200" dirty="0">
                <a:solidFill>
                  <a:prstClr val="black"/>
                </a:solidFill>
                <a:latin typeface="Times New Roman"/>
                <a:cs typeface="Times New Roman"/>
              </a:rPr>
              <a:t> </a:t>
            </a:r>
            <a:r>
              <a:rPr sz="1200" dirty="0">
                <a:solidFill>
                  <a:prstClr val="black"/>
                </a:solidFill>
                <a:latin typeface="Arial"/>
                <a:cs typeface="Arial"/>
              </a:rPr>
              <a:t>se</a:t>
            </a:r>
            <a:r>
              <a:rPr sz="1200" spc="-5" dirty="0">
                <a:solidFill>
                  <a:prstClr val="black"/>
                </a:solidFill>
                <a:latin typeface="Arial"/>
                <a:cs typeface="Arial"/>
              </a:rPr>
              <a:t>lec</a:t>
            </a:r>
            <a:r>
              <a:rPr sz="1200" dirty="0">
                <a:solidFill>
                  <a:prstClr val="black"/>
                </a:solidFill>
                <a:latin typeface="Arial"/>
                <a:cs typeface="Arial"/>
              </a:rPr>
              <a:t>ted</a:t>
            </a:r>
            <a:r>
              <a:rPr sz="1200" dirty="0">
                <a:solidFill>
                  <a:prstClr val="black"/>
                </a:solidFill>
                <a:latin typeface="Times New Roman"/>
                <a:cs typeface="Times New Roman"/>
              </a:rPr>
              <a:t> </a:t>
            </a:r>
            <a:r>
              <a:rPr sz="1200" spc="-5" dirty="0">
                <a:solidFill>
                  <a:prstClr val="black"/>
                </a:solidFill>
                <a:latin typeface="Arial"/>
                <a:cs typeface="Arial"/>
              </a:rPr>
              <a:t>i</a:t>
            </a:r>
            <a:r>
              <a:rPr sz="1200" dirty="0">
                <a:solidFill>
                  <a:prstClr val="black"/>
                </a:solidFill>
                <a:latin typeface="Arial"/>
                <a:cs typeface="Arial"/>
              </a:rPr>
              <a:t>n</a:t>
            </a:r>
            <a:r>
              <a:rPr sz="1200" spc="35" dirty="0">
                <a:solidFill>
                  <a:prstClr val="black"/>
                </a:solidFill>
                <a:latin typeface="Times New Roman"/>
                <a:cs typeface="Times New Roman"/>
              </a:rPr>
              <a:t> </a:t>
            </a:r>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r>
              <a:rPr sz="1200" dirty="0">
                <a:solidFill>
                  <a:prstClr val="black"/>
                </a:solidFill>
                <a:latin typeface="Times New Roman"/>
                <a:cs typeface="Times New Roman"/>
              </a:rPr>
              <a:t> </a:t>
            </a:r>
            <a:r>
              <a:rPr sz="1200" spc="20" dirty="0">
                <a:solidFill>
                  <a:prstClr val="black"/>
                </a:solidFill>
                <a:latin typeface="Arial"/>
                <a:cs typeface="Arial"/>
              </a:rPr>
              <a:t>(</a:t>
            </a:r>
            <a:r>
              <a:rPr sz="1200" spc="-5" dirty="0">
                <a:solidFill>
                  <a:prstClr val="black"/>
                </a:solidFill>
                <a:latin typeface="Arial"/>
                <a:cs typeface="Arial"/>
              </a:rPr>
              <a:t>HA</a:t>
            </a:r>
            <a:r>
              <a:rPr sz="1200" dirty="0">
                <a:solidFill>
                  <a:prstClr val="black"/>
                </a:solidFill>
                <a:latin typeface="Arial"/>
                <a:cs typeface="Arial"/>
              </a:rPr>
              <a:t>L_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Ini</a:t>
            </a:r>
            <a:r>
              <a:rPr sz="1200" spc="5" dirty="0">
                <a:solidFill>
                  <a:prstClr val="black"/>
                </a:solidFill>
                <a:latin typeface="Arial"/>
                <a:cs typeface="Arial"/>
              </a:rPr>
              <a:t>t</a:t>
            </a:r>
            <a:r>
              <a:rPr sz="1200" spc="-5" dirty="0">
                <a:solidFill>
                  <a:prstClr val="black"/>
                </a:solidFill>
                <a:latin typeface="Arial"/>
                <a:cs typeface="Arial"/>
              </a:rPr>
              <a:t>()</a:t>
            </a:r>
            <a:r>
              <a:rPr sz="1200" spc="-5" dirty="0">
                <a:solidFill>
                  <a:prstClr val="black"/>
                </a:solidFill>
                <a:latin typeface="Times New Roman"/>
                <a:cs typeface="Times New Roman"/>
              </a:rPr>
              <a:t> </a:t>
            </a:r>
            <a:r>
              <a:rPr sz="1200" dirty="0">
                <a:solidFill>
                  <a:prstClr val="black"/>
                </a:solidFill>
                <a:latin typeface="Arial"/>
                <a:cs typeface="Arial"/>
              </a:rPr>
              <a:t>functio</a:t>
            </a:r>
            <a:r>
              <a:rPr sz="1200" spc="-11" dirty="0">
                <a:solidFill>
                  <a:prstClr val="black"/>
                </a:solidFill>
                <a:latin typeface="Arial"/>
                <a:cs typeface="Arial"/>
              </a:rPr>
              <a:t>n</a:t>
            </a:r>
            <a:r>
              <a:rPr sz="1200" dirty="0">
                <a:solidFill>
                  <a:prstClr val="black"/>
                </a:solidFill>
                <a:latin typeface="Arial"/>
                <a:cs typeface="Arial"/>
              </a:rPr>
              <a:t>)</a:t>
            </a:r>
            <a:endParaRPr sz="1200">
              <a:solidFill>
                <a:prstClr val="black"/>
              </a:solidFill>
              <a:latin typeface="Arial"/>
              <a:cs typeface="Arial"/>
            </a:endParaRPr>
          </a:p>
        </p:txBody>
      </p:sp>
      <p:sp>
        <p:nvSpPr>
          <p:cNvPr id="49" name="object 49"/>
          <p:cNvSpPr txBox="1"/>
          <p:nvPr/>
        </p:nvSpPr>
        <p:spPr>
          <a:xfrm>
            <a:off x="8520436" y="2560467"/>
            <a:ext cx="1090930"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HAL_In</a:t>
            </a:r>
            <a:r>
              <a:rPr sz="1400" b="1" spc="-15" dirty="0">
                <a:solidFill>
                  <a:prstClr val="black"/>
                </a:solidFill>
                <a:latin typeface="Courier New"/>
                <a:cs typeface="Courier New"/>
              </a:rPr>
              <a:t>i</a:t>
            </a:r>
            <a:r>
              <a:rPr sz="1400" b="1" spc="-5" dirty="0">
                <a:solidFill>
                  <a:prstClr val="black"/>
                </a:solidFill>
                <a:latin typeface="Courier New"/>
                <a:cs typeface="Courier New"/>
              </a:rPr>
              <a:t>t()</a:t>
            </a:r>
            <a:endParaRPr sz="1400">
              <a:solidFill>
                <a:prstClr val="black"/>
              </a:solidFill>
              <a:latin typeface="Courier New"/>
              <a:cs typeface="Courier New"/>
            </a:endParaRPr>
          </a:p>
        </p:txBody>
      </p:sp>
      <p:sp>
        <p:nvSpPr>
          <p:cNvPr id="50" name="object 50"/>
          <p:cNvSpPr txBox="1"/>
          <p:nvPr/>
        </p:nvSpPr>
        <p:spPr>
          <a:xfrm>
            <a:off x="8520437" y="2772232"/>
            <a:ext cx="1435735"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in</a:t>
            </a:r>
            <a:r>
              <a:rPr sz="1200"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dirty="0">
                <a:solidFill>
                  <a:prstClr val="black"/>
                </a:solidFill>
                <a:latin typeface="Arial"/>
                <a:cs typeface="Arial"/>
              </a:rPr>
              <a:t>_ha</a:t>
            </a:r>
            <a:r>
              <a:rPr sz="1200" spc="-5" dirty="0">
                <a:solidFill>
                  <a:prstClr val="black"/>
                </a:solidFill>
                <a:latin typeface="Arial"/>
                <a:cs typeface="Arial"/>
              </a:rPr>
              <a:t>l.c</a:t>
            </a:r>
            <a:endParaRPr sz="1200">
              <a:solidFill>
                <a:prstClr val="black"/>
              </a:solidFill>
              <a:latin typeface="Arial"/>
              <a:cs typeface="Arial"/>
            </a:endParaRPr>
          </a:p>
        </p:txBody>
      </p:sp>
      <p:sp>
        <p:nvSpPr>
          <p:cNvPr id="51" name="object 51"/>
          <p:cNvSpPr txBox="1"/>
          <p:nvPr/>
        </p:nvSpPr>
        <p:spPr>
          <a:xfrm>
            <a:off x="10969012" y="2924631"/>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52" name="object 52"/>
          <p:cNvSpPr txBox="1"/>
          <p:nvPr/>
        </p:nvSpPr>
        <p:spPr>
          <a:xfrm>
            <a:off x="2804557" y="3564973"/>
            <a:ext cx="4396739" cy="369332"/>
          </a:xfrm>
          <a:prstGeom prst="rect">
            <a:avLst/>
          </a:prstGeom>
        </p:spPr>
        <p:txBody>
          <a:bodyPr vert="horz" wrap="square" lIns="0" tIns="0" rIns="0" bIns="0" rtlCol="0">
            <a:spAutoFit/>
          </a:bodyPr>
          <a:lstStyle/>
          <a:p>
            <a:pPr marL="299110" marR="5081"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1" dirty="0">
                <a:solidFill>
                  <a:prstClr val="black"/>
                </a:solidFill>
                <a:latin typeface="Times New Roman"/>
                <a:cs typeface="Times New Roman"/>
              </a:rPr>
              <a:t> </a:t>
            </a:r>
            <a:r>
              <a:rPr sz="1200" spc="-5" dirty="0">
                <a:solidFill>
                  <a:prstClr val="black"/>
                </a:solidFill>
                <a:latin typeface="Arial"/>
                <a:cs typeface="Arial"/>
              </a:rPr>
              <a:t>Inte</a:t>
            </a:r>
            <a:r>
              <a:rPr sz="1200" dirty="0">
                <a:solidFill>
                  <a:prstClr val="black"/>
                </a:solidFill>
                <a:latin typeface="Arial"/>
                <a:cs typeface="Arial"/>
              </a:rPr>
              <a:t>r</a:t>
            </a:r>
            <a:r>
              <a:rPr sz="1200" spc="-11" dirty="0">
                <a:solidFill>
                  <a:prstClr val="black"/>
                </a:solidFill>
                <a:latin typeface="Arial"/>
                <a:cs typeface="Arial"/>
              </a:rPr>
              <a:t>r</a:t>
            </a:r>
            <a:r>
              <a:rPr sz="1200" dirty="0">
                <a:solidFill>
                  <a:prstClr val="black"/>
                </a:solidFill>
                <a:latin typeface="Arial"/>
                <a:cs typeface="Arial"/>
              </a:rPr>
              <a:t>up</a:t>
            </a:r>
            <a:r>
              <a:rPr sz="1200" spc="-5" dirty="0">
                <a:solidFill>
                  <a:prstClr val="black"/>
                </a:solidFill>
                <a:latin typeface="Arial"/>
                <a:cs typeface="Arial"/>
              </a:rPr>
              <a:t>ts</a:t>
            </a:r>
            <a:r>
              <a:rPr sz="1200" spc="15" dirty="0">
                <a:solidFill>
                  <a:prstClr val="black"/>
                </a:solidFill>
                <a:latin typeface="Times New Roman"/>
                <a:cs typeface="Times New Roman"/>
              </a:rPr>
              <a:t> </a:t>
            </a:r>
            <a:r>
              <a:rPr sz="1200" dirty="0">
                <a:solidFill>
                  <a:prstClr val="black"/>
                </a:solidFill>
                <a:latin typeface="Arial"/>
                <a:cs typeface="Arial"/>
              </a:rPr>
              <a:t>pr</a:t>
            </a:r>
            <a:r>
              <a:rPr sz="1200" spc="-11" dirty="0">
                <a:solidFill>
                  <a:prstClr val="black"/>
                </a:solidFill>
                <a:latin typeface="Arial"/>
                <a:cs typeface="Arial"/>
              </a:rPr>
              <a:t>i</a:t>
            </a:r>
            <a:r>
              <a:rPr sz="1200" dirty="0">
                <a:solidFill>
                  <a:prstClr val="black"/>
                </a:solidFill>
                <a:latin typeface="Arial"/>
                <a:cs typeface="Arial"/>
              </a:rPr>
              <a:t>or</a:t>
            </a:r>
            <a:r>
              <a:rPr sz="1200" spc="-11" dirty="0">
                <a:solidFill>
                  <a:prstClr val="black"/>
                </a:solidFill>
                <a:latin typeface="Arial"/>
                <a:cs typeface="Arial"/>
              </a:rPr>
              <a:t>i</a:t>
            </a:r>
            <a:r>
              <a:rPr sz="1200" dirty="0">
                <a:solidFill>
                  <a:prstClr val="black"/>
                </a:solidFill>
                <a:latin typeface="Arial"/>
                <a:cs typeface="Arial"/>
              </a:rPr>
              <a:t>ties</a:t>
            </a:r>
            <a:r>
              <a:rPr sz="1200" spc="20" dirty="0">
                <a:solidFill>
                  <a:prstClr val="black"/>
                </a:solidFill>
                <a:latin typeface="Times New Roman"/>
                <a:cs typeface="Times New Roman"/>
              </a:rPr>
              <a:t> </a:t>
            </a:r>
            <a:r>
              <a:rPr sz="1200" spc="-5" dirty="0">
                <a:solidFill>
                  <a:prstClr val="black"/>
                </a:solidFill>
                <a:latin typeface="Arial"/>
                <a:cs typeface="Arial"/>
              </a:rPr>
              <a:t>(</a:t>
            </a:r>
            <a:r>
              <a:rPr sz="1200" dirty="0">
                <a:solidFill>
                  <a:prstClr val="black"/>
                </a:solidFill>
                <a:latin typeface="Arial"/>
                <a:cs typeface="Arial"/>
              </a:rPr>
              <a:t>for</a:t>
            </a:r>
            <a:r>
              <a:rPr sz="1200" spc="20" dirty="0">
                <a:solidFill>
                  <a:prstClr val="black"/>
                </a:solidFill>
                <a:latin typeface="Times New Roman"/>
                <a:cs typeface="Times New Roman"/>
              </a:rPr>
              <a:t> </a:t>
            </a:r>
            <a:r>
              <a:rPr sz="1200" dirty="0">
                <a:solidFill>
                  <a:prstClr val="black"/>
                </a:solidFill>
                <a:latin typeface="Arial"/>
                <a:cs typeface="Arial"/>
              </a:rPr>
              <a:t>each</a:t>
            </a:r>
            <a:r>
              <a:rPr sz="1200" dirty="0">
                <a:solidFill>
                  <a:prstClr val="black"/>
                </a:solidFill>
                <a:latin typeface="Times New Roman"/>
                <a:cs typeface="Times New Roman"/>
              </a:rPr>
              <a:t> </a:t>
            </a:r>
            <a:r>
              <a:rPr sz="1200" dirty="0">
                <a:solidFill>
                  <a:prstClr val="black"/>
                </a:solidFill>
                <a:latin typeface="Arial"/>
                <a:cs typeface="Arial"/>
              </a:rPr>
              <a:t>per</a:t>
            </a:r>
            <a:r>
              <a:rPr sz="1200" spc="-11" dirty="0">
                <a:solidFill>
                  <a:prstClr val="black"/>
                </a:solidFill>
                <a:latin typeface="Arial"/>
                <a:cs typeface="Arial"/>
              </a:rPr>
              <a:t>i</a:t>
            </a:r>
            <a:r>
              <a:rPr sz="1200" dirty="0">
                <a:solidFill>
                  <a:prstClr val="black"/>
                </a:solidFill>
                <a:latin typeface="Arial"/>
                <a:cs typeface="Arial"/>
              </a:rPr>
              <a:t>pher</a:t>
            </a:r>
            <a:r>
              <a:rPr sz="1200" spc="-15" dirty="0">
                <a:solidFill>
                  <a:prstClr val="black"/>
                </a:solidFill>
                <a:latin typeface="Arial"/>
                <a:cs typeface="Arial"/>
              </a:rPr>
              <a:t>a</a:t>
            </a:r>
            <a:r>
              <a:rPr sz="1200" dirty="0">
                <a:solidFill>
                  <a:prstClr val="black"/>
                </a:solidFill>
                <a:latin typeface="Arial"/>
                <a:cs typeface="Arial"/>
              </a:rPr>
              <a:t>l</a:t>
            </a:r>
            <a:r>
              <a:rPr sz="1200" spc="-5" dirty="0">
                <a:solidFill>
                  <a:prstClr val="black"/>
                </a:solidFill>
                <a:latin typeface="Times New Roman"/>
                <a:cs typeface="Times New Roman"/>
              </a:rPr>
              <a:t> </a:t>
            </a:r>
            <a:r>
              <a:rPr sz="1200" dirty="0">
                <a:solidFill>
                  <a:prstClr val="black"/>
                </a:solidFill>
                <a:latin typeface="Arial"/>
                <a:cs typeface="Arial"/>
              </a:rPr>
              <a:t>se</a:t>
            </a:r>
            <a:r>
              <a:rPr sz="1200" spc="-5" dirty="0">
                <a:solidFill>
                  <a:prstClr val="black"/>
                </a:solidFill>
                <a:latin typeface="Arial"/>
                <a:cs typeface="Arial"/>
              </a:rPr>
              <a:t>lec</a:t>
            </a:r>
            <a:r>
              <a:rPr sz="1200" dirty="0">
                <a:solidFill>
                  <a:prstClr val="black"/>
                </a:solidFill>
                <a:latin typeface="Arial"/>
                <a:cs typeface="Arial"/>
              </a:rPr>
              <a:t>ted</a:t>
            </a:r>
            <a:r>
              <a:rPr sz="1200" dirty="0">
                <a:solidFill>
                  <a:prstClr val="black"/>
                </a:solidFill>
                <a:latin typeface="Times New Roman"/>
                <a:cs typeface="Times New Roman"/>
              </a:rPr>
              <a:t> </a:t>
            </a:r>
            <a:r>
              <a:rPr sz="1200" spc="-5" dirty="0">
                <a:solidFill>
                  <a:prstClr val="black"/>
                </a:solidFill>
                <a:latin typeface="Arial"/>
                <a:cs typeface="Arial"/>
              </a:rPr>
              <a:t>in</a:t>
            </a:r>
            <a:r>
              <a:rPr sz="1200" spc="-5" dirty="0">
                <a:solidFill>
                  <a:prstClr val="black"/>
                </a:solidFill>
                <a:latin typeface="Times New Roman"/>
                <a:cs typeface="Times New Roman"/>
              </a:rPr>
              <a:t> </a:t>
            </a:r>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20" dirty="0">
                <a:solidFill>
                  <a:prstClr val="black"/>
                </a:solidFill>
                <a:latin typeface="Arial"/>
                <a:cs typeface="Arial"/>
              </a:rPr>
              <a:t>X</a:t>
            </a:r>
            <a:r>
              <a:rPr sz="1200" dirty="0">
                <a:solidFill>
                  <a:prstClr val="black"/>
                </a:solidFill>
                <a:latin typeface="Arial"/>
                <a:cs typeface="Arial"/>
              </a:rPr>
              <a:t>)</a:t>
            </a:r>
            <a:endParaRPr sz="1200">
              <a:solidFill>
                <a:prstClr val="black"/>
              </a:solidFill>
              <a:latin typeface="Arial"/>
              <a:cs typeface="Arial"/>
            </a:endParaRPr>
          </a:p>
        </p:txBody>
      </p:sp>
      <p:sp>
        <p:nvSpPr>
          <p:cNvPr id="53" name="object 53"/>
          <p:cNvSpPr txBox="1"/>
          <p:nvPr/>
        </p:nvSpPr>
        <p:spPr>
          <a:xfrm>
            <a:off x="8520436" y="3566562"/>
            <a:ext cx="1409700"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HAL_Ms</a:t>
            </a:r>
            <a:r>
              <a:rPr sz="1400" b="1" spc="-15" dirty="0">
                <a:solidFill>
                  <a:prstClr val="black"/>
                </a:solidFill>
                <a:latin typeface="Courier New"/>
                <a:cs typeface="Courier New"/>
              </a:rPr>
              <a:t>p</a:t>
            </a:r>
            <a:r>
              <a:rPr sz="1400" b="1" spc="-5" dirty="0">
                <a:solidFill>
                  <a:prstClr val="black"/>
                </a:solidFill>
                <a:latin typeface="Courier New"/>
                <a:cs typeface="Courier New"/>
              </a:rPr>
              <a:t>Ini</a:t>
            </a:r>
            <a:r>
              <a:rPr sz="1400" b="1" spc="-20" dirty="0">
                <a:solidFill>
                  <a:prstClr val="black"/>
                </a:solidFill>
                <a:latin typeface="Courier New"/>
                <a:cs typeface="Courier New"/>
              </a:rPr>
              <a:t>t</a:t>
            </a:r>
            <a:r>
              <a:rPr sz="1400" b="1" spc="-5" dirty="0">
                <a:solidFill>
                  <a:prstClr val="black"/>
                </a:solidFill>
                <a:latin typeface="Courier New"/>
                <a:cs typeface="Courier New"/>
              </a:rPr>
              <a:t>()</a:t>
            </a:r>
            <a:endParaRPr sz="1400">
              <a:solidFill>
                <a:prstClr val="black"/>
              </a:solidFill>
              <a:latin typeface="Courier New"/>
              <a:cs typeface="Courier New"/>
            </a:endParaRPr>
          </a:p>
        </p:txBody>
      </p:sp>
      <p:sp>
        <p:nvSpPr>
          <p:cNvPr id="54" name="object 54"/>
          <p:cNvSpPr txBox="1"/>
          <p:nvPr/>
        </p:nvSpPr>
        <p:spPr>
          <a:xfrm>
            <a:off x="8520438" y="3778327"/>
            <a:ext cx="1810384"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dirty="0">
                <a:solidFill>
                  <a:prstClr val="black"/>
                </a:solidFill>
                <a:latin typeface="Arial"/>
                <a:cs typeface="Arial"/>
              </a:rPr>
              <a:t>_ha</a:t>
            </a:r>
            <a:r>
              <a:rPr sz="1200" spc="-5" dirty="0">
                <a:solidFill>
                  <a:prstClr val="black"/>
                </a:solidFill>
                <a:latin typeface="Arial"/>
                <a:cs typeface="Arial"/>
              </a:rPr>
              <a:t>l_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dirty="0">
                <a:solidFill>
                  <a:prstClr val="black"/>
                </a:solidFill>
                <a:latin typeface="Arial"/>
                <a:cs typeface="Arial"/>
              </a:rPr>
              <a:t>_ha</a:t>
            </a:r>
            <a:r>
              <a:rPr sz="1200" spc="-5" dirty="0">
                <a:solidFill>
                  <a:prstClr val="black"/>
                </a:solidFill>
                <a:latin typeface="Arial"/>
                <a:cs typeface="Arial"/>
              </a:rPr>
              <a:t>l_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.c</a:t>
            </a:r>
            <a:endParaRPr sz="1200">
              <a:solidFill>
                <a:prstClr val="black"/>
              </a:solidFill>
              <a:latin typeface="Arial"/>
              <a:cs typeface="Arial"/>
            </a:endParaRPr>
          </a:p>
        </p:txBody>
      </p:sp>
      <p:sp>
        <p:nvSpPr>
          <p:cNvPr id="55" name="object 55"/>
          <p:cNvSpPr txBox="1"/>
          <p:nvPr/>
        </p:nvSpPr>
        <p:spPr>
          <a:xfrm>
            <a:off x="10969012" y="3763086"/>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56" name="object 56"/>
          <p:cNvSpPr txBox="1"/>
          <p:nvPr/>
        </p:nvSpPr>
        <p:spPr>
          <a:xfrm>
            <a:off x="2804556" y="4235525"/>
            <a:ext cx="5340985" cy="184666"/>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11" dirty="0">
                <a:solidFill>
                  <a:prstClr val="black"/>
                </a:solidFill>
                <a:latin typeface="Arial"/>
                <a:cs typeface="Arial"/>
              </a:rPr>
              <a:t>S</a:t>
            </a:r>
            <a:r>
              <a:rPr sz="1200" spc="-15" dirty="0">
                <a:solidFill>
                  <a:prstClr val="black"/>
                </a:solidFill>
                <a:latin typeface="Arial"/>
                <a:cs typeface="Arial"/>
              </a:rPr>
              <a:t>y</a:t>
            </a:r>
            <a:r>
              <a:rPr sz="1200" spc="-5" dirty="0">
                <a:solidFill>
                  <a:prstClr val="black"/>
                </a:solidFill>
                <a:latin typeface="Arial"/>
                <a:cs typeface="Arial"/>
              </a:rPr>
              <a:t>ste</a:t>
            </a:r>
            <a:r>
              <a:rPr sz="1200" dirty="0">
                <a:solidFill>
                  <a:prstClr val="black"/>
                </a:solidFill>
                <a:latin typeface="Arial"/>
                <a:cs typeface="Arial"/>
              </a:rPr>
              <a:t>m</a:t>
            </a:r>
            <a:r>
              <a:rPr sz="1200" spc="40" dirty="0">
                <a:solidFill>
                  <a:prstClr val="black"/>
                </a:solidFill>
                <a:latin typeface="Times New Roman"/>
                <a:cs typeface="Times New Roman"/>
              </a:rPr>
              <a:t> </a:t>
            </a:r>
            <a:r>
              <a:rPr sz="1200" spc="-11" dirty="0">
                <a:solidFill>
                  <a:prstClr val="black"/>
                </a:solidFill>
                <a:latin typeface="Arial"/>
                <a:cs typeface="Arial"/>
              </a:rPr>
              <a:t>&amp;</a:t>
            </a:r>
            <a:r>
              <a:rPr sz="1200" spc="45" dirty="0">
                <a:solidFill>
                  <a:prstClr val="black"/>
                </a:solidFill>
                <a:latin typeface="Times New Roman"/>
                <a:cs typeface="Times New Roman"/>
              </a:rPr>
              <a:t> </a:t>
            </a:r>
            <a:r>
              <a:rPr sz="1200" spc="-11" dirty="0">
                <a:solidFill>
                  <a:prstClr val="black"/>
                </a:solidFill>
                <a:latin typeface="Arial"/>
                <a:cs typeface="Arial"/>
              </a:rPr>
              <a:t>B</a:t>
            </a:r>
            <a:r>
              <a:rPr sz="1200" dirty="0">
                <a:solidFill>
                  <a:prstClr val="black"/>
                </a:solidFill>
                <a:latin typeface="Arial"/>
                <a:cs typeface="Arial"/>
              </a:rPr>
              <a:t>uses</a:t>
            </a:r>
            <a:r>
              <a:rPr sz="1200" spc="11" dirty="0">
                <a:solidFill>
                  <a:prstClr val="black"/>
                </a:solidFill>
                <a:latin typeface="Times New Roman"/>
                <a:cs typeface="Times New Roman"/>
              </a:rPr>
              <a:t> </a:t>
            </a:r>
            <a:r>
              <a:rPr sz="1200" dirty="0">
                <a:solidFill>
                  <a:prstClr val="black"/>
                </a:solidFill>
                <a:latin typeface="Arial"/>
                <a:cs typeface="Arial"/>
              </a:rPr>
              <a:t>clocks</a:t>
            </a:r>
            <a:r>
              <a:rPr sz="1200" spc="25" dirty="0">
                <a:solidFill>
                  <a:prstClr val="black"/>
                </a:solidFill>
                <a:latin typeface="Times New Roman"/>
                <a:cs typeface="Times New Roman"/>
              </a:rPr>
              <a:t> </a:t>
            </a:r>
            <a:r>
              <a:rPr sz="1200" dirty="0">
                <a:solidFill>
                  <a:prstClr val="black"/>
                </a:solidFill>
                <a:latin typeface="Arial"/>
                <a:cs typeface="Arial"/>
              </a:rPr>
              <a:t>based</a:t>
            </a:r>
            <a:r>
              <a:rPr sz="1200" dirty="0">
                <a:solidFill>
                  <a:prstClr val="black"/>
                </a:solidFill>
                <a:latin typeface="Times New Roman"/>
                <a:cs typeface="Times New Roman"/>
              </a:rPr>
              <a:t> </a:t>
            </a:r>
            <a:r>
              <a:rPr sz="1200" dirty="0">
                <a:solidFill>
                  <a:prstClr val="black"/>
                </a:solidFill>
                <a:latin typeface="Arial"/>
                <a:cs typeface="Arial"/>
              </a:rPr>
              <a:t>on</a:t>
            </a:r>
            <a:r>
              <a:rPr sz="1200" spc="25" dirty="0">
                <a:solidFill>
                  <a:prstClr val="black"/>
                </a:solidFill>
                <a:latin typeface="Times New Roman"/>
                <a:cs typeface="Times New Roman"/>
              </a:rPr>
              <a:t> </a:t>
            </a:r>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r>
              <a:rPr sz="1200" dirty="0">
                <a:solidFill>
                  <a:prstClr val="black"/>
                </a:solidFill>
                <a:latin typeface="Times New Roman"/>
                <a:cs typeface="Times New Roman"/>
              </a:rPr>
              <a:t> </a:t>
            </a:r>
            <a:r>
              <a:rPr sz="1200" dirty="0">
                <a:solidFill>
                  <a:prstClr val="black"/>
                </a:solidFill>
                <a:latin typeface="Arial"/>
                <a:cs typeface="Arial"/>
              </a:rPr>
              <a:t>clock</a:t>
            </a:r>
            <a:r>
              <a:rPr sz="1200" spc="25" dirty="0">
                <a:solidFill>
                  <a:prstClr val="black"/>
                </a:solidFill>
                <a:latin typeface="Times New Roman"/>
                <a:cs typeface="Times New Roman"/>
              </a:rPr>
              <a:t> </a:t>
            </a:r>
            <a:r>
              <a:rPr sz="1200" dirty="0">
                <a:solidFill>
                  <a:prstClr val="black"/>
                </a:solidFill>
                <a:latin typeface="Arial"/>
                <a:cs typeface="Arial"/>
              </a:rPr>
              <a:t>se</a:t>
            </a:r>
            <a:r>
              <a:rPr sz="1200" spc="-5" dirty="0">
                <a:solidFill>
                  <a:prstClr val="black"/>
                </a:solidFill>
                <a:latin typeface="Arial"/>
                <a:cs typeface="Arial"/>
              </a:rPr>
              <a:t>tting</a:t>
            </a:r>
            <a:r>
              <a:rPr sz="1200" dirty="0">
                <a:solidFill>
                  <a:prstClr val="black"/>
                </a:solidFill>
                <a:latin typeface="Arial"/>
                <a:cs typeface="Arial"/>
              </a:rPr>
              <a:t>s</a:t>
            </a:r>
            <a:endParaRPr sz="1200">
              <a:solidFill>
                <a:prstClr val="black"/>
              </a:solidFill>
              <a:latin typeface="Arial"/>
              <a:cs typeface="Arial"/>
            </a:endParaRPr>
          </a:p>
        </p:txBody>
      </p:sp>
      <p:sp>
        <p:nvSpPr>
          <p:cNvPr id="57" name="object 57"/>
          <p:cNvSpPr txBox="1"/>
          <p:nvPr/>
        </p:nvSpPr>
        <p:spPr>
          <a:xfrm>
            <a:off x="8520437" y="4237122"/>
            <a:ext cx="2047876"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System</a:t>
            </a:r>
            <a:r>
              <a:rPr sz="1400" b="1" spc="-15" dirty="0">
                <a:solidFill>
                  <a:prstClr val="black"/>
                </a:solidFill>
                <a:latin typeface="Courier New"/>
                <a:cs typeface="Courier New"/>
              </a:rPr>
              <a:t>C</a:t>
            </a:r>
            <a:r>
              <a:rPr sz="1400" b="1" spc="-5" dirty="0">
                <a:solidFill>
                  <a:prstClr val="black"/>
                </a:solidFill>
                <a:latin typeface="Courier New"/>
                <a:cs typeface="Courier New"/>
              </a:rPr>
              <a:t>loc</a:t>
            </a:r>
            <a:r>
              <a:rPr sz="1400" b="1" spc="-20" dirty="0">
                <a:solidFill>
                  <a:prstClr val="black"/>
                </a:solidFill>
                <a:latin typeface="Courier New"/>
                <a:cs typeface="Courier New"/>
              </a:rPr>
              <a:t>k</a:t>
            </a:r>
            <a:r>
              <a:rPr sz="1400" b="1" spc="-5" dirty="0">
                <a:solidFill>
                  <a:prstClr val="black"/>
                </a:solidFill>
                <a:latin typeface="Courier New"/>
                <a:cs typeface="Courier New"/>
              </a:rPr>
              <a:t>Co</a:t>
            </a:r>
            <a:r>
              <a:rPr sz="1400" b="1" spc="-15" dirty="0">
                <a:solidFill>
                  <a:prstClr val="black"/>
                </a:solidFill>
                <a:latin typeface="Courier New"/>
                <a:cs typeface="Courier New"/>
              </a:rPr>
              <a:t>n</a:t>
            </a:r>
            <a:r>
              <a:rPr sz="1400" b="1" spc="-5" dirty="0">
                <a:solidFill>
                  <a:prstClr val="black"/>
                </a:solidFill>
                <a:latin typeface="Courier New"/>
                <a:cs typeface="Courier New"/>
              </a:rPr>
              <a:t>fi</a:t>
            </a:r>
            <a:r>
              <a:rPr sz="1400" b="1" spc="-11" dirty="0">
                <a:solidFill>
                  <a:prstClr val="black"/>
                </a:solidFill>
                <a:latin typeface="Courier New"/>
                <a:cs typeface="Courier New"/>
              </a:rPr>
              <a:t>g</a:t>
            </a:r>
            <a:r>
              <a:rPr sz="1400" b="1" spc="-5" dirty="0">
                <a:solidFill>
                  <a:prstClr val="black"/>
                </a:solidFill>
                <a:latin typeface="Courier New"/>
                <a:cs typeface="Courier New"/>
              </a:rPr>
              <a:t>()</a:t>
            </a:r>
            <a:endParaRPr sz="1400">
              <a:solidFill>
                <a:prstClr val="black"/>
              </a:solidFill>
              <a:latin typeface="Courier New"/>
              <a:cs typeface="Courier New"/>
            </a:endParaRPr>
          </a:p>
        </p:txBody>
      </p:sp>
      <p:sp>
        <p:nvSpPr>
          <p:cNvPr id="58" name="object 58"/>
          <p:cNvSpPr txBox="1"/>
          <p:nvPr/>
        </p:nvSpPr>
        <p:spPr>
          <a:xfrm>
            <a:off x="8520438" y="4448886"/>
            <a:ext cx="762635"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in</a:t>
            </a:r>
            <a:r>
              <a:rPr sz="1200"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dirty="0">
                <a:solidFill>
                  <a:prstClr val="black"/>
                </a:solidFill>
                <a:latin typeface="Arial"/>
                <a:cs typeface="Arial"/>
              </a:rPr>
              <a:t>m</a:t>
            </a:r>
            <a:r>
              <a:rPr sz="1200" spc="-5" dirty="0">
                <a:solidFill>
                  <a:prstClr val="black"/>
                </a:solidFill>
                <a:latin typeface="Arial"/>
                <a:cs typeface="Arial"/>
              </a:rPr>
              <a:t>ai</a:t>
            </a:r>
            <a:r>
              <a:rPr sz="1200" dirty="0">
                <a:solidFill>
                  <a:prstClr val="black"/>
                </a:solidFill>
                <a:latin typeface="Arial"/>
                <a:cs typeface="Arial"/>
              </a:rPr>
              <a:t>n.c</a:t>
            </a:r>
            <a:endParaRPr sz="1200">
              <a:solidFill>
                <a:prstClr val="black"/>
              </a:solidFill>
              <a:latin typeface="Arial"/>
              <a:cs typeface="Arial"/>
            </a:endParaRPr>
          </a:p>
        </p:txBody>
      </p:sp>
      <p:sp>
        <p:nvSpPr>
          <p:cNvPr id="59" name="object 59"/>
          <p:cNvSpPr txBox="1"/>
          <p:nvPr/>
        </p:nvSpPr>
        <p:spPr>
          <a:xfrm>
            <a:off x="10968998" y="4342207"/>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60" name="object 60"/>
          <p:cNvSpPr txBox="1"/>
          <p:nvPr/>
        </p:nvSpPr>
        <p:spPr>
          <a:xfrm>
            <a:off x="2804543" y="4906469"/>
            <a:ext cx="5520690" cy="553998"/>
          </a:xfrm>
          <a:prstGeom prst="rect">
            <a:avLst/>
          </a:prstGeom>
        </p:spPr>
        <p:txBody>
          <a:bodyPr vert="horz" wrap="square" lIns="0" tIns="0" rIns="0" bIns="0" rtlCol="0">
            <a:spAutoFit/>
          </a:bodyPr>
          <a:lstStyle/>
          <a:p>
            <a:pPr marL="299110" marR="5081" indent="-286408">
              <a:buFont typeface="Arial"/>
              <a:buChar char="•"/>
              <a:tabLst>
                <a:tab pos="299745" algn="l"/>
              </a:tabLst>
            </a:pPr>
            <a:r>
              <a:rPr sz="1200" spc="-5" dirty="0">
                <a:solidFill>
                  <a:prstClr val="black"/>
                </a:solidFill>
                <a:latin typeface="Arial"/>
                <a:cs typeface="Arial"/>
              </a:rPr>
              <a:t>Initiali</a:t>
            </a:r>
            <a:r>
              <a:rPr sz="1200" spc="-15" dirty="0">
                <a:solidFill>
                  <a:prstClr val="black"/>
                </a:solidFill>
                <a:latin typeface="Arial"/>
                <a:cs typeface="Arial"/>
              </a:rPr>
              <a:t>z</a:t>
            </a:r>
            <a:r>
              <a:rPr sz="1200" dirty="0">
                <a:solidFill>
                  <a:prstClr val="black"/>
                </a:solidFill>
                <a:latin typeface="Arial"/>
                <a:cs typeface="Arial"/>
              </a:rPr>
              <a:t>e</a:t>
            </a:r>
            <a:r>
              <a:rPr sz="1200" spc="15" dirty="0">
                <a:solidFill>
                  <a:prstClr val="black"/>
                </a:solidFill>
                <a:latin typeface="Times New Roman"/>
                <a:cs typeface="Times New Roman"/>
              </a:rPr>
              <a:t> </a:t>
            </a:r>
            <a:r>
              <a:rPr sz="1200" spc="-11" dirty="0">
                <a:solidFill>
                  <a:prstClr val="black"/>
                </a:solidFill>
                <a:latin typeface="Arial"/>
                <a:cs typeface="Arial"/>
              </a:rPr>
              <a:t>PPP</a:t>
            </a:r>
            <a:r>
              <a:rPr sz="1200" spc="11" dirty="0">
                <a:solidFill>
                  <a:prstClr val="black"/>
                </a:solidFill>
                <a:latin typeface="Times New Roman"/>
                <a:cs typeface="Times New Roman"/>
              </a:rPr>
              <a:t> </a:t>
            </a:r>
            <a:r>
              <a:rPr sz="1200" spc="5" dirty="0">
                <a:solidFill>
                  <a:prstClr val="black"/>
                </a:solidFill>
                <a:latin typeface="Arial"/>
                <a:cs typeface="Arial"/>
              </a:rPr>
              <a:t>p</a:t>
            </a:r>
            <a:r>
              <a:rPr sz="1200" dirty="0">
                <a:solidFill>
                  <a:prstClr val="black"/>
                </a:solidFill>
                <a:latin typeface="Arial"/>
                <a:cs typeface="Arial"/>
              </a:rPr>
              <a:t>er</a:t>
            </a:r>
            <a:r>
              <a:rPr sz="1200" spc="-11" dirty="0">
                <a:solidFill>
                  <a:prstClr val="black"/>
                </a:solidFill>
                <a:latin typeface="Arial"/>
                <a:cs typeface="Arial"/>
              </a:rPr>
              <a:t>i</a:t>
            </a:r>
            <a:r>
              <a:rPr sz="1200" dirty="0">
                <a:solidFill>
                  <a:prstClr val="black"/>
                </a:solidFill>
                <a:latin typeface="Arial"/>
                <a:cs typeface="Arial"/>
              </a:rPr>
              <a:t>ph</a:t>
            </a:r>
            <a:r>
              <a:rPr sz="1200" spc="-11" dirty="0">
                <a:solidFill>
                  <a:prstClr val="black"/>
                </a:solidFill>
                <a:latin typeface="Arial"/>
                <a:cs typeface="Arial"/>
              </a:rPr>
              <a:t>e</a:t>
            </a:r>
            <a:r>
              <a:rPr sz="1200" dirty="0">
                <a:solidFill>
                  <a:prstClr val="black"/>
                </a:solidFill>
                <a:latin typeface="Arial"/>
                <a:cs typeface="Arial"/>
              </a:rPr>
              <a:t>ral</a:t>
            </a:r>
            <a:r>
              <a:rPr sz="1200" spc="5" dirty="0">
                <a:solidFill>
                  <a:prstClr val="black"/>
                </a:solidFill>
                <a:latin typeface="Times New Roman"/>
                <a:cs typeface="Times New Roman"/>
              </a:rPr>
              <a:t> </a:t>
            </a:r>
            <a:r>
              <a:rPr sz="1200" dirty="0">
                <a:solidFill>
                  <a:prstClr val="black"/>
                </a:solidFill>
                <a:latin typeface="Arial"/>
                <a:cs typeface="Arial"/>
              </a:rPr>
              <a:t>based</a:t>
            </a:r>
            <a:r>
              <a:rPr sz="1200" spc="25" dirty="0">
                <a:solidFill>
                  <a:prstClr val="black"/>
                </a:solidFill>
                <a:latin typeface="Times New Roman"/>
                <a:cs typeface="Times New Roman"/>
              </a:rPr>
              <a:t> </a:t>
            </a:r>
            <a:r>
              <a:rPr sz="1200" spc="5" dirty="0">
                <a:solidFill>
                  <a:prstClr val="black"/>
                </a:solidFill>
                <a:latin typeface="Arial"/>
                <a:cs typeface="Arial"/>
              </a:rPr>
              <a:t>o</a:t>
            </a:r>
            <a:r>
              <a:rPr sz="1200" dirty="0">
                <a:solidFill>
                  <a:prstClr val="black"/>
                </a:solidFill>
                <a:latin typeface="Arial"/>
                <a:cs typeface="Arial"/>
              </a:rPr>
              <a:t>n</a:t>
            </a:r>
            <a:r>
              <a:rPr sz="1200" spc="-11" dirty="0">
                <a:solidFill>
                  <a:prstClr val="black"/>
                </a:solidFill>
                <a:latin typeface="Times New Roman"/>
                <a:cs typeface="Times New Roman"/>
              </a:rPr>
              <a:t> </a:t>
            </a:r>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r>
              <a:rPr sz="1200" spc="15" dirty="0">
                <a:solidFill>
                  <a:prstClr val="black"/>
                </a:solidFill>
                <a:latin typeface="Times New Roman"/>
                <a:cs typeface="Times New Roman"/>
              </a:rPr>
              <a:t> </a:t>
            </a:r>
            <a:r>
              <a:rPr sz="1200" dirty="0">
                <a:solidFill>
                  <a:prstClr val="black"/>
                </a:solidFill>
                <a:latin typeface="Arial"/>
                <a:cs typeface="Arial"/>
              </a:rPr>
              <a:t>conf</a:t>
            </a:r>
            <a:r>
              <a:rPr sz="1200" spc="-5" dirty="0">
                <a:solidFill>
                  <a:prstClr val="black"/>
                </a:solidFill>
                <a:latin typeface="Arial"/>
                <a:cs typeface="Arial"/>
              </a:rPr>
              <a:t>i</a:t>
            </a:r>
            <a:r>
              <a:rPr sz="1200" spc="-11" dirty="0">
                <a:solidFill>
                  <a:prstClr val="black"/>
                </a:solidFill>
                <a:latin typeface="Arial"/>
                <a:cs typeface="Arial"/>
              </a:rPr>
              <a:t>gu</a:t>
            </a:r>
            <a:r>
              <a:rPr sz="1200" dirty="0">
                <a:solidFill>
                  <a:prstClr val="black"/>
                </a:solidFill>
                <a:latin typeface="Arial"/>
                <a:cs typeface="Arial"/>
              </a:rPr>
              <a:t>rati</a:t>
            </a:r>
            <a:r>
              <a:rPr sz="1200" spc="-11" dirty="0">
                <a:solidFill>
                  <a:prstClr val="black"/>
                </a:solidFill>
                <a:latin typeface="Arial"/>
                <a:cs typeface="Arial"/>
              </a:rPr>
              <a:t>on:.PPP</a:t>
            </a:r>
            <a:r>
              <a:rPr sz="1200" spc="-15" dirty="0">
                <a:solidFill>
                  <a:prstClr val="black"/>
                </a:solidFill>
                <a:latin typeface="Times New Roman"/>
                <a:cs typeface="Times New Roman"/>
              </a:rPr>
              <a:t> </a:t>
            </a:r>
            <a:r>
              <a:rPr sz="1200" dirty="0">
                <a:solidFill>
                  <a:prstClr val="black"/>
                </a:solidFill>
                <a:latin typeface="Arial"/>
                <a:cs typeface="Arial"/>
              </a:rPr>
              <a:t>rela</a:t>
            </a:r>
            <a:r>
              <a:rPr sz="1200" spc="-5" dirty="0">
                <a:solidFill>
                  <a:prstClr val="black"/>
                </a:solidFill>
                <a:latin typeface="Arial"/>
                <a:cs typeface="Arial"/>
              </a:rPr>
              <a:t>te</a:t>
            </a:r>
            <a:r>
              <a:rPr sz="1200" dirty="0">
                <a:solidFill>
                  <a:prstClr val="black"/>
                </a:solidFill>
                <a:latin typeface="Arial"/>
                <a:cs typeface="Arial"/>
              </a:rPr>
              <a:t>d</a:t>
            </a:r>
            <a:r>
              <a:rPr sz="1200" dirty="0">
                <a:solidFill>
                  <a:prstClr val="black"/>
                </a:solidFill>
                <a:latin typeface="Times New Roman"/>
                <a:cs typeface="Times New Roman"/>
              </a:rPr>
              <a:t> </a:t>
            </a:r>
            <a:r>
              <a:rPr sz="1200" dirty="0">
                <a:solidFill>
                  <a:prstClr val="black"/>
                </a:solidFill>
                <a:latin typeface="Arial"/>
                <a:cs typeface="Arial"/>
              </a:rPr>
              <a:t>per</a:t>
            </a:r>
            <a:r>
              <a:rPr sz="1200" spc="-11" dirty="0">
                <a:solidFill>
                  <a:prstClr val="black"/>
                </a:solidFill>
                <a:latin typeface="Arial"/>
                <a:cs typeface="Arial"/>
              </a:rPr>
              <a:t>i</a:t>
            </a:r>
            <a:r>
              <a:rPr sz="1200" dirty="0">
                <a:solidFill>
                  <a:prstClr val="black"/>
                </a:solidFill>
                <a:latin typeface="Arial"/>
                <a:cs typeface="Arial"/>
              </a:rPr>
              <a:t>ph</a:t>
            </a:r>
            <a:r>
              <a:rPr sz="1200" spc="-11" dirty="0">
                <a:solidFill>
                  <a:prstClr val="black"/>
                </a:solidFill>
                <a:latin typeface="Arial"/>
                <a:cs typeface="Arial"/>
              </a:rPr>
              <a:t>e</a:t>
            </a:r>
            <a:r>
              <a:rPr sz="1200" dirty="0">
                <a:solidFill>
                  <a:prstClr val="black"/>
                </a:solidFill>
                <a:latin typeface="Arial"/>
                <a:cs typeface="Arial"/>
              </a:rPr>
              <a:t>ral</a:t>
            </a:r>
            <a:r>
              <a:rPr sz="1200" spc="-5" dirty="0">
                <a:solidFill>
                  <a:prstClr val="black"/>
                </a:solidFill>
                <a:latin typeface="Times New Roman"/>
                <a:cs typeface="Times New Roman"/>
              </a:rPr>
              <a:t> </a:t>
            </a:r>
            <a:r>
              <a:rPr sz="1200" dirty="0">
                <a:solidFill>
                  <a:prstClr val="black"/>
                </a:solidFill>
                <a:latin typeface="Arial"/>
                <a:cs typeface="Arial"/>
              </a:rPr>
              <a:t>conf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a:t>
            </a:r>
            <a:r>
              <a:rPr sz="1200" spc="-15" dirty="0">
                <a:solidFill>
                  <a:prstClr val="black"/>
                </a:solidFill>
                <a:latin typeface="Arial"/>
                <a:cs typeface="Arial"/>
              </a:rPr>
              <a:t>a</a:t>
            </a:r>
            <a:r>
              <a:rPr sz="1200" dirty="0">
                <a:solidFill>
                  <a:prstClr val="black"/>
                </a:solidFill>
                <a:latin typeface="Arial"/>
                <a:cs typeface="Arial"/>
              </a:rPr>
              <a:t>ti</a:t>
            </a:r>
            <a:r>
              <a:rPr sz="1200" spc="-11" dirty="0">
                <a:solidFill>
                  <a:prstClr val="black"/>
                </a:solidFill>
                <a:latin typeface="Arial"/>
                <a:cs typeface="Arial"/>
              </a:rPr>
              <a:t>o</a:t>
            </a:r>
            <a:r>
              <a:rPr sz="1200" dirty="0">
                <a:solidFill>
                  <a:prstClr val="black"/>
                </a:solidFill>
                <a:latin typeface="Arial"/>
                <a:cs typeface="Arial"/>
              </a:rPr>
              <a:t>n</a:t>
            </a:r>
            <a:r>
              <a:rPr sz="1200" dirty="0">
                <a:solidFill>
                  <a:prstClr val="black"/>
                </a:solidFill>
                <a:latin typeface="Times New Roman"/>
                <a:cs typeface="Times New Roman"/>
              </a:rPr>
              <a:t> </a:t>
            </a:r>
            <a:r>
              <a:rPr sz="1200" spc="-11" dirty="0">
                <a:solidFill>
                  <a:prstClr val="black"/>
                </a:solidFill>
                <a:latin typeface="Arial"/>
                <a:cs typeface="Arial"/>
              </a:rPr>
              <a:t>(GPIO</a:t>
            </a:r>
            <a:r>
              <a:rPr sz="1200" spc="35" dirty="0">
                <a:solidFill>
                  <a:prstClr val="black"/>
                </a:solidFill>
                <a:latin typeface="Times New Roman"/>
                <a:cs typeface="Times New Roman"/>
              </a:rPr>
              <a:t> </a:t>
            </a:r>
            <a:r>
              <a:rPr sz="1200" spc="-5" dirty="0">
                <a:solidFill>
                  <a:prstClr val="black"/>
                </a:solidFill>
                <a:latin typeface="Arial"/>
                <a:cs typeface="Arial"/>
              </a:rPr>
              <a:t>li</a:t>
            </a:r>
            <a:r>
              <a:rPr sz="1200" dirty="0">
                <a:solidFill>
                  <a:prstClr val="black"/>
                </a:solidFill>
                <a:latin typeface="Arial"/>
                <a:cs typeface="Arial"/>
              </a:rPr>
              <a:t>ne</a:t>
            </a:r>
            <a:r>
              <a:rPr sz="1200" spc="-5" dirty="0">
                <a:solidFill>
                  <a:prstClr val="black"/>
                </a:solidFill>
                <a:latin typeface="Arial"/>
                <a:cs typeface="Arial"/>
              </a:rPr>
              <a:t>s,</a:t>
            </a:r>
            <a:r>
              <a:rPr sz="1200" spc="25" dirty="0">
                <a:solidFill>
                  <a:prstClr val="black"/>
                </a:solidFill>
                <a:latin typeface="Times New Roman"/>
                <a:cs typeface="Times New Roman"/>
              </a:rPr>
              <a:t> </a:t>
            </a:r>
            <a:r>
              <a:rPr sz="1200" spc="-5" dirty="0">
                <a:solidFill>
                  <a:prstClr val="black"/>
                </a:solidFill>
                <a:latin typeface="Arial"/>
                <a:cs typeface="Arial"/>
              </a:rPr>
              <a:t>D</a:t>
            </a:r>
            <a:r>
              <a:rPr sz="1200" spc="-11" dirty="0">
                <a:solidFill>
                  <a:prstClr val="black"/>
                </a:solidFill>
                <a:latin typeface="Arial"/>
                <a:cs typeface="Arial"/>
              </a:rPr>
              <a:t>MA</a:t>
            </a:r>
            <a:r>
              <a:rPr sz="1200" spc="-35" dirty="0">
                <a:solidFill>
                  <a:prstClr val="black"/>
                </a:solidFill>
                <a:latin typeface="Times New Roman"/>
                <a:cs typeface="Times New Roman"/>
              </a:rPr>
              <a:t> </a:t>
            </a:r>
            <a:r>
              <a:rPr sz="1200" dirty="0">
                <a:solidFill>
                  <a:prstClr val="black"/>
                </a:solidFill>
                <a:latin typeface="Arial"/>
                <a:cs typeface="Arial"/>
              </a:rPr>
              <a:t>chann</a:t>
            </a:r>
            <a:r>
              <a:rPr sz="1200" spc="-11" dirty="0">
                <a:solidFill>
                  <a:prstClr val="black"/>
                </a:solidFill>
                <a:latin typeface="Arial"/>
                <a:cs typeface="Arial"/>
              </a:rPr>
              <a:t>e</a:t>
            </a:r>
            <a:r>
              <a:rPr sz="1200" spc="-5" dirty="0">
                <a:solidFill>
                  <a:prstClr val="black"/>
                </a:solidFill>
                <a:latin typeface="Arial"/>
                <a:cs typeface="Arial"/>
              </a:rPr>
              <a:t>l</a:t>
            </a:r>
            <a:r>
              <a:rPr sz="1200" dirty="0">
                <a:solidFill>
                  <a:prstClr val="black"/>
                </a:solidFill>
                <a:latin typeface="Arial"/>
                <a:cs typeface="Arial"/>
              </a:rPr>
              <a:t>)</a:t>
            </a:r>
            <a:r>
              <a:rPr sz="1200" spc="5" dirty="0">
                <a:solidFill>
                  <a:prstClr val="black"/>
                </a:solidFill>
                <a:latin typeface="Times New Roman"/>
                <a:cs typeface="Times New Roman"/>
              </a:rPr>
              <a:t> </a:t>
            </a:r>
            <a:r>
              <a:rPr sz="1200" spc="-5" dirty="0">
                <a:solidFill>
                  <a:prstClr val="black"/>
                </a:solidFill>
                <a:latin typeface="Arial"/>
                <a:cs typeface="Arial"/>
              </a:rPr>
              <a:t>i</a:t>
            </a:r>
            <a:r>
              <a:rPr sz="1200" dirty="0">
                <a:solidFill>
                  <a:prstClr val="black"/>
                </a:solidFill>
                <a:latin typeface="Arial"/>
                <a:cs typeface="Arial"/>
              </a:rPr>
              <a:t>n</a:t>
            </a:r>
            <a:r>
              <a:rPr sz="1200" spc="25" dirty="0">
                <a:solidFill>
                  <a:prstClr val="black"/>
                </a:solidFill>
                <a:latin typeface="Times New Roman"/>
                <a:cs typeface="Times New Roman"/>
              </a:rPr>
              <a:t> </a:t>
            </a:r>
            <a:r>
              <a:rPr sz="1200" dirty="0">
                <a:solidFill>
                  <a:prstClr val="black"/>
                </a:solidFill>
                <a:latin typeface="Arial"/>
                <a:cs typeface="Arial"/>
              </a:rPr>
              <a:t>functi</a:t>
            </a:r>
            <a:r>
              <a:rPr sz="1200" spc="-11" dirty="0">
                <a:solidFill>
                  <a:prstClr val="black"/>
                </a:solidFill>
                <a:latin typeface="Arial"/>
                <a:cs typeface="Arial"/>
              </a:rPr>
              <a:t>o</a:t>
            </a:r>
            <a:r>
              <a:rPr sz="1200" dirty="0">
                <a:solidFill>
                  <a:prstClr val="black"/>
                </a:solidFill>
                <a:latin typeface="Arial"/>
                <a:cs typeface="Arial"/>
              </a:rPr>
              <a:t>n</a:t>
            </a:r>
            <a:r>
              <a:rPr sz="1200" dirty="0">
                <a:solidFill>
                  <a:prstClr val="black"/>
                </a:solidFill>
                <a:latin typeface="Times New Roman"/>
                <a:cs typeface="Times New Roman"/>
              </a:rPr>
              <a:t> </a:t>
            </a:r>
            <a:r>
              <a:rPr sz="1200" spc="-5" dirty="0">
                <a:solidFill>
                  <a:prstClr val="black"/>
                </a:solidFill>
                <a:latin typeface="Arial"/>
                <a:cs typeface="Arial"/>
              </a:rPr>
              <a:t>HA</a:t>
            </a:r>
            <a:r>
              <a:rPr sz="1200" dirty="0">
                <a:solidFill>
                  <a:prstClr val="black"/>
                </a:solidFill>
                <a:latin typeface="Arial"/>
                <a:cs typeface="Arial"/>
              </a:rPr>
              <a:t>L_</a:t>
            </a:r>
            <a:r>
              <a:rPr sz="1200" spc="-11" dirty="0">
                <a:solidFill>
                  <a:prstClr val="black"/>
                </a:solidFill>
                <a:latin typeface="Arial"/>
                <a:cs typeface="Arial"/>
              </a:rPr>
              <a:t>PPP_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I</a:t>
            </a:r>
            <a:r>
              <a:rPr sz="1200" spc="-15" dirty="0">
                <a:solidFill>
                  <a:prstClr val="black"/>
                </a:solidFill>
                <a:latin typeface="Arial"/>
                <a:cs typeface="Arial"/>
              </a:rPr>
              <a:t>n</a:t>
            </a:r>
            <a:r>
              <a:rPr sz="1200" spc="-5" dirty="0">
                <a:solidFill>
                  <a:prstClr val="black"/>
                </a:solidFill>
                <a:latin typeface="Arial"/>
                <a:cs typeface="Arial"/>
              </a:rPr>
              <a:t>i</a:t>
            </a:r>
            <a:r>
              <a:rPr sz="1200" spc="5" dirty="0">
                <a:solidFill>
                  <a:prstClr val="black"/>
                </a:solidFill>
                <a:latin typeface="Arial"/>
                <a:cs typeface="Arial"/>
              </a:rPr>
              <a:t>t</a:t>
            </a:r>
            <a:r>
              <a:rPr sz="1200" spc="-5" dirty="0">
                <a:solidFill>
                  <a:prstClr val="black"/>
                </a:solidFill>
                <a:latin typeface="Arial"/>
                <a:cs typeface="Arial"/>
              </a:rPr>
              <a:t>()</a:t>
            </a:r>
            <a:endParaRPr sz="1200">
              <a:solidFill>
                <a:prstClr val="black"/>
              </a:solidFill>
              <a:latin typeface="Arial"/>
              <a:cs typeface="Arial"/>
            </a:endParaRPr>
          </a:p>
        </p:txBody>
      </p:sp>
      <p:sp>
        <p:nvSpPr>
          <p:cNvPr id="61" name="object 61"/>
          <p:cNvSpPr txBox="1"/>
          <p:nvPr/>
        </p:nvSpPr>
        <p:spPr>
          <a:xfrm>
            <a:off x="8520436" y="4908064"/>
            <a:ext cx="1409700"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MX_PPP</a:t>
            </a:r>
            <a:r>
              <a:rPr sz="1400" b="1" spc="-15" dirty="0">
                <a:solidFill>
                  <a:prstClr val="black"/>
                </a:solidFill>
                <a:latin typeface="Courier New"/>
                <a:cs typeface="Courier New"/>
              </a:rPr>
              <a:t>_</a:t>
            </a:r>
            <a:r>
              <a:rPr sz="1400" b="1" spc="-5" dirty="0">
                <a:solidFill>
                  <a:prstClr val="black"/>
                </a:solidFill>
                <a:latin typeface="Courier New"/>
                <a:cs typeface="Courier New"/>
              </a:rPr>
              <a:t>Ini</a:t>
            </a:r>
            <a:r>
              <a:rPr sz="1400" b="1" spc="-20" dirty="0">
                <a:solidFill>
                  <a:prstClr val="black"/>
                </a:solidFill>
                <a:latin typeface="Courier New"/>
                <a:cs typeface="Courier New"/>
              </a:rPr>
              <a:t>t</a:t>
            </a:r>
            <a:r>
              <a:rPr sz="1400" b="1" spc="-5" dirty="0">
                <a:solidFill>
                  <a:prstClr val="black"/>
                </a:solidFill>
                <a:latin typeface="Courier New"/>
                <a:cs typeface="Courier New"/>
              </a:rPr>
              <a:t>()</a:t>
            </a:r>
            <a:endParaRPr sz="1400">
              <a:solidFill>
                <a:prstClr val="black"/>
              </a:solidFill>
              <a:latin typeface="Courier New"/>
              <a:cs typeface="Courier New"/>
            </a:endParaRPr>
          </a:p>
        </p:txBody>
      </p:sp>
      <p:sp>
        <p:nvSpPr>
          <p:cNvPr id="62" name="object 62"/>
          <p:cNvSpPr txBox="1"/>
          <p:nvPr/>
        </p:nvSpPr>
        <p:spPr>
          <a:xfrm>
            <a:off x="8520437" y="5119829"/>
            <a:ext cx="1386205"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in</a:t>
            </a:r>
            <a:r>
              <a:rPr sz="1200"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in</a:t>
            </a:r>
            <a:r>
              <a:rPr sz="1200" dirty="0">
                <a:solidFill>
                  <a:prstClr val="black"/>
                </a:solidFill>
                <a:latin typeface="Arial"/>
                <a:cs typeface="Arial"/>
              </a:rPr>
              <a:t>.c</a:t>
            </a:r>
            <a:r>
              <a:rPr sz="1200" spc="15" dirty="0">
                <a:solidFill>
                  <a:prstClr val="black"/>
                </a:solidFill>
                <a:latin typeface="Times New Roman"/>
                <a:cs typeface="Times New Roman"/>
              </a:rPr>
              <a:t> </a:t>
            </a:r>
            <a:r>
              <a:rPr sz="1200" dirty="0">
                <a:solidFill>
                  <a:prstClr val="black"/>
                </a:solidFill>
                <a:latin typeface="Arial"/>
                <a:cs typeface="Arial"/>
              </a:rPr>
              <a:t>or</a:t>
            </a:r>
            <a:r>
              <a:rPr sz="1200" spc="31" dirty="0">
                <a:solidFill>
                  <a:prstClr val="black"/>
                </a:solidFill>
                <a:latin typeface="Times New Roman"/>
                <a:cs typeface="Times New Roman"/>
              </a:rPr>
              <a:t> </a:t>
            </a:r>
            <a:r>
              <a:rPr sz="1200" spc="-11" dirty="0">
                <a:solidFill>
                  <a:prstClr val="black"/>
                </a:solidFill>
                <a:latin typeface="Arial"/>
                <a:cs typeface="Arial"/>
              </a:rPr>
              <a:t>PP</a:t>
            </a:r>
            <a:r>
              <a:rPr sz="1200" spc="-165" dirty="0">
                <a:solidFill>
                  <a:prstClr val="black"/>
                </a:solidFill>
                <a:latin typeface="Arial"/>
                <a:cs typeface="Arial"/>
              </a:rPr>
              <a:t>P</a:t>
            </a:r>
            <a:r>
              <a:rPr sz="1200" spc="-5" dirty="0">
                <a:solidFill>
                  <a:prstClr val="black"/>
                </a:solidFill>
                <a:latin typeface="Arial"/>
                <a:cs typeface="Arial"/>
              </a:rPr>
              <a:t>.c</a:t>
            </a:r>
            <a:endParaRPr sz="1200">
              <a:solidFill>
                <a:prstClr val="black"/>
              </a:solidFill>
              <a:latin typeface="Arial"/>
              <a:cs typeface="Arial"/>
            </a:endParaRPr>
          </a:p>
        </p:txBody>
      </p:sp>
      <p:sp>
        <p:nvSpPr>
          <p:cNvPr id="63" name="object 63"/>
          <p:cNvSpPr txBox="1"/>
          <p:nvPr/>
        </p:nvSpPr>
        <p:spPr>
          <a:xfrm>
            <a:off x="10969012" y="5013148"/>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64" name="object 64"/>
          <p:cNvSpPr txBox="1"/>
          <p:nvPr/>
        </p:nvSpPr>
        <p:spPr>
          <a:xfrm>
            <a:off x="2804556" y="5576969"/>
            <a:ext cx="4449446" cy="553998"/>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ne</a:t>
            </a:r>
            <a:r>
              <a:rPr sz="1200" spc="-5" dirty="0">
                <a:solidFill>
                  <a:prstClr val="black"/>
                </a:solidFill>
                <a:latin typeface="Arial"/>
                <a:cs typeface="Arial"/>
              </a:rPr>
              <a:t>ct</a:t>
            </a:r>
            <a:r>
              <a:rPr sz="1200" dirty="0">
                <a:solidFill>
                  <a:prstClr val="black"/>
                </a:solidFill>
                <a:latin typeface="Times New Roman"/>
                <a:cs typeface="Times New Roman"/>
              </a:rPr>
              <a:t> </a:t>
            </a:r>
            <a:r>
              <a:rPr sz="1200" spc="-5" dirty="0">
                <a:solidFill>
                  <a:prstClr val="black"/>
                </a:solidFill>
                <a:latin typeface="Arial"/>
                <a:cs typeface="Arial"/>
              </a:rPr>
              <a:t>Cl</a:t>
            </a:r>
            <a:r>
              <a:rPr sz="1200" dirty="0">
                <a:solidFill>
                  <a:prstClr val="black"/>
                </a:solidFill>
                <a:latin typeface="Arial"/>
                <a:cs typeface="Arial"/>
              </a:rPr>
              <a:t>ock</a:t>
            </a:r>
            <a:r>
              <a:rPr sz="1200" spc="20" dirty="0">
                <a:solidFill>
                  <a:prstClr val="black"/>
                </a:solidFill>
                <a:latin typeface="Times New Roman"/>
                <a:cs typeface="Times New Roman"/>
              </a:rPr>
              <a:t> </a:t>
            </a:r>
            <a:r>
              <a:rPr sz="1200" spc="-5" dirty="0">
                <a:solidFill>
                  <a:prstClr val="black"/>
                </a:solidFill>
                <a:latin typeface="Arial"/>
                <a:cs typeface="Arial"/>
              </a:rPr>
              <a:t>to</a:t>
            </a:r>
            <a:r>
              <a:rPr sz="1200" spc="25" dirty="0">
                <a:solidFill>
                  <a:prstClr val="black"/>
                </a:solidFill>
                <a:latin typeface="Times New Roman"/>
                <a:cs typeface="Times New Roman"/>
              </a:rPr>
              <a:t> </a:t>
            </a:r>
            <a:r>
              <a:rPr sz="1200" spc="-5" dirty="0">
                <a:solidFill>
                  <a:prstClr val="black"/>
                </a:solidFill>
                <a:latin typeface="Arial"/>
                <a:cs typeface="Arial"/>
              </a:rPr>
              <a:t>th</a:t>
            </a:r>
            <a:r>
              <a:rPr sz="1200" dirty="0">
                <a:solidFill>
                  <a:prstClr val="black"/>
                </a:solidFill>
                <a:latin typeface="Arial"/>
                <a:cs typeface="Arial"/>
              </a:rPr>
              <a:t>e</a:t>
            </a:r>
            <a:r>
              <a:rPr sz="1200" spc="35" dirty="0">
                <a:solidFill>
                  <a:prstClr val="black"/>
                </a:solidFill>
                <a:latin typeface="Times New Roman"/>
                <a:cs typeface="Times New Roman"/>
              </a:rPr>
              <a:t> </a:t>
            </a:r>
            <a:r>
              <a:rPr sz="1200" dirty="0">
                <a:solidFill>
                  <a:prstClr val="black"/>
                </a:solidFill>
                <a:latin typeface="Arial"/>
                <a:cs typeface="Arial"/>
              </a:rPr>
              <a:t>per</a:t>
            </a:r>
            <a:r>
              <a:rPr sz="1200" spc="-11" dirty="0">
                <a:solidFill>
                  <a:prstClr val="black"/>
                </a:solidFill>
                <a:latin typeface="Arial"/>
                <a:cs typeface="Arial"/>
              </a:rPr>
              <a:t>i</a:t>
            </a:r>
            <a:r>
              <a:rPr sz="1200" dirty="0">
                <a:solidFill>
                  <a:prstClr val="black"/>
                </a:solidFill>
                <a:latin typeface="Arial"/>
                <a:cs typeface="Arial"/>
              </a:rPr>
              <a:t>ph</a:t>
            </a:r>
            <a:r>
              <a:rPr sz="1200" spc="-11" dirty="0">
                <a:solidFill>
                  <a:prstClr val="black"/>
                </a:solidFill>
                <a:latin typeface="Arial"/>
                <a:cs typeface="Arial"/>
              </a:rPr>
              <a:t>e</a:t>
            </a:r>
            <a:r>
              <a:rPr sz="1200" dirty="0">
                <a:solidFill>
                  <a:prstClr val="black"/>
                </a:solidFill>
                <a:latin typeface="Arial"/>
                <a:cs typeface="Arial"/>
              </a:rPr>
              <a:t>ral</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11" dirty="0">
                <a:solidFill>
                  <a:prstClr val="black"/>
                </a:solidFill>
                <a:latin typeface="Arial"/>
                <a:cs typeface="Arial"/>
              </a:rPr>
              <a:t>GPIO</a:t>
            </a:r>
            <a:r>
              <a:rPr sz="1200" spc="51" dirty="0">
                <a:solidFill>
                  <a:prstClr val="black"/>
                </a:solidFill>
                <a:latin typeface="Times New Roman"/>
                <a:cs typeface="Times New Roman"/>
              </a:rPr>
              <a:t> </a:t>
            </a:r>
            <a:r>
              <a:rPr sz="1200" spc="-5" dirty="0">
                <a:solidFill>
                  <a:prstClr val="black"/>
                </a:solidFill>
                <a:latin typeface="Arial"/>
                <a:cs typeface="Arial"/>
              </a:rPr>
              <a:t>li</a:t>
            </a:r>
            <a:r>
              <a:rPr sz="1200" dirty="0">
                <a:solidFill>
                  <a:prstClr val="black"/>
                </a:solidFill>
                <a:latin typeface="Arial"/>
                <a:cs typeface="Arial"/>
              </a:rPr>
              <a:t>nes</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5" dirty="0">
                <a:solidFill>
                  <a:prstClr val="black"/>
                </a:solidFill>
                <a:latin typeface="Arial"/>
                <a:cs typeface="Arial"/>
              </a:rPr>
              <a:t>D</a:t>
            </a:r>
            <a:r>
              <a:rPr sz="1200" spc="-11" dirty="0">
                <a:solidFill>
                  <a:prstClr val="black"/>
                </a:solidFill>
                <a:latin typeface="Arial"/>
                <a:cs typeface="Arial"/>
              </a:rPr>
              <a:t>MA</a:t>
            </a:r>
            <a:r>
              <a:rPr sz="1200" spc="-25" dirty="0">
                <a:solidFill>
                  <a:prstClr val="black"/>
                </a:solidFill>
                <a:latin typeface="Times New Roman"/>
                <a:cs typeface="Times New Roman"/>
              </a:rPr>
              <a:t> </a:t>
            </a:r>
            <a:r>
              <a:rPr sz="1200" dirty="0">
                <a:solidFill>
                  <a:prstClr val="black"/>
                </a:solidFill>
                <a:latin typeface="Arial"/>
                <a:cs typeface="Arial"/>
              </a:rPr>
              <a:t>c</a:t>
            </a:r>
            <a:r>
              <a:rPr sz="1200" spc="5" dirty="0">
                <a:solidFill>
                  <a:prstClr val="black"/>
                </a:solidFill>
                <a:latin typeface="Arial"/>
                <a:cs typeface="Arial"/>
              </a:rPr>
              <a:t>h</a:t>
            </a:r>
            <a:r>
              <a:rPr sz="1200" dirty="0">
                <a:solidFill>
                  <a:prstClr val="black"/>
                </a:solidFill>
                <a:latin typeface="Arial"/>
                <a:cs typeface="Arial"/>
              </a:rPr>
              <a:t>ann</a:t>
            </a:r>
            <a:r>
              <a:rPr sz="1200" spc="-11" dirty="0">
                <a:solidFill>
                  <a:prstClr val="black"/>
                </a:solidFill>
                <a:latin typeface="Arial"/>
                <a:cs typeface="Arial"/>
              </a:rPr>
              <a:t>e</a:t>
            </a:r>
            <a:r>
              <a:rPr sz="1200" spc="-5" dirty="0">
                <a:solidFill>
                  <a:prstClr val="black"/>
                </a:solidFill>
                <a:latin typeface="Arial"/>
                <a:cs typeface="Arial"/>
              </a:rPr>
              <a:t>l</a:t>
            </a:r>
            <a:r>
              <a:rPr sz="1200" dirty="0">
                <a:solidFill>
                  <a:prstClr val="black"/>
                </a:solidFill>
                <a:latin typeface="Arial"/>
                <a:cs typeface="Arial"/>
              </a:rPr>
              <a:t>s</a:t>
            </a:r>
            <a:r>
              <a:rPr sz="1200" spc="-5" dirty="0">
                <a:solidFill>
                  <a:prstClr val="black"/>
                </a:solidFill>
                <a:latin typeface="Times New Roman"/>
                <a:cs typeface="Times New Roman"/>
              </a:rPr>
              <a:t> </a:t>
            </a:r>
            <a:r>
              <a:rPr sz="1200" dirty="0">
                <a:solidFill>
                  <a:prstClr val="black"/>
                </a:solidFill>
                <a:latin typeface="Arial"/>
                <a:cs typeface="Arial"/>
              </a:rPr>
              <a:t>(based</a:t>
            </a:r>
            <a:r>
              <a:rPr sz="1200" dirty="0">
                <a:solidFill>
                  <a:prstClr val="black"/>
                </a:solidFill>
                <a:latin typeface="Times New Roman"/>
                <a:cs typeface="Times New Roman"/>
              </a:rPr>
              <a:t> </a:t>
            </a:r>
            <a:r>
              <a:rPr sz="1200" dirty="0">
                <a:solidFill>
                  <a:prstClr val="black"/>
                </a:solidFill>
                <a:latin typeface="Arial"/>
                <a:cs typeface="Arial"/>
              </a:rPr>
              <a:t>on</a:t>
            </a:r>
            <a:r>
              <a:rPr sz="1200" spc="25" dirty="0">
                <a:solidFill>
                  <a:prstClr val="black"/>
                </a:solidFill>
                <a:latin typeface="Times New Roman"/>
                <a:cs typeface="Times New Roman"/>
              </a:rPr>
              <a:t> </a:t>
            </a:r>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r>
              <a:rPr sz="1200" dirty="0">
                <a:solidFill>
                  <a:prstClr val="black"/>
                </a:solidFill>
                <a:latin typeface="Times New Roman"/>
                <a:cs typeface="Times New Roman"/>
              </a:rPr>
              <a:t> </a:t>
            </a:r>
            <a:r>
              <a:rPr sz="1200" dirty="0">
                <a:solidFill>
                  <a:prstClr val="black"/>
                </a:solidFill>
                <a:latin typeface="Arial"/>
                <a:cs typeface="Arial"/>
              </a:rPr>
              <a:t>se</a:t>
            </a:r>
            <a:r>
              <a:rPr sz="1200" spc="-5" dirty="0">
                <a:solidFill>
                  <a:prstClr val="black"/>
                </a:solidFill>
                <a:latin typeface="Arial"/>
                <a:cs typeface="Arial"/>
              </a:rPr>
              <a:t>tting</a:t>
            </a:r>
            <a:r>
              <a:rPr sz="1200" dirty="0">
                <a:solidFill>
                  <a:prstClr val="black"/>
                </a:solidFill>
                <a:latin typeface="Arial"/>
                <a:cs typeface="Arial"/>
              </a:rPr>
              <a:t>s)</a:t>
            </a:r>
            <a:endParaRPr sz="1200">
              <a:solidFill>
                <a:prstClr val="black"/>
              </a:solidFill>
              <a:latin typeface="Arial"/>
              <a:cs typeface="Arial"/>
            </a:endParaRPr>
          </a:p>
        </p:txBody>
      </p:sp>
      <p:sp>
        <p:nvSpPr>
          <p:cNvPr id="65" name="object 65"/>
          <p:cNvSpPr txBox="1"/>
          <p:nvPr/>
        </p:nvSpPr>
        <p:spPr>
          <a:xfrm>
            <a:off x="8520436" y="5578568"/>
            <a:ext cx="1834514"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HAL_PP</a:t>
            </a:r>
            <a:r>
              <a:rPr sz="1400" b="1" spc="-15" dirty="0">
                <a:solidFill>
                  <a:prstClr val="black"/>
                </a:solidFill>
                <a:latin typeface="Courier New"/>
                <a:cs typeface="Courier New"/>
              </a:rPr>
              <a:t>P</a:t>
            </a:r>
            <a:r>
              <a:rPr sz="1400" b="1" spc="-5" dirty="0">
                <a:solidFill>
                  <a:prstClr val="black"/>
                </a:solidFill>
                <a:latin typeface="Courier New"/>
                <a:cs typeface="Courier New"/>
              </a:rPr>
              <a:t>_Ms</a:t>
            </a:r>
            <a:r>
              <a:rPr sz="1400" b="1" spc="-20" dirty="0">
                <a:solidFill>
                  <a:prstClr val="black"/>
                </a:solidFill>
                <a:latin typeface="Courier New"/>
                <a:cs typeface="Courier New"/>
              </a:rPr>
              <a:t>p</a:t>
            </a:r>
            <a:r>
              <a:rPr sz="1400" b="1" spc="-5" dirty="0">
                <a:solidFill>
                  <a:prstClr val="black"/>
                </a:solidFill>
                <a:latin typeface="Courier New"/>
                <a:cs typeface="Courier New"/>
              </a:rPr>
              <a:t>In</a:t>
            </a:r>
            <a:r>
              <a:rPr sz="1400" b="1" spc="-15" dirty="0">
                <a:solidFill>
                  <a:prstClr val="black"/>
                </a:solidFill>
                <a:latin typeface="Courier New"/>
                <a:cs typeface="Courier New"/>
              </a:rPr>
              <a:t>i</a:t>
            </a:r>
            <a:r>
              <a:rPr sz="1400" b="1" spc="-11" dirty="0">
                <a:solidFill>
                  <a:prstClr val="black"/>
                </a:solidFill>
                <a:latin typeface="Courier New"/>
                <a:cs typeface="Courier New"/>
              </a:rPr>
              <a:t>t</a:t>
            </a:r>
            <a:r>
              <a:rPr sz="1400" b="1" spc="-5" dirty="0">
                <a:solidFill>
                  <a:prstClr val="black"/>
                </a:solidFill>
                <a:latin typeface="Courier New"/>
                <a:cs typeface="Courier New"/>
              </a:rPr>
              <a:t>()</a:t>
            </a:r>
            <a:endParaRPr sz="1400">
              <a:solidFill>
                <a:prstClr val="black"/>
              </a:solidFill>
              <a:latin typeface="Courier New"/>
              <a:cs typeface="Courier New"/>
            </a:endParaRPr>
          </a:p>
        </p:txBody>
      </p:sp>
      <p:sp>
        <p:nvSpPr>
          <p:cNvPr id="66" name="object 66"/>
          <p:cNvSpPr txBox="1"/>
          <p:nvPr/>
        </p:nvSpPr>
        <p:spPr>
          <a:xfrm>
            <a:off x="8520438" y="5790333"/>
            <a:ext cx="1810384"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dirty="0">
                <a:solidFill>
                  <a:prstClr val="black"/>
                </a:solidFill>
                <a:latin typeface="Arial"/>
                <a:cs typeface="Arial"/>
              </a:rPr>
              <a:t>_ha</a:t>
            </a:r>
            <a:r>
              <a:rPr sz="1200" spc="-5" dirty="0">
                <a:solidFill>
                  <a:prstClr val="black"/>
                </a:solidFill>
                <a:latin typeface="Arial"/>
                <a:cs typeface="Arial"/>
              </a:rPr>
              <a:t>l_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spc="-5" dirty="0">
                <a:solidFill>
                  <a:prstClr val="black"/>
                </a:solidFill>
                <a:latin typeface="Arial"/>
                <a:cs typeface="Arial"/>
              </a:rPr>
              <a:t>stm</a:t>
            </a:r>
            <a:r>
              <a:rPr sz="1200" dirty="0">
                <a:solidFill>
                  <a:prstClr val="black"/>
                </a:solidFill>
                <a:latin typeface="Arial"/>
                <a:cs typeface="Arial"/>
              </a:rPr>
              <a:t>32</a:t>
            </a:r>
            <a:r>
              <a:rPr sz="1200" spc="-15" dirty="0">
                <a:solidFill>
                  <a:prstClr val="black"/>
                </a:solidFill>
                <a:latin typeface="Arial"/>
                <a:cs typeface="Arial"/>
              </a:rPr>
              <a:t>xxxx</a:t>
            </a:r>
            <a:r>
              <a:rPr sz="1200" dirty="0">
                <a:solidFill>
                  <a:prstClr val="black"/>
                </a:solidFill>
                <a:latin typeface="Arial"/>
                <a:cs typeface="Arial"/>
              </a:rPr>
              <a:t>_ha</a:t>
            </a:r>
            <a:r>
              <a:rPr sz="1200" spc="-5" dirty="0">
                <a:solidFill>
                  <a:prstClr val="black"/>
                </a:solidFill>
                <a:latin typeface="Arial"/>
                <a:cs typeface="Arial"/>
              </a:rPr>
              <a:t>l_</a:t>
            </a:r>
            <a:r>
              <a:rPr sz="1200" spc="5" dirty="0">
                <a:solidFill>
                  <a:prstClr val="black"/>
                </a:solidFill>
                <a:latin typeface="Arial"/>
                <a:cs typeface="Arial"/>
              </a:rPr>
              <a:t>m</a:t>
            </a:r>
            <a:r>
              <a:rPr sz="1200" dirty="0">
                <a:solidFill>
                  <a:prstClr val="black"/>
                </a:solidFill>
                <a:latin typeface="Arial"/>
                <a:cs typeface="Arial"/>
              </a:rPr>
              <a:t>sp</a:t>
            </a:r>
            <a:r>
              <a:rPr sz="1200" spc="-5" dirty="0">
                <a:solidFill>
                  <a:prstClr val="black"/>
                </a:solidFill>
                <a:latin typeface="Arial"/>
                <a:cs typeface="Arial"/>
              </a:rPr>
              <a:t>.c</a:t>
            </a:r>
            <a:endParaRPr sz="1200">
              <a:solidFill>
                <a:prstClr val="black"/>
              </a:solidFill>
              <a:latin typeface="Arial"/>
              <a:cs typeface="Arial"/>
            </a:endParaRPr>
          </a:p>
        </p:txBody>
      </p:sp>
      <p:sp>
        <p:nvSpPr>
          <p:cNvPr id="67" name="object 67"/>
          <p:cNvSpPr txBox="1"/>
          <p:nvPr/>
        </p:nvSpPr>
        <p:spPr>
          <a:xfrm>
            <a:off x="10969012" y="5775093"/>
            <a:ext cx="1109980" cy="184666"/>
          </a:xfrm>
          <a:prstGeom prst="rect">
            <a:avLst/>
          </a:prstGeom>
        </p:spPr>
        <p:txBody>
          <a:bodyPr vert="horz" wrap="square" lIns="0" tIns="0" rIns="0" bIns="0" rtlCol="0">
            <a:spAutoFit/>
          </a:bodyPr>
          <a:lstStyle/>
          <a:p>
            <a:pPr marL="12701"/>
            <a:r>
              <a:rPr sz="1200" spc="-11" dirty="0">
                <a:solidFill>
                  <a:prstClr val="black"/>
                </a:solidFill>
                <a:latin typeface="Arial"/>
                <a:cs typeface="Arial"/>
              </a:rPr>
              <a:t>S</a:t>
            </a:r>
            <a:r>
              <a:rPr sz="1200" spc="-5" dirty="0">
                <a:solidFill>
                  <a:prstClr val="black"/>
                </a:solidFill>
                <a:latin typeface="Arial"/>
                <a:cs typeface="Arial"/>
              </a:rPr>
              <a:t>TM</a:t>
            </a:r>
            <a:r>
              <a:rPr sz="1200" dirty="0">
                <a:solidFill>
                  <a:prstClr val="black"/>
                </a:solidFill>
                <a:latin typeface="Arial"/>
                <a:cs typeface="Arial"/>
              </a:rPr>
              <a:t>32</a:t>
            </a:r>
            <a:r>
              <a:rPr sz="1200" spc="-5" dirty="0">
                <a:solidFill>
                  <a:prstClr val="black"/>
                </a:solidFill>
                <a:latin typeface="Arial"/>
                <a:cs typeface="Arial"/>
              </a:rPr>
              <a:t>Cub</a:t>
            </a:r>
            <a:r>
              <a:rPr sz="1200" spc="-11" dirty="0">
                <a:solidFill>
                  <a:prstClr val="black"/>
                </a:solidFill>
                <a:latin typeface="Arial"/>
                <a:cs typeface="Arial"/>
              </a:rPr>
              <a:t>e</a:t>
            </a:r>
            <a:r>
              <a:rPr sz="1200" spc="-5" dirty="0">
                <a:solidFill>
                  <a:prstClr val="black"/>
                </a:solidFill>
                <a:latin typeface="Arial"/>
                <a:cs typeface="Arial"/>
              </a:rPr>
              <a:t>M</a:t>
            </a:r>
            <a:r>
              <a:rPr sz="1200" spc="-11" dirty="0">
                <a:solidFill>
                  <a:prstClr val="black"/>
                </a:solidFill>
                <a:latin typeface="Arial"/>
                <a:cs typeface="Arial"/>
              </a:rPr>
              <a:t>X</a:t>
            </a:r>
            <a:endParaRPr sz="1200">
              <a:solidFill>
                <a:prstClr val="black"/>
              </a:solidFill>
              <a:latin typeface="Arial"/>
              <a:cs typeface="Arial"/>
            </a:endParaRPr>
          </a:p>
        </p:txBody>
      </p:sp>
      <p:sp>
        <p:nvSpPr>
          <p:cNvPr id="68" name="object 68"/>
          <p:cNvSpPr txBox="1"/>
          <p:nvPr/>
        </p:nvSpPr>
        <p:spPr>
          <a:xfrm>
            <a:off x="2804557" y="6247843"/>
            <a:ext cx="5453379" cy="553998"/>
          </a:xfrm>
          <a:prstGeom prst="rect">
            <a:avLst/>
          </a:prstGeom>
        </p:spPr>
        <p:txBody>
          <a:bodyPr vert="horz" wrap="square" lIns="0" tIns="0" rIns="0" bIns="0" rtlCol="0">
            <a:spAutoFit/>
          </a:bodyPr>
          <a:lstStyle/>
          <a:p>
            <a:pPr marL="299110" indent="-286408">
              <a:buFont typeface="Arial"/>
              <a:buChar char="•"/>
              <a:tabLst>
                <a:tab pos="299745" algn="l"/>
              </a:tabLst>
            </a:pPr>
            <a:r>
              <a:rPr sz="1200" spc="-11" dirty="0">
                <a:solidFill>
                  <a:prstClr val="black"/>
                </a:solidFill>
                <a:latin typeface="Arial"/>
                <a:cs typeface="Arial"/>
              </a:rPr>
              <a:t>Acti</a:t>
            </a:r>
            <a:r>
              <a:rPr sz="1200" spc="-15" dirty="0">
                <a:solidFill>
                  <a:prstClr val="black"/>
                </a:solidFill>
                <a:latin typeface="Arial"/>
                <a:cs typeface="Arial"/>
              </a:rPr>
              <a:t>v</a:t>
            </a:r>
            <a:r>
              <a:rPr sz="1200" dirty="0">
                <a:solidFill>
                  <a:prstClr val="black"/>
                </a:solidFill>
                <a:latin typeface="Arial"/>
                <a:cs typeface="Arial"/>
              </a:rPr>
              <a:t>a</a:t>
            </a:r>
            <a:r>
              <a:rPr sz="1200" spc="-5" dirty="0">
                <a:solidFill>
                  <a:prstClr val="black"/>
                </a:solidFill>
                <a:latin typeface="Arial"/>
                <a:cs typeface="Arial"/>
              </a:rPr>
              <a:t>te</a:t>
            </a:r>
            <a:r>
              <a:rPr sz="1200" spc="25" dirty="0">
                <a:solidFill>
                  <a:prstClr val="black"/>
                </a:solidFill>
                <a:latin typeface="Times New Roman"/>
                <a:cs typeface="Times New Roman"/>
              </a:rPr>
              <a:t> </a:t>
            </a:r>
            <a:r>
              <a:rPr sz="1200" spc="-11" dirty="0">
                <a:solidFill>
                  <a:prstClr val="black"/>
                </a:solidFill>
                <a:latin typeface="Arial"/>
                <a:cs typeface="Arial"/>
              </a:rPr>
              <a:t>PPP</a:t>
            </a:r>
            <a:r>
              <a:rPr sz="1200" spc="11" dirty="0">
                <a:solidFill>
                  <a:prstClr val="black"/>
                </a:solidFill>
                <a:latin typeface="Times New Roman"/>
                <a:cs typeface="Times New Roman"/>
              </a:rPr>
              <a:t> </a:t>
            </a:r>
            <a:r>
              <a:rPr sz="1200" spc="5" dirty="0">
                <a:solidFill>
                  <a:prstClr val="black"/>
                </a:solidFill>
                <a:latin typeface="Arial"/>
                <a:cs typeface="Arial"/>
              </a:rPr>
              <a:t>p</a:t>
            </a:r>
            <a:r>
              <a:rPr sz="1200" dirty="0">
                <a:solidFill>
                  <a:prstClr val="black"/>
                </a:solidFill>
                <a:latin typeface="Arial"/>
                <a:cs typeface="Arial"/>
              </a:rPr>
              <a:t>er</a:t>
            </a:r>
            <a:r>
              <a:rPr sz="1200" spc="-11" dirty="0">
                <a:solidFill>
                  <a:prstClr val="black"/>
                </a:solidFill>
                <a:latin typeface="Arial"/>
                <a:cs typeface="Arial"/>
              </a:rPr>
              <a:t>i</a:t>
            </a:r>
            <a:r>
              <a:rPr sz="1200" dirty="0">
                <a:solidFill>
                  <a:prstClr val="black"/>
                </a:solidFill>
                <a:latin typeface="Arial"/>
                <a:cs typeface="Arial"/>
              </a:rPr>
              <a:t>ph</a:t>
            </a:r>
            <a:r>
              <a:rPr sz="1200" spc="-11" dirty="0">
                <a:solidFill>
                  <a:prstClr val="black"/>
                </a:solidFill>
                <a:latin typeface="Arial"/>
                <a:cs typeface="Arial"/>
              </a:rPr>
              <a:t>e</a:t>
            </a:r>
            <a:r>
              <a:rPr sz="1200" dirty="0">
                <a:solidFill>
                  <a:prstClr val="black"/>
                </a:solidFill>
                <a:latin typeface="Arial"/>
                <a:cs typeface="Arial"/>
              </a:rPr>
              <a:t>r</a:t>
            </a:r>
            <a:r>
              <a:rPr sz="1200" spc="-15" dirty="0">
                <a:solidFill>
                  <a:prstClr val="black"/>
                </a:solidFill>
                <a:latin typeface="Arial"/>
                <a:cs typeface="Arial"/>
              </a:rPr>
              <a:t>a</a:t>
            </a:r>
            <a:r>
              <a:rPr sz="1200" spc="-5" dirty="0">
                <a:solidFill>
                  <a:prstClr val="black"/>
                </a:solidFill>
                <a:latin typeface="Arial"/>
                <a:cs typeface="Arial"/>
              </a:rPr>
              <a:t>l</a:t>
            </a:r>
            <a:r>
              <a:rPr sz="1200" dirty="0">
                <a:solidFill>
                  <a:prstClr val="black"/>
                </a:solidFill>
                <a:latin typeface="Arial"/>
                <a:cs typeface="Arial"/>
              </a:rPr>
              <a:t>s</a:t>
            </a:r>
            <a:r>
              <a:rPr sz="1200" spc="5" dirty="0">
                <a:solidFill>
                  <a:prstClr val="black"/>
                </a:solidFill>
                <a:latin typeface="Times New Roman"/>
                <a:cs typeface="Times New Roman"/>
              </a:rPr>
              <a:t> </a:t>
            </a:r>
            <a:r>
              <a:rPr sz="1200" dirty="0">
                <a:solidFill>
                  <a:prstClr val="black"/>
                </a:solidFill>
                <a:latin typeface="Arial"/>
                <a:cs typeface="Arial"/>
              </a:rPr>
              <a:t>con</a:t>
            </a:r>
            <a:r>
              <a:rPr sz="1200" spc="-5" dirty="0">
                <a:solidFill>
                  <a:prstClr val="black"/>
                </a:solidFill>
                <a:latin typeface="Arial"/>
                <a:cs typeface="Arial"/>
              </a:rPr>
              <a:t>tro</a:t>
            </a:r>
            <a:r>
              <a:rPr sz="1200" dirty="0">
                <a:solidFill>
                  <a:prstClr val="black"/>
                </a:solidFill>
                <a:latin typeface="Arial"/>
                <a:cs typeface="Arial"/>
              </a:rPr>
              <a:t>l</a:t>
            </a:r>
            <a:r>
              <a:rPr sz="1200" spc="20" dirty="0">
                <a:solidFill>
                  <a:prstClr val="black"/>
                </a:solidFill>
                <a:latin typeface="Times New Roman"/>
                <a:cs typeface="Times New Roman"/>
              </a:rPr>
              <a:t> </a:t>
            </a:r>
            <a:r>
              <a:rPr sz="1200" dirty="0">
                <a:solidFill>
                  <a:prstClr val="black"/>
                </a:solidFill>
                <a:latin typeface="Arial"/>
                <a:cs typeface="Arial"/>
              </a:rPr>
              <a:t>(</a:t>
            </a:r>
            <a:r>
              <a:rPr sz="1200" spc="-11" dirty="0">
                <a:solidFill>
                  <a:prstClr val="black"/>
                </a:solidFill>
                <a:latin typeface="Arial"/>
                <a:cs typeface="Arial"/>
              </a:rPr>
              <a:t>i</a:t>
            </a:r>
            <a:r>
              <a:rPr sz="1200" spc="-5" dirty="0">
                <a:solidFill>
                  <a:prstClr val="black"/>
                </a:solidFill>
                <a:latin typeface="Arial"/>
                <a:cs typeface="Arial"/>
              </a:rPr>
              <a:t>.e.</a:t>
            </a:r>
            <a:r>
              <a:rPr sz="1200" spc="25" dirty="0">
                <a:solidFill>
                  <a:prstClr val="black"/>
                </a:solidFill>
                <a:latin typeface="Times New Roman"/>
                <a:cs typeface="Times New Roman"/>
              </a:rPr>
              <a:t> </a:t>
            </a:r>
            <a:r>
              <a:rPr sz="1200" spc="-11" dirty="0">
                <a:solidFill>
                  <a:prstClr val="black"/>
                </a:solidFill>
                <a:latin typeface="Arial"/>
                <a:cs typeface="Arial"/>
              </a:rPr>
              <a:t>St</a:t>
            </a:r>
            <a:r>
              <a:rPr sz="1200" spc="-5" dirty="0">
                <a:solidFill>
                  <a:prstClr val="black"/>
                </a:solidFill>
                <a:latin typeface="Arial"/>
                <a:cs typeface="Arial"/>
              </a:rPr>
              <a:t>art,</a:t>
            </a:r>
            <a:r>
              <a:rPr sz="1200" spc="31" dirty="0">
                <a:solidFill>
                  <a:prstClr val="black"/>
                </a:solidFill>
                <a:latin typeface="Times New Roman"/>
                <a:cs typeface="Times New Roman"/>
              </a:rPr>
              <a:t> </a:t>
            </a:r>
            <a:r>
              <a:rPr sz="1200" spc="-5" dirty="0">
                <a:solidFill>
                  <a:prstClr val="black"/>
                </a:solidFill>
                <a:latin typeface="Arial"/>
                <a:cs typeface="Arial"/>
              </a:rPr>
              <a:t>Sto</a:t>
            </a:r>
            <a:r>
              <a:rPr sz="1200" dirty="0">
                <a:solidFill>
                  <a:prstClr val="black"/>
                </a:solidFill>
                <a:latin typeface="Arial"/>
                <a:cs typeface="Arial"/>
              </a:rPr>
              <a:t>p</a:t>
            </a:r>
            <a:r>
              <a:rPr sz="1200" spc="-5" dirty="0">
                <a:solidFill>
                  <a:prstClr val="black"/>
                </a:solidFill>
                <a:latin typeface="Arial"/>
                <a:cs typeface="Arial"/>
              </a:rPr>
              <a:t>,</a:t>
            </a:r>
            <a:r>
              <a:rPr sz="1200" spc="25" dirty="0">
                <a:solidFill>
                  <a:prstClr val="black"/>
                </a:solidFill>
                <a:latin typeface="Times New Roman"/>
                <a:cs typeface="Times New Roman"/>
              </a:rPr>
              <a:t> </a:t>
            </a:r>
            <a:r>
              <a:rPr sz="1200" spc="-5" dirty="0">
                <a:solidFill>
                  <a:prstClr val="black"/>
                </a:solidFill>
                <a:latin typeface="Arial"/>
                <a:cs typeface="Arial"/>
              </a:rPr>
              <a:t>Calibr</a:t>
            </a:r>
            <a:r>
              <a:rPr sz="1200" dirty="0">
                <a:solidFill>
                  <a:prstClr val="black"/>
                </a:solidFill>
                <a:latin typeface="Arial"/>
                <a:cs typeface="Arial"/>
              </a:rPr>
              <a:t>ati</a:t>
            </a:r>
            <a:r>
              <a:rPr sz="1200" spc="-11" dirty="0">
                <a:solidFill>
                  <a:prstClr val="black"/>
                </a:solidFill>
                <a:latin typeface="Arial"/>
                <a:cs typeface="Arial"/>
              </a:rPr>
              <a:t>o</a:t>
            </a:r>
            <a:r>
              <a:rPr sz="1200" dirty="0">
                <a:solidFill>
                  <a:prstClr val="black"/>
                </a:solidFill>
                <a:latin typeface="Arial"/>
                <a:cs typeface="Arial"/>
              </a:rPr>
              <a:t>n</a:t>
            </a:r>
            <a:r>
              <a:rPr sz="1200" spc="-5" dirty="0">
                <a:solidFill>
                  <a:prstClr val="black"/>
                </a:solidFill>
                <a:latin typeface="Arial"/>
                <a:cs typeface="Arial"/>
              </a:rPr>
              <a:t>),</a:t>
            </a:r>
            <a:endParaRPr sz="1200">
              <a:solidFill>
                <a:prstClr val="black"/>
              </a:solidFill>
              <a:latin typeface="Arial"/>
              <a:cs typeface="Arial"/>
            </a:endParaRPr>
          </a:p>
          <a:p>
            <a:pPr marL="299110" marR="5081" indent="-286408">
              <a:buFont typeface="Arial"/>
              <a:buChar char="•"/>
              <a:tabLst>
                <a:tab pos="299745" algn="l"/>
              </a:tabLst>
            </a:pPr>
            <a:r>
              <a:rPr sz="1200" spc="-5" dirty="0">
                <a:solidFill>
                  <a:prstClr val="black"/>
                </a:solidFill>
                <a:latin typeface="Arial"/>
                <a:cs typeface="Arial"/>
              </a:rPr>
              <a:t>Co</a:t>
            </a:r>
            <a:r>
              <a:rPr sz="1200" spc="5" dirty="0">
                <a:solidFill>
                  <a:prstClr val="black"/>
                </a:solidFill>
                <a:latin typeface="Arial"/>
                <a:cs typeface="Arial"/>
              </a:rPr>
              <a:t>n</a:t>
            </a:r>
            <a:r>
              <a:rPr sz="1200" dirty="0">
                <a:solidFill>
                  <a:prstClr val="black"/>
                </a:solidFill>
                <a:latin typeface="Arial"/>
                <a:cs typeface="Arial"/>
              </a:rPr>
              <a:t>f</a:t>
            </a:r>
            <a:r>
              <a:rPr sz="1200" spc="-5" dirty="0">
                <a:solidFill>
                  <a:prstClr val="black"/>
                </a:solidFill>
                <a:latin typeface="Arial"/>
                <a:cs typeface="Arial"/>
              </a:rPr>
              <a:t>i</a:t>
            </a:r>
            <a:r>
              <a:rPr sz="1200" spc="-11" dirty="0">
                <a:solidFill>
                  <a:prstClr val="black"/>
                </a:solidFill>
                <a:latin typeface="Arial"/>
                <a:cs typeface="Arial"/>
              </a:rPr>
              <a:t>g</a:t>
            </a:r>
            <a:r>
              <a:rPr sz="1200" dirty="0">
                <a:solidFill>
                  <a:prstClr val="black"/>
                </a:solidFill>
                <a:latin typeface="Arial"/>
                <a:cs typeface="Arial"/>
              </a:rPr>
              <a:t>ure</a:t>
            </a:r>
            <a:r>
              <a:rPr sz="1200" spc="-15" dirty="0">
                <a:solidFill>
                  <a:prstClr val="black"/>
                </a:solidFill>
                <a:latin typeface="Times New Roman"/>
                <a:cs typeface="Times New Roman"/>
              </a:rPr>
              <a:t> </a:t>
            </a:r>
            <a:r>
              <a:rPr sz="1200" spc="-5" dirty="0">
                <a:solidFill>
                  <a:prstClr val="black"/>
                </a:solidFill>
                <a:latin typeface="Arial"/>
                <a:cs typeface="Arial"/>
              </a:rPr>
              <a:t>D</a:t>
            </a:r>
            <a:r>
              <a:rPr sz="1200" spc="-11" dirty="0">
                <a:solidFill>
                  <a:prstClr val="black"/>
                </a:solidFill>
                <a:latin typeface="Arial"/>
                <a:cs typeface="Arial"/>
              </a:rPr>
              <a:t>MA</a:t>
            </a:r>
            <a:r>
              <a:rPr sz="1200" spc="-25" dirty="0">
                <a:solidFill>
                  <a:prstClr val="black"/>
                </a:solidFill>
                <a:latin typeface="Times New Roman"/>
                <a:cs typeface="Times New Roman"/>
              </a:rPr>
              <a:t> </a:t>
            </a:r>
            <a:r>
              <a:rPr sz="1200" spc="-5" dirty="0">
                <a:solidFill>
                  <a:prstClr val="black"/>
                </a:solidFill>
                <a:latin typeface="Arial"/>
                <a:cs typeface="Arial"/>
              </a:rPr>
              <a:t>i</a:t>
            </a:r>
            <a:r>
              <a:rPr sz="1200" dirty="0">
                <a:solidFill>
                  <a:prstClr val="black"/>
                </a:solidFill>
                <a:latin typeface="Arial"/>
                <a:cs typeface="Arial"/>
              </a:rPr>
              <a:t>f</a:t>
            </a:r>
            <a:r>
              <a:rPr sz="1200" spc="35" dirty="0">
                <a:solidFill>
                  <a:prstClr val="black"/>
                </a:solidFill>
                <a:latin typeface="Times New Roman"/>
                <a:cs typeface="Times New Roman"/>
              </a:rPr>
              <a:t> </a:t>
            </a:r>
            <a:r>
              <a:rPr sz="1200" dirty="0">
                <a:solidFill>
                  <a:prstClr val="black"/>
                </a:solidFill>
                <a:latin typeface="Arial"/>
                <a:cs typeface="Arial"/>
              </a:rPr>
              <a:t>need</a:t>
            </a:r>
            <a:r>
              <a:rPr sz="1200" spc="-11" dirty="0">
                <a:solidFill>
                  <a:prstClr val="black"/>
                </a:solidFill>
                <a:latin typeface="Arial"/>
                <a:cs typeface="Arial"/>
              </a:rPr>
              <a:t>e</a:t>
            </a:r>
            <a:r>
              <a:rPr sz="1200" dirty="0">
                <a:solidFill>
                  <a:prstClr val="black"/>
                </a:solidFill>
                <a:latin typeface="Arial"/>
                <a:cs typeface="Arial"/>
              </a:rPr>
              <a:t>d</a:t>
            </a:r>
            <a:r>
              <a:rPr sz="1200" spc="-11" dirty="0">
                <a:solidFill>
                  <a:prstClr val="black"/>
                </a:solidFill>
                <a:latin typeface="Times New Roman"/>
                <a:cs typeface="Times New Roman"/>
              </a:rPr>
              <a:t> </a:t>
            </a:r>
            <a:r>
              <a:rPr sz="1200" dirty="0">
                <a:solidFill>
                  <a:prstClr val="black"/>
                </a:solidFill>
                <a:latin typeface="Arial"/>
                <a:cs typeface="Arial"/>
              </a:rPr>
              <a:t>(bu</a:t>
            </a:r>
            <a:r>
              <a:rPr sz="1200" spc="-15" dirty="0">
                <a:solidFill>
                  <a:prstClr val="black"/>
                </a:solidFill>
                <a:latin typeface="Arial"/>
                <a:cs typeface="Arial"/>
              </a:rPr>
              <a:t>f</a:t>
            </a:r>
            <a:r>
              <a:rPr sz="1200" dirty="0">
                <a:solidFill>
                  <a:prstClr val="black"/>
                </a:solidFill>
                <a:latin typeface="Arial"/>
                <a:cs typeface="Arial"/>
              </a:rPr>
              <a:t>fer</a:t>
            </a:r>
            <a:r>
              <a:rPr sz="1200" spc="-5" dirty="0">
                <a:solidFill>
                  <a:prstClr val="black"/>
                </a:solidFill>
                <a:latin typeface="Times New Roman"/>
                <a:cs typeface="Times New Roman"/>
              </a:rPr>
              <a:t> </a:t>
            </a:r>
            <a:r>
              <a:rPr sz="1200" spc="-5" dirty="0">
                <a:solidFill>
                  <a:prstClr val="black"/>
                </a:solidFill>
                <a:latin typeface="Arial"/>
                <a:cs typeface="Arial"/>
              </a:rPr>
              <a:t>loc</a:t>
            </a:r>
            <a:r>
              <a:rPr sz="1200" spc="5" dirty="0">
                <a:solidFill>
                  <a:prstClr val="black"/>
                </a:solidFill>
                <a:latin typeface="Arial"/>
                <a:cs typeface="Arial"/>
              </a:rPr>
              <a:t>a</a:t>
            </a:r>
            <a:r>
              <a:rPr sz="1200" dirty="0">
                <a:solidFill>
                  <a:prstClr val="black"/>
                </a:solidFill>
                <a:latin typeface="Arial"/>
                <a:cs typeface="Arial"/>
              </a:rPr>
              <a:t>tion</a:t>
            </a:r>
            <a:r>
              <a:rPr sz="1200" spc="-5" dirty="0">
                <a:solidFill>
                  <a:prstClr val="black"/>
                </a:solidFill>
                <a:latin typeface="Arial"/>
                <a:cs typeface="Arial"/>
              </a:rPr>
              <a:t>,</a:t>
            </a:r>
            <a:r>
              <a:rPr sz="1200" dirty="0">
                <a:solidFill>
                  <a:prstClr val="black"/>
                </a:solidFill>
                <a:latin typeface="Times New Roman"/>
                <a:cs typeface="Times New Roman"/>
              </a:rPr>
              <a:t> </a:t>
            </a:r>
            <a:r>
              <a:rPr sz="1200" dirty="0">
                <a:solidFill>
                  <a:prstClr val="black"/>
                </a:solidFill>
                <a:latin typeface="Arial"/>
                <a:cs typeface="Arial"/>
              </a:rPr>
              <a:t>source</a:t>
            </a:r>
            <a:r>
              <a:rPr sz="1200" spc="11" dirty="0">
                <a:solidFill>
                  <a:prstClr val="black"/>
                </a:solidFill>
                <a:latin typeface="Times New Roman"/>
                <a:cs typeface="Times New Roman"/>
              </a:rPr>
              <a:t> </a:t>
            </a:r>
            <a:r>
              <a:rPr sz="1200" dirty="0">
                <a:solidFill>
                  <a:prstClr val="black"/>
                </a:solidFill>
                <a:latin typeface="Arial"/>
                <a:cs typeface="Arial"/>
              </a:rPr>
              <a:t>and</a:t>
            </a:r>
            <a:r>
              <a:rPr sz="1200" spc="15" dirty="0">
                <a:solidFill>
                  <a:prstClr val="black"/>
                </a:solidFill>
                <a:latin typeface="Times New Roman"/>
                <a:cs typeface="Times New Roman"/>
              </a:rPr>
              <a:t> </a:t>
            </a:r>
            <a:r>
              <a:rPr sz="1200" dirty="0">
                <a:solidFill>
                  <a:prstClr val="black"/>
                </a:solidFill>
                <a:latin typeface="Arial"/>
                <a:cs typeface="Arial"/>
              </a:rPr>
              <a:t>destinati</a:t>
            </a:r>
            <a:r>
              <a:rPr sz="1200" spc="-11" dirty="0">
                <a:solidFill>
                  <a:prstClr val="black"/>
                </a:solidFill>
                <a:latin typeface="Arial"/>
                <a:cs typeface="Arial"/>
              </a:rPr>
              <a:t>o</a:t>
            </a:r>
            <a:r>
              <a:rPr sz="1200" dirty="0">
                <a:solidFill>
                  <a:prstClr val="black"/>
                </a:solidFill>
                <a:latin typeface="Arial"/>
                <a:cs typeface="Arial"/>
              </a:rPr>
              <a:t>n</a:t>
            </a:r>
            <a:r>
              <a:rPr sz="1200" spc="-11" dirty="0">
                <a:solidFill>
                  <a:prstClr val="black"/>
                </a:solidFill>
                <a:latin typeface="Times New Roman"/>
                <a:cs typeface="Times New Roman"/>
              </a:rPr>
              <a:t> </a:t>
            </a:r>
            <a:r>
              <a:rPr sz="1200" dirty="0">
                <a:solidFill>
                  <a:prstClr val="black"/>
                </a:solidFill>
                <a:latin typeface="Arial"/>
                <a:cs typeface="Arial"/>
              </a:rPr>
              <a:t>addresse</a:t>
            </a:r>
            <a:r>
              <a:rPr sz="1200" spc="-5" dirty="0">
                <a:solidFill>
                  <a:prstClr val="black"/>
                </a:solidFill>
                <a:latin typeface="Arial"/>
                <a:cs typeface="Arial"/>
              </a:rPr>
              <a:t>s,</a:t>
            </a:r>
            <a:r>
              <a:rPr sz="1200" spc="-5" dirty="0">
                <a:solidFill>
                  <a:prstClr val="black"/>
                </a:solidFill>
                <a:latin typeface="Times New Roman"/>
                <a:cs typeface="Times New Roman"/>
              </a:rPr>
              <a:t> </a:t>
            </a:r>
            <a:r>
              <a:rPr sz="1200" dirty="0">
                <a:solidFill>
                  <a:prstClr val="black"/>
                </a:solidFill>
                <a:latin typeface="Arial"/>
                <a:cs typeface="Arial"/>
              </a:rPr>
              <a:t>nu</a:t>
            </a:r>
            <a:r>
              <a:rPr sz="1200" spc="5" dirty="0">
                <a:solidFill>
                  <a:prstClr val="black"/>
                </a:solidFill>
                <a:latin typeface="Arial"/>
                <a:cs typeface="Arial"/>
              </a:rPr>
              <a:t>m</a:t>
            </a:r>
            <a:r>
              <a:rPr sz="1200" dirty="0">
                <a:solidFill>
                  <a:prstClr val="black"/>
                </a:solidFill>
                <a:latin typeface="Arial"/>
                <a:cs typeface="Arial"/>
              </a:rPr>
              <a:t>b</a:t>
            </a:r>
            <a:r>
              <a:rPr sz="1200" spc="-11" dirty="0">
                <a:solidFill>
                  <a:prstClr val="black"/>
                </a:solidFill>
                <a:latin typeface="Arial"/>
                <a:cs typeface="Arial"/>
              </a:rPr>
              <a:t>e</a:t>
            </a:r>
            <a:r>
              <a:rPr sz="1200" dirty="0">
                <a:solidFill>
                  <a:prstClr val="black"/>
                </a:solidFill>
                <a:latin typeface="Arial"/>
                <a:cs typeface="Arial"/>
              </a:rPr>
              <a:t>r</a:t>
            </a:r>
            <a:r>
              <a:rPr sz="1200" spc="5" dirty="0">
                <a:solidFill>
                  <a:prstClr val="black"/>
                </a:solidFill>
                <a:latin typeface="Times New Roman"/>
                <a:cs typeface="Times New Roman"/>
              </a:rPr>
              <a:t> </a:t>
            </a:r>
            <a:r>
              <a:rPr sz="1200" dirty="0">
                <a:solidFill>
                  <a:prstClr val="black"/>
                </a:solidFill>
                <a:latin typeface="Arial"/>
                <a:cs typeface="Arial"/>
              </a:rPr>
              <a:t>o</a:t>
            </a:r>
            <a:r>
              <a:rPr sz="1200" spc="-5" dirty="0">
                <a:solidFill>
                  <a:prstClr val="black"/>
                </a:solidFill>
                <a:latin typeface="Arial"/>
                <a:cs typeface="Arial"/>
              </a:rPr>
              <a:t>f</a:t>
            </a:r>
            <a:r>
              <a:rPr sz="1200" spc="25" dirty="0">
                <a:solidFill>
                  <a:prstClr val="black"/>
                </a:solidFill>
                <a:latin typeface="Times New Roman"/>
                <a:cs typeface="Times New Roman"/>
              </a:rPr>
              <a:t> </a:t>
            </a:r>
            <a:r>
              <a:rPr sz="1200" dirty="0">
                <a:solidFill>
                  <a:prstClr val="black"/>
                </a:solidFill>
                <a:latin typeface="Arial"/>
                <a:cs typeface="Arial"/>
              </a:rPr>
              <a:t>da</a:t>
            </a:r>
            <a:r>
              <a:rPr sz="1200" spc="-5" dirty="0">
                <a:solidFill>
                  <a:prstClr val="black"/>
                </a:solidFill>
                <a:latin typeface="Arial"/>
                <a:cs typeface="Arial"/>
              </a:rPr>
              <a:t>ta</a:t>
            </a:r>
            <a:r>
              <a:rPr sz="1200" spc="15" dirty="0">
                <a:solidFill>
                  <a:prstClr val="black"/>
                </a:solidFill>
                <a:latin typeface="Times New Roman"/>
                <a:cs typeface="Times New Roman"/>
              </a:rPr>
              <a:t> </a:t>
            </a:r>
            <a:r>
              <a:rPr sz="1200" spc="-5" dirty="0">
                <a:solidFill>
                  <a:prstClr val="black"/>
                </a:solidFill>
                <a:latin typeface="Arial"/>
                <a:cs typeface="Arial"/>
              </a:rPr>
              <a:t>to</a:t>
            </a:r>
            <a:r>
              <a:rPr sz="1200" spc="25" dirty="0">
                <a:solidFill>
                  <a:prstClr val="black"/>
                </a:solidFill>
                <a:latin typeface="Times New Roman"/>
                <a:cs typeface="Times New Roman"/>
              </a:rPr>
              <a:t> </a:t>
            </a:r>
            <a:r>
              <a:rPr sz="1200" dirty="0">
                <a:solidFill>
                  <a:prstClr val="black"/>
                </a:solidFill>
                <a:latin typeface="Arial"/>
                <a:cs typeface="Arial"/>
              </a:rPr>
              <a:t>be</a:t>
            </a:r>
            <a:r>
              <a:rPr sz="1200" spc="25" dirty="0">
                <a:solidFill>
                  <a:prstClr val="black"/>
                </a:solidFill>
                <a:latin typeface="Times New Roman"/>
                <a:cs typeface="Times New Roman"/>
              </a:rPr>
              <a:t> </a:t>
            </a:r>
            <a:r>
              <a:rPr sz="1200" spc="-5" dirty="0">
                <a:solidFill>
                  <a:prstClr val="black"/>
                </a:solidFill>
                <a:latin typeface="Arial"/>
                <a:cs typeface="Arial"/>
              </a:rPr>
              <a:t>tra</a:t>
            </a:r>
            <a:r>
              <a:rPr sz="1200" dirty="0">
                <a:solidFill>
                  <a:prstClr val="black"/>
                </a:solidFill>
                <a:latin typeface="Arial"/>
                <a:cs typeface="Arial"/>
              </a:rPr>
              <a:t>n</a:t>
            </a:r>
            <a:r>
              <a:rPr sz="1200" spc="-11" dirty="0">
                <a:solidFill>
                  <a:prstClr val="black"/>
                </a:solidFill>
                <a:latin typeface="Arial"/>
                <a:cs typeface="Arial"/>
              </a:rPr>
              <a:t>s</a:t>
            </a:r>
            <a:r>
              <a:rPr sz="1200" dirty="0">
                <a:solidFill>
                  <a:prstClr val="black"/>
                </a:solidFill>
                <a:latin typeface="Arial"/>
                <a:cs typeface="Arial"/>
              </a:rPr>
              <a:t>fer</a:t>
            </a:r>
            <a:r>
              <a:rPr sz="1200" spc="-11" dirty="0">
                <a:solidFill>
                  <a:prstClr val="black"/>
                </a:solidFill>
                <a:latin typeface="Arial"/>
                <a:cs typeface="Arial"/>
              </a:rPr>
              <a:t>r</a:t>
            </a:r>
            <a:r>
              <a:rPr sz="1200" dirty="0">
                <a:solidFill>
                  <a:prstClr val="black"/>
                </a:solidFill>
                <a:latin typeface="Arial"/>
                <a:cs typeface="Arial"/>
              </a:rPr>
              <a:t>e</a:t>
            </a:r>
            <a:r>
              <a:rPr sz="1200" spc="-11" dirty="0">
                <a:solidFill>
                  <a:prstClr val="black"/>
                </a:solidFill>
                <a:latin typeface="Arial"/>
                <a:cs typeface="Arial"/>
              </a:rPr>
              <a:t>d</a:t>
            </a:r>
            <a:r>
              <a:rPr sz="1200" dirty="0">
                <a:solidFill>
                  <a:prstClr val="black"/>
                </a:solidFill>
                <a:latin typeface="Arial"/>
                <a:cs typeface="Arial"/>
              </a:rPr>
              <a:t>)</a:t>
            </a:r>
            <a:endParaRPr sz="1200">
              <a:solidFill>
                <a:prstClr val="black"/>
              </a:solidFill>
              <a:latin typeface="Arial"/>
              <a:cs typeface="Arial"/>
            </a:endParaRPr>
          </a:p>
        </p:txBody>
      </p:sp>
      <p:sp>
        <p:nvSpPr>
          <p:cNvPr id="69" name="object 69"/>
          <p:cNvSpPr txBox="1"/>
          <p:nvPr/>
        </p:nvSpPr>
        <p:spPr>
          <a:xfrm>
            <a:off x="8520437" y="6249439"/>
            <a:ext cx="1727835" cy="215444"/>
          </a:xfrm>
          <a:prstGeom prst="rect">
            <a:avLst/>
          </a:prstGeom>
        </p:spPr>
        <p:txBody>
          <a:bodyPr vert="horz" wrap="square" lIns="0" tIns="0" rIns="0" bIns="0" rtlCol="0">
            <a:spAutoFit/>
          </a:bodyPr>
          <a:lstStyle/>
          <a:p>
            <a:pPr marL="12701"/>
            <a:r>
              <a:rPr sz="1400" b="1" spc="-5" dirty="0">
                <a:solidFill>
                  <a:prstClr val="black"/>
                </a:solidFill>
                <a:latin typeface="Courier New"/>
                <a:cs typeface="Courier New"/>
              </a:rPr>
              <a:t>HAL_PP</a:t>
            </a:r>
            <a:r>
              <a:rPr sz="1400" b="1" spc="-15" dirty="0">
                <a:solidFill>
                  <a:prstClr val="black"/>
                </a:solidFill>
                <a:latin typeface="Courier New"/>
                <a:cs typeface="Courier New"/>
              </a:rPr>
              <a:t>P</a:t>
            </a:r>
            <a:r>
              <a:rPr sz="1400" b="1" spc="-5" dirty="0">
                <a:solidFill>
                  <a:prstClr val="black"/>
                </a:solidFill>
                <a:latin typeface="Courier New"/>
                <a:cs typeface="Courier New"/>
              </a:rPr>
              <a:t>_Ac</a:t>
            </a:r>
            <a:r>
              <a:rPr sz="1400" b="1" spc="-20" dirty="0">
                <a:solidFill>
                  <a:prstClr val="black"/>
                </a:solidFill>
                <a:latin typeface="Courier New"/>
                <a:cs typeface="Courier New"/>
              </a:rPr>
              <a:t>t</a:t>
            </a:r>
            <a:r>
              <a:rPr sz="1400" b="1" spc="-5" dirty="0">
                <a:solidFill>
                  <a:prstClr val="black"/>
                </a:solidFill>
                <a:latin typeface="Courier New"/>
                <a:cs typeface="Courier New"/>
              </a:rPr>
              <a:t>io</a:t>
            </a:r>
            <a:r>
              <a:rPr sz="1400" b="1" spc="-20" dirty="0">
                <a:solidFill>
                  <a:prstClr val="black"/>
                </a:solidFill>
                <a:latin typeface="Courier New"/>
                <a:cs typeface="Courier New"/>
              </a:rPr>
              <a:t>n</a:t>
            </a:r>
            <a:r>
              <a:rPr sz="1400" b="1" spc="-5" dirty="0">
                <a:solidFill>
                  <a:prstClr val="black"/>
                </a:solidFill>
                <a:latin typeface="Courier New"/>
                <a:cs typeface="Courier New"/>
              </a:rPr>
              <a:t>()</a:t>
            </a:r>
            <a:endParaRPr sz="1400">
              <a:solidFill>
                <a:prstClr val="black"/>
              </a:solidFill>
              <a:latin typeface="Courier New"/>
              <a:cs typeface="Courier New"/>
            </a:endParaRPr>
          </a:p>
        </p:txBody>
      </p:sp>
      <p:sp>
        <p:nvSpPr>
          <p:cNvPr id="70" name="object 70"/>
          <p:cNvSpPr txBox="1"/>
          <p:nvPr/>
        </p:nvSpPr>
        <p:spPr>
          <a:xfrm>
            <a:off x="8520438" y="6461203"/>
            <a:ext cx="1143635" cy="369332"/>
          </a:xfrm>
          <a:prstGeom prst="rect">
            <a:avLst/>
          </a:prstGeom>
        </p:spPr>
        <p:txBody>
          <a:bodyPr vert="horz" wrap="square" lIns="0" tIns="0" rIns="0" bIns="0" rtlCol="0">
            <a:spAutoFit/>
          </a:bodyPr>
          <a:lstStyle/>
          <a:p>
            <a:pPr marL="299110" indent="-286408">
              <a:buFont typeface="Arial"/>
              <a:buChar char="•"/>
              <a:tabLst>
                <a:tab pos="299745" algn="l"/>
              </a:tabLst>
            </a:pPr>
            <a:r>
              <a:rPr sz="1200" spc="5" dirty="0">
                <a:solidFill>
                  <a:prstClr val="black"/>
                </a:solidFill>
                <a:latin typeface="Arial"/>
                <a:cs typeface="Arial"/>
              </a:rPr>
              <a:t>m</a:t>
            </a:r>
            <a:r>
              <a:rPr sz="1200" dirty="0">
                <a:solidFill>
                  <a:prstClr val="black"/>
                </a:solidFill>
                <a:latin typeface="Arial"/>
                <a:cs typeface="Arial"/>
              </a:rPr>
              <a:t>a</a:t>
            </a:r>
            <a:r>
              <a:rPr sz="1200" spc="-5" dirty="0">
                <a:solidFill>
                  <a:prstClr val="black"/>
                </a:solidFill>
                <a:latin typeface="Arial"/>
                <a:cs typeface="Arial"/>
              </a:rPr>
              <a:t>in</a:t>
            </a:r>
            <a:r>
              <a:rPr sz="1200" dirty="0">
                <a:solidFill>
                  <a:prstClr val="black"/>
                </a:solidFill>
                <a:latin typeface="Arial"/>
                <a:cs typeface="Arial"/>
              </a:rPr>
              <a:t>.c</a:t>
            </a:r>
            <a:endParaRPr sz="1200">
              <a:solidFill>
                <a:prstClr val="black"/>
              </a:solidFill>
              <a:latin typeface="Arial"/>
              <a:cs typeface="Arial"/>
            </a:endParaRPr>
          </a:p>
          <a:p>
            <a:pPr marL="299110" indent="-286408">
              <a:buFont typeface="Arial"/>
              <a:buChar char="•"/>
              <a:tabLst>
                <a:tab pos="299745" algn="l"/>
              </a:tabLst>
            </a:pPr>
            <a:r>
              <a:rPr sz="1200" dirty="0">
                <a:solidFill>
                  <a:prstClr val="black"/>
                </a:solidFill>
                <a:latin typeface="Arial"/>
                <a:cs typeface="Arial"/>
              </a:rPr>
              <a:t>user_co</a:t>
            </a:r>
            <a:r>
              <a:rPr sz="1200" spc="-11" dirty="0">
                <a:solidFill>
                  <a:prstClr val="black"/>
                </a:solidFill>
                <a:latin typeface="Arial"/>
                <a:cs typeface="Arial"/>
              </a:rPr>
              <a:t>d</a:t>
            </a:r>
            <a:r>
              <a:rPr sz="1200" dirty="0">
                <a:solidFill>
                  <a:prstClr val="black"/>
                </a:solidFill>
                <a:latin typeface="Arial"/>
                <a:cs typeface="Arial"/>
              </a:rPr>
              <a:t>e</a:t>
            </a:r>
            <a:r>
              <a:rPr sz="1200" spc="-5" dirty="0">
                <a:solidFill>
                  <a:prstClr val="black"/>
                </a:solidFill>
                <a:latin typeface="Arial"/>
                <a:cs typeface="Arial"/>
              </a:rPr>
              <a:t>.c</a:t>
            </a:r>
            <a:endParaRPr sz="1200">
              <a:solidFill>
                <a:prstClr val="black"/>
              </a:solidFill>
              <a:latin typeface="Arial"/>
              <a:cs typeface="Arial"/>
            </a:endParaRPr>
          </a:p>
        </p:txBody>
      </p:sp>
      <p:sp>
        <p:nvSpPr>
          <p:cNvPr id="71" name="object 71"/>
          <p:cNvSpPr txBox="1"/>
          <p:nvPr/>
        </p:nvSpPr>
        <p:spPr>
          <a:xfrm>
            <a:off x="11350012" y="6445963"/>
            <a:ext cx="347345" cy="184666"/>
          </a:xfrm>
          <a:prstGeom prst="rect">
            <a:avLst/>
          </a:prstGeom>
        </p:spPr>
        <p:txBody>
          <a:bodyPr vert="horz" wrap="square" lIns="0" tIns="0" rIns="0" bIns="0" rtlCol="0">
            <a:spAutoFit/>
          </a:bodyPr>
          <a:lstStyle/>
          <a:p>
            <a:pPr marL="12701"/>
            <a:r>
              <a:rPr sz="1200" spc="-5" dirty="0">
                <a:solidFill>
                  <a:prstClr val="black"/>
                </a:solidFill>
                <a:latin typeface="Arial"/>
                <a:cs typeface="Arial"/>
              </a:rPr>
              <a:t>User</a:t>
            </a:r>
            <a:endParaRPr sz="1200">
              <a:solidFill>
                <a:prstClr val="black"/>
              </a:solidFill>
              <a:latin typeface="Arial"/>
              <a:cs typeface="Arial"/>
            </a:endParaRPr>
          </a:p>
        </p:txBody>
      </p:sp>
      <p:sp>
        <p:nvSpPr>
          <p:cNvPr id="72" name="object 72"/>
          <p:cNvSpPr txBox="1"/>
          <p:nvPr/>
        </p:nvSpPr>
        <p:spPr>
          <a:xfrm>
            <a:off x="43701" y="1275597"/>
            <a:ext cx="2045335" cy="1292662"/>
          </a:xfrm>
          <a:prstGeom prst="rect">
            <a:avLst/>
          </a:prstGeom>
        </p:spPr>
        <p:txBody>
          <a:bodyPr vert="horz" wrap="square" lIns="0" tIns="0" rIns="0" bIns="0" rtlCol="0">
            <a:spAutoFit/>
          </a:bodyPr>
          <a:lstStyle/>
          <a:p>
            <a:pPr marL="12701" marR="829378"/>
            <a:r>
              <a:rPr sz="1200" b="1" spc="-5" dirty="0">
                <a:solidFill>
                  <a:prstClr val="black"/>
                </a:solidFill>
                <a:latin typeface="Courier New"/>
                <a:cs typeface="Courier New"/>
              </a:rPr>
              <a:t>Sy</a:t>
            </a:r>
            <a:r>
              <a:rPr sz="1200" b="1" spc="11" dirty="0">
                <a:solidFill>
                  <a:prstClr val="black"/>
                </a:solidFill>
                <a:latin typeface="Courier New"/>
                <a:cs typeface="Courier New"/>
              </a:rPr>
              <a:t>s</a:t>
            </a:r>
            <a:r>
              <a:rPr sz="1200" b="1" spc="-5" dirty="0">
                <a:solidFill>
                  <a:prstClr val="black"/>
                </a:solidFill>
                <a:latin typeface="Courier New"/>
                <a:cs typeface="Courier New"/>
              </a:rPr>
              <a:t>te</a:t>
            </a:r>
            <a:r>
              <a:rPr sz="1200" b="1" spc="11" dirty="0">
                <a:solidFill>
                  <a:prstClr val="black"/>
                </a:solidFill>
                <a:latin typeface="Courier New"/>
                <a:cs typeface="Courier New"/>
              </a:rPr>
              <a:t>m</a:t>
            </a:r>
            <a:r>
              <a:rPr sz="1200" b="1" spc="-5" dirty="0">
                <a:solidFill>
                  <a:prstClr val="black"/>
                </a:solidFill>
                <a:latin typeface="Courier New"/>
                <a:cs typeface="Courier New"/>
              </a:rPr>
              <a:t>I</a:t>
            </a:r>
            <a:r>
              <a:rPr sz="1200" b="1" spc="11" dirty="0">
                <a:solidFill>
                  <a:prstClr val="black"/>
                </a:solidFill>
                <a:latin typeface="Courier New"/>
                <a:cs typeface="Courier New"/>
              </a:rPr>
              <a:t>n</a:t>
            </a:r>
            <a:r>
              <a:rPr sz="1200" b="1" spc="-5" dirty="0">
                <a:solidFill>
                  <a:prstClr val="black"/>
                </a:solidFill>
                <a:latin typeface="Courier New"/>
                <a:cs typeface="Courier New"/>
              </a:rPr>
              <a:t>i</a:t>
            </a:r>
            <a:r>
              <a:rPr sz="1200" b="1" spc="15" dirty="0">
                <a:solidFill>
                  <a:prstClr val="black"/>
                </a:solidFill>
                <a:latin typeface="Courier New"/>
                <a:cs typeface="Courier New"/>
              </a:rPr>
              <a:t>t</a:t>
            </a:r>
            <a:r>
              <a:rPr sz="1200" b="1" spc="-5" dirty="0">
                <a:solidFill>
                  <a:prstClr val="black"/>
                </a:solidFill>
                <a:latin typeface="Courier New"/>
                <a:cs typeface="Courier New"/>
              </a:rPr>
              <a:t>();</a:t>
            </a:r>
            <a:r>
              <a:rPr sz="1200" b="1" spc="-5" dirty="0">
                <a:solidFill>
                  <a:prstClr val="black"/>
                </a:solidFill>
                <a:latin typeface="Times New Roman"/>
                <a:cs typeface="Times New Roman"/>
              </a:rPr>
              <a:t> </a:t>
            </a:r>
            <a:r>
              <a:rPr sz="1200" b="1" spc="-5" dirty="0">
                <a:solidFill>
                  <a:prstClr val="black"/>
                </a:solidFill>
                <a:latin typeface="Courier New"/>
                <a:cs typeface="Courier New"/>
              </a:rPr>
              <a:t>ma</a:t>
            </a:r>
            <a:r>
              <a:rPr sz="1200" b="1" spc="11" dirty="0">
                <a:solidFill>
                  <a:prstClr val="black"/>
                </a:solidFill>
                <a:latin typeface="Courier New"/>
                <a:cs typeface="Courier New"/>
              </a:rPr>
              <a:t>i</a:t>
            </a:r>
            <a:r>
              <a:rPr sz="1200" b="1" spc="-5" dirty="0">
                <a:solidFill>
                  <a:prstClr val="black"/>
                </a:solidFill>
                <a:latin typeface="Courier New"/>
                <a:cs typeface="Courier New"/>
              </a:rPr>
              <a:t>n()</a:t>
            </a:r>
            <a:endParaRPr sz="1200">
              <a:solidFill>
                <a:prstClr val="black"/>
              </a:solidFill>
              <a:latin typeface="Courier New"/>
              <a:cs typeface="Courier New"/>
            </a:endParaRPr>
          </a:p>
          <a:p>
            <a:pPr marL="12701"/>
            <a:r>
              <a:rPr sz="1200" b="1" dirty="0">
                <a:solidFill>
                  <a:prstClr val="black"/>
                </a:solidFill>
                <a:latin typeface="Courier New"/>
                <a:cs typeface="Courier New"/>
              </a:rPr>
              <a:t>{</a:t>
            </a:r>
            <a:endParaRPr sz="1200">
              <a:solidFill>
                <a:prstClr val="black"/>
              </a:solidFill>
              <a:latin typeface="Courier New"/>
              <a:cs typeface="Courier New"/>
            </a:endParaRPr>
          </a:p>
          <a:p>
            <a:pPr marL="652834"/>
            <a:r>
              <a:rPr sz="1200" b="1" spc="-5" dirty="0">
                <a:solidFill>
                  <a:prstClr val="black"/>
                </a:solidFill>
                <a:latin typeface="Courier New"/>
                <a:cs typeface="Courier New"/>
              </a:rPr>
              <a:t>HA</a:t>
            </a:r>
            <a:r>
              <a:rPr sz="1200" b="1" spc="11" dirty="0">
                <a:solidFill>
                  <a:prstClr val="black"/>
                </a:solidFill>
                <a:latin typeface="Courier New"/>
                <a:cs typeface="Courier New"/>
              </a:rPr>
              <a:t>L</a:t>
            </a:r>
            <a:r>
              <a:rPr sz="1200" b="1" spc="-5" dirty="0">
                <a:solidFill>
                  <a:prstClr val="black"/>
                </a:solidFill>
                <a:latin typeface="Courier New"/>
                <a:cs typeface="Courier New"/>
              </a:rPr>
              <a:t>_I</a:t>
            </a:r>
            <a:r>
              <a:rPr sz="1200" b="1" spc="11" dirty="0">
                <a:solidFill>
                  <a:prstClr val="black"/>
                </a:solidFill>
                <a:latin typeface="Courier New"/>
                <a:cs typeface="Courier New"/>
              </a:rPr>
              <a:t>n</a:t>
            </a:r>
            <a:r>
              <a:rPr sz="1200" b="1" spc="-5" dirty="0">
                <a:solidFill>
                  <a:prstClr val="black"/>
                </a:solidFill>
                <a:latin typeface="Courier New"/>
                <a:cs typeface="Courier New"/>
              </a:rPr>
              <a:t>i</a:t>
            </a:r>
            <a:r>
              <a:rPr sz="1200" b="1" spc="15" dirty="0">
                <a:solidFill>
                  <a:prstClr val="black"/>
                </a:solidFill>
                <a:latin typeface="Courier New"/>
                <a:cs typeface="Courier New"/>
              </a:rPr>
              <a:t>t</a:t>
            </a:r>
            <a:r>
              <a:rPr sz="1200" b="1" spc="-5" dirty="0">
                <a:solidFill>
                  <a:prstClr val="black"/>
                </a:solidFill>
                <a:latin typeface="Courier New"/>
                <a:cs typeface="Courier New"/>
              </a:rPr>
              <a:t>()</a:t>
            </a:r>
            <a:endParaRPr sz="1200">
              <a:solidFill>
                <a:prstClr val="black"/>
              </a:solidFill>
              <a:latin typeface="Courier New"/>
              <a:cs typeface="Courier New"/>
            </a:endParaRPr>
          </a:p>
          <a:p>
            <a:pPr marL="652834"/>
            <a:r>
              <a:rPr sz="1200" b="1" dirty="0">
                <a:solidFill>
                  <a:prstClr val="black"/>
                </a:solidFill>
                <a:latin typeface="Courier New"/>
                <a:cs typeface="Courier New"/>
              </a:rPr>
              <a:t>{</a:t>
            </a:r>
            <a:endParaRPr sz="1200">
              <a:solidFill>
                <a:prstClr val="black"/>
              </a:solidFill>
              <a:latin typeface="Courier New"/>
              <a:cs typeface="Courier New"/>
            </a:endParaRPr>
          </a:p>
          <a:p>
            <a:pPr marL="744281"/>
            <a:r>
              <a:rPr sz="1200" b="1" spc="-5" dirty="0">
                <a:solidFill>
                  <a:prstClr val="black"/>
                </a:solidFill>
                <a:latin typeface="Courier New"/>
                <a:cs typeface="Courier New"/>
              </a:rPr>
              <a:t>H</a:t>
            </a:r>
            <a:r>
              <a:rPr sz="1200" b="1" spc="11" dirty="0">
                <a:solidFill>
                  <a:prstClr val="black"/>
                </a:solidFill>
                <a:latin typeface="Courier New"/>
                <a:cs typeface="Courier New"/>
              </a:rPr>
              <a:t>A</a:t>
            </a:r>
            <a:r>
              <a:rPr sz="1200" b="1" spc="-5" dirty="0">
                <a:solidFill>
                  <a:prstClr val="black"/>
                </a:solidFill>
                <a:latin typeface="Courier New"/>
                <a:cs typeface="Courier New"/>
              </a:rPr>
              <a:t>L_</a:t>
            </a:r>
            <a:r>
              <a:rPr sz="1200" b="1" spc="11" dirty="0">
                <a:solidFill>
                  <a:prstClr val="black"/>
                </a:solidFill>
                <a:latin typeface="Courier New"/>
                <a:cs typeface="Courier New"/>
              </a:rPr>
              <a:t>M</a:t>
            </a:r>
            <a:r>
              <a:rPr sz="1200" b="1" spc="-5" dirty="0">
                <a:solidFill>
                  <a:prstClr val="black"/>
                </a:solidFill>
                <a:latin typeface="Courier New"/>
                <a:cs typeface="Courier New"/>
              </a:rPr>
              <a:t>s</a:t>
            </a:r>
            <a:r>
              <a:rPr sz="1200" b="1" spc="11" dirty="0">
                <a:solidFill>
                  <a:prstClr val="black"/>
                </a:solidFill>
                <a:latin typeface="Courier New"/>
                <a:cs typeface="Courier New"/>
              </a:rPr>
              <a:t>p</a:t>
            </a:r>
            <a:r>
              <a:rPr sz="1200" b="1" spc="-5" dirty="0">
                <a:solidFill>
                  <a:prstClr val="black"/>
                </a:solidFill>
                <a:latin typeface="Courier New"/>
                <a:cs typeface="Courier New"/>
              </a:rPr>
              <a:t>I</a:t>
            </a:r>
            <a:r>
              <a:rPr sz="1200" b="1" spc="11" dirty="0">
                <a:solidFill>
                  <a:prstClr val="black"/>
                </a:solidFill>
                <a:latin typeface="Courier New"/>
                <a:cs typeface="Courier New"/>
              </a:rPr>
              <a:t>n</a:t>
            </a:r>
            <a:r>
              <a:rPr sz="1200" b="1" spc="-5" dirty="0">
                <a:solidFill>
                  <a:prstClr val="black"/>
                </a:solidFill>
                <a:latin typeface="Courier New"/>
                <a:cs typeface="Courier New"/>
              </a:rPr>
              <a:t>i</a:t>
            </a:r>
            <a:r>
              <a:rPr sz="1200" b="1" spc="5" dirty="0">
                <a:solidFill>
                  <a:prstClr val="black"/>
                </a:solidFill>
                <a:latin typeface="Courier New"/>
                <a:cs typeface="Courier New"/>
              </a:rPr>
              <a:t>t</a:t>
            </a:r>
            <a:r>
              <a:rPr sz="1200" b="1" spc="11" dirty="0">
                <a:solidFill>
                  <a:prstClr val="black"/>
                </a:solidFill>
                <a:latin typeface="Courier New"/>
                <a:cs typeface="Courier New"/>
              </a:rPr>
              <a:t>(</a:t>
            </a:r>
            <a:r>
              <a:rPr sz="1200" b="1" spc="-5" dirty="0">
                <a:solidFill>
                  <a:prstClr val="black"/>
                </a:solidFill>
                <a:latin typeface="Courier New"/>
                <a:cs typeface="Courier New"/>
              </a:rPr>
              <a:t>);</a:t>
            </a:r>
            <a:endParaRPr sz="1200">
              <a:solidFill>
                <a:prstClr val="black"/>
              </a:solidFill>
              <a:latin typeface="Courier New"/>
              <a:cs typeface="Courier New"/>
            </a:endParaRPr>
          </a:p>
          <a:p>
            <a:pPr marL="652834"/>
            <a:r>
              <a:rPr sz="1200" b="1" dirty="0">
                <a:solidFill>
                  <a:prstClr val="black"/>
                </a:solidFill>
                <a:latin typeface="Courier New"/>
                <a:cs typeface="Courier New"/>
              </a:rPr>
              <a:t>}</a:t>
            </a:r>
            <a:endParaRPr sz="1200">
              <a:solidFill>
                <a:prstClr val="black"/>
              </a:solidFill>
              <a:latin typeface="Courier New"/>
              <a:cs typeface="Courier New"/>
            </a:endParaRPr>
          </a:p>
        </p:txBody>
      </p:sp>
      <p:sp>
        <p:nvSpPr>
          <p:cNvPr id="73" name="object 73"/>
          <p:cNvSpPr txBox="1"/>
          <p:nvPr/>
        </p:nvSpPr>
        <p:spPr>
          <a:xfrm>
            <a:off x="683781" y="2738889"/>
            <a:ext cx="1866899" cy="184666"/>
          </a:xfrm>
          <a:prstGeom prst="rect">
            <a:avLst/>
          </a:prstGeom>
        </p:spPr>
        <p:txBody>
          <a:bodyPr vert="horz" wrap="square" lIns="0" tIns="0" rIns="0" bIns="0" rtlCol="0">
            <a:spAutoFit/>
          </a:bodyPr>
          <a:lstStyle/>
          <a:p>
            <a:pPr marL="12701"/>
            <a:r>
              <a:rPr sz="1200" b="1" spc="-5" dirty="0">
                <a:solidFill>
                  <a:prstClr val="black"/>
                </a:solidFill>
                <a:latin typeface="Courier New"/>
                <a:cs typeface="Courier New"/>
              </a:rPr>
              <a:t>Sy</a:t>
            </a:r>
            <a:r>
              <a:rPr sz="1200" b="1" spc="11" dirty="0">
                <a:solidFill>
                  <a:prstClr val="black"/>
                </a:solidFill>
                <a:latin typeface="Courier New"/>
                <a:cs typeface="Courier New"/>
              </a:rPr>
              <a:t>s</a:t>
            </a:r>
            <a:r>
              <a:rPr sz="1200" b="1" spc="-5" dirty="0">
                <a:solidFill>
                  <a:prstClr val="black"/>
                </a:solidFill>
                <a:latin typeface="Courier New"/>
                <a:cs typeface="Courier New"/>
              </a:rPr>
              <a:t>te</a:t>
            </a:r>
            <a:r>
              <a:rPr sz="1200" b="1" spc="11" dirty="0">
                <a:solidFill>
                  <a:prstClr val="black"/>
                </a:solidFill>
                <a:latin typeface="Courier New"/>
                <a:cs typeface="Courier New"/>
              </a:rPr>
              <a:t>m</a:t>
            </a:r>
            <a:r>
              <a:rPr sz="1200" b="1" spc="-5" dirty="0">
                <a:solidFill>
                  <a:prstClr val="black"/>
                </a:solidFill>
                <a:latin typeface="Courier New"/>
                <a:cs typeface="Courier New"/>
              </a:rPr>
              <a:t>C</a:t>
            </a:r>
            <a:r>
              <a:rPr sz="1200" b="1" spc="11" dirty="0">
                <a:solidFill>
                  <a:prstClr val="black"/>
                </a:solidFill>
                <a:latin typeface="Courier New"/>
                <a:cs typeface="Courier New"/>
              </a:rPr>
              <a:t>l</a:t>
            </a:r>
            <a:r>
              <a:rPr sz="1200" b="1" spc="-5" dirty="0">
                <a:solidFill>
                  <a:prstClr val="black"/>
                </a:solidFill>
                <a:latin typeface="Courier New"/>
                <a:cs typeface="Courier New"/>
              </a:rPr>
              <a:t>o</a:t>
            </a:r>
            <a:r>
              <a:rPr sz="1200" b="1" spc="11" dirty="0">
                <a:solidFill>
                  <a:prstClr val="black"/>
                </a:solidFill>
                <a:latin typeface="Courier New"/>
                <a:cs typeface="Courier New"/>
              </a:rPr>
              <a:t>c</a:t>
            </a:r>
            <a:r>
              <a:rPr sz="1200" b="1" spc="-5" dirty="0">
                <a:solidFill>
                  <a:prstClr val="black"/>
                </a:solidFill>
                <a:latin typeface="Courier New"/>
                <a:cs typeface="Courier New"/>
              </a:rPr>
              <a:t>kC</a:t>
            </a:r>
            <a:r>
              <a:rPr sz="1200" b="1" spc="11" dirty="0">
                <a:solidFill>
                  <a:prstClr val="black"/>
                </a:solidFill>
                <a:latin typeface="Courier New"/>
                <a:cs typeface="Courier New"/>
              </a:rPr>
              <a:t>o</a:t>
            </a:r>
            <a:r>
              <a:rPr sz="1200" b="1" spc="-5" dirty="0">
                <a:solidFill>
                  <a:prstClr val="black"/>
                </a:solidFill>
                <a:latin typeface="Courier New"/>
                <a:cs typeface="Courier New"/>
              </a:rPr>
              <a:t>n</a:t>
            </a:r>
            <a:r>
              <a:rPr sz="1200" b="1" spc="11" dirty="0">
                <a:solidFill>
                  <a:prstClr val="black"/>
                </a:solidFill>
                <a:latin typeface="Courier New"/>
                <a:cs typeface="Courier New"/>
              </a:rPr>
              <a:t>fig</a:t>
            </a:r>
            <a:r>
              <a:rPr sz="1200" b="1" spc="-5" dirty="0">
                <a:solidFill>
                  <a:prstClr val="black"/>
                </a:solidFill>
                <a:latin typeface="Courier New"/>
                <a:cs typeface="Courier New"/>
              </a:rPr>
              <a:t>(</a:t>
            </a:r>
            <a:r>
              <a:rPr sz="1200" b="1" spc="11" dirty="0">
                <a:solidFill>
                  <a:prstClr val="black"/>
                </a:solidFill>
                <a:latin typeface="Courier New"/>
                <a:cs typeface="Courier New"/>
              </a:rPr>
              <a:t>)</a:t>
            </a:r>
            <a:r>
              <a:rPr sz="1200" b="1" dirty="0">
                <a:solidFill>
                  <a:prstClr val="black"/>
                </a:solidFill>
                <a:latin typeface="Courier New"/>
                <a:cs typeface="Courier New"/>
              </a:rPr>
              <a:t>;</a:t>
            </a:r>
            <a:endParaRPr sz="1200">
              <a:solidFill>
                <a:prstClr val="black"/>
              </a:solidFill>
              <a:latin typeface="Courier New"/>
              <a:cs typeface="Courier New"/>
            </a:endParaRPr>
          </a:p>
        </p:txBody>
      </p:sp>
      <p:sp>
        <p:nvSpPr>
          <p:cNvPr id="74" name="object 74"/>
          <p:cNvSpPr txBox="1"/>
          <p:nvPr/>
        </p:nvSpPr>
        <p:spPr>
          <a:xfrm>
            <a:off x="683783" y="3104649"/>
            <a:ext cx="1958339" cy="1292662"/>
          </a:xfrm>
          <a:prstGeom prst="rect">
            <a:avLst/>
          </a:prstGeom>
        </p:spPr>
        <p:txBody>
          <a:bodyPr vert="horz" wrap="square" lIns="0" tIns="0" rIns="0" bIns="0" rtlCol="0">
            <a:spAutoFit/>
          </a:bodyPr>
          <a:lstStyle/>
          <a:p>
            <a:pPr marL="12701"/>
            <a:r>
              <a:rPr sz="1200" b="1" spc="-5" dirty="0">
                <a:solidFill>
                  <a:prstClr val="black"/>
                </a:solidFill>
                <a:latin typeface="Courier New"/>
                <a:cs typeface="Courier New"/>
              </a:rPr>
              <a:t>MX</a:t>
            </a:r>
            <a:r>
              <a:rPr sz="1200" b="1" spc="11" dirty="0">
                <a:solidFill>
                  <a:prstClr val="black"/>
                </a:solidFill>
                <a:latin typeface="Courier New"/>
                <a:cs typeface="Courier New"/>
              </a:rPr>
              <a:t>_</a:t>
            </a:r>
            <a:r>
              <a:rPr sz="1200" b="1" spc="-5" dirty="0">
                <a:solidFill>
                  <a:prstClr val="black"/>
                </a:solidFill>
                <a:latin typeface="Courier New"/>
                <a:cs typeface="Courier New"/>
              </a:rPr>
              <a:t>PP</a:t>
            </a:r>
            <a:r>
              <a:rPr sz="1200" b="1" spc="11" dirty="0">
                <a:solidFill>
                  <a:prstClr val="black"/>
                </a:solidFill>
                <a:latin typeface="Courier New"/>
                <a:cs typeface="Courier New"/>
              </a:rPr>
              <a:t>P</a:t>
            </a:r>
            <a:r>
              <a:rPr sz="1200" b="1" spc="-5" dirty="0">
                <a:solidFill>
                  <a:prstClr val="black"/>
                </a:solidFill>
                <a:latin typeface="Courier New"/>
                <a:cs typeface="Courier New"/>
              </a:rPr>
              <a:t>_</a:t>
            </a:r>
            <a:r>
              <a:rPr sz="1200" b="1" spc="11" dirty="0">
                <a:solidFill>
                  <a:prstClr val="black"/>
                </a:solidFill>
                <a:latin typeface="Courier New"/>
                <a:cs typeface="Courier New"/>
              </a:rPr>
              <a:t>I</a:t>
            </a:r>
            <a:r>
              <a:rPr sz="1200" b="1" spc="-5" dirty="0">
                <a:solidFill>
                  <a:prstClr val="black"/>
                </a:solidFill>
                <a:latin typeface="Courier New"/>
                <a:cs typeface="Courier New"/>
              </a:rPr>
              <a:t>n</a:t>
            </a:r>
            <a:r>
              <a:rPr sz="1200" b="1" spc="11" dirty="0">
                <a:solidFill>
                  <a:prstClr val="black"/>
                </a:solidFill>
                <a:latin typeface="Courier New"/>
                <a:cs typeface="Courier New"/>
              </a:rPr>
              <a:t>i</a:t>
            </a:r>
            <a:r>
              <a:rPr sz="1200" b="1" spc="5" dirty="0">
                <a:solidFill>
                  <a:prstClr val="black"/>
                </a:solidFill>
                <a:latin typeface="Courier New"/>
                <a:cs typeface="Courier New"/>
              </a:rPr>
              <a:t>t</a:t>
            </a:r>
            <a:r>
              <a:rPr sz="1200" b="1" spc="-5" dirty="0">
                <a:solidFill>
                  <a:prstClr val="black"/>
                </a:solidFill>
                <a:latin typeface="Courier New"/>
                <a:cs typeface="Courier New"/>
              </a:rPr>
              <a:t>()</a:t>
            </a:r>
            <a:endParaRPr sz="1200">
              <a:solidFill>
                <a:prstClr val="black"/>
              </a:solidFill>
              <a:latin typeface="Courier New"/>
              <a:cs typeface="Courier New"/>
            </a:endParaRPr>
          </a:p>
          <a:p>
            <a:pPr marL="12701"/>
            <a:r>
              <a:rPr sz="1200" b="1" dirty="0">
                <a:solidFill>
                  <a:prstClr val="black"/>
                </a:solidFill>
                <a:latin typeface="Courier New"/>
                <a:cs typeface="Courier New"/>
              </a:rPr>
              <a:t>{</a:t>
            </a:r>
            <a:endParaRPr sz="1200">
              <a:solidFill>
                <a:prstClr val="black"/>
              </a:solidFill>
              <a:latin typeface="Courier New"/>
              <a:cs typeface="Courier New"/>
            </a:endParaRPr>
          </a:p>
          <a:p>
            <a:pPr marL="195596"/>
            <a:r>
              <a:rPr sz="1200" b="1" spc="11" dirty="0">
                <a:solidFill>
                  <a:prstClr val="black"/>
                </a:solidFill>
                <a:latin typeface="Courier New"/>
                <a:cs typeface="Courier New"/>
              </a:rPr>
              <a:t>H</a:t>
            </a:r>
            <a:r>
              <a:rPr sz="1200" b="1" spc="-5" dirty="0">
                <a:solidFill>
                  <a:prstClr val="black"/>
                </a:solidFill>
                <a:latin typeface="Courier New"/>
                <a:cs typeface="Courier New"/>
              </a:rPr>
              <a:t>AL</a:t>
            </a:r>
            <a:r>
              <a:rPr sz="1200" b="1" spc="11" dirty="0">
                <a:solidFill>
                  <a:prstClr val="black"/>
                </a:solidFill>
                <a:latin typeface="Courier New"/>
                <a:cs typeface="Courier New"/>
              </a:rPr>
              <a:t>_</a:t>
            </a:r>
            <a:r>
              <a:rPr sz="1200" b="1" spc="-5" dirty="0">
                <a:solidFill>
                  <a:prstClr val="black"/>
                </a:solidFill>
                <a:latin typeface="Courier New"/>
                <a:cs typeface="Courier New"/>
              </a:rPr>
              <a:t>P</a:t>
            </a:r>
            <a:r>
              <a:rPr sz="1200" b="1" spc="11" dirty="0">
                <a:solidFill>
                  <a:prstClr val="black"/>
                </a:solidFill>
                <a:latin typeface="Courier New"/>
                <a:cs typeface="Courier New"/>
              </a:rPr>
              <a:t>P</a:t>
            </a:r>
            <a:r>
              <a:rPr sz="1200" b="1" spc="-5" dirty="0">
                <a:solidFill>
                  <a:prstClr val="black"/>
                </a:solidFill>
                <a:latin typeface="Courier New"/>
                <a:cs typeface="Courier New"/>
              </a:rPr>
              <a:t>P</a:t>
            </a:r>
            <a:r>
              <a:rPr sz="1200" b="1" spc="11" dirty="0">
                <a:solidFill>
                  <a:prstClr val="black"/>
                </a:solidFill>
                <a:latin typeface="Courier New"/>
                <a:cs typeface="Courier New"/>
              </a:rPr>
              <a:t>_</a:t>
            </a:r>
            <a:r>
              <a:rPr sz="1200" b="1" spc="-5" dirty="0">
                <a:solidFill>
                  <a:prstClr val="black"/>
                </a:solidFill>
                <a:latin typeface="Courier New"/>
                <a:cs typeface="Courier New"/>
              </a:rPr>
              <a:t>In</a:t>
            </a:r>
            <a:r>
              <a:rPr sz="1200" b="1" spc="11" dirty="0">
                <a:solidFill>
                  <a:prstClr val="black"/>
                </a:solidFill>
                <a:latin typeface="Courier New"/>
                <a:cs typeface="Courier New"/>
              </a:rPr>
              <a:t>i</a:t>
            </a:r>
            <a:r>
              <a:rPr sz="1200" b="1" spc="5" dirty="0">
                <a:solidFill>
                  <a:prstClr val="black"/>
                </a:solidFill>
                <a:latin typeface="Courier New"/>
                <a:cs typeface="Courier New"/>
              </a:rPr>
              <a:t>t</a:t>
            </a:r>
            <a:r>
              <a:rPr sz="1200" b="1" spc="11" dirty="0">
                <a:solidFill>
                  <a:prstClr val="black"/>
                </a:solidFill>
                <a:latin typeface="Courier New"/>
                <a:cs typeface="Courier New"/>
              </a:rPr>
              <a:t>()</a:t>
            </a:r>
            <a:endParaRPr sz="1200">
              <a:solidFill>
                <a:prstClr val="black"/>
              </a:solidFill>
              <a:latin typeface="Courier New"/>
              <a:cs typeface="Courier New"/>
            </a:endParaRPr>
          </a:p>
          <a:p>
            <a:pPr marL="195596"/>
            <a:r>
              <a:rPr sz="1200" b="1" dirty="0">
                <a:solidFill>
                  <a:prstClr val="black"/>
                </a:solidFill>
                <a:latin typeface="Courier New"/>
                <a:cs typeface="Courier New"/>
              </a:rPr>
              <a:t>{</a:t>
            </a:r>
            <a:endParaRPr sz="1200">
              <a:solidFill>
                <a:prstClr val="black"/>
              </a:solidFill>
              <a:latin typeface="Courier New"/>
              <a:cs typeface="Courier New"/>
            </a:endParaRPr>
          </a:p>
          <a:p>
            <a:pPr marL="288313"/>
            <a:r>
              <a:rPr sz="1200" b="1" spc="-5" dirty="0">
                <a:solidFill>
                  <a:prstClr val="black"/>
                </a:solidFill>
                <a:latin typeface="Courier New"/>
                <a:cs typeface="Courier New"/>
              </a:rPr>
              <a:t>HA</a:t>
            </a:r>
            <a:r>
              <a:rPr sz="1200" b="1" spc="11" dirty="0">
                <a:solidFill>
                  <a:prstClr val="black"/>
                </a:solidFill>
                <a:latin typeface="Courier New"/>
                <a:cs typeface="Courier New"/>
              </a:rPr>
              <a:t>L</a:t>
            </a:r>
            <a:r>
              <a:rPr sz="1200" b="1" spc="-5" dirty="0">
                <a:solidFill>
                  <a:prstClr val="black"/>
                </a:solidFill>
                <a:latin typeface="Courier New"/>
                <a:cs typeface="Courier New"/>
              </a:rPr>
              <a:t>_</a:t>
            </a:r>
            <a:r>
              <a:rPr sz="1200" b="1" spc="11" dirty="0">
                <a:solidFill>
                  <a:prstClr val="black"/>
                </a:solidFill>
                <a:latin typeface="Courier New"/>
                <a:cs typeface="Courier New"/>
              </a:rPr>
              <a:t>P</a:t>
            </a:r>
            <a:r>
              <a:rPr sz="1200" b="1" spc="-5" dirty="0">
                <a:solidFill>
                  <a:prstClr val="black"/>
                </a:solidFill>
                <a:latin typeface="Courier New"/>
                <a:cs typeface="Courier New"/>
              </a:rPr>
              <a:t>P</a:t>
            </a:r>
            <a:r>
              <a:rPr sz="1200" b="1" spc="11" dirty="0">
                <a:solidFill>
                  <a:prstClr val="black"/>
                </a:solidFill>
                <a:latin typeface="Courier New"/>
                <a:cs typeface="Courier New"/>
              </a:rPr>
              <a:t>P</a:t>
            </a:r>
            <a:r>
              <a:rPr sz="1200" b="1" spc="-5" dirty="0">
                <a:solidFill>
                  <a:prstClr val="black"/>
                </a:solidFill>
                <a:latin typeface="Courier New"/>
                <a:cs typeface="Courier New"/>
              </a:rPr>
              <a:t>_M</a:t>
            </a:r>
            <a:r>
              <a:rPr sz="1200" b="1" spc="11" dirty="0">
                <a:solidFill>
                  <a:prstClr val="black"/>
                </a:solidFill>
                <a:latin typeface="Courier New"/>
                <a:cs typeface="Courier New"/>
              </a:rPr>
              <a:t>s</a:t>
            </a:r>
            <a:r>
              <a:rPr sz="1200" b="1" spc="-5" dirty="0">
                <a:solidFill>
                  <a:prstClr val="black"/>
                </a:solidFill>
                <a:latin typeface="Courier New"/>
                <a:cs typeface="Courier New"/>
              </a:rPr>
              <a:t>p</a:t>
            </a:r>
            <a:r>
              <a:rPr sz="1200" b="1" spc="11" dirty="0">
                <a:solidFill>
                  <a:prstClr val="black"/>
                </a:solidFill>
                <a:latin typeface="Courier New"/>
                <a:cs typeface="Courier New"/>
              </a:rPr>
              <a:t>In</a:t>
            </a:r>
            <a:r>
              <a:rPr sz="1200" b="1" spc="-5" dirty="0">
                <a:solidFill>
                  <a:prstClr val="black"/>
                </a:solidFill>
                <a:latin typeface="Courier New"/>
                <a:cs typeface="Courier New"/>
              </a:rPr>
              <a:t>i</a:t>
            </a:r>
            <a:r>
              <a:rPr sz="1200" b="1" spc="5" dirty="0">
                <a:solidFill>
                  <a:prstClr val="black"/>
                </a:solidFill>
                <a:latin typeface="Courier New"/>
                <a:cs typeface="Courier New"/>
              </a:rPr>
              <a:t>t</a:t>
            </a:r>
            <a:r>
              <a:rPr sz="1200" b="1" spc="11" dirty="0">
                <a:solidFill>
                  <a:prstClr val="black"/>
                </a:solidFill>
                <a:latin typeface="Courier New"/>
                <a:cs typeface="Courier New"/>
              </a:rPr>
              <a:t>(</a:t>
            </a:r>
            <a:r>
              <a:rPr sz="1200" b="1" spc="-5" dirty="0">
                <a:solidFill>
                  <a:prstClr val="black"/>
                </a:solidFill>
                <a:latin typeface="Courier New"/>
                <a:cs typeface="Courier New"/>
              </a:rPr>
              <a:t>);</a:t>
            </a:r>
            <a:endParaRPr sz="1200">
              <a:solidFill>
                <a:prstClr val="black"/>
              </a:solidFill>
              <a:latin typeface="Courier New"/>
              <a:cs typeface="Courier New"/>
            </a:endParaRPr>
          </a:p>
          <a:p>
            <a:pPr marL="195596"/>
            <a:r>
              <a:rPr sz="1200" b="1" dirty="0">
                <a:solidFill>
                  <a:prstClr val="black"/>
                </a:solidFill>
                <a:latin typeface="Courier New"/>
                <a:cs typeface="Courier New"/>
              </a:rPr>
              <a:t>}</a:t>
            </a:r>
            <a:endParaRPr sz="1200">
              <a:solidFill>
                <a:prstClr val="black"/>
              </a:solidFill>
              <a:latin typeface="Courier New"/>
              <a:cs typeface="Courier New"/>
            </a:endParaRPr>
          </a:p>
          <a:p>
            <a:pPr marL="12701"/>
            <a:r>
              <a:rPr sz="1200" b="1" dirty="0">
                <a:solidFill>
                  <a:prstClr val="black"/>
                </a:solidFill>
                <a:latin typeface="Courier New"/>
                <a:cs typeface="Courier New"/>
              </a:rPr>
              <a:t>}</a:t>
            </a:r>
            <a:endParaRPr sz="1200">
              <a:solidFill>
                <a:prstClr val="black"/>
              </a:solidFill>
              <a:latin typeface="Courier New"/>
              <a:cs typeface="Courier New"/>
            </a:endParaRPr>
          </a:p>
        </p:txBody>
      </p:sp>
      <p:sp>
        <p:nvSpPr>
          <p:cNvPr id="75" name="object 75"/>
          <p:cNvSpPr txBox="1"/>
          <p:nvPr/>
        </p:nvSpPr>
        <p:spPr>
          <a:xfrm>
            <a:off x="683781" y="4567940"/>
            <a:ext cx="1592580" cy="369332"/>
          </a:xfrm>
          <a:prstGeom prst="rect">
            <a:avLst/>
          </a:prstGeom>
        </p:spPr>
        <p:txBody>
          <a:bodyPr vert="horz" wrap="square" lIns="0" tIns="0" rIns="0" bIns="0" rtlCol="0">
            <a:spAutoFit/>
          </a:bodyPr>
          <a:lstStyle/>
          <a:p>
            <a:pPr marL="12701" marR="5081"/>
            <a:r>
              <a:rPr sz="1200" b="1" spc="-5" dirty="0">
                <a:solidFill>
                  <a:prstClr val="black"/>
                </a:solidFill>
                <a:latin typeface="Courier New"/>
                <a:cs typeface="Courier New"/>
              </a:rPr>
              <a:t>HA</a:t>
            </a:r>
            <a:r>
              <a:rPr sz="1200" b="1" spc="11" dirty="0">
                <a:solidFill>
                  <a:prstClr val="black"/>
                </a:solidFill>
                <a:latin typeface="Courier New"/>
                <a:cs typeface="Courier New"/>
              </a:rPr>
              <a:t>L</a:t>
            </a:r>
            <a:r>
              <a:rPr sz="1200" b="1" spc="-5" dirty="0">
                <a:solidFill>
                  <a:prstClr val="black"/>
                </a:solidFill>
                <a:latin typeface="Courier New"/>
                <a:cs typeface="Courier New"/>
              </a:rPr>
              <a:t>_P</a:t>
            </a:r>
            <a:r>
              <a:rPr sz="1200" b="1" spc="11" dirty="0">
                <a:solidFill>
                  <a:prstClr val="black"/>
                </a:solidFill>
                <a:latin typeface="Courier New"/>
                <a:cs typeface="Courier New"/>
              </a:rPr>
              <a:t>P</a:t>
            </a:r>
            <a:r>
              <a:rPr sz="1200" b="1" spc="-5" dirty="0">
                <a:solidFill>
                  <a:prstClr val="black"/>
                </a:solidFill>
                <a:latin typeface="Courier New"/>
                <a:cs typeface="Courier New"/>
              </a:rPr>
              <a:t>P</a:t>
            </a:r>
            <a:r>
              <a:rPr sz="1200" b="1" spc="11" dirty="0">
                <a:solidFill>
                  <a:prstClr val="black"/>
                </a:solidFill>
                <a:latin typeface="Courier New"/>
                <a:cs typeface="Courier New"/>
              </a:rPr>
              <a:t>_</a:t>
            </a:r>
            <a:r>
              <a:rPr sz="1200" b="1" spc="-5" dirty="0">
                <a:solidFill>
                  <a:prstClr val="black"/>
                </a:solidFill>
                <a:latin typeface="Courier New"/>
                <a:cs typeface="Courier New"/>
              </a:rPr>
              <a:t>A</a:t>
            </a:r>
            <a:r>
              <a:rPr sz="1200" b="1" spc="11" dirty="0">
                <a:solidFill>
                  <a:prstClr val="black"/>
                </a:solidFill>
                <a:latin typeface="Courier New"/>
                <a:cs typeface="Courier New"/>
              </a:rPr>
              <a:t>c</a:t>
            </a:r>
            <a:r>
              <a:rPr sz="1200" b="1" spc="-5" dirty="0">
                <a:solidFill>
                  <a:prstClr val="black"/>
                </a:solidFill>
                <a:latin typeface="Courier New"/>
                <a:cs typeface="Courier New"/>
              </a:rPr>
              <a:t>ti</a:t>
            </a:r>
            <a:r>
              <a:rPr sz="1200" b="1" spc="11" dirty="0">
                <a:solidFill>
                  <a:prstClr val="black"/>
                </a:solidFill>
                <a:latin typeface="Courier New"/>
                <a:cs typeface="Courier New"/>
              </a:rPr>
              <a:t>o</a:t>
            </a:r>
            <a:r>
              <a:rPr sz="1200" b="1" spc="5" dirty="0">
                <a:solidFill>
                  <a:prstClr val="black"/>
                </a:solidFill>
                <a:latin typeface="Courier New"/>
                <a:cs typeface="Courier New"/>
              </a:rPr>
              <a:t>n</a:t>
            </a:r>
            <a:r>
              <a:rPr sz="1200" b="1" spc="11" dirty="0">
                <a:solidFill>
                  <a:prstClr val="black"/>
                </a:solidFill>
                <a:latin typeface="Courier New"/>
                <a:cs typeface="Courier New"/>
              </a:rPr>
              <a:t>();</a:t>
            </a:r>
            <a:r>
              <a:rPr sz="1200" b="1" spc="11" dirty="0">
                <a:solidFill>
                  <a:prstClr val="black"/>
                </a:solidFill>
                <a:latin typeface="Times New Roman"/>
                <a:cs typeface="Times New Roman"/>
              </a:rPr>
              <a:t> </a:t>
            </a:r>
            <a:r>
              <a:rPr sz="1200" b="1" spc="-5" dirty="0">
                <a:solidFill>
                  <a:prstClr val="black"/>
                </a:solidFill>
                <a:latin typeface="Courier New"/>
                <a:cs typeface="Courier New"/>
              </a:rPr>
              <a:t>wh</a:t>
            </a:r>
            <a:r>
              <a:rPr sz="1200" b="1" spc="11" dirty="0">
                <a:solidFill>
                  <a:prstClr val="black"/>
                </a:solidFill>
                <a:latin typeface="Courier New"/>
                <a:cs typeface="Courier New"/>
              </a:rPr>
              <a:t>i</a:t>
            </a:r>
            <a:r>
              <a:rPr sz="1200" b="1" spc="-5" dirty="0">
                <a:solidFill>
                  <a:prstClr val="black"/>
                </a:solidFill>
                <a:latin typeface="Courier New"/>
                <a:cs typeface="Courier New"/>
              </a:rPr>
              <a:t>le</a:t>
            </a:r>
            <a:r>
              <a:rPr sz="1200" b="1" spc="11" dirty="0">
                <a:solidFill>
                  <a:prstClr val="black"/>
                </a:solidFill>
                <a:latin typeface="Courier New"/>
                <a:cs typeface="Courier New"/>
              </a:rPr>
              <a:t>(</a:t>
            </a:r>
            <a:r>
              <a:rPr sz="1200" b="1" spc="-5" dirty="0">
                <a:solidFill>
                  <a:prstClr val="black"/>
                </a:solidFill>
                <a:latin typeface="Courier New"/>
                <a:cs typeface="Courier New"/>
              </a:rPr>
              <a:t>1</a:t>
            </a:r>
            <a:r>
              <a:rPr sz="1200" b="1" spc="11" dirty="0">
                <a:solidFill>
                  <a:prstClr val="black"/>
                </a:solidFill>
                <a:latin typeface="Courier New"/>
                <a:cs typeface="Courier New"/>
              </a:rPr>
              <a:t>)</a:t>
            </a:r>
            <a:r>
              <a:rPr sz="1200" b="1" dirty="0">
                <a:solidFill>
                  <a:prstClr val="black"/>
                </a:solidFill>
                <a:latin typeface="Courier New"/>
                <a:cs typeface="Courier New"/>
              </a:rPr>
              <a:t>;</a:t>
            </a:r>
            <a:endParaRPr sz="1200">
              <a:solidFill>
                <a:prstClr val="black"/>
              </a:solidFill>
              <a:latin typeface="Courier New"/>
              <a:cs typeface="Courier New"/>
            </a:endParaRPr>
          </a:p>
        </p:txBody>
      </p:sp>
      <p:sp>
        <p:nvSpPr>
          <p:cNvPr id="76" name="object 76"/>
          <p:cNvSpPr txBox="1"/>
          <p:nvPr/>
        </p:nvSpPr>
        <p:spPr>
          <a:xfrm>
            <a:off x="43701" y="4933699"/>
            <a:ext cx="117475" cy="184666"/>
          </a:xfrm>
          <a:prstGeom prst="rect">
            <a:avLst/>
          </a:prstGeom>
        </p:spPr>
        <p:txBody>
          <a:bodyPr vert="horz" wrap="square" lIns="0" tIns="0" rIns="0" bIns="0" rtlCol="0">
            <a:spAutoFit/>
          </a:bodyPr>
          <a:lstStyle/>
          <a:p>
            <a:pPr marL="12701"/>
            <a:r>
              <a:rPr sz="1200" b="1" dirty="0">
                <a:solidFill>
                  <a:prstClr val="black"/>
                </a:solidFill>
                <a:latin typeface="Courier New"/>
                <a:cs typeface="Courier New"/>
              </a:rPr>
              <a:t>}</a:t>
            </a:r>
            <a:endParaRPr sz="1200">
              <a:solidFill>
                <a:prstClr val="black"/>
              </a:solidFill>
              <a:latin typeface="Courier New"/>
              <a:cs typeface="Courier New"/>
            </a:endParaRPr>
          </a:p>
        </p:txBody>
      </p:sp>
      <p:sp>
        <p:nvSpPr>
          <p:cNvPr id="77" name="Slide Number Placeholder 76"/>
          <p:cNvSpPr>
            <a:spLocks noGrp="1"/>
          </p:cNvSpPr>
          <p:nvPr>
            <p:ph type="sldNum" sz="quarter" idx="12"/>
          </p:nvPr>
        </p:nvSpPr>
        <p:spPr/>
        <p:txBody>
          <a:bodyPr/>
          <a:lstStyle/>
          <a:p>
            <a:fld id="{5B31B9E4-8E4D-4C86-BFD7-412B282B373B}" type="slidenum">
              <a:rPr lang="fr-FR" smtClean="0">
                <a:solidFill>
                  <a:prstClr val="white"/>
                </a:solidFill>
              </a:rPr>
              <a:pPr/>
              <a:t>88</a:t>
            </a:fld>
            <a:endParaRPr lang="fr-FR" dirty="0">
              <a:solidFill>
                <a:prstClr val="white"/>
              </a:solidFill>
            </a:endParaRPr>
          </a:p>
        </p:txBody>
      </p:sp>
    </p:spTree>
    <p:extLst>
      <p:ext uri="{BB962C8B-B14F-4D97-AF65-F5344CB8AC3E}">
        <p14:creationId xmlns:p14="http://schemas.microsoft.com/office/powerpoint/2010/main" val="2431390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11486389" y="678181"/>
            <a:ext cx="701039" cy="198120"/>
          </a:xfrm>
          <a:custGeom>
            <a:avLst/>
            <a:gdLst/>
            <a:ahLst/>
            <a:cxnLst/>
            <a:rect l="l" t="t" r="r" b="b"/>
            <a:pathLst>
              <a:path w="701040" h="198119">
                <a:moveTo>
                  <a:pt x="0" y="198119"/>
                </a:moveTo>
                <a:lnTo>
                  <a:pt x="701040" y="198119"/>
                </a:lnTo>
                <a:lnTo>
                  <a:pt x="701040" y="0"/>
                </a:lnTo>
                <a:lnTo>
                  <a:pt x="0" y="0"/>
                </a:lnTo>
                <a:lnTo>
                  <a:pt x="0" y="198119"/>
                </a:lnTo>
              </a:path>
            </a:pathLst>
          </a:custGeom>
          <a:solidFill>
            <a:srgbClr val="D30079"/>
          </a:solidFill>
        </p:spPr>
        <p:txBody>
          <a:bodyPr wrap="square" lIns="0" tIns="0" rIns="0" bIns="0" rtlCol="0"/>
          <a:lstStyle/>
          <a:p>
            <a:endParaRPr>
              <a:solidFill>
                <a:prstClr val="black"/>
              </a:solidFill>
            </a:endParaRPr>
          </a:p>
        </p:txBody>
      </p:sp>
      <p:sp>
        <p:nvSpPr>
          <p:cNvPr id="3" name="object 3"/>
          <p:cNvSpPr txBox="1"/>
          <p:nvPr/>
        </p:nvSpPr>
        <p:spPr>
          <a:xfrm>
            <a:off x="11852539" y="676878"/>
            <a:ext cx="251460" cy="246221"/>
          </a:xfrm>
          <a:prstGeom prst="rect">
            <a:avLst/>
          </a:prstGeom>
        </p:spPr>
        <p:txBody>
          <a:bodyPr vert="horz" wrap="square" lIns="0" tIns="0" rIns="0" bIns="0" rtlCol="0">
            <a:spAutoFit/>
          </a:bodyPr>
          <a:lstStyle/>
          <a:p>
            <a:pPr marL="12701"/>
            <a:r>
              <a:rPr sz="1600" spc="-15" dirty="0">
                <a:solidFill>
                  <a:srgbClr val="FFFFFF"/>
                </a:solidFill>
                <a:latin typeface="Arial"/>
                <a:cs typeface="Arial"/>
              </a:rPr>
              <a:t>16</a:t>
            </a:r>
            <a:endParaRPr sz="1600">
              <a:solidFill>
                <a:prstClr val="black"/>
              </a:solidFill>
              <a:latin typeface="Arial"/>
              <a:cs typeface="Arial"/>
            </a:endParaRPr>
          </a:p>
        </p:txBody>
      </p:sp>
      <p:sp>
        <p:nvSpPr>
          <p:cNvPr id="4" name="object 4"/>
          <p:cNvSpPr txBox="1">
            <a:spLocks noGrp="1"/>
          </p:cNvSpPr>
          <p:nvPr>
            <p:ph type="title"/>
          </p:nvPr>
        </p:nvSpPr>
        <p:spPr>
          <a:xfrm>
            <a:off x="618135" y="75801"/>
            <a:ext cx="10868254" cy="1107996"/>
          </a:xfrm>
          <a:prstGeom prst="rect">
            <a:avLst/>
          </a:prstGeom>
        </p:spPr>
        <p:txBody>
          <a:bodyPr vert="horz" wrap="square" lIns="0" tIns="0" rIns="0" bIns="0" rtlCol="0">
            <a:spAutoFit/>
          </a:bodyPr>
          <a:lstStyle/>
          <a:p>
            <a:pPr marL="914400" algn="l"/>
            <a:r>
              <a:rPr sz="3600" spc="-31" dirty="0"/>
              <a:t>STM32CubeMX</a:t>
            </a:r>
            <a:r>
              <a:rPr sz="3600" spc="115" dirty="0">
                <a:latin typeface="Times New Roman"/>
                <a:cs typeface="Times New Roman"/>
              </a:rPr>
              <a:t> </a:t>
            </a:r>
            <a:r>
              <a:rPr sz="3600" spc="-31" dirty="0"/>
              <a:t>generate</a:t>
            </a:r>
            <a:r>
              <a:rPr sz="3600" spc="-25" dirty="0"/>
              <a:t>d</a:t>
            </a:r>
            <a:r>
              <a:rPr sz="3600" spc="135" dirty="0">
                <a:latin typeface="Times New Roman"/>
                <a:cs typeface="Times New Roman"/>
              </a:rPr>
              <a:t> </a:t>
            </a:r>
            <a:r>
              <a:rPr sz="3600" spc="-25" dirty="0"/>
              <a:t>code</a:t>
            </a:r>
            <a:endParaRPr sz="3600" dirty="0">
              <a:latin typeface="Times New Roman"/>
              <a:cs typeface="Times New Roman"/>
            </a:endParaRPr>
          </a:p>
          <a:p>
            <a:pPr marL="914400" algn="l">
              <a:spcBef>
                <a:spcPts val="45"/>
              </a:spcBef>
            </a:pPr>
            <a:r>
              <a:rPr sz="3600" spc="-11" dirty="0"/>
              <a:t>cod</a:t>
            </a:r>
            <a:r>
              <a:rPr sz="3600" spc="-20" dirty="0"/>
              <a:t>e</a:t>
            </a:r>
            <a:r>
              <a:rPr sz="3600" spc="75" dirty="0">
                <a:latin typeface="Times New Roman"/>
                <a:cs typeface="Times New Roman"/>
              </a:rPr>
              <a:t> </a:t>
            </a:r>
            <a:r>
              <a:rPr sz="3600" spc="-15" dirty="0"/>
              <a:t>s</a:t>
            </a:r>
            <a:r>
              <a:rPr sz="3600" spc="-5" dirty="0"/>
              <a:t>t</a:t>
            </a:r>
            <a:r>
              <a:rPr sz="3600" spc="-11" dirty="0"/>
              <a:t>r</a:t>
            </a:r>
            <a:r>
              <a:rPr sz="3600" spc="-15" dirty="0"/>
              <a:t>uc</a:t>
            </a:r>
            <a:r>
              <a:rPr sz="3600" spc="-5" dirty="0"/>
              <a:t>t</a:t>
            </a:r>
            <a:r>
              <a:rPr sz="3600" spc="-25" dirty="0"/>
              <a:t>u</a:t>
            </a:r>
            <a:r>
              <a:rPr sz="3600" spc="-5" dirty="0"/>
              <a:t>r</a:t>
            </a:r>
            <a:r>
              <a:rPr sz="3600" spc="-20" dirty="0"/>
              <a:t>e</a:t>
            </a:r>
            <a:r>
              <a:rPr sz="3600" spc="80" dirty="0">
                <a:latin typeface="Times New Roman"/>
                <a:cs typeface="Times New Roman"/>
              </a:rPr>
              <a:t> </a:t>
            </a:r>
            <a:r>
              <a:rPr sz="3600" spc="-11" dirty="0"/>
              <a:t>-</a:t>
            </a:r>
            <a:r>
              <a:rPr sz="3600" spc="85" dirty="0">
                <a:latin typeface="Times New Roman"/>
                <a:cs typeface="Times New Roman"/>
              </a:rPr>
              <a:t> </a:t>
            </a:r>
            <a:r>
              <a:rPr sz="3600" spc="-15" dirty="0"/>
              <a:t>inte</a:t>
            </a:r>
            <a:r>
              <a:rPr sz="3600" dirty="0"/>
              <a:t>r</a:t>
            </a:r>
            <a:r>
              <a:rPr sz="3600" spc="-11" dirty="0"/>
              <a:t>r</a:t>
            </a:r>
            <a:r>
              <a:rPr sz="3600" spc="-15" dirty="0"/>
              <a:t>u</a:t>
            </a:r>
            <a:r>
              <a:rPr sz="3600" spc="-20" dirty="0"/>
              <a:t>pts</a:t>
            </a:r>
            <a:endParaRPr sz="3600" dirty="0">
              <a:latin typeface="Times New Roman"/>
              <a:cs typeface="Times New Roman"/>
            </a:endParaRPr>
          </a:p>
        </p:txBody>
      </p:sp>
      <p:sp>
        <p:nvSpPr>
          <p:cNvPr id="5" name="object 5"/>
          <p:cNvSpPr/>
          <p:nvPr/>
        </p:nvSpPr>
        <p:spPr>
          <a:xfrm>
            <a:off x="0" y="1"/>
            <a:ext cx="1074419" cy="1074419"/>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143058" y="2076847"/>
            <a:ext cx="2414270" cy="738664"/>
          </a:xfrm>
          <a:prstGeom prst="rect">
            <a:avLst/>
          </a:prstGeom>
        </p:spPr>
        <p:txBody>
          <a:bodyPr vert="horz" wrap="square" lIns="0" tIns="0" rIns="0" bIns="0" rtlCol="0">
            <a:spAutoFit/>
          </a:bodyPr>
          <a:lstStyle/>
          <a:p>
            <a:pPr marL="12701"/>
            <a:r>
              <a:rPr sz="1200" b="1" spc="-5" dirty="0">
                <a:solidFill>
                  <a:prstClr val="black"/>
                </a:solidFill>
                <a:latin typeface="Courier New"/>
                <a:cs typeface="Courier New"/>
              </a:rPr>
              <a:t>PP</a:t>
            </a:r>
            <a:r>
              <a:rPr sz="1200" b="1" spc="11" dirty="0">
                <a:solidFill>
                  <a:prstClr val="black"/>
                </a:solidFill>
                <a:latin typeface="Courier New"/>
                <a:cs typeface="Courier New"/>
              </a:rPr>
              <a:t>P</a:t>
            </a:r>
            <a:r>
              <a:rPr sz="1200" b="1" spc="-5" dirty="0">
                <a:solidFill>
                  <a:prstClr val="black"/>
                </a:solidFill>
                <a:latin typeface="Courier New"/>
                <a:cs typeface="Courier New"/>
              </a:rPr>
              <a:t>_I</a:t>
            </a:r>
            <a:r>
              <a:rPr sz="1200" b="1" spc="11" dirty="0">
                <a:solidFill>
                  <a:prstClr val="black"/>
                </a:solidFill>
                <a:latin typeface="Courier New"/>
                <a:cs typeface="Courier New"/>
              </a:rPr>
              <a:t>R</a:t>
            </a:r>
            <a:r>
              <a:rPr sz="1200" b="1" spc="-5" dirty="0">
                <a:solidFill>
                  <a:prstClr val="black"/>
                </a:solidFill>
                <a:latin typeface="Courier New"/>
                <a:cs typeface="Courier New"/>
              </a:rPr>
              <a:t>Q</a:t>
            </a:r>
            <a:r>
              <a:rPr sz="1200" b="1" spc="11" dirty="0">
                <a:solidFill>
                  <a:prstClr val="black"/>
                </a:solidFill>
                <a:latin typeface="Courier New"/>
                <a:cs typeface="Courier New"/>
              </a:rPr>
              <a:t>H</a:t>
            </a:r>
            <a:r>
              <a:rPr sz="1200" b="1" spc="-5" dirty="0">
                <a:solidFill>
                  <a:prstClr val="black"/>
                </a:solidFill>
                <a:latin typeface="Courier New"/>
                <a:cs typeface="Courier New"/>
              </a:rPr>
              <a:t>a</a:t>
            </a:r>
            <a:r>
              <a:rPr sz="1200" b="1" spc="11" dirty="0">
                <a:solidFill>
                  <a:prstClr val="black"/>
                </a:solidFill>
                <a:latin typeface="Courier New"/>
                <a:cs typeface="Courier New"/>
              </a:rPr>
              <a:t>n</a:t>
            </a:r>
            <a:r>
              <a:rPr sz="1200" b="1" spc="-5" dirty="0">
                <a:solidFill>
                  <a:prstClr val="black"/>
                </a:solidFill>
                <a:latin typeface="Courier New"/>
                <a:cs typeface="Courier New"/>
              </a:rPr>
              <a:t>dl</a:t>
            </a:r>
            <a:r>
              <a:rPr sz="1200" b="1" spc="11" dirty="0">
                <a:solidFill>
                  <a:prstClr val="black"/>
                </a:solidFill>
                <a:latin typeface="Courier New"/>
                <a:cs typeface="Courier New"/>
              </a:rPr>
              <a:t>e</a:t>
            </a:r>
            <a:r>
              <a:rPr sz="1200" b="1" spc="5" dirty="0">
                <a:solidFill>
                  <a:prstClr val="black"/>
                </a:solidFill>
                <a:latin typeface="Courier New"/>
                <a:cs typeface="Courier New"/>
              </a:rPr>
              <a:t>r</a:t>
            </a:r>
            <a:r>
              <a:rPr sz="1200" b="1" spc="11" dirty="0">
                <a:solidFill>
                  <a:prstClr val="black"/>
                </a:solidFill>
                <a:latin typeface="Courier New"/>
                <a:cs typeface="Courier New"/>
              </a:rPr>
              <a:t>()</a:t>
            </a:r>
            <a:endParaRPr sz="1200">
              <a:solidFill>
                <a:prstClr val="black"/>
              </a:solidFill>
              <a:latin typeface="Courier New"/>
              <a:cs typeface="Courier New"/>
            </a:endParaRPr>
          </a:p>
          <a:p>
            <a:pPr marL="12701"/>
            <a:r>
              <a:rPr sz="1200" b="1" dirty="0">
                <a:solidFill>
                  <a:prstClr val="black"/>
                </a:solidFill>
                <a:latin typeface="Courier New"/>
                <a:cs typeface="Courier New"/>
              </a:rPr>
              <a:t>{</a:t>
            </a:r>
            <a:endParaRPr sz="1200">
              <a:solidFill>
                <a:prstClr val="black"/>
              </a:solidFill>
              <a:latin typeface="Courier New"/>
              <a:cs typeface="Courier New"/>
            </a:endParaRPr>
          </a:p>
          <a:p>
            <a:pPr marL="652834"/>
            <a:r>
              <a:rPr sz="1200" b="1" spc="-5" dirty="0">
                <a:solidFill>
                  <a:prstClr val="black"/>
                </a:solidFill>
                <a:latin typeface="Courier New"/>
                <a:cs typeface="Courier New"/>
              </a:rPr>
              <a:t>HA</a:t>
            </a:r>
            <a:r>
              <a:rPr sz="1200" b="1" spc="11" dirty="0">
                <a:solidFill>
                  <a:prstClr val="black"/>
                </a:solidFill>
                <a:latin typeface="Courier New"/>
                <a:cs typeface="Courier New"/>
              </a:rPr>
              <a:t>L</a:t>
            </a:r>
            <a:r>
              <a:rPr sz="1200" b="1" spc="-5" dirty="0">
                <a:solidFill>
                  <a:prstClr val="black"/>
                </a:solidFill>
                <a:latin typeface="Courier New"/>
                <a:cs typeface="Courier New"/>
              </a:rPr>
              <a:t>_P</a:t>
            </a:r>
            <a:r>
              <a:rPr sz="1200" b="1" spc="11" dirty="0">
                <a:solidFill>
                  <a:prstClr val="black"/>
                </a:solidFill>
                <a:latin typeface="Courier New"/>
                <a:cs typeface="Courier New"/>
              </a:rPr>
              <a:t>P</a:t>
            </a:r>
            <a:r>
              <a:rPr sz="1200" b="1" spc="-5" dirty="0">
                <a:solidFill>
                  <a:prstClr val="black"/>
                </a:solidFill>
                <a:latin typeface="Courier New"/>
                <a:cs typeface="Courier New"/>
              </a:rPr>
              <a:t>P</a:t>
            </a:r>
            <a:r>
              <a:rPr sz="1200" b="1" spc="11" dirty="0">
                <a:solidFill>
                  <a:prstClr val="black"/>
                </a:solidFill>
                <a:latin typeface="Courier New"/>
                <a:cs typeface="Courier New"/>
              </a:rPr>
              <a:t>_</a:t>
            </a:r>
            <a:r>
              <a:rPr sz="1200" b="1" spc="-5" dirty="0">
                <a:solidFill>
                  <a:prstClr val="black"/>
                </a:solidFill>
                <a:latin typeface="Courier New"/>
                <a:cs typeface="Courier New"/>
              </a:rPr>
              <a:t>C</a:t>
            </a:r>
            <a:r>
              <a:rPr sz="1200" b="1" spc="11" dirty="0">
                <a:solidFill>
                  <a:prstClr val="black"/>
                </a:solidFill>
                <a:latin typeface="Courier New"/>
                <a:cs typeface="Courier New"/>
              </a:rPr>
              <a:t>a</a:t>
            </a:r>
            <a:r>
              <a:rPr sz="1200" b="1" spc="-5" dirty="0">
                <a:solidFill>
                  <a:prstClr val="black"/>
                </a:solidFill>
                <a:latin typeface="Courier New"/>
                <a:cs typeface="Courier New"/>
              </a:rPr>
              <a:t>ll</a:t>
            </a:r>
            <a:r>
              <a:rPr sz="1200" b="1" spc="11" dirty="0">
                <a:solidFill>
                  <a:prstClr val="black"/>
                </a:solidFill>
                <a:latin typeface="Courier New"/>
                <a:cs typeface="Courier New"/>
              </a:rPr>
              <a:t>b</a:t>
            </a:r>
            <a:r>
              <a:rPr sz="1200" b="1" spc="-5" dirty="0">
                <a:solidFill>
                  <a:prstClr val="black"/>
                </a:solidFill>
                <a:latin typeface="Courier New"/>
                <a:cs typeface="Courier New"/>
              </a:rPr>
              <a:t>a</a:t>
            </a:r>
            <a:r>
              <a:rPr sz="1200" b="1" spc="11" dirty="0">
                <a:solidFill>
                  <a:prstClr val="black"/>
                </a:solidFill>
                <a:latin typeface="Courier New"/>
                <a:cs typeface="Courier New"/>
              </a:rPr>
              <a:t>c</a:t>
            </a:r>
            <a:r>
              <a:rPr sz="1200" b="1" spc="20" dirty="0">
                <a:solidFill>
                  <a:prstClr val="black"/>
                </a:solidFill>
                <a:latin typeface="Courier New"/>
                <a:cs typeface="Courier New"/>
              </a:rPr>
              <a:t>k</a:t>
            </a:r>
            <a:r>
              <a:rPr sz="1200" b="1" spc="-5" dirty="0">
                <a:solidFill>
                  <a:prstClr val="black"/>
                </a:solidFill>
                <a:latin typeface="Courier New"/>
                <a:cs typeface="Courier New"/>
              </a:rPr>
              <a:t>();</a:t>
            </a:r>
            <a:endParaRPr sz="1200">
              <a:solidFill>
                <a:prstClr val="black"/>
              </a:solidFill>
              <a:latin typeface="Courier New"/>
              <a:cs typeface="Courier New"/>
            </a:endParaRPr>
          </a:p>
          <a:p>
            <a:pPr marL="12701"/>
            <a:r>
              <a:rPr sz="1200" b="1" dirty="0">
                <a:solidFill>
                  <a:prstClr val="black"/>
                </a:solidFill>
                <a:latin typeface="Courier New"/>
                <a:cs typeface="Courier New"/>
              </a:rPr>
              <a:t>}</a:t>
            </a:r>
            <a:endParaRPr sz="1200">
              <a:solidFill>
                <a:prstClr val="black"/>
              </a:solidFill>
              <a:latin typeface="Courier New"/>
              <a:cs typeface="Courier New"/>
            </a:endParaRPr>
          </a:p>
        </p:txBody>
      </p:sp>
      <p:graphicFrame>
        <p:nvGraphicFramePr>
          <p:cNvPr id="6" name="object 6"/>
          <p:cNvGraphicFramePr>
            <a:graphicFrameLocks noGrp="1"/>
          </p:cNvGraphicFramePr>
          <p:nvPr/>
        </p:nvGraphicFramePr>
        <p:xfrm>
          <a:off x="2658233" y="1430384"/>
          <a:ext cx="9337554" cy="1981197"/>
        </p:xfrm>
        <a:graphic>
          <a:graphicData uri="http://schemas.openxmlformats.org/drawingml/2006/table">
            <a:tbl>
              <a:tblPr firstRow="1" bandRow="1">
                <a:tableStyleId>{2D5ABB26-0587-4C30-8999-92F81FD0307C}</a:tableStyleId>
              </a:tblPr>
              <a:tblGrid>
                <a:gridCol w="5715008"/>
                <a:gridCol w="2286000"/>
                <a:gridCol w="1336546"/>
              </a:tblGrid>
              <a:tr h="640079">
                <a:tc>
                  <a:txBody>
                    <a:bodyPr/>
                    <a:lstStyle/>
                    <a:p>
                      <a:pPr marL="85090">
                        <a:lnSpc>
                          <a:spcPct val="100000"/>
                        </a:lnSpc>
                      </a:pPr>
                      <a:r>
                        <a:rPr sz="1200" b="1" dirty="0">
                          <a:latin typeface="Arial"/>
                          <a:cs typeface="Arial"/>
                        </a:rPr>
                        <a:t>operation</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c>
                  <a:txBody>
                    <a:bodyPr/>
                    <a:lstStyle/>
                    <a:p>
                      <a:pPr marL="85725">
                        <a:lnSpc>
                          <a:spcPct val="100000"/>
                        </a:lnSpc>
                      </a:pPr>
                      <a:r>
                        <a:rPr sz="1200" b="1" dirty="0">
                          <a:latin typeface="Arial"/>
                          <a:cs typeface="Arial"/>
                        </a:rPr>
                        <a:t>Function</a:t>
                      </a:r>
                      <a:endParaRPr sz="1200">
                        <a:latin typeface="Arial"/>
                        <a:cs typeface="Arial"/>
                      </a:endParaRPr>
                    </a:p>
                    <a:p>
                      <a:pPr marL="372745" indent="-287020">
                        <a:lnSpc>
                          <a:spcPct val="100000"/>
                        </a:lnSpc>
                        <a:buFont typeface="Arial"/>
                        <a:buChar char="•"/>
                        <a:tabLst>
                          <a:tab pos="372745" algn="l"/>
                        </a:tabLst>
                      </a:pPr>
                      <a:r>
                        <a:rPr sz="1200" b="1" dirty="0">
                          <a:latin typeface="Arial"/>
                          <a:cs typeface="Arial"/>
                        </a:rPr>
                        <a:t>called</a:t>
                      </a:r>
                      <a:r>
                        <a:rPr sz="1200" b="1" spc="10" dirty="0">
                          <a:latin typeface="Times New Roman"/>
                          <a:cs typeface="Times New Roman"/>
                        </a:rPr>
                        <a:t> </a:t>
                      </a:r>
                      <a:r>
                        <a:rPr sz="1200" b="1" dirty="0">
                          <a:latin typeface="Arial"/>
                          <a:cs typeface="Arial"/>
                        </a:rPr>
                        <a:t>from</a:t>
                      </a:r>
                      <a:endParaRPr sz="1200">
                        <a:latin typeface="Arial"/>
                        <a:cs typeface="Arial"/>
                      </a:endParaRPr>
                    </a:p>
                    <a:p>
                      <a:pPr marL="372745" indent="-287020">
                        <a:lnSpc>
                          <a:spcPct val="100000"/>
                        </a:lnSpc>
                        <a:buFont typeface="Arial"/>
                        <a:buChar char="•"/>
                        <a:tabLst>
                          <a:tab pos="372745" algn="l"/>
                        </a:tabLst>
                      </a:pPr>
                      <a:r>
                        <a:rPr sz="1200" b="1" dirty="0">
                          <a:latin typeface="Arial"/>
                          <a:cs typeface="Arial"/>
                        </a:rPr>
                        <a:t>source</a:t>
                      </a:r>
                      <a:r>
                        <a:rPr sz="1200" b="1" spc="15" dirty="0">
                          <a:latin typeface="Times New Roman"/>
                          <a:cs typeface="Times New Roman"/>
                        </a:rPr>
                        <a:t> </a:t>
                      </a:r>
                      <a:r>
                        <a:rPr sz="1200" b="1" dirty="0">
                          <a:latin typeface="Arial"/>
                          <a:cs typeface="Arial"/>
                        </a:rPr>
                        <a:t>location</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c>
                  <a:txBody>
                    <a:bodyPr/>
                    <a:lstStyle/>
                    <a:p>
                      <a:pPr marL="437515">
                        <a:lnSpc>
                          <a:spcPct val="100000"/>
                        </a:lnSpc>
                      </a:pPr>
                      <a:r>
                        <a:rPr sz="1200" b="1" dirty="0">
                          <a:latin typeface="Arial"/>
                          <a:cs typeface="Arial"/>
                        </a:rPr>
                        <a:t>Origin</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099">
                      <a:solidFill>
                        <a:srgbClr val="FFFFFF"/>
                      </a:solidFill>
                      <a:prstDash val="solid"/>
                    </a:lnB>
                    <a:solidFill>
                      <a:srgbClr val="39A8DC"/>
                    </a:solidFill>
                  </a:tcPr>
                </a:tc>
              </a:tr>
              <a:tr h="670559">
                <a:tc>
                  <a:txBody>
                    <a:bodyPr/>
                    <a:lstStyle/>
                    <a:p>
                      <a:pPr marL="257175" indent="-172085">
                        <a:lnSpc>
                          <a:spcPct val="100000"/>
                        </a:lnSpc>
                        <a:buFont typeface="Arial"/>
                        <a:buChar char="•"/>
                        <a:tabLst>
                          <a:tab pos="257810" algn="l"/>
                        </a:tabLst>
                      </a:pPr>
                      <a:r>
                        <a:rPr sz="1200" spc="-5" dirty="0">
                          <a:latin typeface="Arial"/>
                          <a:cs typeface="Arial"/>
                        </a:rPr>
                        <a:t>Ch</a:t>
                      </a:r>
                      <a:r>
                        <a:rPr sz="1200" spc="5" dirty="0">
                          <a:latin typeface="Arial"/>
                          <a:cs typeface="Arial"/>
                        </a:rPr>
                        <a:t>e</a:t>
                      </a:r>
                      <a:r>
                        <a:rPr sz="1200" dirty="0">
                          <a:latin typeface="Arial"/>
                          <a:cs typeface="Arial"/>
                        </a:rPr>
                        <a:t>ck</a:t>
                      </a:r>
                      <a:r>
                        <a:rPr sz="1200" spc="15" dirty="0">
                          <a:latin typeface="Times New Roman"/>
                          <a:cs typeface="Times New Roman"/>
                        </a:rPr>
                        <a:t> </a:t>
                      </a:r>
                      <a:r>
                        <a:rPr sz="1200" dirty="0">
                          <a:latin typeface="Arial"/>
                          <a:cs typeface="Arial"/>
                        </a:rPr>
                        <a:t>a</a:t>
                      </a:r>
                      <a:r>
                        <a:rPr sz="1200" spc="-5" dirty="0">
                          <a:latin typeface="Arial"/>
                          <a:cs typeface="Arial"/>
                        </a:rPr>
                        <a:t>l</a:t>
                      </a:r>
                      <a:r>
                        <a:rPr sz="1200" dirty="0">
                          <a:latin typeface="Arial"/>
                          <a:cs typeface="Arial"/>
                        </a:rPr>
                        <a:t>l</a:t>
                      </a:r>
                      <a:r>
                        <a:rPr sz="1200" spc="15" dirty="0">
                          <a:latin typeface="Times New Roman"/>
                          <a:cs typeface="Times New Roman"/>
                        </a:rPr>
                        <a:t> </a:t>
                      </a:r>
                      <a:r>
                        <a:rPr sz="1200" dirty="0">
                          <a:latin typeface="Arial"/>
                          <a:cs typeface="Arial"/>
                        </a:rPr>
                        <a:t>possible</a:t>
                      </a:r>
                      <a:r>
                        <a:rPr sz="1200" dirty="0">
                          <a:latin typeface="Times New Roman"/>
                          <a:cs typeface="Times New Roman"/>
                        </a:rPr>
                        <a:t> </a:t>
                      </a:r>
                      <a:r>
                        <a:rPr sz="1200" spc="10" dirty="0">
                          <a:latin typeface="Arial"/>
                          <a:cs typeface="Arial"/>
                        </a:rPr>
                        <a:t>f</a:t>
                      </a:r>
                      <a:r>
                        <a:rPr sz="1200" spc="-5" dirty="0">
                          <a:latin typeface="Arial"/>
                          <a:cs typeface="Arial"/>
                        </a:rPr>
                        <a:t>lag</a:t>
                      </a:r>
                      <a:r>
                        <a:rPr sz="1200" dirty="0">
                          <a:latin typeface="Arial"/>
                          <a:cs typeface="Arial"/>
                        </a:rPr>
                        <a:t>s</a:t>
                      </a:r>
                      <a:r>
                        <a:rPr sz="1200" spc="20" dirty="0">
                          <a:latin typeface="Times New Roman"/>
                          <a:cs typeface="Times New Roman"/>
                        </a:rPr>
                        <a:t> </a:t>
                      </a:r>
                      <a:r>
                        <a:rPr sz="1200" dirty="0">
                          <a:latin typeface="Arial"/>
                          <a:cs typeface="Arial"/>
                        </a:rPr>
                        <a:t>and</a:t>
                      </a:r>
                      <a:r>
                        <a:rPr sz="1200" spc="15" dirty="0">
                          <a:latin typeface="Times New Roman"/>
                          <a:cs typeface="Times New Roman"/>
                        </a:rPr>
                        <a:t> </a:t>
                      </a:r>
                      <a:r>
                        <a:rPr sz="1200" spc="-5" dirty="0">
                          <a:latin typeface="Arial"/>
                          <a:cs typeface="Arial"/>
                        </a:rPr>
                        <a:t>in</a:t>
                      </a:r>
                      <a:r>
                        <a:rPr sz="1200" dirty="0">
                          <a:latin typeface="Arial"/>
                          <a:cs typeface="Arial"/>
                        </a:rPr>
                        <a:t>ter</a:t>
                      </a:r>
                      <a:r>
                        <a:rPr sz="1200" spc="-10" dirty="0">
                          <a:latin typeface="Arial"/>
                          <a:cs typeface="Arial"/>
                        </a:rPr>
                        <a:t>r</a:t>
                      </a:r>
                      <a:r>
                        <a:rPr sz="1200" dirty="0">
                          <a:latin typeface="Arial"/>
                          <a:cs typeface="Arial"/>
                        </a:rPr>
                        <a:t>upt</a:t>
                      </a:r>
                      <a:r>
                        <a:rPr sz="1200" dirty="0">
                          <a:latin typeface="Times New Roman"/>
                          <a:cs typeface="Times New Roman"/>
                        </a:rPr>
                        <a:t> </a:t>
                      </a:r>
                      <a:r>
                        <a:rPr sz="1200" dirty="0">
                          <a:latin typeface="Arial"/>
                          <a:cs typeface="Arial"/>
                        </a:rPr>
                        <a:t>tr</a:t>
                      </a:r>
                      <a:r>
                        <a:rPr sz="1200" spc="-5" dirty="0">
                          <a:latin typeface="Arial"/>
                          <a:cs typeface="Arial"/>
                        </a:rPr>
                        <a:t>i</a:t>
                      </a:r>
                      <a:r>
                        <a:rPr sz="1200" spc="-10" dirty="0">
                          <a:latin typeface="Arial"/>
                          <a:cs typeface="Arial"/>
                        </a:rPr>
                        <a:t>gg</a:t>
                      </a:r>
                      <a:r>
                        <a:rPr sz="1200" dirty="0">
                          <a:latin typeface="Arial"/>
                          <a:cs typeface="Arial"/>
                        </a:rPr>
                        <a:t>ers</a:t>
                      </a:r>
                      <a:endParaRPr sz="1200">
                        <a:latin typeface="Arial"/>
                        <a:cs typeface="Arial"/>
                      </a:endParaRPr>
                    </a:p>
                    <a:p>
                      <a:pPr marL="257175" indent="-172085">
                        <a:lnSpc>
                          <a:spcPct val="100000"/>
                        </a:lnSpc>
                        <a:buFont typeface="Arial"/>
                        <a:buChar char="•"/>
                        <a:tabLst>
                          <a:tab pos="257810" algn="l"/>
                        </a:tabLst>
                      </a:pPr>
                      <a:r>
                        <a:rPr sz="1200" spc="-5" dirty="0">
                          <a:latin typeface="Arial"/>
                          <a:cs typeface="Arial"/>
                        </a:rPr>
                        <a:t>Cl</a:t>
                      </a:r>
                      <a:r>
                        <a:rPr sz="1200" dirty="0">
                          <a:latin typeface="Arial"/>
                          <a:cs typeface="Arial"/>
                        </a:rPr>
                        <a:t>ear</a:t>
                      </a:r>
                      <a:r>
                        <a:rPr sz="1200" spc="20" dirty="0">
                          <a:latin typeface="Times New Roman"/>
                          <a:cs typeface="Times New Roman"/>
                        </a:rPr>
                        <a:t> </a:t>
                      </a:r>
                      <a:r>
                        <a:rPr sz="1200" dirty="0">
                          <a:latin typeface="Arial"/>
                          <a:cs typeface="Arial"/>
                        </a:rPr>
                        <a:t>a</a:t>
                      </a:r>
                      <a:r>
                        <a:rPr sz="1200" spc="-5" dirty="0">
                          <a:latin typeface="Arial"/>
                          <a:cs typeface="Arial"/>
                        </a:rPr>
                        <a:t>l</a:t>
                      </a:r>
                      <a:r>
                        <a:rPr sz="1200" dirty="0">
                          <a:latin typeface="Arial"/>
                          <a:cs typeface="Arial"/>
                        </a:rPr>
                        <a:t>l</a:t>
                      </a:r>
                      <a:r>
                        <a:rPr sz="1200" spc="15" dirty="0">
                          <a:latin typeface="Times New Roman"/>
                          <a:cs typeface="Times New Roman"/>
                        </a:rPr>
                        <a:t> </a:t>
                      </a:r>
                      <a:r>
                        <a:rPr sz="1200" spc="-5" dirty="0">
                          <a:latin typeface="Arial"/>
                          <a:cs typeface="Arial"/>
                        </a:rPr>
                        <a:t>in</a:t>
                      </a:r>
                      <a:r>
                        <a:rPr sz="1200" dirty="0">
                          <a:latin typeface="Arial"/>
                          <a:cs typeface="Arial"/>
                        </a:rPr>
                        <a:t>ter</a:t>
                      </a:r>
                      <a:r>
                        <a:rPr sz="1200" spc="-10" dirty="0">
                          <a:latin typeface="Arial"/>
                          <a:cs typeface="Arial"/>
                        </a:rPr>
                        <a:t>r</a:t>
                      </a:r>
                      <a:r>
                        <a:rPr sz="1200" dirty="0">
                          <a:latin typeface="Arial"/>
                          <a:cs typeface="Arial"/>
                        </a:rPr>
                        <a:t>upts</a:t>
                      </a:r>
                      <a:r>
                        <a:rPr sz="1200" dirty="0">
                          <a:latin typeface="Times New Roman"/>
                          <a:cs typeface="Times New Roman"/>
                        </a:rPr>
                        <a:t> </a:t>
                      </a:r>
                      <a:r>
                        <a:rPr sz="1200" spc="10" dirty="0">
                          <a:latin typeface="Arial"/>
                          <a:cs typeface="Arial"/>
                        </a:rPr>
                        <a:t>f</a:t>
                      </a:r>
                      <a:r>
                        <a:rPr sz="1200" spc="-5" dirty="0">
                          <a:latin typeface="Arial"/>
                          <a:cs typeface="Arial"/>
                        </a:rPr>
                        <a:t>lag</a:t>
                      </a:r>
                      <a:r>
                        <a:rPr sz="1200" dirty="0">
                          <a:latin typeface="Arial"/>
                          <a:cs typeface="Arial"/>
                        </a:rPr>
                        <a:t>s</a:t>
                      </a:r>
                      <a:endParaRPr sz="1200">
                        <a:latin typeface="Arial"/>
                        <a:cs typeface="Arial"/>
                      </a:endParaRPr>
                    </a:p>
                    <a:p>
                      <a:pPr marL="257175" indent="-172085">
                        <a:lnSpc>
                          <a:spcPct val="100000"/>
                        </a:lnSpc>
                        <a:buFont typeface="Arial"/>
                        <a:buChar char="•"/>
                        <a:tabLst>
                          <a:tab pos="257810" algn="l"/>
                        </a:tabLst>
                      </a:pPr>
                      <a:r>
                        <a:rPr sz="1200" spc="-5" dirty="0">
                          <a:latin typeface="Arial"/>
                          <a:cs typeface="Arial"/>
                        </a:rPr>
                        <a:t>Cal</a:t>
                      </a:r>
                      <a:r>
                        <a:rPr sz="1200" dirty="0">
                          <a:latin typeface="Arial"/>
                          <a:cs typeface="Arial"/>
                        </a:rPr>
                        <a:t>l</a:t>
                      </a:r>
                      <a:r>
                        <a:rPr sz="1200" spc="20" dirty="0">
                          <a:latin typeface="Times New Roman"/>
                          <a:cs typeface="Times New Roman"/>
                        </a:rPr>
                        <a:t> </a:t>
                      </a:r>
                      <a:r>
                        <a:rPr sz="1200" spc="-5" dirty="0">
                          <a:latin typeface="Arial"/>
                          <a:cs typeface="Arial"/>
                        </a:rPr>
                        <a:t>pro</a:t>
                      </a:r>
                      <a:r>
                        <a:rPr sz="1200" dirty="0">
                          <a:latin typeface="Arial"/>
                          <a:cs typeface="Arial"/>
                        </a:rPr>
                        <a:t>p</a:t>
                      </a:r>
                      <a:r>
                        <a:rPr sz="1200" spc="-5" dirty="0">
                          <a:latin typeface="Arial"/>
                          <a:cs typeface="Arial"/>
                        </a:rPr>
                        <a:t>e</a:t>
                      </a:r>
                      <a:r>
                        <a:rPr sz="1200" dirty="0">
                          <a:latin typeface="Arial"/>
                          <a:cs typeface="Arial"/>
                        </a:rPr>
                        <a:t>r</a:t>
                      </a:r>
                      <a:r>
                        <a:rPr sz="1200" spc="10" dirty="0">
                          <a:latin typeface="Times New Roman"/>
                          <a:cs typeface="Times New Roman"/>
                        </a:rPr>
                        <a:t> </a:t>
                      </a:r>
                      <a:r>
                        <a:rPr sz="1200" dirty="0">
                          <a:latin typeface="Arial"/>
                          <a:cs typeface="Arial"/>
                        </a:rPr>
                        <a:t>callback</a:t>
                      </a:r>
                      <a:r>
                        <a:rPr sz="1200" spc="-5" dirty="0">
                          <a:latin typeface="Times New Roman"/>
                          <a:cs typeface="Times New Roman"/>
                        </a:rPr>
                        <a:t> </a:t>
                      </a:r>
                      <a:r>
                        <a:rPr sz="1200" spc="10" dirty="0">
                          <a:latin typeface="Arial"/>
                          <a:cs typeface="Arial"/>
                        </a:rPr>
                        <a:t>f</a:t>
                      </a:r>
                      <a:r>
                        <a:rPr sz="1200" spc="-5" dirty="0">
                          <a:latin typeface="Arial"/>
                          <a:cs typeface="Arial"/>
                        </a:rPr>
                        <a:t>u</a:t>
                      </a:r>
                      <a:r>
                        <a:rPr sz="1200" spc="5" dirty="0">
                          <a:latin typeface="Arial"/>
                          <a:cs typeface="Arial"/>
                        </a:rPr>
                        <a:t>n</a:t>
                      </a:r>
                      <a:r>
                        <a:rPr sz="1200" dirty="0">
                          <a:latin typeface="Arial"/>
                          <a:cs typeface="Arial"/>
                        </a:rPr>
                        <a:t>ctio</a:t>
                      </a:r>
                      <a:r>
                        <a:rPr sz="1200" spc="-10" dirty="0">
                          <a:latin typeface="Arial"/>
                          <a:cs typeface="Arial"/>
                        </a:rPr>
                        <a:t>n</a:t>
                      </a:r>
                      <a:r>
                        <a:rPr sz="1200" dirty="0">
                          <a:latin typeface="Arial"/>
                          <a:cs typeface="Arial"/>
                        </a:rPr>
                        <a:t>s</a:t>
                      </a:r>
                      <a:r>
                        <a:rPr sz="1200" spc="-5" dirty="0">
                          <a:latin typeface="Times New Roman"/>
                          <a:cs typeface="Times New Roman"/>
                        </a:rPr>
                        <a:t> </a:t>
                      </a:r>
                      <a:r>
                        <a:rPr sz="1200" spc="-5" dirty="0">
                          <a:latin typeface="Arial"/>
                          <a:cs typeface="Arial"/>
                        </a:rPr>
                        <a:t>assi</a:t>
                      </a:r>
                      <a:r>
                        <a:rPr sz="1200" spc="-15" dirty="0">
                          <a:latin typeface="Arial"/>
                          <a:cs typeface="Arial"/>
                        </a:rPr>
                        <a:t>g</a:t>
                      </a:r>
                      <a:r>
                        <a:rPr sz="1200" spc="-5" dirty="0">
                          <a:latin typeface="Arial"/>
                          <a:cs typeface="Arial"/>
                        </a:rPr>
                        <a:t>n</a:t>
                      </a:r>
                      <a:r>
                        <a:rPr sz="1200" spc="5" dirty="0">
                          <a:latin typeface="Arial"/>
                          <a:cs typeface="Arial"/>
                        </a:rPr>
                        <a:t>e</a:t>
                      </a:r>
                      <a:r>
                        <a:rPr sz="1200" dirty="0">
                          <a:latin typeface="Arial"/>
                          <a:cs typeface="Arial"/>
                        </a:rPr>
                        <a:t>d</a:t>
                      </a:r>
                      <a:r>
                        <a:rPr sz="1200" dirty="0">
                          <a:latin typeface="Times New Roman"/>
                          <a:cs typeface="Times New Roman"/>
                        </a:rPr>
                        <a:t> </a:t>
                      </a:r>
                      <a:r>
                        <a:rPr sz="1200" dirty="0">
                          <a:latin typeface="Arial"/>
                          <a:cs typeface="Arial"/>
                        </a:rPr>
                        <a:t>to</a:t>
                      </a:r>
                      <a:r>
                        <a:rPr sz="1200" spc="35" dirty="0">
                          <a:latin typeface="Times New Roman"/>
                          <a:cs typeface="Times New Roman"/>
                        </a:rPr>
                        <a:t> </a:t>
                      </a:r>
                      <a:r>
                        <a:rPr sz="1200" dirty="0">
                          <a:latin typeface="Arial"/>
                          <a:cs typeface="Arial"/>
                        </a:rPr>
                        <a:t>t</a:t>
                      </a:r>
                      <a:r>
                        <a:rPr sz="1200" spc="5" dirty="0">
                          <a:latin typeface="Arial"/>
                          <a:cs typeface="Arial"/>
                        </a:rPr>
                        <a:t>h</a:t>
                      </a:r>
                      <a:r>
                        <a:rPr sz="1200" dirty="0">
                          <a:latin typeface="Arial"/>
                          <a:cs typeface="Arial"/>
                        </a:rPr>
                        <a:t>e</a:t>
                      </a:r>
                      <a:r>
                        <a:rPr sz="1200" spc="10" dirty="0">
                          <a:latin typeface="Times New Roman"/>
                          <a:cs typeface="Times New Roman"/>
                        </a:rPr>
                        <a:t> </a:t>
                      </a:r>
                      <a:r>
                        <a:rPr sz="1200" spc="-5" dirty="0">
                          <a:latin typeface="Arial"/>
                          <a:cs typeface="Arial"/>
                        </a:rPr>
                        <a:t>p</a:t>
                      </a:r>
                      <a:r>
                        <a:rPr sz="1200" spc="5" dirty="0">
                          <a:latin typeface="Arial"/>
                          <a:cs typeface="Arial"/>
                        </a:rPr>
                        <a:t>a</a:t>
                      </a:r>
                      <a:r>
                        <a:rPr sz="1200" spc="-5" dirty="0">
                          <a:latin typeface="Arial"/>
                          <a:cs typeface="Arial"/>
                        </a:rPr>
                        <a:t>r</a:t>
                      </a:r>
                      <a:r>
                        <a:rPr sz="1200" dirty="0">
                          <a:latin typeface="Arial"/>
                          <a:cs typeface="Arial"/>
                        </a:rPr>
                        <a:t>ticular</a:t>
                      </a:r>
                      <a:r>
                        <a:rPr sz="1200" spc="5" dirty="0">
                          <a:latin typeface="Times New Roman"/>
                          <a:cs typeface="Times New Roman"/>
                        </a:rPr>
                        <a:t> </a:t>
                      </a:r>
                      <a:r>
                        <a:rPr sz="1200" spc="-5" dirty="0">
                          <a:latin typeface="Arial"/>
                          <a:cs typeface="Arial"/>
                        </a:rPr>
                        <a:t>int</a:t>
                      </a:r>
                      <a:r>
                        <a:rPr sz="1200" spc="5" dirty="0">
                          <a:latin typeface="Arial"/>
                          <a:cs typeface="Arial"/>
                        </a:rPr>
                        <a:t>e</a:t>
                      </a:r>
                      <a:r>
                        <a:rPr sz="1200" spc="-5" dirty="0">
                          <a:latin typeface="Arial"/>
                          <a:cs typeface="Arial"/>
                        </a:rPr>
                        <a:t>rru</a:t>
                      </a:r>
                      <a:r>
                        <a:rPr sz="1200" spc="5" dirty="0">
                          <a:latin typeface="Arial"/>
                          <a:cs typeface="Arial"/>
                        </a:rPr>
                        <a:t>p</a:t>
                      </a:r>
                      <a:r>
                        <a:rPr sz="1200" dirty="0">
                          <a:latin typeface="Arial"/>
                          <a:cs typeface="Arial"/>
                        </a:rPr>
                        <a:t>t</a:t>
                      </a:r>
                      <a:r>
                        <a:rPr sz="1200" spc="10" dirty="0">
                          <a:latin typeface="Times New Roman"/>
                          <a:cs typeface="Times New Roman"/>
                        </a:rPr>
                        <a:t> </a:t>
                      </a:r>
                      <a:r>
                        <a:rPr sz="1200" dirty="0">
                          <a:latin typeface="Arial"/>
                          <a:cs typeface="Arial"/>
                        </a:rPr>
                        <a:t>sou</a:t>
                      </a:r>
                      <a:r>
                        <a:rPr sz="1200" spc="-5" dirty="0">
                          <a:latin typeface="Arial"/>
                          <a:cs typeface="Arial"/>
                        </a:rPr>
                        <a:t>r</a:t>
                      </a:r>
                      <a:r>
                        <a:rPr sz="1200" dirty="0">
                          <a:latin typeface="Arial"/>
                          <a:cs typeface="Arial"/>
                        </a:rPr>
                        <a:t>ce/tr</a:t>
                      </a:r>
                      <a:r>
                        <a:rPr sz="1200" spc="-10" dirty="0">
                          <a:latin typeface="Arial"/>
                          <a:cs typeface="Arial"/>
                        </a:rPr>
                        <a:t>igg</a:t>
                      </a:r>
                      <a:r>
                        <a:rPr sz="1200" spc="-5" dirty="0">
                          <a:latin typeface="Arial"/>
                          <a:cs typeface="Arial"/>
                        </a:rPr>
                        <a:t>er</a:t>
                      </a:r>
                      <a:endParaRPr sz="12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F5FF84"/>
                    </a:solidFill>
                  </a:tcPr>
                </a:tc>
                <a:tc>
                  <a:txBody>
                    <a:bodyPr/>
                    <a:lstStyle/>
                    <a:p>
                      <a:pPr marL="85725">
                        <a:lnSpc>
                          <a:spcPct val="100000"/>
                        </a:lnSpc>
                      </a:pPr>
                      <a:r>
                        <a:rPr sz="1500" b="1" spc="-5" dirty="0">
                          <a:latin typeface="Courier New"/>
                          <a:cs typeface="Courier New"/>
                        </a:rPr>
                        <a:t>PPP_IR</a:t>
                      </a:r>
                      <a:r>
                        <a:rPr sz="1500" b="1" spc="-15" dirty="0">
                          <a:latin typeface="Courier New"/>
                          <a:cs typeface="Courier New"/>
                        </a:rPr>
                        <a:t>Q</a:t>
                      </a:r>
                      <a:r>
                        <a:rPr sz="1500" b="1" spc="-5" dirty="0">
                          <a:latin typeface="Courier New"/>
                          <a:cs typeface="Courier New"/>
                        </a:rPr>
                        <a:t>Han</a:t>
                      </a:r>
                      <a:r>
                        <a:rPr sz="1500" b="1" spc="-20" dirty="0">
                          <a:latin typeface="Courier New"/>
                          <a:cs typeface="Courier New"/>
                        </a:rPr>
                        <a:t>d</a:t>
                      </a:r>
                      <a:r>
                        <a:rPr sz="1500" b="1" spc="-5" dirty="0">
                          <a:latin typeface="Courier New"/>
                          <a:cs typeface="Courier New"/>
                        </a:rPr>
                        <a:t>le</a:t>
                      </a:r>
                      <a:r>
                        <a:rPr sz="1500" b="1" spc="-20" dirty="0">
                          <a:latin typeface="Courier New"/>
                          <a:cs typeface="Courier New"/>
                        </a:rPr>
                        <a:t>r</a:t>
                      </a:r>
                      <a:r>
                        <a:rPr sz="1500" b="1" spc="-5" dirty="0">
                          <a:latin typeface="Courier New"/>
                          <a:cs typeface="Courier New"/>
                        </a:rPr>
                        <a:t>()</a:t>
                      </a:r>
                      <a:endParaRPr sz="1500">
                        <a:latin typeface="Courier New"/>
                        <a:cs typeface="Courier New"/>
                      </a:endParaRPr>
                    </a:p>
                    <a:p>
                      <a:pPr marL="372745" indent="-287020">
                        <a:lnSpc>
                          <a:spcPct val="100000"/>
                        </a:lnSpc>
                        <a:spcBef>
                          <a:spcPts val="125"/>
                        </a:spcBef>
                        <a:buFont typeface="Arial"/>
                        <a:buChar char="•"/>
                        <a:tabLst>
                          <a:tab pos="372745" algn="l"/>
                        </a:tabLst>
                      </a:pPr>
                      <a:r>
                        <a:rPr sz="1200" dirty="0">
                          <a:latin typeface="Arial"/>
                          <a:cs typeface="Arial"/>
                        </a:rPr>
                        <a:t>st</a:t>
                      </a:r>
                      <a:r>
                        <a:rPr sz="1200" spc="5" dirty="0">
                          <a:latin typeface="Arial"/>
                          <a:cs typeface="Arial"/>
                        </a:rPr>
                        <a:t>m</a:t>
                      </a:r>
                      <a:r>
                        <a:rPr sz="1200" dirty="0">
                          <a:latin typeface="Arial"/>
                          <a:cs typeface="Arial"/>
                        </a:rPr>
                        <a:t>32</a:t>
                      </a:r>
                      <a:r>
                        <a:rPr sz="1200" spc="-15" dirty="0">
                          <a:latin typeface="Arial"/>
                          <a:cs typeface="Arial"/>
                        </a:rPr>
                        <a:t>xxxx</a:t>
                      </a:r>
                      <a:r>
                        <a:rPr sz="1200" dirty="0">
                          <a:latin typeface="Arial"/>
                          <a:cs typeface="Arial"/>
                        </a:rPr>
                        <a:t>_</a:t>
                      </a:r>
                      <a:r>
                        <a:rPr sz="1200" spc="-5" dirty="0">
                          <a:latin typeface="Arial"/>
                          <a:cs typeface="Arial"/>
                        </a:rPr>
                        <a:t>it.c</a:t>
                      </a:r>
                      <a:endParaRPr sz="1200">
                        <a:latin typeface="Arial"/>
                        <a:cs typeface="Arial"/>
                      </a:endParaRPr>
                    </a:p>
                    <a:p>
                      <a:pPr marL="372745" indent="-287020">
                        <a:lnSpc>
                          <a:spcPct val="100000"/>
                        </a:lnSpc>
                        <a:buFont typeface="Arial"/>
                        <a:buChar char="•"/>
                        <a:tabLst>
                          <a:tab pos="372745" algn="l"/>
                        </a:tabLst>
                      </a:pPr>
                      <a:r>
                        <a:rPr sz="1200" dirty="0">
                          <a:latin typeface="Arial"/>
                          <a:cs typeface="Arial"/>
                        </a:rPr>
                        <a:t>st</a:t>
                      </a:r>
                      <a:r>
                        <a:rPr sz="1200" spc="5" dirty="0">
                          <a:latin typeface="Arial"/>
                          <a:cs typeface="Arial"/>
                        </a:rPr>
                        <a:t>m</a:t>
                      </a:r>
                      <a:r>
                        <a:rPr sz="1200" dirty="0">
                          <a:latin typeface="Arial"/>
                          <a:cs typeface="Arial"/>
                        </a:rPr>
                        <a:t>32</a:t>
                      </a:r>
                      <a:r>
                        <a:rPr sz="1200" spc="-15" dirty="0">
                          <a:latin typeface="Arial"/>
                          <a:cs typeface="Arial"/>
                        </a:rPr>
                        <a:t>xxxx</a:t>
                      </a:r>
                      <a:r>
                        <a:rPr sz="1200" dirty="0">
                          <a:latin typeface="Arial"/>
                          <a:cs typeface="Arial"/>
                        </a:rPr>
                        <a:t>_ha</a:t>
                      </a:r>
                      <a:r>
                        <a:rPr sz="1200" spc="-5" dirty="0">
                          <a:latin typeface="Arial"/>
                          <a:cs typeface="Arial"/>
                        </a:rPr>
                        <a:t>l_</a:t>
                      </a:r>
                      <a:r>
                        <a:rPr sz="1200" spc="5" dirty="0">
                          <a:latin typeface="Arial"/>
                          <a:cs typeface="Arial"/>
                        </a:rPr>
                        <a:t>p</a:t>
                      </a:r>
                      <a:r>
                        <a:rPr sz="1200" dirty="0">
                          <a:latin typeface="Arial"/>
                          <a:cs typeface="Arial"/>
                        </a:rPr>
                        <a:t>p</a:t>
                      </a:r>
                      <a:r>
                        <a:rPr sz="1200" spc="-10" dirty="0">
                          <a:latin typeface="Arial"/>
                          <a:cs typeface="Arial"/>
                        </a:rPr>
                        <a:t>p</a:t>
                      </a:r>
                      <a:r>
                        <a:rPr sz="1200" dirty="0">
                          <a:latin typeface="Arial"/>
                          <a:cs typeface="Arial"/>
                        </a:rPr>
                        <a:t>.c</a:t>
                      </a:r>
                      <a:endParaRPr sz="12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F5FF84"/>
                    </a:solidFill>
                  </a:tcPr>
                </a:tc>
                <a:tc>
                  <a:txBody>
                    <a:bodyPr/>
                    <a:lstStyle/>
                    <a:p>
                      <a:pPr marL="120650">
                        <a:lnSpc>
                          <a:spcPct val="100000"/>
                        </a:lnSpc>
                      </a:pPr>
                      <a:r>
                        <a:rPr sz="1200" dirty="0">
                          <a:latin typeface="Arial"/>
                          <a:cs typeface="Arial"/>
                        </a:rPr>
                        <a:t>S</a:t>
                      </a:r>
                      <a:r>
                        <a:rPr sz="1200" spc="5" dirty="0">
                          <a:latin typeface="Arial"/>
                          <a:cs typeface="Arial"/>
                        </a:rPr>
                        <a:t>T</a:t>
                      </a:r>
                      <a:r>
                        <a:rPr sz="1200" spc="-5" dirty="0">
                          <a:latin typeface="Arial"/>
                          <a:cs typeface="Arial"/>
                        </a:rPr>
                        <a:t>M</a:t>
                      </a:r>
                      <a:r>
                        <a:rPr sz="1200" dirty="0">
                          <a:latin typeface="Arial"/>
                          <a:cs typeface="Arial"/>
                        </a:rPr>
                        <a:t>32</a:t>
                      </a:r>
                      <a:r>
                        <a:rPr sz="1200" spc="-5" dirty="0">
                          <a:latin typeface="Arial"/>
                          <a:cs typeface="Arial"/>
                        </a:rPr>
                        <a:t>Cub</a:t>
                      </a:r>
                      <a:r>
                        <a:rPr sz="1200" spc="-10" dirty="0">
                          <a:latin typeface="Arial"/>
                          <a:cs typeface="Arial"/>
                        </a:rPr>
                        <a:t>e</a:t>
                      </a:r>
                      <a:r>
                        <a:rPr sz="1200" spc="-5" dirty="0">
                          <a:latin typeface="Arial"/>
                          <a:cs typeface="Arial"/>
                        </a:rPr>
                        <a:t>M</a:t>
                      </a:r>
                      <a:r>
                        <a:rPr sz="1200" dirty="0">
                          <a:latin typeface="Arial"/>
                          <a:cs typeface="Arial"/>
                        </a:rPr>
                        <a:t>X</a:t>
                      </a:r>
                      <a:endParaRPr sz="1200">
                        <a:latin typeface="Arial"/>
                        <a:cs typeface="Arial"/>
                      </a:endParaRPr>
                    </a:p>
                  </a:txBody>
                  <a:tcPr marL="0" marR="0" marT="0" marB="0">
                    <a:lnL w="12700">
                      <a:solidFill>
                        <a:srgbClr val="FFFFFF"/>
                      </a:solidFill>
                      <a:prstDash val="solid"/>
                    </a:lnL>
                    <a:lnR w="12700">
                      <a:solidFill>
                        <a:srgbClr val="FFFFFF"/>
                      </a:solidFill>
                      <a:prstDash val="solid"/>
                    </a:lnR>
                    <a:lnT w="38099">
                      <a:solidFill>
                        <a:srgbClr val="FFFFFF"/>
                      </a:solidFill>
                      <a:prstDash val="solid"/>
                    </a:lnT>
                    <a:lnB w="12700">
                      <a:solidFill>
                        <a:srgbClr val="FFFFFF"/>
                      </a:solidFill>
                      <a:prstDash val="solid"/>
                    </a:lnB>
                    <a:solidFill>
                      <a:srgbClr val="F5FF84"/>
                    </a:solidFill>
                  </a:tcPr>
                </a:tc>
              </a:tr>
              <a:tr h="670559">
                <a:tc>
                  <a:txBody>
                    <a:bodyPr/>
                    <a:lstStyle/>
                    <a:p>
                      <a:pPr marL="257175" indent="-172085">
                        <a:lnSpc>
                          <a:spcPct val="100000"/>
                        </a:lnSpc>
                        <a:buFont typeface="Arial"/>
                        <a:buChar char="•"/>
                        <a:tabLst>
                          <a:tab pos="257810" algn="l"/>
                        </a:tabLst>
                      </a:pPr>
                      <a:r>
                        <a:rPr sz="1200" dirty="0">
                          <a:latin typeface="Arial"/>
                          <a:cs typeface="Arial"/>
                        </a:rPr>
                        <a:t>Per</a:t>
                      </a:r>
                      <a:r>
                        <a:rPr sz="1200" spc="5" dirty="0">
                          <a:latin typeface="Arial"/>
                          <a:cs typeface="Arial"/>
                        </a:rPr>
                        <a:t>f</a:t>
                      </a:r>
                      <a:r>
                        <a:rPr sz="1200" dirty="0">
                          <a:latin typeface="Arial"/>
                          <a:cs typeface="Arial"/>
                        </a:rPr>
                        <a:t>orm</a:t>
                      </a:r>
                      <a:r>
                        <a:rPr sz="1200" spc="10" dirty="0">
                          <a:latin typeface="Times New Roman"/>
                          <a:cs typeface="Times New Roman"/>
                        </a:rPr>
                        <a:t> </a:t>
                      </a:r>
                      <a:r>
                        <a:rPr sz="1200" dirty="0">
                          <a:latin typeface="Arial"/>
                          <a:cs typeface="Arial"/>
                        </a:rPr>
                        <a:t>an</a:t>
                      </a:r>
                      <a:r>
                        <a:rPr sz="1200" spc="25" dirty="0">
                          <a:latin typeface="Times New Roman"/>
                          <a:cs typeface="Times New Roman"/>
                        </a:rPr>
                        <a:t> </a:t>
                      </a:r>
                      <a:r>
                        <a:rPr sz="1200" dirty="0">
                          <a:latin typeface="Arial"/>
                          <a:cs typeface="Arial"/>
                        </a:rPr>
                        <a:t>action</a:t>
                      </a:r>
                      <a:r>
                        <a:rPr sz="1200" spc="15" dirty="0">
                          <a:latin typeface="Times New Roman"/>
                          <a:cs typeface="Times New Roman"/>
                        </a:rPr>
                        <a:t> </a:t>
                      </a:r>
                      <a:r>
                        <a:rPr sz="1200" dirty="0">
                          <a:latin typeface="Arial"/>
                          <a:cs typeface="Arial"/>
                        </a:rPr>
                        <a:t>relat</a:t>
                      </a:r>
                      <a:r>
                        <a:rPr sz="1200" spc="5" dirty="0">
                          <a:latin typeface="Arial"/>
                          <a:cs typeface="Arial"/>
                        </a:rPr>
                        <a:t>e</a:t>
                      </a:r>
                      <a:r>
                        <a:rPr sz="1200" dirty="0">
                          <a:latin typeface="Arial"/>
                          <a:cs typeface="Arial"/>
                        </a:rPr>
                        <a:t>d</a:t>
                      </a:r>
                      <a:r>
                        <a:rPr sz="1200" dirty="0">
                          <a:latin typeface="Times New Roman"/>
                          <a:cs typeface="Times New Roman"/>
                        </a:rPr>
                        <a:t> </a:t>
                      </a:r>
                      <a:r>
                        <a:rPr sz="1200" dirty="0">
                          <a:latin typeface="Arial"/>
                          <a:cs typeface="Arial"/>
                        </a:rPr>
                        <a:t>to</a:t>
                      </a:r>
                      <a:r>
                        <a:rPr sz="1200" spc="25" dirty="0">
                          <a:latin typeface="Times New Roman"/>
                          <a:cs typeface="Times New Roman"/>
                        </a:rPr>
                        <a:t> </a:t>
                      </a:r>
                      <a:r>
                        <a:rPr sz="1200" dirty="0">
                          <a:latin typeface="Arial"/>
                          <a:cs typeface="Arial"/>
                        </a:rPr>
                        <a:t>t</a:t>
                      </a:r>
                      <a:r>
                        <a:rPr sz="1200" spc="5" dirty="0">
                          <a:latin typeface="Arial"/>
                          <a:cs typeface="Arial"/>
                        </a:rPr>
                        <a:t>h</a:t>
                      </a:r>
                      <a:r>
                        <a:rPr sz="1200" dirty="0">
                          <a:latin typeface="Arial"/>
                          <a:cs typeface="Arial"/>
                        </a:rPr>
                        <a:t>e</a:t>
                      </a:r>
                      <a:r>
                        <a:rPr sz="1200" spc="25" dirty="0">
                          <a:latin typeface="Times New Roman"/>
                          <a:cs typeface="Times New Roman"/>
                        </a:rPr>
                        <a:t> </a:t>
                      </a:r>
                      <a:r>
                        <a:rPr sz="1200" dirty="0">
                          <a:latin typeface="Arial"/>
                          <a:cs typeface="Arial"/>
                        </a:rPr>
                        <a:t>speci</a:t>
                      </a:r>
                      <a:r>
                        <a:rPr sz="1200" spc="10" dirty="0">
                          <a:latin typeface="Arial"/>
                          <a:cs typeface="Arial"/>
                        </a:rPr>
                        <a:t>f</a:t>
                      </a:r>
                      <a:r>
                        <a:rPr sz="1200" spc="-5" dirty="0">
                          <a:latin typeface="Arial"/>
                          <a:cs typeface="Arial"/>
                        </a:rPr>
                        <a:t>i</a:t>
                      </a:r>
                      <a:r>
                        <a:rPr sz="1200" dirty="0">
                          <a:latin typeface="Arial"/>
                          <a:cs typeface="Arial"/>
                        </a:rPr>
                        <a:t>c</a:t>
                      </a:r>
                      <a:r>
                        <a:rPr sz="1200" spc="-5" dirty="0">
                          <a:latin typeface="Times New Roman"/>
                          <a:cs typeface="Times New Roman"/>
                        </a:rPr>
                        <a:t> </a:t>
                      </a:r>
                      <a:r>
                        <a:rPr sz="1200" spc="-5" dirty="0">
                          <a:latin typeface="Arial"/>
                          <a:cs typeface="Arial"/>
                        </a:rPr>
                        <a:t>in</a:t>
                      </a:r>
                      <a:r>
                        <a:rPr sz="1200" dirty="0">
                          <a:latin typeface="Arial"/>
                          <a:cs typeface="Arial"/>
                        </a:rPr>
                        <a:t>ter</a:t>
                      </a:r>
                      <a:r>
                        <a:rPr sz="1200" spc="-10" dirty="0">
                          <a:latin typeface="Arial"/>
                          <a:cs typeface="Arial"/>
                        </a:rPr>
                        <a:t>r</a:t>
                      </a:r>
                      <a:r>
                        <a:rPr sz="1200" dirty="0">
                          <a:latin typeface="Arial"/>
                          <a:cs typeface="Arial"/>
                        </a:rPr>
                        <a:t>upt.</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FDDF1"/>
                    </a:solidFill>
                  </a:tcPr>
                </a:tc>
                <a:tc>
                  <a:txBody>
                    <a:bodyPr/>
                    <a:lstStyle/>
                    <a:p>
                      <a:pPr marL="85725">
                        <a:lnSpc>
                          <a:spcPct val="100000"/>
                        </a:lnSpc>
                      </a:pPr>
                      <a:r>
                        <a:rPr sz="1500" b="1" spc="-5" dirty="0">
                          <a:latin typeface="Courier New"/>
                          <a:cs typeface="Courier New"/>
                        </a:rPr>
                        <a:t>HAL_PP</a:t>
                      </a:r>
                      <a:r>
                        <a:rPr sz="1500" b="1" spc="-15" dirty="0">
                          <a:latin typeface="Courier New"/>
                          <a:cs typeface="Courier New"/>
                        </a:rPr>
                        <a:t>P</a:t>
                      </a:r>
                      <a:r>
                        <a:rPr sz="1500" b="1" spc="-5" dirty="0">
                          <a:latin typeface="Courier New"/>
                          <a:cs typeface="Courier New"/>
                        </a:rPr>
                        <a:t>_Ca</a:t>
                      </a:r>
                      <a:r>
                        <a:rPr sz="1500" b="1" spc="-20" dirty="0">
                          <a:latin typeface="Courier New"/>
                          <a:cs typeface="Courier New"/>
                        </a:rPr>
                        <a:t>l</a:t>
                      </a:r>
                      <a:r>
                        <a:rPr sz="1500" b="1" spc="-5" dirty="0">
                          <a:latin typeface="Courier New"/>
                          <a:cs typeface="Courier New"/>
                        </a:rPr>
                        <a:t>lb</a:t>
                      </a:r>
                      <a:r>
                        <a:rPr sz="1500" b="1" spc="-15" dirty="0">
                          <a:latin typeface="Courier New"/>
                          <a:cs typeface="Courier New"/>
                        </a:rPr>
                        <a:t>a</a:t>
                      </a:r>
                      <a:r>
                        <a:rPr sz="1500" b="1" spc="-5" dirty="0">
                          <a:latin typeface="Courier New"/>
                          <a:cs typeface="Courier New"/>
                        </a:rPr>
                        <a:t>c</a:t>
                      </a:r>
                      <a:r>
                        <a:rPr sz="1500" b="1" spc="-10" dirty="0">
                          <a:latin typeface="Courier New"/>
                          <a:cs typeface="Courier New"/>
                        </a:rPr>
                        <a:t>k</a:t>
                      </a:r>
                      <a:r>
                        <a:rPr sz="1500" b="1" spc="-5" dirty="0">
                          <a:latin typeface="Courier New"/>
                          <a:cs typeface="Courier New"/>
                        </a:rPr>
                        <a:t>()</a:t>
                      </a:r>
                      <a:endParaRPr sz="1500">
                        <a:latin typeface="Courier New"/>
                        <a:cs typeface="Courier New"/>
                      </a:endParaRPr>
                    </a:p>
                    <a:p>
                      <a:pPr marL="372745" indent="-287020">
                        <a:lnSpc>
                          <a:spcPct val="100000"/>
                        </a:lnSpc>
                        <a:spcBef>
                          <a:spcPts val="125"/>
                        </a:spcBef>
                        <a:buFont typeface="Arial"/>
                        <a:buChar char="•"/>
                        <a:tabLst>
                          <a:tab pos="372745" algn="l"/>
                        </a:tabLst>
                      </a:pPr>
                      <a:r>
                        <a:rPr sz="1200" dirty="0">
                          <a:latin typeface="Arial"/>
                          <a:cs typeface="Arial"/>
                        </a:rPr>
                        <a:t>user_co</a:t>
                      </a:r>
                      <a:r>
                        <a:rPr sz="1200" spc="-10" dirty="0">
                          <a:latin typeface="Arial"/>
                          <a:cs typeface="Arial"/>
                        </a:rPr>
                        <a:t>d</a:t>
                      </a:r>
                      <a:r>
                        <a:rPr sz="1200" dirty="0">
                          <a:latin typeface="Arial"/>
                          <a:cs typeface="Arial"/>
                        </a:rPr>
                        <a:t>e.c</a:t>
                      </a:r>
                      <a:endParaRPr sz="1200">
                        <a:latin typeface="Arial"/>
                        <a:cs typeface="Arial"/>
                      </a:endParaRPr>
                    </a:p>
                    <a:p>
                      <a:pPr marL="372745" indent="-287020">
                        <a:lnSpc>
                          <a:spcPct val="100000"/>
                        </a:lnSpc>
                        <a:buFont typeface="Arial"/>
                        <a:buChar char="•"/>
                        <a:tabLst>
                          <a:tab pos="372745" algn="l"/>
                        </a:tabLst>
                      </a:pPr>
                      <a:r>
                        <a:rPr sz="1200" dirty="0">
                          <a:latin typeface="Arial"/>
                          <a:cs typeface="Arial"/>
                        </a:rPr>
                        <a:t>user_co</a:t>
                      </a:r>
                      <a:r>
                        <a:rPr sz="1200" spc="-10" dirty="0">
                          <a:latin typeface="Arial"/>
                          <a:cs typeface="Arial"/>
                        </a:rPr>
                        <a:t>d</a:t>
                      </a:r>
                      <a:r>
                        <a:rPr sz="1200" dirty="0">
                          <a:latin typeface="Arial"/>
                          <a:cs typeface="Arial"/>
                        </a:rPr>
                        <a:t>e.c</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FDDF1"/>
                    </a:solidFill>
                  </a:tcPr>
                </a:tc>
                <a:tc>
                  <a:txBody>
                    <a:bodyPr/>
                    <a:lstStyle/>
                    <a:p>
                      <a:pPr marL="1270" algn="ctr">
                        <a:lnSpc>
                          <a:spcPct val="100000"/>
                        </a:lnSpc>
                      </a:pPr>
                      <a:r>
                        <a:rPr sz="1200" spc="-5" dirty="0">
                          <a:latin typeface="Arial"/>
                          <a:cs typeface="Arial"/>
                        </a:rPr>
                        <a:t>User</a:t>
                      </a:r>
                      <a:endParaRPr sz="12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AFDDF1"/>
                    </a:solidFill>
                  </a:tcPr>
                </a:tc>
              </a:tr>
            </a:tbl>
          </a:graphicData>
        </a:graphic>
      </p:graphicFrame>
      <p:sp>
        <p:nvSpPr>
          <p:cNvPr id="8" name="Slide Number Placeholder 7"/>
          <p:cNvSpPr>
            <a:spLocks noGrp="1"/>
          </p:cNvSpPr>
          <p:nvPr>
            <p:ph type="sldNum" sz="quarter" idx="12"/>
          </p:nvPr>
        </p:nvSpPr>
        <p:spPr/>
        <p:txBody>
          <a:bodyPr/>
          <a:lstStyle/>
          <a:p>
            <a:fld id="{5B31B9E4-8E4D-4C86-BFD7-412B282B373B}" type="slidenum">
              <a:rPr lang="fr-FR" smtClean="0">
                <a:solidFill>
                  <a:prstClr val="white"/>
                </a:solidFill>
              </a:rPr>
              <a:pPr/>
              <a:t>89</a:t>
            </a:fld>
            <a:endParaRPr lang="fr-FR" dirty="0">
              <a:solidFill>
                <a:prstClr val="white"/>
              </a:solidFill>
            </a:endParaRPr>
          </a:p>
        </p:txBody>
      </p:sp>
    </p:spTree>
    <p:extLst>
      <p:ext uri="{BB962C8B-B14F-4D97-AF65-F5344CB8AC3E}">
        <p14:creationId xmlns:p14="http://schemas.microsoft.com/office/powerpoint/2010/main" val="27849026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object 2"/>
          <p:cNvSpPr txBox="1"/>
          <p:nvPr/>
        </p:nvSpPr>
        <p:spPr>
          <a:xfrm>
            <a:off x="646585" y="4658555"/>
            <a:ext cx="2429510" cy="738664"/>
          </a:xfrm>
          <a:prstGeom prst="rect">
            <a:avLst/>
          </a:prstGeom>
        </p:spPr>
        <p:txBody>
          <a:bodyPr vert="horz" wrap="square" lIns="0" tIns="0" rIns="0" bIns="0" rtlCol="0">
            <a:spAutoFit/>
          </a:bodyPr>
          <a:lstStyle/>
          <a:p>
            <a:pPr marL="12701"/>
            <a:r>
              <a:rPr sz="4800" dirty="0">
                <a:solidFill>
                  <a:srgbClr val="39A8DC"/>
                </a:solidFill>
                <a:latin typeface="Arial"/>
                <a:cs typeface="Arial"/>
              </a:rPr>
              <a:t>Gloss</a:t>
            </a:r>
            <a:r>
              <a:rPr sz="4800" spc="-25" dirty="0">
                <a:solidFill>
                  <a:srgbClr val="39A8DC"/>
                </a:solidFill>
                <a:latin typeface="Arial"/>
                <a:cs typeface="Arial"/>
              </a:rPr>
              <a:t>a</a:t>
            </a:r>
            <a:r>
              <a:rPr sz="4800" dirty="0">
                <a:solidFill>
                  <a:srgbClr val="39A8DC"/>
                </a:solidFill>
                <a:latin typeface="Arial"/>
                <a:cs typeface="Arial"/>
              </a:rPr>
              <a:t>ry</a:t>
            </a:r>
            <a:endParaRPr sz="4800">
              <a:latin typeface="Arial"/>
              <a:cs typeface="Aria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So...how does the interrupt works with Cube?</a:t>
            </a:r>
            <a:endParaRPr lang="pt-BR" dirty="0"/>
          </a:p>
        </p:txBody>
      </p:sp>
      <p:sp>
        <p:nvSpPr>
          <p:cNvPr id="4" name="Slide Number Placeholder 3"/>
          <p:cNvSpPr>
            <a:spLocks noGrp="1"/>
          </p:cNvSpPr>
          <p:nvPr>
            <p:ph type="sldNum" sz="quarter" idx="4294967295"/>
          </p:nvPr>
        </p:nvSpPr>
        <p:spPr>
          <a:xfrm>
            <a:off x="11464925" y="679450"/>
            <a:ext cx="727075" cy="198438"/>
          </a:xfrm>
        </p:spPr>
        <p:txBody>
          <a:bodyPr/>
          <a:lstStyle/>
          <a:p>
            <a:fld id="{5B31B9E4-8E4D-4C86-BFD7-412B282B373B}" type="slidenum">
              <a:rPr lang="fr-FR" smtClean="0">
                <a:solidFill>
                  <a:prstClr val="white"/>
                </a:solidFill>
              </a:rPr>
              <a:pPr/>
              <a:t>90</a:t>
            </a:fld>
            <a:endParaRPr lang="fr-FR" dirty="0">
              <a:solidFill>
                <a:prstClr val="white"/>
              </a:solidFill>
            </a:endParaRPr>
          </a:p>
        </p:txBody>
      </p:sp>
    </p:spTree>
    <p:extLst>
      <p:ext uri="{BB962C8B-B14F-4D97-AF65-F5344CB8AC3E}">
        <p14:creationId xmlns:p14="http://schemas.microsoft.com/office/powerpoint/2010/main" val="348469541"/>
      </p:ext>
    </p:extLst>
  </p:cSld>
  <p:clrMapOvr>
    <a:masterClrMapping/>
  </p:clrMapOvr>
  <p:transition spd="slow">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turns on LED</a:t>
            </a:r>
            <a:endParaRPr lang="pt-BR" dirty="0"/>
          </a:p>
        </p:txBody>
      </p:sp>
      <p:sp>
        <p:nvSpPr>
          <p:cNvPr id="3" name="Content Placeholder 2"/>
          <p:cNvSpPr>
            <a:spLocks noGrp="1"/>
          </p:cNvSpPr>
          <p:nvPr>
            <p:ph idx="1"/>
          </p:nvPr>
        </p:nvSpPr>
        <p:spPr>
          <a:xfrm>
            <a:off x="609600" y="1278679"/>
            <a:ext cx="10972800" cy="4201471"/>
          </a:xfrm>
        </p:spPr>
        <p:txBody>
          <a:bodyPr/>
          <a:lstStyle/>
          <a:p>
            <a:r>
              <a:rPr lang="en-GB" sz="2400" dirty="0"/>
              <a:t>Objective</a:t>
            </a:r>
          </a:p>
          <a:p>
            <a:pPr lvl="1"/>
            <a:r>
              <a:rPr lang="en-GB" sz="1800" dirty="0"/>
              <a:t>Learn how to </a:t>
            </a:r>
            <a:r>
              <a:rPr lang="en-US" sz="1800" dirty="0"/>
              <a:t>setup input pin with EXTI in </a:t>
            </a:r>
            <a:r>
              <a:rPr lang="en-US" sz="1800" dirty="0" err="1"/>
              <a:t>CubeMX</a:t>
            </a:r>
            <a:endParaRPr lang="en-GB" sz="1800" dirty="0"/>
          </a:p>
          <a:p>
            <a:pPr lvl="1"/>
            <a:r>
              <a:rPr lang="en-US" sz="1800" dirty="0"/>
              <a:t>How to Generate Code in </a:t>
            </a:r>
            <a:r>
              <a:rPr lang="en-US" sz="1800" dirty="0" err="1"/>
              <a:t>CubeMX</a:t>
            </a:r>
            <a:r>
              <a:rPr lang="en-US" sz="1800" dirty="0"/>
              <a:t> and use HAL functions</a:t>
            </a:r>
            <a:endParaRPr lang="en-GB" sz="1800" dirty="0"/>
          </a:p>
          <a:p>
            <a:r>
              <a:rPr lang="en-GB" sz="2400" dirty="0"/>
              <a:t>Goal</a:t>
            </a:r>
          </a:p>
          <a:p>
            <a:pPr lvl="1"/>
            <a:r>
              <a:rPr lang="en-US" sz="1800" dirty="0"/>
              <a:t>Configure GPIO and EXTI pin in </a:t>
            </a:r>
            <a:r>
              <a:rPr lang="en-US" sz="1800" dirty="0" err="1"/>
              <a:t>CubeMX</a:t>
            </a:r>
            <a:r>
              <a:rPr lang="en-US" sz="1800" dirty="0"/>
              <a:t> and Generate Code</a:t>
            </a:r>
            <a:endParaRPr lang="pl-PL" sz="1800" dirty="0"/>
          </a:p>
          <a:p>
            <a:pPr lvl="1"/>
            <a:r>
              <a:rPr lang="en-US" sz="1800" dirty="0"/>
              <a:t>Add into project Callback function and function which turn on led</a:t>
            </a:r>
            <a:endParaRPr lang="en-GB" sz="1800" dirty="0"/>
          </a:p>
          <a:p>
            <a:pPr lvl="1"/>
            <a:r>
              <a:rPr lang="en-US" sz="1800" dirty="0"/>
              <a:t>Verify the correct functionality by pressing button which turns on LED</a:t>
            </a:r>
            <a:endParaRPr lang="en-GB" sz="18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91</a:t>
            </a:fld>
            <a:endParaRPr lang="fr-FR" dirty="0">
              <a:solidFill>
                <a:prstClr val="white"/>
              </a:solidFill>
            </a:endParaRPr>
          </a:p>
        </p:txBody>
      </p:sp>
    </p:spTree>
    <p:extLst>
      <p:ext uri="{BB962C8B-B14F-4D97-AF65-F5344CB8AC3E}">
        <p14:creationId xmlns:p14="http://schemas.microsoft.com/office/powerpoint/2010/main" val="154956938"/>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turns on LED</a:t>
            </a:r>
            <a:endParaRPr lang="pt-BR" dirty="0"/>
          </a:p>
        </p:txBody>
      </p:sp>
      <p:sp>
        <p:nvSpPr>
          <p:cNvPr id="3" name="Content Placeholder 2"/>
          <p:cNvSpPr>
            <a:spLocks noGrp="1"/>
          </p:cNvSpPr>
          <p:nvPr>
            <p:ph idx="1"/>
          </p:nvPr>
        </p:nvSpPr>
        <p:spPr>
          <a:xfrm>
            <a:off x="609600" y="1278679"/>
            <a:ext cx="10972800" cy="3709029"/>
          </a:xfrm>
        </p:spPr>
        <p:txBody>
          <a:bodyPr/>
          <a:lstStyle/>
          <a:p>
            <a:r>
              <a:rPr lang="en-GB" sz="1800" dirty="0" smtClean="0"/>
              <a:t>Create project in </a:t>
            </a:r>
            <a:r>
              <a:rPr lang="en-GB" sz="1800" dirty="0" err="1" smtClean="0"/>
              <a:t>CubeMX</a:t>
            </a:r>
            <a:endParaRPr lang="en-GB" sz="1800" dirty="0" smtClean="0"/>
          </a:p>
          <a:p>
            <a:pPr lvl="1"/>
            <a:r>
              <a:rPr lang="en-GB" sz="1400" dirty="0" smtClean="0"/>
              <a:t>Menu &gt; File &gt; New Project</a:t>
            </a:r>
          </a:p>
          <a:p>
            <a:pPr lvl="1"/>
            <a:r>
              <a:rPr lang="en-GB" sz="1400" dirty="0"/>
              <a:t>Select Board&gt; Discovery &gt; F0 &gt; STM32F072-DISCO</a:t>
            </a:r>
            <a:endParaRPr lang="en-GB" sz="1800" dirty="0"/>
          </a:p>
          <a:p>
            <a:r>
              <a:rPr lang="en-GB" sz="1800" dirty="0" smtClean="0"/>
              <a:t>Keep the GPIO pins for the LED</a:t>
            </a:r>
            <a:endParaRPr lang="en-GB" sz="1800" dirty="0"/>
          </a:p>
          <a:p>
            <a:r>
              <a:rPr lang="en-GB" sz="1800" dirty="0" smtClean="0"/>
              <a:t>Configure Button </a:t>
            </a:r>
            <a:r>
              <a:rPr lang="en-GB" sz="1800" dirty="0"/>
              <a:t>pin as GPIO_EXTIX</a:t>
            </a:r>
          </a:p>
          <a:p>
            <a:pPr marL="355600" lvl="1" indent="0">
              <a:buNone/>
            </a:pPr>
            <a:endParaRPr lang="en-GB" sz="14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92</a:t>
            </a:fld>
            <a:endParaRPr lang="fr-FR" dirty="0">
              <a:solidFill>
                <a:prstClr val="white"/>
              </a:solidFill>
            </a:endParaRPr>
          </a:p>
        </p:txBody>
      </p:sp>
      <p:pic>
        <p:nvPicPr>
          <p:cNvPr id="5" name="Picture 2" descr="F:\Radek\__Training_examples\F4\Presentations\New\2014-11-02 17_25_33-UM1670_F439discovery_v1 - PDF-XChange Vie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66" y="3356992"/>
            <a:ext cx="3362837" cy="252028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972490" y="2898775"/>
            <a:ext cx="6829425" cy="3076575"/>
          </a:xfrm>
          <a:prstGeom prst="rect">
            <a:avLst/>
          </a:prstGeom>
        </p:spPr>
      </p:pic>
    </p:spTree>
    <p:extLst>
      <p:ext uri="{BB962C8B-B14F-4D97-AF65-F5344CB8AC3E}">
        <p14:creationId xmlns:p14="http://schemas.microsoft.com/office/powerpoint/2010/main" val="738155518"/>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turns on LED</a:t>
            </a:r>
            <a:endParaRPr lang="pt-BR" dirty="0"/>
          </a:p>
        </p:txBody>
      </p:sp>
      <p:sp>
        <p:nvSpPr>
          <p:cNvPr id="3" name="Content Placeholder 2"/>
          <p:cNvSpPr>
            <a:spLocks noGrp="1"/>
          </p:cNvSpPr>
          <p:nvPr>
            <p:ph idx="1"/>
          </p:nvPr>
        </p:nvSpPr>
        <p:spPr>
          <a:xfrm>
            <a:off x="609600" y="1278679"/>
            <a:ext cx="10972800" cy="2477922"/>
          </a:xfrm>
        </p:spPr>
        <p:txBody>
          <a:bodyPr/>
          <a:lstStyle/>
          <a:p>
            <a:r>
              <a:rPr lang="en-GB" sz="1800" dirty="0"/>
              <a:t>GPIO Configuration</a:t>
            </a:r>
          </a:p>
          <a:p>
            <a:pPr lvl="1"/>
            <a:r>
              <a:rPr lang="en-US" sz="1400" dirty="0"/>
              <a:t>TAB&gt;Configuration&gt;System&gt;GPIO</a:t>
            </a:r>
            <a:endParaRPr lang="en-GB" sz="1400" dirty="0"/>
          </a:p>
          <a:p>
            <a:pPr lvl="1"/>
            <a:endParaRPr lang="en-GB" sz="1000" dirty="0"/>
          </a:p>
          <a:p>
            <a:pPr marL="355600" lvl="1" indent="0">
              <a:buNone/>
            </a:pPr>
            <a:endParaRPr lang="en-GB" sz="14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93</a:t>
            </a:fld>
            <a:endParaRPr lang="fr-FR" dirty="0">
              <a:solidFill>
                <a:prstClr val="white"/>
              </a:solidFill>
            </a:endParaRPr>
          </a:p>
        </p:txBody>
      </p:sp>
      <p:pic>
        <p:nvPicPr>
          <p:cNvPr id="6" name="Picture 5"/>
          <p:cNvPicPr>
            <a:picLocks noChangeAspect="1"/>
          </p:cNvPicPr>
          <p:nvPr/>
        </p:nvPicPr>
        <p:blipFill>
          <a:blip r:embed="rId2"/>
          <a:stretch>
            <a:fillRect/>
          </a:stretch>
        </p:blipFill>
        <p:spPr>
          <a:xfrm>
            <a:off x="1752600" y="1984375"/>
            <a:ext cx="8775372" cy="48084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210186"/>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turns on LED</a:t>
            </a:r>
            <a:endParaRPr lang="pt-BR" dirty="0"/>
          </a:p>
        </p:txBody>
      </p:sp>
      <p:sp>
        <p:nvSpPr>
          <p:cNvPr id="3" name="Content Placeholder 2"/>
          <p:cNvSpPr>
            <a:spLocks noGrp="1"/>
          </p:cNvSpPr>
          <p:nvPr>
            <p:ph idx="1"/>
          </p:nvPr>
        </p:nvSpPr>
        <p:spPr>
          <a:xfrm>
            <a:off x="609600" y="1278679"/>
            <a:ext cx="10972800" cy="3062698"/>
          </a:xfrm>
        </p:spPr>
        <p:txBody>
          <a:bodyPr/>
          <a:lstStyle/>
          <a:p>
            <a:r>
              <a:rPr lang="en-GB" sz="1800" dirty="0"/>
              <a:t>NVIC Configuration</a:t>
            </a:r>
          </a:p>
          <a:p>
            <a:pPr lvl="1"/>
            <a:r>
              <a:rPr lang="en-US" sz="1400" dirty="0"/>
              <a:t>We need to enable interrupts for EXTI</a:t>
            </a:r>
            <a:endParaRPr lang="en-GB" sz="1400" dirty="0"/>
          </a:p>
          <a:p>
            <a:pPr lvl="1"/>
            <a:r>
              <a:rPr lang="en-US" sz="1400" dirty="0"/>
              <a:t>TAB&gt;Configuration&gt;System&gt;NVIC</a:t>
            </a:r>
          </a:p>
          <a:p>
            <a:pPr lvl="1"/>
            <a:endParaRPr lang="en-GB" sz="1400" dirty="0"/>
          </a:p>
          <a:p>
            <a:pPr lvl="1"/>
            <a:endParaRPr lang="en-GB" sz="1000" dirty="0"/>
          </a:p>
          <a:p>
            <a:pPr marL="355600" lvl="1" indent="0">
              <a:buNone/>
            </a:pPr>
            <a:endParaRPr lang="en-GB" sz="14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94</a:t>
            </a:fld>
            <a:endParaRPr lang="fr-FR" dirty="0">
              <a:solidFill>
                <a:prstClr val="white"/>
              </a:solidFill>
            </a:endParaRPr>
          </a:p>
        </p:txBody>
      </p:sp>
      <p:pic>
        <p:nvPicPr>
          <p:cNvPr id="5" name="Picture 4"/>
          <p:cNvPicPr>
            <a:picLocks noChangeAspect="1"/>
          </p:cNvPicPr>
          <p:nvPr/>
        </p:nvPicPr>
        <p:blipFill>
          <a:blip r:embed="rId2"/>
          <a:stretch>
            <a:fillRect/>
          </a:stretch>
        </p:blipFill>
        <p:spPr>
          <a:xfrm>
            <a:off x="1904999" y="2272964"/>
            <a:ext cx="8481339" cy="45120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06282056"/>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turns on LED</a:t>
            </a:r>
            <a:endParaRPr lang="pt-BR" dirty="0"/>
          </a:p>
        </p:txBody>
      </p:sp>
      <p:sp>
        <p:nvSpPr>
          <p:cNvPr id="3" name="Content Placeholder 2"/>
          <p:cNvSpPr>
            <a:spLocks noGrp="1"/>
          </p:cNvSpPr>
          <p:nvPr>
            <p:ph idx="1"/>
          </p:nvPr>
        </p:nvSpPr>
        <p:spPr>
          <a:xfrm>
            <a:off x="609600" y="1278679"/>
            <a:ext cx="10972800" cy="4001416"/>
          </a:xfrm>
        </p:spPr>
        <p:txBody>
          <a:bodyPr/>
          <a:lstStyle/>
          <a:p>
            <a:r>
              <a:rPr lang="en-GB" sz="1800" dirty="0"/>
              <a:t>Now we set the project details for generation</a:t>
            </a:r>
          </a:p>
          <a:p>
            <a:pPr lvl="1"/>
            <a:r>
              <a:rPr lang="en-GB" sz="1400" dirty="0"/>
              <a:t>Menu &gt; Project &gt; Project Settings</a:t>
            </a:r>
          </a:p>
          <a:p>
            <a:pPr lvl="1"/>
            <a:r>
              <a:rPr lang="en-GB" sz="1400" dirty="0"/>
              <a:t>Set the project name</a:t>
            </a:r>
          </a:p>
          <a:p>
            <a:pPr lvl="1"/>
            <a:r>
              <a:rPr lang="en-GB" sz="1400" dirty="0"/>
              <a:t>Project location</a:t>
            </a:r>
          </a:p>
          <a:p>
            <a:pPr lvl="1"/>
            <a:r>
              <a:rPr lang="en-GB" sz="1400" dirty="0"/>
              <a:t>Type of </a:t>
            </a:r>
            <a:r>
              <a:rPr lang="en-GB" sz="1400" dirty="0" err="1"/>
              <a:t>toolchain</a:t>
            </a:r>
            <a:endParaRPr lang="en-GB" sz="1400" dirty="0"/>
          </a:p>
          <a:p>
            <a:r>
              <a:rPr lang="en-GB" sz="1800" dirty="0"/>
              <a:t>Now we can Generate Code</a:t>
            </a:r>
          </a:p>
          <a:p>
            <a:pPr lvl="1"/>
            <a:r>
              <a:rPr lang="en-GB" sz="1400" dirty="0"/>
              <a:t>Menu &gt; Project &gt; Generate Code</a:t>
            </a:r>
          </a:p>
          <a:p>
            <a:pPr marL="355600" lvl="1" indent="0">
              <a:buNone/>
            </a:pPr>
            <a:endParaRPr lang="en-GB" sz="1400" dirty="0"/>
          </a:p>
          <a:p>
            <a:pPr marL="0" indent="0">
              <a:buNone/>
            </a:pPr>
            <a:endParaRPr lang="en-GB" sz="2400" dirty="0"/>
          </a:p>
          <a:p>
            <a:endParaRPr lang="pt-BR" dirty="0"/>
          </a:p>
        </p:txBody>
      </p:sp>
      <p:sp>
        <p:nvSpPr>
          <p:cNvPr id="4" name="Slide Number Placeholder 3"/>
          <p:cNvSpPr>
            <a:spLocks noGrp="1"/>
          </p:cNvSpPr>
          <p:nvPr>
            <p:ph type="sldNum" sz="quarter" idx="12"/>
          </p:nvPr>
        </p:nvSpPr>
        <p:spPr/>
        <p:txBody>
          <a:bodyPr/>
          <a:lstStyle/>
          <a:p>
            <a:fld id="{5B31B9E4-8E4D-4C86-BFD7-412B282B373B}" type="slidenum">
              <a:rPr lang="fr-FR" smtClean="0">
                <a:solidFill>
                  <a:prstClr val="white"/>
                </a:solidFill>
              </a:rPr>
              <a:pPr/>
              <a:t>95</a:t>
            </a:fld>
            <a:endParaRPr lang="fr-FR" dirty="0">
              <a:solidFill>
                <a:prstClr val="white"/>
              </a:solidFill>
            </a:endParaRPr>
          </a:p>
        </p:txBody>
      </p:sp>
    </p:spTree>
    <p:extLst>
      <p:ext uri="{BB962C8B-B14F-4D97-AF65-F5344CB8AC3E}">
        <p14:creationId xmlns:p14="http://schemas.microsoft.com/office/powerpoint/2010/main" val="396892386"/>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433256"/>
          </a:xfrm>
        </p:spPr>
        <p:txBody>
          <a:bodyPr/>
          <a:lstStyle/>
          <a:p>
            <a:pPr marL="0" indent="0">
              <a:buNone/>
            </a:pPr>
            <a:r>
              <a:rPr lang="en-US" sz="2402" dirty="0"/>
              <a:t>HAL Library work flow 1</a:t>
            </a:r>
            <a:endParaRPr lang="en-GB" sz="2402" dirty="0"/>
          </a:p>
          <a:p>
            <a:pPr marL="355920" lvl="1" indent="0">
              <a:buNone/>
            </a:pP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58600" y="678491"/>
            <a:ext cx="545016" cy="198621"/>
          </a:xfrm>
          <a:prstGeom prst="rect">
            <a:avLst/>
          </a:prstGeom>
        </p:spPr>
        <p:txBody>
          <a:bodyPr/>
          <a:lstStyle/>
          <a:p>
            <a:fld id="{A1299FCA-C490-4C43-AA02-A6096FBC69E9}" type="slidenum">
              <a:rPr lang="fr-FR" smtClean="0"/>
              <a:pPr/>
              <a:t>96</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2" name="Oval 1"/>
          <p:cNvSpPr/>
          <p:nvPr/>
        </p:nvSpPr>
        <p:spPr>
          <a:xfrm>
            <a:off x="1843595" y="1861637"/>
            <a:ext cx="4432796" cy="190573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17" name="Oval 16"/>
          <p:cNvSpPr/>
          <p:nvPr/>
        </p:nvSpPr>
        <p:spPr>
          <a:xfrm>
            <a:off x="6334955" y="3445893"/>
            <a:ext cx="4337278" cy="113947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3" name="TextBox 2"/>
          <p:cNvSpPr txBox="1"/>
          <p:nvPr/>
        </p:nvSpPr>
        <p:spPr>
          <a:xfrm>
            <a:off x="7524779" y="2298559"/>
            <a:ext cx="2018091" cy="64692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802" dirty="0">
                <a:solidFill>
                  <a:schemeClr val="accent2"/>
                </a:solidFill>
              </a:rPr>
              <a:t>Generated by CubeMX</a:t>
            </a:r>
            <a:endParaRPr lang="en-GB" sz="1802" dirty="0"/>
          </a:p>
        </p:txBody>
      </p:sp>
      <p:cxnSp>
        <p:nvCxnSpPr>
          <p:cNvPr id="7" name="Straight Arrow Connector 6"/>
          <p:cNvCxnSpPr>
            <a:stCxn id="3" idx="1"/>
            <a:endCxn id="2" idx="6"/>
          </p:cNvCxnSpPr>
          <p:nvPr/>
        </p:nvCxnSpPr>
        <p:spPr>
          <a:xfrm flipH="1">
            <a:off x="6276390" y="2622024"/>
            <a:ext cx="1248389" cy="192481"/>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p:cNvCxnSpPr>
            <a:stCxn id="3" idx="2"/>
            <a:endCxn id="17" idx="0"/>
          </p:cNvCxnSpPr>
          <p:nvPr/>
        </p:nvCxnSpPr>
        <p:spPr>
          <a:xfrm flipH="1">
            <a:off x="8503594" y="2945488"/>
            <a:ext cx="30230" cy="500405"/>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18054960"/>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433256"/>
          </a:xfrm>
        </p:spPr>
        <p:txBody>
          <a:bodyPr/>
          <a:lstStyle/>
          <a:p>
            <a:pPr marL="0" indent="0">
              <a:buNone/>
            </a:pPr>
            <a:r>
              <a:rPr lang="en-US" sz="2402" dirty="0"/>
              <a:t>HAL Library work flow 2</a:t>
            </a:r>
            <a:endParaRPr lang="en-GB" sz="2402" dirty="0"/>
          </a:p>
          <a:p>
            <a:pPr marL="355920" lvl="1" indent="0">
              <a:buNone/>
            </a:pP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97</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2" name="Oval 1"/>
          <p:cNvSpPr/>
          <p:nvPr/>
        </p:nvSpPr>
        <p:spPr>
          <a:xfrm>
            <a:off x="1843595" y="1861637"/>
            <a:ext cx="4432796" cy="190573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3" name="TextBox 2"/>
          <p:cNvSpPr txBox="1"/>
          <p:nvPr/>
        </p:nvSpPr>
        <p:spPr>
          <a:xfrm>
            <a:off x="7524778" y="2298558"/>
            <a:ext cx="2522510" cy="7869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802" dirty="0" err="1">
                <a:solidFill>
                  <a:schemeClr val="accent2"/>
                </a:solidFill>
              </a:rPr>
              <a:t>MX_GPIO_Init</a:t>
            </a:r>
            <a:endParaRPr lang="en-GB" sz="1802" dirty="0"/>
          </a:p>
          <a:p>
            <a:r>
              <a:rPr lang="en-US" sz="1802" dirty="0">
                <a:solidFill>
                  <a:schemeClr val="accent2"/>
                </a:solidFill>
              </a:rPr>
              <a:t>inside </a:t>
            </a:r>
            <a:r>
              <a:rPr lang="en-US" sz="1802" dirty="0" err="1">
                <a:solidFill>
                  <a:schemeClr val="accent2"/>
                </a:solidFill>
              </a:rPr>
              <a:t>main.c</a:t>
            </a:r>
            <a:endParaRPr lang="en-US" sz="1802" dirty="0">
              <a:solidFill>
                <a:schemeClr val="accent2"/>
              </a:solidFill>
            </a:endParaRPr>
          </a:p>
        </p:txBody>
      </p:sp>
      <p:cxnSp>
        <p:nvCxnSpPr>
          <p:cNvPr id="7" name="Straight Arrow Connector 6"/>
          <p:cNvCxnSpPr>
            <a:stCxn id="3" idx="1"/>
            <a:endCxn id="2" idx="6"/>
          </p:cNvCxnSpPr>
          <p:nvPr/>
        </p:nvCxnSpPr>
        <p:spPr>
          <a:xfrm flipH="1">
            <a:off x="6276390" y="2692039"/>
            <a:ext cx="1248388" cy="122466"/>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24133122"/>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433256"/>
          </a:xfrm>
        </p:spPr>
        <p:txBody>
          <a:bodyPr/>
          <a:lstStyle/>
          <a:p>
            <a:pPr marL="0" indent="0">
              <a:buNone/>
            </a:pPr>
            <a:r>
              <a:rPr lang="en-US" sz="2402" dirty="0"/>
              <a:t>HAL Library working flow 3</a:t>
            </a:r>
            <a:endParaRPr lang="en-GB" sz="2402" dirty="0"/>
          </a:p>
          <a:p>
            <a:pPr marL="355920" lvl="1" indent="0">
              <a:buNone/>
            </a:pP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98</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7" name="Oval 16"/>
          <p:cNvSpPr/>
          <p:nvPr/>
        </p:nvSpPr>
        <p:spPr>
          <a:xfrm>
            <a:off x="6334955" y="3445893"/>
            <a:ext cx="4337278" cy="113947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3" name="TextBox 2"/>
          <p:cNvSpPr txBox="1"/>
          <p:nvPr/>
        </p:nvSpPr>
        <p:spPr>
          <a:xfrm>
            <a:off x="7524779" y="2298559"/>
            <a:ext cx="2018091" cy="64692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802" dirty="0">
                <a:solidFill>
                  <a:schemeClr val="accent2"/>
                </a:solidFill>
              </a:rPr>
              <a:t>inside stm32f4xx_it.c</a:t>
            </a:r>
            <a:endParaRPr lang="en-GB" sz="1802" dirty="0"/>
          </a:p>
        </p:txBody>
      </p:sp>
      <p:cxnSp>
        <p:nvCxnSpPr>
          <p:cNvPr id="19" name="Straight Arrow Connector 18"/>
          <p:cNvCxnSpPr>
            <a:stCxn id="3" idx="2"/>
            <a:endCxn id="17" idx="0"/>
          </p:cNvCxnSpPr>
          <p:nvPr/>
        </p:nvCxnSpPr>
        <p:spPr>
          <a:xfrm flipH="1">
            <a:off x="8503594" y="2945488"/>
            <a:ext cx="30230" cy="500405"/>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9909876"/>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pl-PL" dirty="0">
                <a:solidFill>
                  <a:schemeClr val="accent2"/>
                </a:solidFill>
              </a:rPr>
              <a:t>Configure</a:t>
            </a:r>
            <a:r>
              <a:rPr lang="pl-PL" dirty="0"/>
              <a:t> </a:t>
            </a:r>
            <a:r>
              <a:rPr lang="en-US" dirty="0"/>
              <a:t>EXTI </a:t>
            </a:r>
            <a:r>
              <a:rPr lang="en-US" dirty="0">
                <a:solidFill>
                  <a:schemeClr val="accent2"/>
                </a:solidFill>
              </a:rPr>
              <a:t>which </a:t>
            </a:r>
            <a:r>
              <a:rPr lang="en-US" dirty="0" smtClean="0">
                <a:solidFill>
                  <a:schemeClr val="accent2"/>
                </a:solidFill>
              </a:rPr>
              <a:t>turns </a:t>
            </a:r>
            <a:r>
              <a:rPr lang="en-US" dirty="0">
                <a:solidFill>
                  <a:schemeClr val="accent2"/>
                </a:solidFill>
              </a:rPr>
              <a:t>on LED</a:t>
            </a:r>
            <a:endParaRPr lang="en-US" dirty="0" smtClean="0"/>
          </a:p>
        </p:txBody>
      </p:sp>
      <p:sp>
        <p:nvSpPr>
          <p:cNvPr id="1788931" name="Content Placeholder 2"/>
          <p:cNvSpPr>
            <a:spLocks noGrp="1"/>
          </p:cNvSpPr>
          <p:nvPr>
            <p:ph idx="1"/>
          </p:nvPr>
        </p:nvSpPr>
        <p:spPr>
          <a:xfrm>
            <a:off x="1983746" y="1197860"/>
            <a:ext cx="8237220" cy="1433256"/>
          </a:xfrm>
        </p:spPr>
        <p:txBody>
          <a:bodyPr/>
          <a:lstStyle/>
          <a:p>
            <a:pPr marL="0" indent="0">
              <a:buNone/>
            </a:pPr>
            <a:r>
              <a:rPr lang="en-US" sz="2402" dirty="0"/>
              <a:t>HAL Library work flow 4</a:t>
            </a:r>
            <a:endParaRPr lang="en-GB" sz="2402" dirty="0"/>
          </a:p>
          <a:p>
            <a:pPr marL="355920" lvl="1" indent="0">
              <a:buNone/>
            </a:pPr>
            <a:endParaRPr lang="en-GB" sz="1401" dirty="0"/>
          </a:p>
          <a:p>
            <a:pPr marL="0" indent="0">
              <a:buNone/>
            </a:pPr>
            <a:endParaRPr lang="en-GB" sz="2402" dirty="0"/>
          </a:p>
        </p:txBody>
      </p:sp>
      <p:sp>
        <p:nvSpPr>
          <p:cNvPr id="4" name="Slide Number Placeholder 3"/>
          <p:cNvSpPr>
            <a:spLocks noGrp="1"/>
          </p:cNvSpPr>
          <p:nvPr>
            <p:ph type="sldNum" sz="quarter" idx="4294967295"/>
          </p:nvPr>
        </p:nvSpPr>
        <p:spPr>
          <a:xfrm>
            <a:off x="11646984" y="678491"/>
            <a:ext cx="545016" cy="198621"/>
          </a:xfrm>
          <a:prstGeom prst="rect">
            <a:avLst/>
          </a:prstGeom>
        </p:spPr>
        <p:txBody>
          <a:bodyPr/>
          <a:lstStyle/>
          <a:p>
            <a:fld id="{A1299FCA-C490-4C43-AA02-A6096FBC69E9}" type="slidenum">
              <a:rPr lang="fr-FR" smtClean="0"/>
              <a:pPr/>
              <a:t>99</a:t>
            </a:fld>
            <a:endParaRPr lang="fr-FR" dirty="0"/>
          </a:p>
        </p:txBody>
      </p:sp>
      <p:sp>
        <p:nvSpPr>
          <p:cNvPr id="8" name="Rectangle 7"/>
          <p:cNvSpPr/>
          <p:nvPr/>
        </p:nvSpPr>
        <p:spPr>
          <a:xfrm>
            <a:off x="2383230" y="2983800"/>
            <a:ext cx="3231263" cy="46209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1" dirty="0">
                <a:solidFill>
                  <a:schemeClr val="tx1"/>
                </a:solidFill>
              </a:rPr>
              <a:t>Configure the GPIO to generate interrupt on rising or falling edge</a:t>
            </a:r>
          </a:p>
        </p:txBody>
      </p:sp>
      <p:sp>
        <p:nvSpPr>
          <p:cNvPr id="9" name="Rectangle 8"/>
          <p:cNvSpPr/>
          <p:nvPr/>
        </p:nvSpPr>
        <p:spPr>
          <a:xfrm>
            <a:off x="2383230" y="2052403"/>
            <a:ext cx="3231263" cy="5530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t>Peripheral Initializations </a:t>
            </a:r>
          </a:p>
          <a:p>
            <a:pPr algn="ctr"/>
            <a:r>
              <a:rPr lang="en-US" sz="1201" dirty="0"/>
              <a:t>including peripheral interrupt NVIC initializations </a:t>
            </a:r>
          </a:p>
        </p:txBody>
      </p:sp>
      <p:sp>
        <p:nvSpPr>
          <p:cNvPr id="10" name="Rectangle 9"/>
          <p:cNvSpPr/>
          <p:nvPr/>
        </p:nvSpPr>
        <p:spPr>
          <a:xfrm>
            <a:off x="6480451" y="3772072"/>
            <a:ext cx="1938212"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HAL_EXTI0_IRQHandler</a:t>
            </a:r>
            <a:r>
              <a:rPr lang="en-US" sz="1201" i="1" dirty="0"/>
              <a:t> </a:t>
            </a:r>
            <a:endParaRPr lang="en-US" sz="1201" dirty="0">
              <a:solidFill>
                <a:schemeClr val="tx1"/>
              </a:solidFill>
            </a:endParaRPr>
          </a:p>
        </p:txBody>
      </p:sp>
      <p:sp>
        <p:nvSpPr>
          <p:cNvPr id="11" name="Rectangle 10"/>
          <p:cNvSpPr/>
          <p:nvPr/>
        </p:nvSpPr>
        <p:spPr>
          <a:xfrm>
            <a:off x="2374700" y="4470283"/>
            <a:ext cx="3181228" cy="6265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1" dirty="0">
                <a:solidFill>
                  <a:schemeClr val="tx1"/>
                </a:solidFill>
              </a:rPr>
              <a:t>Edge detection callback</a:t>
            </a:r>
          </a:p>
          <a:p>
            <a:pPr algn="ctr"/>
            <a:r>
              <a:rPr lang="en-US" sz="1201" dirty="0" err="1"/>
              <a:t>HAL_GPIO_EXTI_Callback</a:t>
            </a:r>
            <a:endParaRPr lang="en-US" sz="1201" dirty="0">
              <a:solidFill>
                <a:schemeClr val="tx1"/>
              </a:solidFill>
            </a:endParaRPr>
          </a:p>
        </p:txBody>
      </p:sp>
      <p:sp>
        <p:nvSpPr>
          <p:cNvPr id="12" name="Down Arrow 11"/>
          <p:cNvSpPr/>
          <p:nvPr/>
        </p:nvSpPr>
        <p:spPr>
          <a:xfrm>
            <a:off x="3861685" y="2605499"/>
            <a:ext cx="226878" cy="33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13" name="Bent Arrow 12"/>
          <p:cNvSpPr/>
          <p:nvPr/>
        </p:nvSpPr>
        <p:spPr>
          <a:xfrm rot="10800000">
            <a:off x="5555927" y="4229695"/>
            <a:ext cx="1536426" cy="631242"/>
          </a:xfrm>
          <a:prstGeom prst="bentArrow">
            <a:avLst>
              <a:gd name="adj1" fmla="val 11377"/>
              <a:gd name="adj2" fmla="val 1583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solidFill>
                <a:schemeClr val="tx1"/>
              </a:solidFill>
            </a:endParaRPr>
          </a:p>
        </p:txBody>
      </p:sp>
      <p:cxnSp>
        <p:nvCxnSpPr>
          <p:cNvPr id="14" name="Straight Connector 13"/>
          <p:cNvCxnSpPr/>
          <p:nvPr/>
        </p:nvCxnSpPr>
        <p:spPr>
          <a:xfrm>
            <a:off x="6276390" y="1861638"/>
            <a:ext cx="0" cy="43093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9090868" y="3767373"/>
            <a:ext cx="1478476" cy="4576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1" dirty="0">
                <a:solidFill>
                  <a:schemeClr val="tx1"/>
                </a:solidFill>
              </a:rPr>
              <a:t>EXTI0_IRQHandler</a:t>
            </a:r>
            <a:r>
              <a:rPr lang="en-US" sz="1101" i="1" dirty="0"/>
              <a:t> </a:t>
            </a:r>
            <a:endParaRPr lang="en-US" sz="1101" dirty="0">
              <a:solidFill>
                <a:schemeClr val="tx1"/>
              </a:solidFill>
            </a:endParaRPr>
          </a:p>
        </p:txBody>
      </p:sp>
      <p:sp>
        <p:nvSpPr>
          <p:cNvPr id="16" name="Left Arrow 15"/>
          <p:cNvSpPr/>
          <p:nvPr/>
        </p:nvSpPr>
        <p:spPr>
          <a:xfrm>
            <a:off x="8418662" y="3918487"/>
            <a:ext cx="672208" cy="137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4"/>
          </a:p>
        </p:txBody>
      </p:sp>
      <p:sp>
        <p:nvSpPr>
          <p:cNvPr id="2" name="Oval 1"/>
          <p:cNvSpPr/>
          <p:nvPr/>
        </p:nvSpPr>
        <p:spPr>
          <a:xfrm>
            <a:off x="2131894" y="4015632"/>
            <a:ext cx="3819958" cy="157878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2"/>
          </a:p>
        </p:txBody>
      </p:sp>
      <p:sp>
        <p:nvSpPr>
          <p:cNvPr id="3" name="TextBox 2"/>
          <p:cNvSpPr txBox="1"/>
          <p:nvPr/>
        </p:nvSpPr>
        <p:spPr>
          <a:xfrm>
            <a:off x="6744672" y="5161968"/>
            <a:ext cx="3027136" cy="12973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525" tIns="45762" rIns="91525" bIns="45762" numCol="1" spcCol="0" rtlCol="0" fromWordArt="0" anchor="ctr" anchorCtr="0" forceAA="0" compatLnSpc="1">
            <a:prstTxWarp prst="textNoShape">
              <a:avLst/>
            </a:prstTxWarp>
            <a:noAutofit/>
          </a:bodyPr>
          <a:lstStyle>
            <a:defPPr>
              <a:defRPr lang="fr-FR"/>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sz="1802" dirty="0">
                <a:solidFill>
                  <a:schemeClr val="accent2"/>
                </a:solidFill>
              </a:rPr>
              <a:t>User must define Callback it is declared by default as </a:t>
            </a:r>
            <a:r>
              <a:rPr lang="en-US" sz="1802" b="1" dirty="0">
                <a:solidFill>
                  <a:schemeClr val="accent2"/>
                </a:solidFill>
              </a:rPr>
              <a:t>empty weak</a:t>
            </a:r>
            <a:endParaRPr lang="en-GB" sz="1802" b="1" dirty="0"/>
          </a:p>
        </p:txBody>
      </p:sp>
      <p:cxnSp>
        <p:nvCxnSpPr>
          <p:cNvPr id="7" name="Straight Arrow Connector 6"/>
          <p:cNvCxnSpPr>
            <a:stCxn id="3" idx="1"/>
            <a:endCxn id="2" idx="5"/>
          </p:cNvCxnSpPr>
          <p:nvPr/>
        </p:nvCxnSpPr>
        <p:spPr>
          <a:xfrm flipH="1" flipV="1">
            <a:off x="5392433" y="5363207"/>
            <a:ext cx="1352240" cy="447432"/>
          </a:xfrm>
          <a:prstGeom prst="straightConnector1">
            <a:avLst/>
          </a:pr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8862476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Blank">
  <a:themeElements>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0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1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2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3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4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4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1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2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3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4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5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6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7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8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0.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1.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2.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3.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4.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5.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6.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7.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8.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ppt/theme/themeOverride99.xml><?xml version="1.0" encoding="utf-8"?>
<a:themeOverride xmlns:a="http://schemas.openxmlformats.org/drawingml/2006/main">
  <a:clrScheme name="Custom 1">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themeOverride>
</file>

<file path=docProps/app.xml><?xml version="1.0" encoding="utf-8"?>
<Properties xmlns="http://schemas.openxmlformats.org/officeDocument/2006/extended-properties" xmlns:vt="http://schemas.openxmlformats.org/officeDocument/2006/docPropsVTypes">
  <Template/>
  <TotalTime>927</TotalTime>
  <Words>9697</Words>
  <Application>Microsoft Office PowerPoint</Application>
  <PresentationFormat>Custom</PresentationFormat>
  <Paragraphs>2275</Paragraphs>
  <Slides>164</Slides>
  <Notes>126</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164</vt:i4>
      </vt:variant>
    </vt:vector>
  </HeadingPairs>
  <TitlesOfParts>
    <vt:vector size="173" baseType="lpstr">
      <vt:lpstr>MS PGothic</vt:lpstr>
      <vt:lpstr>Arial</vt:lpstr>
      <vt:lpstr>Arial Narrow</vt:lpstr>
      <vt:lpstr>Calibri</vt:lpstr>
      <vt:lpstr>Consolas</vt:lpstr>
      <vt:lpstr>Courier New</vt:lpstr>
      <vt:lpstr>Times New Roman</vt:lpstr>
      <vt:lpstr>Wingdings</vt:lpstr>
      <vt:lpstr>Blank</vt:lpstr>
      <vt:lpstr>PowerPoint Presentation</vt:lpstr>
      <vt:lpstr>Goal of this session</vt:lpstr>
      <vt:lpstr>Microcontrollers ST has licensed all Cortex-M™ cores</vt:lpstr>
      <vt:lpstr>Microcontrollers Today – STM32 portfolio overview</vt:lpstr>
      <vt:lpstr>Workshop rules</vt:lpstr>
      <vt:lpstr>Training material overview</vt:lpstr>
      <vt:lpstr>PowerPoint Presentation</vt:lpstr>
      <vt:lpstr>Agenda</vt:lpstr>
      <vt:lpstr>PowerPoint Presentation</vt:lpstr>
      <vt:lpstr>PowerPoint Presentation</vt:lpstr>
      <vt:lpstr>PowerPoint Presentation</vt:lpstr>
      <vt:lpstr>Checklist</vt:lpstr>
      <vt:lpstr>PowerPoint Presentation</vt:lpstr>
      <vt:lpstr>PowerPoint Presentation</vt:lpstr>
      <vt:lpstr>PowerPoint Presentation</vt:lpstr>
      <vt:lpstr>PowerPoint Presentation</vt:lpstr>
      <vt:lpstr>Checkpoint #1 verification of SW4STM32 installation</vt:lpstr>
      <vt:lpstr>PowerPoint Presentation</vt:lpstr>
      <vt:lpstr> STM32Cube Install</vt:lpstr>
      <vt:lpstr> STM32Cube configuration 1/3</vt:lpstr>
      <vt:lpstr> STM32Cube configuration 2/3</vt:lpstr>
      <vt:lpstr> STM32Cube configuration 3/3</vt:lpstr>
      <vt:lpstr> STM32CubeMX install</vt:lpstr>
      <vt:lpstr> Checkpoint #2 verification of STM32CubeMX installation</vt:lpstr>
      <vt:lpstr>PowerPoint Presentation</vt:lpstr>
      <vt:lpstr>Download &amp; Install STM32 ST-Link Utility</vt:lpstr>
      <vt:lpstr>PowerPoint Presentation</vt:lpstr>
      <vt:lpstr>PowerPoint Presentation</vt:lpstr>
      <vt:lpstr>PowerPoint Presentation</vt:lpstr>
      <vt:lpstr>Installing STMStudio</vt:lpstr>
      <vt:lpstr>PowerPoint Presentation</vt:lpstr>
      <vt:lpstr>PowerPoint Presentation</vt:lpstr>
      <vt:lpstr> STM32CubeMX application</vt:lpstr>
      <vt:lpstr>What it is STM32CubeMX ?</vt:lpstr>
      <vt:lpstr>STM32Cube FW Package Organization</vt:lpstr>
      <vt:lpstr>STM32Cube FW Package Drivers</vt:lpstr>
      <vt:lpstr>STM32Cube FW Package Middleware</vt:lpstr>
      <vt:lpstr>PowerPoint Presentation</vt:lpstr>
      <vt:lpstr>PowerPoint Presentation</vt:lpstr>
      <vt:lpstr>What we would need ? </vt:lpstr>
      <vt:lpstr>PowerPoint Presentation</vt:lpstr>
      <vt:lpstr>PowerPoint Presentation</vt:lpstr>
      <vt:lpstr>PowerPoint Presentation</vt:lpstr>
      <vt:lpstr>PowerPoint Presentation</vt:lpstr>
      <vt:lpstr>Peripheral and Pin Configuration</vt:lpstr>
      <vt:lpstr>Clock Configuration</vt:lpstr>
      <vt:lpstr>Peripheral Configuration</vt:lpstr>
      <vt:lpstr>Configure the code generator 1/2</vt:lpstr>
      <vt:lpstr>Configure the code generator 2/2</vt:lpstr>
      <vt:lpstr>Code generation</vt:lpstr>
      <vt:lpstr>PowerPoint Presentation</vt:lpstr>
      <vt:lpstr>PowerPoint Presentation</vt:lpstr>
      <vt:lpstr>Our goals for this session</vt:lpstr>
      <vt:lpstr> Create a new workspace - SW4STM32</vt:lpstr>
      <vt:lpstr>Create a new workspace</vt:lpstr>
      <vt:lpstr>Import the project into the workspace 1/3</vt:lpstr>
      <vt:lpstr>Import the project into the workspace 2/3</vt:lpstr>
      <vt:lpstr>Import the project into the workspace 3/3</vt:lpstr>
      <vt:lpstr>PowerPoint Presentation</vt:lpstr>
      <vt:lpstr> Modifying the code – Blink LED</vt:lpstr>
      <vt:lpstr> Modifying the code – Blink LED</vt:lpstr>
      <vt:lpstr>Useful project settings in SW4STM32</vt:lpstr>
      <vt:lpstr> Compiler optimization levels</vt:lpstr>
      <vt:lpstr> Issue with missing _IRQn</vt:lpstr>
      <vt:lpstr> Building the project in SW4STM32</vt:lpstr>
      <vt:lpstr>Configure the debug session in SW4STM32</vt:lpstr>
      <vt:lpstr>Configure the debug session in SW4STM32 for multiple projects in the workspace </vt:lpstr>
      <vt:lpstr>Debug session perspective watching the variables </vt:lpstr>
      <vt:lpstr>Debug session perspective watching the registers content </vt:lpstr>
      <vt:lpstr>Handling the debug session SW4STM32 </vt:lpstr>
      <vt:lpstr>How would I do that with another toolchain and kit???</vt:lpstr>
      <vt:lpstr>STM32F072 Discovery </vt:lpstr>
      <vt:lpstr>STM32F072 Discovery </vt:lpstr>
      <vt:lpstr>Configure GPIO for LED toggling</vt:lpstr>
      <vt:lpstr>Configure GPIO for LED toggling</vt:lpstr>
      <vt:lpstr>PowerPoint Presentation</vt:lpstr>
      <vt:lpstr>Goal of this part</vt:lpstr>
      <vt:lpstr>PowerPoint Presentation</vt:lpstr>
      <vt:lpstr>STM32CubeMX generated codecode structure, main operations after the reset </vt:lpstr>
      <vt:lpstr>STM32CubeMX generated code code structure, main operations after the reset </vt:lpstr>
      <vt:lpstr>STM32CubeMX generated code code structure, main operations after the reset </vt:lpstr>
      <vt:lpstr>STM32CubeMX generated code code structure, main operations after the reset </vt:lpstr>
      <vt:lpstr>STM32CubeMX generated code code structure, main operations after the reset </vt:lpstr>
      <vt:lpstr>STM32CubeMX generated code code structure, main operations after the reset </vt:lpstr>
      <vt:lpstr>STM32CubeMX generated code code structure, main operations after the reset </vt:lpstr>
      <vt:lpstr>STM32CubeMX generated code peripherals initialization (DAC example) </vt:lpstr>
      <vt:lpstr>STM32CubeMX generated code code structure, main operations after the reset </vt:lpstr>
      <vt:lpstr>STM32CubeMX generated code - summary </vt:lpstr>
      <vt:lpstr>STM32CubeMX generated code code structure - interrupts</vt:lpstr>
      <vt:lpstr>So...how does the interrupt works with Cube?</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Configure EXTI which turns on LED</vt:lpstr>
      <vt:lpstr>PowerPoint Presentation</vt:lpstr>
      <vt:lpstr>HAL library function naming convention</vt:lpstr>
      <vt:lpstr>HAL library actions on peripherals </vt:lpstr>
      <vt:lpstr>HAL library actions on peripherals – polling mode </vt:lpstr>
      <vt:lpstr>Peripheral HAL driver model Blocking polling process</vt:lpstr>
      <vt:lpstr>HAL library actions on peripherals – interrupt mode </vt:lpstr>
      <vt:lpstr>Peripheral HAL driver model Non Blocking process with interrupt generation</vt:lpstr>
      <vt:lpstr>HAL library</vt:lpstr>
      <vt:lpstr>Peripheral HAL driver model Non blocking process with DMA transfer</vt:lpstr>
      <vt:lpstr>HAL library </vt:lpstr>
      <vt:lpstr>HAL library</vt:lpstr>
      <vt:lpstr>PowerPoint Presentation</vt:lpstr>
      <vt:lpstr>PowerPoint Presentation</vt:lpstr>
      <vt:lpstr>PowerPoint Presentation</vt:lpstr>
      <vt:lpstr>Concept of the system sending measured data over SWO and USART2 via STLink</vt:lpstr>
      <vt:lpstr>Adding SWO, EXTI13 and USART2</vt:lpstr>
      <vt:lpstr>Configure USART2 and EXTI13</vt:lpstr>
      <vt:lpstr>PowerPoint Presentation</vt:lpstr>
      <vt:lpstr>PowerPoint Presentation</vt:lpstr>
      <vt:lpstr>PowerPoint Presentation</vt:lpstr>
      <vt:lpstr>PowerPoint Presentation</vt:lpstr>
      <vt:lpstr>PowerPoint Presentation</vt:lpstr>
      <vt:lpstr>PowerPoint Presentation</vt:lpstr>
      <vt:lpstr>SWO viewer in STLink Utility</vt:lpstr>
      <vt:lpstr>PowerPoint Presentation</vt:lpstr>
      <vt:lpstr>Applications for programming</vt:lpstr>
      <vt:lpstr>PowerPoint Presentation</vt:lpstr>
      <vt:lpstr>STM32 Open Development Environment Building block approach</vt:lpstr>
      <vt:lpstr>PowerPoint Presentation</vt:lpstr>
      <vt:lpstr>PowerPoint Presentation</vt:lpstr>
      <vt:lpstr>PowerPoint Presentation</vt:lpstr>
      <vt:lpstr>Going beyond with  STM32 Open Development Environment</vt:lpstr>
      <vt:lpstr>Development Tools Function Packs and Open.Software</vt:lpstr>
      <vt:lpstr>IoT Solutions</vt:lpstr>
      <vt:lpstr>IoT Solutions</vt:lpstr>
      <vt:lpstr>Enabling New Applications</vt:lpstr>
      <vt:lpstr>PowerPoint Presentation</vt:lpstr>
      <vt:lpstr> Connectivity - BlueNRG Expansion Board:  </vt:lpstr>
      <vt:lpstr> Connectivity - NFC Expansion Board:  </vt:lpstr>
      <vt:lpstr> Connectivity – SPIRIT Expansion Board:  </vt:lpstr>
      <vt:lpstr>Connectivity – Wifi Board</vt:lpstr>
      <vt:lpstr>Example: X-CUBE-MEMS1, Data Logger GUI, Precompiled BIN </vt:lpstr>
      <vt:lpstr>Sensor Board – X-NUCLEO-IKS01A1</vt:lpstr>
      <vt:lpstr>X-CUBE-MEMS1 in 7 steps Use of Sensors_DataLog GUI with precompiled BIN fmw</vt:lpstr>
      <vt:lpstr>X-CUBE-MEMS1 in 7 steps Use Sensors_DataLog GUI with precompiled BIN fmw</vt:lpstr>
      <vt:lpstr>X-CUBE-MEMS1  Utilities - Sensors_DataLog</vt:lpstr>
      <vt:lpstr>X-CUBE-MEMS1  Using serial line monitor – e.g.TeraTerm</vt:lpstr>
      <vt:lpstr>Example: X-CUBE-BLE1 – uses only the BLE board, for a full example with the Sensor board, use the BlueMicrosystem1_V3.1.1  </vt:lpstr>
      <vt:lpstr>PowerPoint Presentation</vt:lpstr>
      <vt:lpstr>Bluetooth Low Energy expansion board Evaluate using X-CUBE-BLE1 (1/2)</vt:lpstr>
      <vt:lpstr>Bluetooth Low Energy expansion board Evaluate using X-CUBE-BLE1 (2/2)</vt:lpstr>
      <vt:lpstr>Example: FP-CLD-bluemix1_software, Post metering data into the IBM Bluemix CLOUD </vt:lpstr>
      <vt:lpstr>Prototyping – IBM Cloud demo</vt:lpstr>
      <vt:lpstr>IBM Cloud vertical – How To 1/3</vt:lpstr>
      <vt:lpstr>IBM Cloud vertical – How To 2/3</vt:lpstr>
      <vt:lpstr>IBM Cloud vertical – How To 3/3</vt:lpstr>
      <vt:lpstr>IBM Cloud vertical – View</vt:lpstr>
      <vt:lpstr>And just to remember</vt:lpstr>
      <vt:lpstr>ST is a one stop supplier for IOT and other apps</vt:lpstr>
      <vt:lpstr>Which include tons of RF interfaces and all have lib to be handle with our STM32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Bruno Fontes MONTANARI</cp:lastModifiedBy>
  <cp:revision>214</cp:revision>
  <dcterms:created xsi:type="dcterms:W3CDTF">2016-10-22T13:51:50Z</dcterms:created>
  <dcterms:modified xsi:type="dcterms:W3CDTF">2016-11-29T20:58:33Z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2016-10-22T00:00:00Z</vt:filetime>
  </property>
  <property fmtid="{D5CDD505-2E9C-101B-9397-08002B2CF9AE}" pid="3" name="LastSaved">
    <vt:filetime>2016-10-22T00:00:00Z</vt:filetime>
  </property>
</Properties>
</file>